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909300" cy="7778750"/>
  <p:notesSz cx="10909300" cy="7778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2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197" y="2411412"/>
            <a:ext cx="9272905" cy="1633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6395" y="4356100"/>
            <a:ext cx="7636510" cy="1944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5465" y="1789112"/>
            <a:ext cx="4745545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18289" y="1789112"/>
            <a:ext cx="4745545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907395" cy="7775575"/>
          </a:xfrm>
          <a:custGeom>
            <a:avLst/>
            <a:gdLst/>
            <a:ahLst/>
            <a:cxnLst/>
            <a:rect l="l" t="t" r="r" b="b"/>
            <a:pathLst>
              <a:path w="10907395" h="7775575">
                <a:moveTo>
                  <a:pt x="0" y="7775448"/>
                </a:moveTo>
                <a:lnTo>
                  <a:pt x="10907268" y="7775448"/>
                </a:lnTo>
                <a:lnTo>
                  <a:pt x="10907268" y="0"/>
                </a:lnTo>
                <a:lnTo>
                  <a:pt x="0" y="0"/>
                </a:lnTo>
                <a:lnTo>
                  <a:pt x="0" y="7775448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0016" y="902207"/>
            <a:ext cx="861060" cy="350520"/>
          </a:xfrm>
          <a:custGeom>
            <a:avLst/>
            <a:gdLst/>
            <a:ahLst/>
            <a:cxnLst/>
            <a:rect l="l" t="t" r="r" b="b"/>
            <a:pathLst>
              <a:path w="861060" h="350519">
                <a:moveTo>
                  <a:pt x="675513" y="273685"/>
                </a:moveTo>
                <a:lnTo>
                  <a:pt x="620649" y="273685"/>
                </a:lnTo>
                <a:lnTo>
                  <a:pt x="620077" y="289706"/>
                </a:lnTo>
                <a:lnTo>
                  <a:pt x="638937" y="332105"/>
                </a:lnTo>
                <a:lnTo>
                  <a:pt x="688978" y="349803"/>
                </a:lnTo>
                <a:lnTo>
                  <a:pt x="705866" y="350520"/>
                </a:lnTo>
                <a:lnTo>
                  <a:pt x="726896" y="349946"/>
                </a:lnTo>
                <a:lnTo>
                  <a:pt x="748474" y="348218"/>
                </a:lnTo>
                <a:lnTo>
                  <a:pt x="770052" y="345322"/>
                </a:lnTo>
                <a:lnTo>
                  <a:pt x="791083" y="341249"/>
                </a:lnTo>
                <a:lnTo>
                  <a:pt x="798576" y="313563"/>
                </a:lnTo>
                <a:lnTo>
                  <a:pt x="721106" y="313563"/>
                </a:lnTo>
                <a:lnTo>
                  <a:pt x="702409" y="311225"/>
                </a:lnTo>
                <a:lnTo>
                  <a:pt x="688022" y="304006"/>
                </a:lnTo>
                <a:lnTo>
                  <a:pt x="678779" y="291595"/>
                </a:lnTo>
                <a:lnTo>
                  <a:pt x="675513" y="273685"/>
                </a:lnTo>
                <a:close/>
              </a:path>
              <a:path w="861060" h="350519">
                <a:moveTo>
                  <a:pt x="240360" y="0"/>
                </a:moveTo>
                <a:lnTo>
                  <a:pt x="48679" y="0"/>
                </a:lnTo>
                <a:lnTo>
                  <a:pt x="48679" y="181356"/>
                </a:lnTo>
                <a:lnTo>
                  <a:pt x="0" y="347472"/>
                </a:lnTo>
                <a:lnTo>
                  <a:pt x="42595" y="347472"/>
                </a:lnTo>
                <a:lnTo>
                  <a:pt x="63893" y="273685"/>
                </a:lnTo>
                <a:lnTo>
                  <a:pt x="861060" y="273685"/>
                </a:lnTo>
                <a:lnTo>
                  <a:pt x="861060" y="267462"/>
                </a:lnTo>
                <a:lnTo>
                  <a:pt x="118656" y="267462"/>
                </a:lnTo>
                <a:lnTo>
                  <a:pt x="112572" y="252095"/>
                </a:lnTo>
                <a:lnTo>
                  <a:pt x="127787" y="236728"/>
                </a:lnTo>
                <a:lnTo>
                  <a:pt x="76060" y="236728"/>
                </a:lnTo>
                <a:lnTo>
                  <a:pt x="97358" y="159893"/>
                </a:lnTo>
                <a:lnTo>
                  <a:pt x="54762" y="159893"/>
                </a:lnTo>
                <a:lnTo>
                  <a:pt x="54762" y="6096"/>
                </a:lnTo>
                <a:lnTo>
                  <a:pt x="240360" y="6096"/>
                </a:lnTo>
                <a:lnTo>
                  <a:pt x="240360" y="0"/>
                </a:lnTo>
                <a:close/>
              </a:path>
              <a:path w="861060" h="350519">
                <a:moveTo>
                  <a:pt x="121704" y="273685"/>
                </a:moveTo>
                <a:lnTo>
                  <a:pt x="69977" y="273685"/>
                </a:lnTo>
                <a:lnTo>
                  <a:pt x="106489" y="347472"/>
                </a:lnTo>
                <a:lnTo>
                  <a:pt x="158216" y="347472"/>
                </a:lnTo>
                <a:lnTo>
                  <a:pt x="121704" y="273685"/>
                </a:lnTo>
                <a:close/>
              </a:path>
              <a:path w="861060" h="350519">
                <a:moveTo>
                  <a:pt x="246456" y="273685"/>
                </a:moveTo>
                <a:lnTo>
                  <a:pt x="200812" y="273685"/>
                </a:lnTo>
                <a:lnTo>
                  <a:pt x="179514" y="347472"/>
                </a:lnTo>
                <a:lnTo>
                  <a:pt x="225158" y="347472"/>
                </a:lnTo>
                <a:lnTo>
                  <a:pt x="246456" y="273685"/>
                </a:lnTo>
                <a:close/>
              </a:path>
              <a:path w="861060" h="350519">
                <a:moveTo>
                  <a:pt x="410718" y="273685"/>
                </a:moveTo>
                <a:lnTo>
                  <a:pt x="362077" y="273685"/>
                </a:lnTo>
                <a:lnTo>
                  <a:pt x="340779" y="347472"/>
                </a:lnTo>
                <a:lnTo>
                  <a:pt x="389509" y="347472"/>
                </a:lnTo>
                <a:lnTo>
                  <a:pt x="410718" y="273685"/>
                </a:lnTo>
                <a:close/>
              </a:path>
              <a:path w="861060" h="350519">
                <a:moveTo>
                  <a:pt x="517271" y="273685"/>
                </a:moveTo>
                <a:lnTo>
                  <a:pt x="432053" y="273685"/>
                </a:lnTo>
                <a:lnTo>
                  <a:pt x="432053" y="347472"/>
                </a:lnTo>
                <a:lnTo>
                  <a:pt x="471550" y="347472"/>
                </a:lnTo>
                <a:lnTo>
                  <a:pt x="517271" y="273685"/>
                </a:lnTo>
                <a:close/>
              </a:path>
              <a:path w="861060" h="350519">
                <a:moveTo>
                  <a:pt x="593344" y="273685"/>
                </a:moveTo>
                <a:lnTo>
                  <a:pt x="547624" y="273685"/>
                </a:lnTo>
                <a:lnTo>
                  <a:pt x="532511" y="347472"/>
                </a:lnTo>
                <a:lnTo>
                  <a:pt x="578104" y="347472"/>
                </a:lnTo>
                <a:lnTo>
                  <a:pt x="593344" y="273685"/>
                </a:lnTo>
                <a:close/>
              </a:path>
              <a:path w="861060" h="350519">
                <a:moveTo>
                  <a:pt x="809371" y="273685"/>
                </a:moveTo>
                <a:lnTo>
                  <a:pt x="757554" y="273685"/>
                </a:lnTo>
                <a:lnTo>
                  <a:pt x="748538" y="310515"/>
                </a:lnTo>
                <a:lnTo>
                  <a:pt x="741680" y="312277"/>
                </a:lnTo>
                <a:lnTo>
                  <a:pt x="734822" y="313181"/>
                </a:lnTo>
                <a:lnTo>
                  <a:pt x="727964" y="313515"/>
                </a:lnTo>
                <a:lnTo>
                  <a:pt x="721106" y="313563"/>
                </a:lnTo>
                <a:lnTo>
                  <a:pt x="798576" y="313563"/>
                </a:lnTo>
                <a:lnTo>
                  <a:pt x="809371" y="273685"/>
                </a:lnTo>
                <a:close/>
              </a:path>
              <a:path w="861060" h="350519">
                <a:moveTo>
                  <a:pt x="240360" y="6096"/>
                </a:moveTo>
                <a:lnTo>
                  <a:pt x="231241" y="6096"/>
                </a:lnTo>
                <a:lnTo>
                  <a:pt x="231241" y="169164"/>
                </a:lnTo>
                <a:lnTo>
                  <a:pt x="228193" y="178308"/>
                </a:lnTo>
                <a:lnTo>
                  <a:pt x="203860" y="264414"/>
                </a:lnTo>
                <a:lnTo>
                  <a:pt x="203860" y="267462"/>
                </a:lnTo>
                <a:lnTo>
                  <a:pt x="316433" y="267462"/>
                </a:lnTo>
                <a:lnTo>
                  <a:pt x="332978" y="258895"/>
                </a:lnTo>
                <a:lnTo>
                  <a:pt x="346098" y="247126"/>
                </a:lnTo>
                <a:lnTo>
                  <a:pt x="348862" y="242950"/>
                </a:lnTo>
                <a:lnTo>
                  <a:pt x="258622" y="242950"/>
                </a:lnTo>
                <a:lnTo>
                  <a:pt x="264706" y="221361"/>
                </a:lnTo>
                <a:lnTo>
                  <a:pt x="264706" y="212217"/>
                </a:lnTo>
                <a:lnTo>
                  <a:pt x="270789" y="190626"/>
                </a:lnTo>
                <a:lnTo>
                  <a:pt x="362481" y="190626"/>
                </a:lnTo>
                <a:lnTo>
                  <a:pt x="362453" y="190214"/>
                </a:lnTo>
                <a:lnTo>
                  <a:pt x="330500" y="160289"/>
                </a:lnTo>
                <a:lnTo>
                  <a:pt x="320454" y="159893"/>
                </a:lnTo>
                <a:lnTo>
                  <a:pt x="240360" y="159893"/>
                </a:lnTo>
                <a:lnTo>
                  <a:pt x="240360" y="6096"/>
                </a:lnTo>
                <a:close/>
              </a:path>
              <a:path w="861060" h="350519">
                <a:moveTo>
                  <a:pt x="654177" y="0"/>
                </a:moveTo>
                <a:lnTo>
                  <a:pt x="462534" y="0"/>
                </a:lnTo>
                <a:lnTo>
                  <a:pt x="462534" y="159893"/>
                </a:lnTo>
                <a:lnTo>
                  <a:pt x="395478" y="159893"/>
                </a:lnTo>
                <a:lnTo>
                  <a:pt x="365112" y="267462"/>
                </a:lnTo>
                <a:lnTo>
                  <a:pt x="410718" y="267462"/>
                </a:lnTo>
                <a:lnTo>
                  <a:pt x="429006" y="199898"/>
                </a:lnTo>
                <a:lnTo>
                  <a:pt x="468503" y="199898"/>
                </a:lnTo>
                <a:lnTo>
                  <a:pt x="468503" y="6096"/>
                </a:lnTo>
                <a:lnTo>
                  <a:pt x="654177" y="6096"/>
                </a:lnTo>
                <a:lnTo>
                  <a:pt x="654177" y="0"/>
                </a:lnTo>
                <a:close/>
              </a:path>
              <a:path w="861060" h="350519">
                <a:moveTo>
                  <a:pt x="468503" y="199898"/>
                </a:moveTo>
                <a:lnTo>
                  <a:pt x="429006" y="199898"/>
                </a:lnTo>
                <a:lnTo>
                  <a:pt x="432053" y="267462"/>
                </a:lnTo>
                <a:lnTo>
                  <a:pt x="468503" y="267462"/>
                </a:lnTo>
                <a:lnTo>
                  <a:pt x="468503" y="199898"/>
                </a:lnTo>
                <a:close/>
              </a:path>
              <a:path w="861060" h="350519">
                <a:moveTo>
                  <a:pt x="617601" y="159893"/>
                </a:moveTo>
                <a:lnTo>
                  <a:pt x="541528" y="159893"/>
                </a:lnTo>
                <a:lnTo>
                  <a:pt x="474599" y="267462"/>
                </a:lnTo>
                <a:lnTo>
                  <a:pt x="520319" y="267462"/>
                </a:lnTo>
                <a:lnTo>
                  <a:pt x="562864" y="202946"/>
                </a:lnTo>
                <a:lnTo>
                  <a:pt x="607892" y="202946"/>
                </a:lnTo>
                <a:lnTo>
                  <a:pt x="617601" y="159893"/>
                </a:lnTo>
                <a:close/>
              </a:path>
              <a:path w="861060" h="350519">
                <a:moveTo>
                  <a:pt x="607892" y="202946"/>
                </a:moveTo>
                <a:lnTo>
                  <a:pt x="562864" y="202946"/>
                </a:lnTo>
                <a:lnTo>
                  <a:pt x="547624" y="267462"/>
                </a:lnTo>
                <a:lnTo>
                  <a:pt x="593344" y="267462"/>
                </a:lnTo>
                <a:lnTo>
                  <a:pt x="607892" y="202946"/>
                </a:lnTo>
                <a:close/>
              </a:path>
              <a:path w="861060" h="350519">
                <a:moveTo>
                  <a:pt x="654177" y="6096"/>
                </a:moveTo>
                <a:lnTo>
                  <a:pt x="648081" y="6096"/>
                </a:lnTo>
                <a:lnTo>
                  <a:pt x="648081" y="199898"/>
                </a:lnTo>
                <a:lnTo>
                  <a:pt x="639556" y="213661"/>
                </a:lnTo>
                <a:lnTo>
                  <a:pt x="632460" y="227139"/>
                </a:lnTo>
                <a:lnTo>
                  <a:pt x="627078" y="240045"/>
                </a:lnTo>
                <a:lnTo>
                  <a:pt x="623697" y="252095"/>
                </a:lnTo>
                <a:lnTo>
                  <a:pt x="620649" y="255143"/>
                </a:lnTo>
                <a:lnTo>
                  <a:pt x="620649" y="267462"/>
                </a:lnTo>
                <a:lnTo>
                  <a:pt x="675513" y="267462"/>
                </a:lnTo>
                <a:lnTo>
                  <a:pt x="675513" y="261366"/>
                </a:lnTo>
                <a:lnTo>
                  <a:pt x="678561" y="258318"/>
                </a:lnTo>
                <a:lnTo>
                  <a:pt x="678561" y="249047"/>
                </a:lnTo>
                <a:lnTo>
                  <a:pt x="687631" y="226000"/>
                </a:lnTo>
                <a:lnTo>
                  <a:pt x="701309" y="205263"/>
                </a:lnTo>
                <a:lnTo>
                  <a:pt x="719172" y="190626"/>
                </a:lnTo>
                <a:lnTo>
                  <a:pt x="654177" y="190626"/>
                </a:lnTo>
                <a:lnTo>
                  <a:pt x="654177" y="6096"/>
                </a:lnTo>
                <a:close/>
              </a:path>
              <a:path w="861060" h="350519">
                <a:moveTo>
                  <a:pt x="818515" y="236728"/>
                </a:moveTo>
                <a:lnTo>
                  <a:pt x="727202" y="236728"/>
                </a:lnTo>
                <a:lnTo>
                  <a:pt x="721106" y="267462"/>
                </a:lnTo>
                <a:lnTo>
                  <a:pt x="809371" y="267462"/>
                </a:lnTo>
                <a:lnTo>
                  <a:pt x="818515" y="236728"/>
                </a:lnTo>
                <a:close/>
              </a:path>
              <a:path w="861060" h="350519">
                <a:moveTo>
                  <a:pt x="861060" y="6096"/>
                </a:moveTo>
                <a:lnTo>
                  <a:pt x="854964" y="6096"/>
                </a:lnTo>
                <a:lnTo>
                  <a:pt x="854964" y="267462"/>
                </a:lnTo>
                <a:lnTo>
                  <a:pt x="861060" y="267462"/>
                </a:lnTo>
                <a:lnTo>
                  <a:pt x="861060" y="6096"/>
                </a:lnTo>
                <a:close/>
              </a:path>
              <a:path w="861060" h="350519">
                <a:moveTo>
                  <a:pt x="362481" y="190626"/>
                </a:moveTo>
                <a:lnTo>
                  <a:pt x="289052" y="190626"/>
                </a:lnTo>
                <a:lnTo>
                  <a:pt x="299320" y="190674"/>
                </a:lnTo>
                <a:lnTo>
                  <a:pt x="307305" y="191007"/>
                </a:lnTo>
                <a:lnTo>
                  <a:pt x="313008" y="191912"/>
                </a:lnTo>
                <a:lnTo>
                  <a:pt x="316433" y="193675"/>
                </a:lnTo>
                <a:lnTo>
                  <a:pt x="319468" y="199898"/>
                </a:lnTo>
                <a:lnTo>
                  <a:pt x="319468" y="205994"/>
                </a:lnTo>
                <a:lnTo>
                  <a:pt x="296327" y="239446"/>
                </a:lnTo>
                <a:lnTo>
                  <a:pt x="282968" y="242950"/>
                </a:lnTo>
                <a:lnTo>
                  <a:pt x="348862" y="242950"/>
                </a:lnTo>
                <a:lnTo>
                  <a:pt x="355797" y="232475"/>
                </a:lnTo>
                <a:lnTo>
                  <a:pt x="362077" y="215265"/>
                </a:lnTo>
                <a:lnTo>
                  <a:pt x="363262" y="202001"/>
                </a:lnTo>
                <a:lnTo>
                  <a:pt x="362481" y="190626"/>
                </a:lnTo>
                <a:close/>
              </a:path>
              <a:path w="861060" h="350519">
                <a:moveTo>
                  <a:pt x="203860" y="159893"/>
                </a:moveTo>
                <a:lnTo>
                  <a:pt x="146050" y="159893"/>
                </a:lnTo>
                <a:lnTo>
                  <a:pt x="76060" y="236728"/>
                </a:lnTo>
                <a:lnTo>
                  <a:pt x="127787" y="236728"/>
                </a:lnTo>
                <a:lnTo>
                  <a:pt x="203860" y="159893"/>
                </a:lnTo>
                <a:close/>
              </a:path>
              <a:path w="861060" h="350519">
                <a:moveTo>
                  <a:pt x="825149" y="184531"/>
                </a:moveTo>
                <a:lnTo>
                  <a:pt x="742441" y="184531"/>
                </a:lnTo>
                <a:lnTo>
                  <a:pt x="753512" y="185820"/>
                </a:lnTo>
                <a:lnTo>
                  <a:pt x="762913" y="190289"/>
                </a:lnTo>
                <a:lnTo>
                  <a:pt x="768891" y="198782"/>
                </a:lnTo>
                <a:lnTo>
                  <a:pt x="769747" y="212217"/>
                </a:lnTo>
                <a:lnTo>
                  <a:pt x="824610" y="212217"/>
                </a:lnTo>
                <a:lnTo>
                  <a:pt x="826587" y="204216"/>
                </a:lnTo>
                <a:lnTo>
                  <a:pt x="827182" y="194500"/>
                </a:lnTo>
                <a:lnTo>
                  <a:pt x="825149" y="184531"/>
                </a:lnTo>
                <a:close/>
              </a:path>
              <a:path w="861060" h="350519">
                <a:moveTo>
                  <a:pt x="861060" y="0"/>
                </a:moveTo>
                <a:lnTo>
                  <a:pt x="669417" y="0"/>
                </a:lnTo>
                <a:lnTo>
                  <a:pt x="669417" y="175260"/>
                </a:lnTo>
                <a:lnTo>
                  <a:pt x="663321" y="181356"/>
                </a:lnTo>
                <a:lnTo>
                  <a:pt x="657225" y="184531"/>
                </a:lnTo>
                <a:lnTo>
                  <a:pt x="654177" y="190626"/>
                </a:lnTo>
                <a:lnTo>
                  <a:pt x="719172" y="190626"/>
                </a:lnTo>
                <a:lnTo>
                  <a:pt x="719583" y="190289"/>
                </a:lnTo>
                <a:lnTo>
                  <a:pt x="742441" y="184531"/>
                </a:lnTo>
                <a:lnTo>
                  <a:pt x="825149" y="184531"/>
                </a:lnTo>
                <a:lnTo>
                  <a:pt x="824968" y="183642"/>
                </a:lnTo>
                <a:lnTo>
                  <a:pt x="818515" y="172212"/>
                </a:lnTo>
                <a:lnTo>
                  <a:pt x="815691" y="169164"/>
                </a:lnTo>
                <a:lnTo>
                  <a:pt x="675513" y="169164"/>
                </a:lnTo>
                <a:lnTo>
                  <a:pt x="675513" y="6096"/>
                </a:lnTo>
                <a:lnTo>
                  <a:pt x="861060" y="6096"/>
                </a:lnTo>
                <a:lnTo>
                  <a:pt x="861060" y="0"/>
                </a:lnTo>
                <a:close/>
              </a:path>
              <a:path w="861060" h="350519">
                <a:moveTo>
                  <a:pt x="754507" y="147574"/>
                </a:moveTo>
                <a:lnTo>
                  <a:pt x="737056" y="148786"/>
                </a:lnTo>
                <a:lnTo>
                  <a:pt x="717296" y="152606"/>
                </a:lnTo>
                <a:lnTo>
                  <a:pt x="696392" y="159307"/>
                </a:lnTo>
                <a:lnTo>
                  <a:pt x="675513" y="169164"/>
                </a:lnTo>
                <a:lnTo>
                  <a:pt x="815691" y="169164"/>
                </a:lnTo>
                <a:lnTo>
                  <a:pt x="808942" y="161879"/>
                </a:lnTo>
                <a:lnTo>
                  <a:pt x="794512" y="154130"/>
                </a:lnTo>
                <a:lnTo>
                  <a:pt x="776081" y="149262"/>
                </a:lnTo>
                <a:lnTo>
                  <a:pt x="754507" y="147574"/>
                </a:lnTo>
                <a:close/>
              </a:path>
              <a:path w="861060" h="350519">
                <a:moveTo>
                  <a:pt x="447294" y="0"/>
                </a:moveTo>
                <a:lnTo>
                  <a:pt x="255574" y="0"/>
                </a:lnTo>
                <a:lnTo>
                  <a:pt x="255574" y="159893"/>
                </a:lnTo>
                <a:lnTo>
                  <a:pt x="261670" y="159893"/>
                </a:lnTo>
                <a:lnTo>
                  <a:pt x="261670" y="6096"/>
                </a:lnTo>
                <a:lnTo>
                  <a:pt x="447294" y="6096"/>
                </a:lnTo>
                <a:lnTo>
                  <a:pt x="447294" y="0"/>
                </a:lnTo>
                <a:close/>
              </a:path>
              <a:path w="861060" h="350519">
                <a:moveTo>
                  <a:pt x="314477" y="159656"/>
                </a:moveTo>
                <a:lnTo>
                  <a:pt x="298170" y="159893"/>
                </a:lnTo>
                <a:lnTo>
                  <a:pt x="320454" y="159893"/>
                </a:lnTo>
                <a:lnTo>
                  <a:pt x="314477" y="159656"/>
                </a:lnTo>
                <a:close/>
              </a:path>
              <a:path w="861060" h="350519">
                <a:moveTo>
                  <a:pt x="447294" y="6096"/>
                </a:moveTo>
                <a:lnTo>
                  <a:pt x="441197" y="6096"/>
                </a:lnTo>
                <a:lnTo>
                  <a:pt x="441197" y="159893"/>
                </a:lnTo>
                <a:lnTo>
                  <a:pt x="447294" y="159893"/>
                </a:lnTo>
                <a:lnTo>
                  <a:pt x="447294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21984" y="4160281"/>
            <a:ext cx="0" cy="1239520"/>
          </a:xfrm>
          <a:custGeom>
            <a:avLst/>
            <a:gdLst/>
            <a:ahLst/>
            <a:cxnLst/>
            <a:rect l="l" t="t" r="r" b="b"/>
            <a:pathLst>
              <a:path h="1239520">
                <a:moveTo>
                  <a:pt x="0" y="0"/>
                </a:moveTo>
                <a:lnTo>
                  <a:pt x="0" y="1238930"/>
                </a:lnTo>
              </a:path>
            </a:pathLst>
          </a:custGeom>
          <a:ln w="20291">
            <a:solidFill>
              <a:srgbClr val="B8E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03100" y="4637685"/>
            <a:ext cx="180505" cy="127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877801" y="4018577"/>
            <a:ext cx="3635947" cy="375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94839" cy="7775575"/>
          </a:xfrm>
          <a:custGeom>
            <a:avLst/>
            <a:gdLst/>
            <a:ahLst/>
            <a:cxnLst/>
            <a:rect l="l" t="t" r="r" b="b"/>
            <a:pathLst>
              <a:path w="1894839" h="7775575">
                <a:moveTo>
                  <a:pt x="0" y="7775448"/>
                </a:moveTo>
                <a:lnTo>
                  <a:pt x="1894332" y="7775448"/>
                </a:lnTo>
                <a:lnTo>
                  <a:pt x="1894332" y="0"/>
                </a:lnTo>
                <a:lnTo>
                  <a:pt x="0" y="0"/>
                </a:lnTo>
                <a:lnTo>
                  <a:pt x="0" y="7775448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62783" y="890015"/>
            <a:ext cx="927100" cy="360045"/>
          </a:xfrm>
          <a:custGeom>
            <a:avLst/>
            <a:gdLst/>
            <a:ahLst/>
            <a:cxnLst/>
            <a:rect l="l" t="t" r="r" b="b"/>
            <a:pathLst>
              <a:path w="927100" h="360044">
                <a:moveTo>
                  <a:pt x="726821" y="280797"/>
                </a:moveTo>
                <a:lnTo>
                  <a:pt x="667893" y="280797"/>
                </a:lnTo>
                <a:lnTo>
                  <a:pt x="667325" y="297271"/>
                </a:lnTo>
                <a:lnTo>
                  <a:pt x="687578" y="340740"/>
                </a:lnTo>
                <a:lnTo>
                  <a:pt x="741459" y="358921"/>
                </a:lnTo>
                <a:lnTo>
                  <a:pt x="759587" y="359663"/>
                </a:lnTo>
                <a:lnTo>
                  <a:pt x="782200" y="359068"/>
                </a:lnTo>
                <a:lnTo>
                  <a:pt x="805434" y="357282"/>
                </a:lnTo>
                <a:lnTo>
                  <a:pt x="828667" y="354306"/>
                </a:lnTo>
                <a:lnTo>
                  <a:pt x="851281" y="350138"/>
                </a:lnTo>
                <a:lnTo>
                  <a:pt x="859320" y="321817"/>
                </a:lnTo>
                <a:lnTo>
                  <a:pt x="775970" y="321817"/>
                </a:lnTo>
                <a:lnTo>
                  <a:pt x="755860" y="319408"/>
                </a:lnTo>
                <a:lnTo>
                  <a:pt x="740346" y="311975"/>
                </a:lnTo>
                <a:lnTo>
                  <a:pt x="730357" y="299208"/>
                </a:lnTo>
                <a:lnTo>
                  <a:pt x="726821" y="280797"/>
                </a:lnTo>
                <a:close/>
              </a:path>
              <a:path w="927100" h="360044">
                <a:moveTo>
                  <a:pt x="258699" y="0"/>
                </a:moveTo>
                <a:lnTo>
                  <a:pt x="52324" y="0"/>
                </a:lnTo>
                <a:lnTo>
                  <a:pt x="52324" y="186181"/>
                </a:lnTo>
                <a:lnTo>
                  <a:pt x="0" y="356488"/>
                </a:lnTo>
                <a:lnTo>
                  <a:pt x="45847" y="356488"/>
                </a:lnTo>
                <a:lnTo>
                  <a:pt x="68707" y="280797"/>
                </a:lnTo>
                <a:lnTo>
                  <a:pt x="926592" y="280797"/>
                </a:lnTo>
                <a:lnTo>
                  <a:pt x="926592" y="274447"/>
                </a:lnTo>
                <a:lnTo>
                  <a:pt x="127635" y="274447"/>
                </a:lnTo>
                <a:lnTo>
                  <a:pt x="121158" y="258699"/>
                </a:lnTo>
                <a:lnTo>
                  <a:pt x="137497" y="242950"/>
                </a:lnTo>
                <a:lnTo>
                  <a:pt x="81915" y="242950"/>
                </a:lnTo>
                <a:lnTo>
                  <a:pt x="104775" y="164083"/>
                </a:lnTo>
                <a:lnTo>
                  <a:pt x="58928" y="164083"/>
                </a:lnTo>
                <a:lnTo>
                  <a:pt x="58928" y="6350"/>
                </a:lnTo>
                <a:lnTo>
                  <a:pt x="258699" y="6350"/>
                </a:lnTo>
                <a:lnTo>
                  <a:pt x="258699" y="0"/>
                </a:lnTo>
                <a:close/>
              </a:path>
              <a:path w="927100" h="360044">
                <a:moveTo>
                  <a:pt x="130937" y="280797"/>
                </a:moveTo>
                <a:lnTo>
                  <a:pt x="75311" y="280797"/>
                </a:lnTo>
                <a:lnTo>
                  <a:pt x="114554" y="356488"/>
                </a:lnTo>
                <a:lnTo>
                  <a:pt x="170307" y="356488"/>
                </a:lnTo>
                <a:lnTo>
                  <a:pt x="130937" y="280797"/>
                </a:lnTo>
                <a:close/>
              </a:path>
              <a:path w="927100" h="360044">
                <a:moveTo>
                  <a:pt x="265176" y="280797"/>
                </a:moveTo>
                <a:lnTo>
                  <a:pt x="216154" y="280797"/>
                </a:lnTo>
                <a:lnTo>
                  <a:pt x="193167" y="356488"/>
                </a:lnTo>
                <a:lnTo>
                  <a:pt x="242316" y="356488"/>
                </a:lnTo>
                <a:lnTo>
                  <a:pt x="265176" y="280797"/>
                </a:lnTo>
                <a:close/>
              </a:path>
              <a:path w="927100" h="360044">
                <a:moveTo>
                  <a:pt x="441960" y="280797"/>
                </a:moveTo>
                <a:lnTo>
                  <a:pt x="389636" y="280797"/>
                </a:lnTo>
                <a:lnTo>
                  <a:pt x="366649" y="356488"/>
                </a:lnTo>
                <a:lnTo>
                  <a:pt x="419100" y="356488"/>
                </a:lnTo>
                <a:lnTo>
                  <a:pt x="441960" y="280797"/>
                </a:lnTo>
                <a:close/>
              </a:path>
              <a:path w="927100" h="360044">
                <a:moveTo>
                  <a:pt x="556641" y="280797"/>
                </a:moveTo>
                <a:lnTo>
                  <a:pt x="464947" y="280797"/>
                </a:lnTo>
                <a:lnTo>
                  <a:pt x="464947" y="356488"/>
                </a:lnTo>
                <a:lnTo>
                  <a:pt x="507492" y="356488"/>
                </a:lnTo>
                <a:lnTo>
                  <a:pt x="556641" y="280797"/>
                </a:lnTo>
                <a:close/>
              </a:path>
              <a:path w="927100" h="360044">
                <a:moveTo>
                  <a:pt x="638429" y="280797"/>
                </a:moveTo>
                <a:lnTo>
                  <a:pt x="589407" y="280797"/>
                </a:lnTo>
                <a:lnTo>
                  <a:pt x="573024" y="356488"/>
                </a:lnTo>
                <a:lnTo>
                  <a:pt x="622046" y="356488"/>
                </a:lnTo>
                <a:lnTo>
                  <a:pt x="638429" y="280797"/>
                </a:lnTo>
                <a:close/>
              </a:path>
              <a:path w="927100" h="360044">
                <a:moveTo>
                  <a:pt x="870966" y="280797"/>
                </a:moveTo>
                <a:lnTo>
                  <a:pt x="815213" y="280797"/>
                </a:lnTo>
                <a:lnTo>
                  <a:pt x="805433" y="318642"/>
                </a:lnTo>
                <a:lnTo>
                  <a:pt x="798079" y="320478"/>
                </a:lnTo>
                <a:lnTo>
                  <a:pt x="790702" y="321421"/>
                </a:lnTo>
                <a:lnTo>
                  <a:pt x="783324" y="321768"/>
                </a:lnTo>
                <a:lnTo>
                  <a:pt x="775970" y="321817"/>
                </a:lnTo>
                <a:lnTo>
                  <a:pt x="859320" y="321817"/>
                </a:lnTo>
                <a:lnTo>
                  <a:pt x="870966" y="280797"/>
                </a:lnTo>
                <a:close/>
              </a:path>
              <a:path w="927100" h="360044">
                <a:moveTo>
                  <a:pt x="258699" y="6350"/>
                </a:moveTo>
                <a:lnTo>
                  <a:pt x="248793" y="6350"/>
                </a:lnTo>
                <a:lnTo>
                  <a:pt x="248793" y="173481"/>
                </a:lnTo>
                <a:lnTo>
                  <a:pt x="245618" y="183006"/>
                </a:lnTo>
                <a:lnTo>
                  <a:pt x="219329" y="271272"/>
                </a:lnTo>
                <a:lnTo>
                  <a:pt x="219329" y="274447"/>
                </a:lnTo>
                <a:lnTo>
                  <a:pt x="340487" y="274447"/>
                </a:lnTo>
                <a:lnTo>
                  <a:pt x="358274" y="265662"/>
                </a:lnTo>
                <a:lnTo>
                  <a:pt x="372395" y="253603"/>
                </a:lnTo>
                <a:lnTo>
                  <a:pt x="375386" y="249300"/>
                </a:lnTo>
                <a:lnTo>
                  <a:pt x="278257" y="249300"/>
                </a:lnTo>
                <a:lnTo>
                  <a:pt x="284861" y="227202"/>
                </a:lnTo>
                <a:lnTo>
                  <a:pt x="284861" y="217677"/>
                </a:lnTo>
                <a:lnTo>
                  <a:pt x="291465" y="195579"/>
                </a:lnTo>
                <a:lnTo>
                  <a:pt x="390074" y="195579"/>
                </a:lnTo>
                <a:lnTo>
                  <a:pt x="390048" y="195230"/>
                </a:lnTo>
                <a:lnTo>
                  <a:pt x="355647" y="164465"/>
                </a:lnTo>
                <a:lnTo>
                  <a:pt x="345256" y="164083"/>
                </a:lnTo>
                <a:lnTo>
                  <a:pt x="258699" y="164083"/>
                </a:lnTo>
                <a:lnTo>
                  <a:pt x="258699" y="6350"/>
                </a:lnTo>
                <a:close/>
              </a:path>
              <a:path w="927100" h="360044">
                <a:moveTo>
                  <a:pt x="703961" y="0"/>
                </a:moveTo>
                <a:lnTo>
                  <a:pt x="497713" y="0"/>
                </a:lnTo>
                <a:lnTo>
                  <a:pt x="497713" y="164083"/>
                </a:lnTo>
                <a:lnTo>
                  <a:pt x="425704" y="164083"/>
                </a:lnTo>
                <a:lnTo>
                  <a:pt x="392938" y="274447"/>
                </a:lnTo>
                <a:lnTo>
                  <a:pt x="441960" y="274447"/>
                </a:lnTo>
                <a:lnTo>
                  <a:pt x="461645" y="205104"/>
                </a:lnTo>
                <a:lnTo>
                  <a:pt x="504190" y="205104"/>
                </a:lnTo>
                <a:lnTo>
                  <a:pt x="504190" y="6350"/>
                </a:lnTo>
                <a:lnTo>
                  <a:pt x="703961" y="6350"/>
                </a:lnTo>
                <a:lnTo>
                  <a:pt x="703961" y="0"/>
                </a:lnTo>
                <a:close/>
              </a:path>
              <a:path w="927100" h="360044">
                <a:moveTo>
                  <a:pt x="504190" y="205104"/>
                </a:moveTo>
                <a:lnTo>
                  <a:pt x="461645" y="205104"/>
                </a:lnTo>
                <a:lnTo>
                  <a:pt x="464947" y="274447"/>
                </a:lnTo>
                <a:lnTo>
                  <a:pt x="504190" y="274447"/>
                </a:lnTo>
                <a:lnTo>
                  <a:pt x="504190" y="205104"/>
                </a:lnTo>
                <a:close/>
              </a:path>
              <a:path w="927100" h="360044">
                <a:moveTo>
                  <a:pt x="664718" y="164083"/>
                </a:moveTo>
                <a:lnTo>
                  <a:pt x="582803" y="164083"/>
                </a:lnTo>
                <a:lnTo>
                  <a:pt x="510794" y="274447"/>
                </a:lnTo>
                <a:lnTo>
                  <a:pt x="559943" y="274447"/>
                </a:lnTo>
                <a:lnTo>
                  <a:pt x="605663" y="208279"/>
                </a:lnTo>
                <a:lnTo>
                  <a:pt x="654190" y="208279"/>
                </a:lnTo>
                <a:lnTo>
                  <a:pt x="664718" y="164083"/>
                </a:lnTo>
                <a:close/>
              </a:path>
              <a:path w="927100" h="360044">
                <a:moveTo>
                  <a:pt x="654190" y="208279"/>
                </a:moveTo>
                <a:lnTo>
                  <a:pt x="605663" y="208279"/>
                </a:lnTo>
                <a:lnTo>
                  <a:pt x="589407" y="274447"/>
                </a:lnTo>
                <a:lnTo>
                  <a:pt x="638429" y="274447"/>
                </a:lnTo>
                <a:lnTo>
                  <a:pt x="654190" y="208279"/>
                </a:lnTo>
                <a:close/>
              </a:path>
              <a:path w="927100" h="360044">
                <a:moveTo>
                  <a:pt x="703961" y="6350"/>
                </a:moveTo>
                <a:lnTo>
                  <a:pt x="697357" y="6350"/>
                </a:lnTo>
                <a:lnTo>
                  <a:pt x="697357" y="205104"/>
                </a:lnTo>
                <a:lnTo>
                  <a:pt x="688214" y="219247"/>
                </a:lnTo>
                <a:lnTo>
                  <a:pt x="680608" y="233092"/>
                </a:lnTo>
                <a:lnTo>
                  <a:pt x="674836" y="246342"/>
                </a:lnTo>
                <a:lnTo>
                  <a:pt x="671195" y="258699"/>
                </a:lnTo>
                <a:lnTo>
                  <a:pt x="667893" y="261874"/>
                </a:lnTo>
                <a:lnTo>
                  <a:pt x="667893" y="274447"/>
                </a:lnTo>
                <a:lnTo>
                  <a:pt x="726821" y="274447"/>
                </a:lnTo>
                <a:lnTo>
                  <a:pt x="726821" y="268224"/>
                </a:lnTo>
                <a:lnTo>
                  <a:pt x="730123" y="265049"/>
                </a:lnTo>
                <a:lnTo>
                  <a:pt x="730123" y="255524"/>
                </a:lnTo>
                <a:lnTo>
                  <a:pt x="739931" y="231898"/>
                </a:lnTo>
                <a:lnTo>
                  <a:pt x="754681" y="210629"/>
                </a:lnTo>
                <a:lnTo>
                  <a:pt x="773959" y="195579"/>
                </a:lnTo>
                <a:lnTo>
                  <a:pt x="703961" y="195579"/>
                </a:lnTo>
                <a:lnTo>
                  <a:pt x="703961" y="6350"/>
                </a:lnTo>
                <a:close/>
              </a:path>
              <a:path w="927100" h="360044">
                <a:moveTo>
                  <a:pt x="880744" y="242950"/>
                </a:moveTo>
                <a:lnTo>
                  <a:pt x="782574" y="242950"/>
                </a:lnTo>
                <a:lnTo>
                  <a:pt x="775970" y="274447"/>
                </a:lnTo>
                <a:lnTo>
                  <a:pt x="870966" y="274447"/>
                </a:lnTo>
                <a:lnTo>
                  <a:pt x="880744" y="242950"/>
                </a:lnTo>
                <a:close/>
              </a:path>
              <a:path w="927100" h="360044">
                <a:moveTo>
                  <a:pt x="926592" y="6350"/>
                </a:moveTo>
                <a:lnTo>
                  <a:pt x="919988" y="6350"/>
                </a:lnTo>
                <a:lnTo>
                  <a:pt x="919988" y="274447"/>
                </a:lnTo>
                <a:lnTo>
                  <a:pt x="926592" y="274447"/>
                </a:lnTo>
                <a:lnTo>
                  <a:pt x="926592" y="6350"/>
                </a:lnTo>
                <a:close/>
              </a:path>
              <a:path w="927100" h="360044">
                <a:moveTo>
                  <a:pt x="390074" y="195579"/>
                </a:moveTo>
                <a:lnTo>
                  <a:pt x="311023" y="195579"/>
                </a:lnTo>
                <a:lnTo>
                  <a:pt x="322073" y="195629"/>
                </a:lnTo>
                <a:lnTo>
                  <a:pt x="330660" y="195976"/>
                </a:lnTo>
                <a:lnTo>
                  <a:pt x="336794" y="196919"/>
                </a:lnTo>
                <a:lnTo>
                  <a:pt x="340487" y="198754"/>
                </a:lnTo>
                <a:lnTo>
                  <a:pt x="343789" y="205104"/>
                </a:lnTo>
                <a:lnTo>
                  <a:pt x="343789" y="211327"/>
                </a:lnTo>
                <a:lnTo>
                  <a:pt x="318895" y="245731"/>
                </a:lnTo>
                <a:lnTo>
                  <a:pt x="304546" y="249300"/>
                </a:lnTo>
                <a:lnTo>
                  <a:pt x="375386" y="249300"/>
                </a:lnTo>
                <a:lnTo>
                  <a:pt x="382849" y="238567"/>
                </a:lnTo>
                <a:lnTo>
                  <a:pt x="389636" y="220852"/>
                </a:lnTo>
                <a:lnTo>
                  <a:pt x="390925" y="207303"/>
                </a:lnTo>
                <a:lnTo>
                  <a:pt x="390074" y="195579"/>
                </a:lnTo>
                <a:close/>
              </a:path>
              <a:path w="927100" h="360044">
                <a:moveTo>
                  <a:pt x="219329" y="164083"/>
                </a:moveTo>
                <a:lnTo>
                  <a:pt x="157099" y="164083"/>
                </a:lnTo>
                <a:lnTo>
                  <a:pt x="81915" y="242950"/>
                </a:lnTo>
                <a:lnTo>
                  <a:pt x="137497" y="242950"/>
                </a:lnTo>
                <a:lnTo>
                  <a:pt x="219329" y="164083"/>
                </a:lnTo>
                <a:close/>
              </a:path>
              <a:path w="927100" h="360044">
                <a:moveTo>
                  <a:pt x="887950" y="189356"/>
                </a:moveTo>
                <a:lnTo>
                  <a:pt x="798957" y="189356"/>
                </a:lnTo>
                <a:lnTo>
                  <a:pt x="810865" y="190674"/>
                </a:lnTo>
                <a:lnTo>
                  <a:pt x="820975" y="195230"/>
                </a:lnTo>
                <a:lnTo>
                  <a:pt x="827442" y="203930"/>
                </a:lnTo>
                <a:lnTo>
                  <a:pt x="828420" y="217677"/>
                </a:lnTo>
                <a:lnTo>
                  <a:pt x="887349" y="217677"/>
                </a:lnTo>
                <a:lnTo>
                  <a:pt x="889496" y="209518"/>
                </a:lnTo>
                <a:lnTo>
                  <a:pt x="890143" y="199548"/>
                </a:lnTo>
                <a:lnTo>
                  <a:pt x="887950" y="189356"/>
                </a:lnTo>
                <a:close/>
              </a:path>
              <a:path w="927100" h="360044">
                <a:moveTo>
                  <a:pt x="926592" y="0"/>
                </a:moveTo>
                <a:lnTo>
                  <a:pt x="720344" y="0"/>
                </a:lnTo>
                <a:lnTo>
                  <a:pt x="720344" y="179831"/>
                </a:lnTo>
                <a:lnTo>
                  <a:pt x="713740" y="186181"/>
                </a:lnTo>
                <a:lnTo>
                  <a:pt x="707263" y="189356"/>
                </a:lnTo>
                <a:lnTo>
                  <a:pt x="703961" y="195579"/>
                </a:lnTo>
                <a:lnTo>
                  <a:pt x="773959" y="195579"/>
                </a:lnTo>
                <a:lnTo>
                  <a:pt x="774360" y="195266"/>
                </a:lnTo>
                <a:lnTo>
                  <a:pt x="798957" y="189356"/>
                </a:lnTo>
                <a:lnTo>
                  <a:pt x="887950" y="189356"/>
                </a:lnTo>
                <a:lnTo>
                  <a:pt x="887741" y="188388"/>
                </a:lnTo>
                <a:lnTo>
                  <a:pt x="880744" y="176656"/>
                </a:lnTo>
                <a:lnTo>
                  <a:pt x="877666" y="173481"/>
                </a:lnTo>
                <a:lnTo>
                  <a:pt x="726821" y="173481"/>
                </a:lnTo>
                <a:lnTo>
                  <a:pt x="726821" y="6350"/>
                </a:lnTo>
                <a:lnTo>
                  <a:pt x="926592" y="6350"/>
                </a:lnTo>
                <a:lnTo>
                  <a:pt x="926592" y="0"/>
                </a:lnTo>
                <a:close/>
              </a:path>
              <a:path w="927100" h="360044">
                <a:moveTo>
                  <a:pt x="812038" y="151383"/>
                </a:moveTo>
                <a:lnTo>
                  <a:pt x="793168" y="152622"/>
                </a:lnTo>
                <a:lnTo>
                  <a:pt x="771858" y="156527"/>
                </a:lnTo>
                <a:lnTo>
                  <a:pt x="749333" y="163385"/>
                </a:lnTo>
                <a:lnTo>
                  <a:pt x="726821" y="173481"/>
                </a:lnTo>
                <a:lnTo>
                  <a:pt x="877666" y="173481"/>
                </a:lnTo>
                <a:lnTo>
                  <a:pt x="870473" y="166064"/>
                </a:lnTo>
                <a:lnTo>
                  <a:pt x="854964" y="158115"/>
                </a:lnTo>
                <a:lnTo>
                  <a:pt x="835167" y="153118"/>
                </a:lnTo>
                <a:lnTo>
                  <a:pt x="812038" y="151383"/>
                </a:lnTo>
                <a:close/>
              </a:path>
              <a:path w="927100" h="360044">
                <a:moveTo>
                  <a:pt x="481330" y="0"/>
                </a:moveTo>
                <a:lnTo>
                  <a:pt x="275082" y="0"/>
                </a:lnTo>
                <a:lnTo>
                  <a:pt x="275082" y="164083"/>
                </a:lnTo>
                <a:lnTo>
                  <a:pt x="281559" y="164083"/>
                </a:lnTo>
                <a:lnTo>
                  <a:pt x="281559" y="6350"/>
                </a:lnTo>
                <a:lnTo>
                  <a:pt x="481330" y="6350"/>
                </a:lnTo>
                <a:lnTo>
                  <a:pt x="481330" y="0"/>
                </a:lnTo>
                <a:close/>
              </a:path>
              <a:path w="927100" h="360044">
                <a:moveTo>
                  <a:pt x="338437" y="163833"/>
                </a:moveTo>
                <a:lnTo>
                  <a:pt x="320929" y="164083"/>
                </a:lnTo>
                <a:lnTo>
                  <a:pt x="345256" y="164083"/>
                </a:lnTo>
                <a:lnTo>
                  <a:pt x="338437" y="163833"/>
                </a:lnTo>
                <a:close/>
              </a:path>
              <a:path w="927100" h="360044">
                <a:moveTo>
                  <a:pt x="481330" y="6350"/>
                </a:moveTo>
                <a:lnTo>
                  <a:pt x="474726" y="6350"/>
                </a:lnTo>
                <a:lnTo>
                  <a:pt x="474726" y="164083"/>
                </a:lnTo>
                <a:lnTo>
                  <a:pt x="481330" y="164083"/>
                </a:lnTo>
                <a:lnTo>
                  <a:pt x="481330" y="63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7535"/>
            <a:ext cx="10907395" cy="1114425"/>
          </a:xfrm>
          <a:custGeom>
            <a:avLst/>
            <a:gdLst/>
            <a:ahLst/>
            <a:cxnLst/>
            <a:rect l="l" t="t" r="r" b="b"/>
            <a:pathLst>
              <a:path w="10907395" h="1114425">
                <a:moveTo>
                  <a:pt x="0" y="1114043"/>
                </a:moveTo>
                <a:lnTo>
                  <a:pt x="10907268" y="1114043"/>
                </a:lnTo>
                <a:lnTo>
                  <a:pt x="10907268" y="0"/>
                </a:lnTo>
                <a:lnTo>
                  <a:pt x="0" y="0"/>
                </a:lnTo>
                <a:lnTo>
                  <a:pt x="0" y="1114043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45350" y="152399"/>
            <a:ext cx="1848334" cy="1059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44" y="3225749"/>
            <a:ext cx="211645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395" y="1647189"/>
            <a:ext cx="9106509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53208" y="7350561"/>
            <a:ext cx="5687695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5465" y="7234237"/>
            <a:ext cx="2509139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45802" y="7370870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100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99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png"/><Relationship Id="rId3" Type="http://schemas.openxmlformats.org/officeDocument/2006/relationships/image" Target="../media/image138.png"/><Relationship Id="rId21" Type="http://schemas.openxmlformats.org/officeDocument/2006/relationships/image" Target="../media/image156.png"/><Relationship Id="rId34" Type="http://schemas.openxmlformats.org/officeDocument/2006/relationships/image" Target="../media/image169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33" Type="http://schemas.openxmlformats.org/officeDocument/2006/relationships/image" Target="../media/image168.png"/><Relationship Id="rId2" Type="http://schemas.openxmlformats.org/officeDocument/2006/relationships/image" Target="../media/image137.png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24" Type="http://schemas.openxmlformats.org/officeDocument/2006/relationships/image" Target="../media/image159.png"/><Relationship Id="rId32" Type="http://schemas.openxmlformats.org/officeDocument/2006/relationships/image" Target="../media/image167.png"/><Relationship Id="rId37" Type="http://schemas.openxmlformats.org/officeDocument/2006/relationships/image" Target="../media/image172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36" Type="http://schemas.openxmlformats.org/officeDocument/2006/relationships/image" Target="../media/image171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31" Type="http://schemas.openxmlformats.org/officeDocument/2006/relationships/image" Target="../media/image166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Relationship Id="rId35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26" Type="http://schemas.openxmlformats.org/officeDocument/2006/relationships/image" Target="../media/image197.png"/><Relationship Id="rId39" Type="http://schemas.openxmlformats.org/officeDocument/2006/relationships/image" Target="../media/image210.png"/><Relationship Id="rId21" Type="http://schemas.openxmlformats.org/officeDocument/2006/relationships/image" Target="../media/image192.png"/><Relationship Id="rId34" Type="http://schemas.openxmlformats.org/officeDocument/2006/relationships/image" Target="../media/image205.png"/><Relationship Id="rId42" Type="http://schemas.openxmlformats.org/officeDocument/2006/relationships/image" Target="../media/image213.png"/><Relationship Id="rId47" Type="http://schemas.openxmlformats.org/officeDocument/2006/relationships/image" Target="../media/image218.png"/><Relationship Id="rId50" Type="http://schemas.openxmlformats.org/officeDocument/2006/relationships/image" Target="../media/image221.png"/><Relationship Id="rId55" Type="http://schemas.openxmlformats.org/officeDocument/2006/relationships/image" Target="../media/image226.png"/><Relationship Id="rId63" Type="http://schemas.openxmlformats.org/officeDocument/2006/relationships/image" Target="../media/image23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20" Type="http://schemas.openxmlformats.org/officeDocument/2006/relationships/image" Target="../media/image191.png"/><Relationship Id="rId29" Type="http://schemas.openxmlformats.org/officeDocument/2006/relationships/image" Target="../media/image200.png"/><Relationship Id="rId41" Type="http://schemas.openxmlformats.org/officeDocument/2006/relationships/image" Target="../media/image212.png"/><Relationship Id="rId54" Type="http://schemas.openxmlformats.org/officeDocument/2006/relationships/image" Target="../media/image225.png"/><Relationship Id="rId6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24" Type="http://schemas.openxmlformats.org/officeDocument/2006/relationships/image" Target="../media/image195.png"/><Relationship Id="rId32" Type="http://schemas.openxmlformats.org/officeDocument/2006/relationships/image" Target="../media/image203.png"/><Relationship Id="rId37" Type="http://schemas.openxmlformats.org/officeDocument/2006/relationships/image" Target="../media/image208.png"/><Relationship Id="rId40" Type="http://schemas.openxmlformats.org/officeDocument/2006/relationships/image" Target="../media/image211.png"/><Relationship Id="rId45" Type="http://schemas.openxmlformats.org/officeDocument/2006/relationships/image" Target="../media/image216.png"/><Relationship Id="rId53" Type="http://schemas.openxmlformats.org/officeDocument/2006/relationships/image" Target="../media/image224.png"/><Relationship Id="rId58" Type="http://schemas.openxmlformats.org/officeDocument/2006/relationships/image" Target="../media/image229.png"/><Relationship Id="rId66" Type="http://schemas.openxmlformats.org/officeDocument/2006/relationships/image" Target="../media/image237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23" Type="http://schemas.openxmlformats.org/officeDocument/2006/relationships/image" Target="../media/image194.png"/><Relationship Id="rId28" Type="http://schemas.openxmlformats.org/officeDocument/2006/relationships/image" Target="../media/image199.png"/><Relationship Id="rId36" Type="http://schemas.openxmlformats.org/officeDocument/2006/relationships/image" Target="../media/image207.png"/><Relationship Id="rId49" Type="http://schemas.openxmlformats.org/officeDocument/2006/relationships/image" Target="../media/image220.png"/><Relationship Id="rId57" Type="http://schemas.openxmlformats.org/officeDocument/2006/relationships/image" Target="../media/image228.png"/><Relationship Id="rId61" Type="http://schemas.openxmlformats.org/officeDocument/2006/relationships/image" Target="../media/image232.png"/><Relationship Id="rId10" Type="http://schemas.openxmlformats.org/officeDocument/2006/relationships/image" Target="../media/image181.png"/><Relationship Id="rId19" Type="http://schemas.openxmlformats.org/officeDocument/2006/relationships/image" Target="../media/image190.png"/><Relationship Id="rId31" Type="http://schemas.openxmlformats.org/officeDocument/2006/relationships/image" Target="../media/image202.png"/><Relationship Id="rId44" Type="http://schemas.openxmlformats.org/officeDocument/2006/relationships/image" Target="../media/image215.png"/><Relationship Id="rId52" Type="http://schemas.openxmlformats.org/officeDocument/2006/relationships/image" Target="../media/image223.png"/><Relationship Id="rId60" Type="http://schemas.openxmlformats.org/officeDocument/2006/relationships/image" Target="../media/image231.png"/><Relationship Id="rId65" Type="http://schemas.openxmlformats.org/officeDocument/2006/relationships/image" Target="../media/image236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Relationship Id="rId22" Type="http://schemas.openxmlformats.org/officeDocument/2006/relationships/image" Target="../media/image193.png"/><Relationship Id="rId27" Type="http://schemas.openxmlformats.org/officeDocument/2006/relationships/image" Target="../media/image198.png"/><Relationship Id="rId30" Type="http://schemas.openxmlformats.org/officeDocument/2006/relationships/image" Target="../media/image201.png"/><Relationship Id="rId35" Type="http://schemas.openxmlformats.org/officeDocument/2006/relationships/image" Target="../media/image206.png"/><Relationship Id="rId43" Type="http://schemas.openxmlformats.org/officeDocument/2006/relationships/image" Target="../media/image214.png"/><Relationship Id="rId48" Type="http://schemas.openxmlformats.org/officeDocument/2006/relationships/image" Target="../media/image219.png"/><Relationship Id="rId56" Type="http://schemas.openxmlformats.org/officeDocument/2006/relationships/image" Target="../media/image227.png"/><Relationship Id="rId64" Type="http://schemas.openxmlformats.org/officeDocument/2006/relationships/image" Target="../media/image235.png"/><Relationship Id="rId8" Type="http://schemas.openxmlformats.org/officeDocument/2006/relationships/image" Target="../media/image179.png"/><Relationship Id="rId51" Type="http://schemas.openxmlformats.org/officeDocument/2006/relationships/image" Target="../media/image222.png"/><Relationship Id="rId3" Type="http://schemas.openxmlformats.org/officeDocument/2006/relationships/image" Target="../media/image174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5" Type="http://schemas.openxmlformats.org/officeDocument/2006/relationships/image" Target="../media/image196.png"/><Relationship Id="rId33" Type="http://schemas.openxmlformats.org/officeDocument/2006/relationships/image" Target="../media/image204.png"/><Relationship Id="rId38" Type="http://schemas.openxmlformats.org/officeDocument/2006/relationships/image" Target="../media/image209.png"/><Relationship Id="rId46" Type="http://schemas.openxmlformats.org/officeDocument/2006/relationships/image" Target="../media/image217.png"/><Relationship Id="rId59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ptarshic@kpmg.com" TargetMode="External"/><Relationship Id="rId2" Type="http://schemas.openxmlformats.org/officeDocument/2006/relationships/hyperlink" Target="mailto:vishallidongrie@kpm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ritunjay@kpmg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7775575"/>
          </a:xfrm>
          <a:custGeom>
            <a:avLst/>
            <a:gdLst/>
            <a:ahLst/>
            <a:cxnLst/>
            <a:rect l="l" t="t" r="r" b="b"/>
            <a:pathLst>
              <a:path w="10907395" h="7775575">
                <a:moveTo>
                  <a:pt x="0" y="7775448"/>
                </a:moveTo>
                <a:lnTo>
                  <a:pt x="10907268" y="7775448"/>
                </a:lnTo>
                <a:lnTo>
                  <a:pt x="10907268" y="0"/>
                </a:lnTo>
                <a:lnTo>
                  <a:pt x="0" y="0"/>
                </a:lnTo>
                <a:lnTo>
                  <a:pt x="0" y="7775448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0016" y="902207"/>
            <a:ext cx="861060" cy="350520"/>
          </a:xfrm>
          <a:custGeom>
            <a:avLst/>
            <a:gdLst/>
            <a:ahLst/>
            <a:cxnLst/>
            <a:rect l="l" t="t" r="r" b="b"/>
            <a:pathLst>
              <a:path w="861060" h="350519">
                <a:moveTo>
                  <a:pt x="675513" y="273685"/>
                </a:moveTo>
                <a:lnTo>
                  <a:pt x="620649" y="273685"/>
                </a:lnTo>
                <a:lnTo>
                  <a:pt x="620077" y="289706"/>
                </a:lnTo>
                <a:lnTo>
                  <a:pt x="638937" y="332105"/>
                </a:lnTo>
                <a:lnTo>
                  <a:pt x="688978" y="349803"/>
                </a:lnTo>
                <a:lnTo>
                  <a:pt x="705866" y="350520"/>
                </a:lnTo>
                <a:lnTo>
                  <a:pt x="726896" y="349946"/>
                </a:lnTo>
                <a:lnTo>
                  <a:pt x="748474" y="348218"/>
                </a:lnTo>
                <a:lnTo>
                  <a:pt x="770052" y="345322"/>
                </a:lnTo>
                <a:lnTo>
                  <a:pt x="791083" y="341249"/>
                </a:lnTo>
                <a:lnTo>
                  <a:pt x="798576" y="313563"/>
                </a:lnTo>
                <a:lnTo>
                  <a:pt x="721106" y="313563"/>
                </a:lnTo>
                <a:lnTo>
                  <a:pt x="702409" y="311225"/>
                </a:lnTo>
                <a:lnTo>
                  <a:pt x="688022" y="304006"/>
                </a:lnTo>
                <a:lnTo>
                  <a:pt x="678779" y="291595"/>
                </a:lnTo>
                <a:lnTo>
                  <a:pt x="675513" y="273685"/>
                </a:lnTo>
                <a:close/>
              </a:path>
              <a:path w="861060" h="350519">
                <a:moveTo>
                  <a:pt x="240360" y="0"/>
                </a:moveTo>
                <a:lnTo>
                  <a:pt x="48679" y="0"/>
                </a:lnTo>
                <a:lnTo>
                  <a:pt x="48679" y="181356"/>
                </a:lnTo>
                <a:lnTo>
                  <a:pt x="0" y="347472"/>
                </a:lnTo>
                <a:lnTo>
                  <a:pt x="42595" y="347472"/>
                </a:lnTo>
                <a:lnTo>
                  <a:pt x="63893" y="273685"/>
                </a:lnTo>
                <a:lnTo>
                  <a:pt x="861060" y="273685"/>
                </a:lnTo>
                <a:lnTo>
                  <a:pt x="861060" y="267462"/>
                </a:lnTo>
                <a:lnTo>
                  <a:pt x="118656" y="267462"/>
                </a:lnTo>
                <a:lnTo>
                  <a:pt x="112572" y="252095"/>
                </a:lnTo>
                <a:lnTo>
                  <a:pt x="127787" y="236728"/>
                </a:lnTo>
                <a:lnTo>
                  <a:pt x="76060" y="236728"/>
                </a:lnTo>
                <a:lnTo>
                  <a:pt x="97358" y="159893"/>
                </a:lnTo>
                <a:lnTo>
                  <a:pt x="54762" y="159893"/>
                </a:lnTo>
                <a:lnTo>
                  <a:pt x="54762" y="6096"/>
                </a:lnTo>
                <a:lnTo>
                  <a:pt x="240360" y="6096"/>
                </a:lnTo>
                <a:lnTo>
                  <a:pt x="240360" y="0"/>
                </a:lnTo>
                <a:close/>
              </a:path>
              <a:path w="861060" h="350519">
                <a:moveTo>
                  <a:pt x="121704" y="273685"/>
                </a:moveTo>
                <a:lnTo>
                  <a:pt x="69977" y="273685"/>
                </a:lnTo>
                <a:lnTo>
                  <a:pt x="106489" y="347472"/>
                </a:lnTo>
                <a:lnTo>
                  <a:pt x="158216" y="347472"/>
                </a:lnTo>
                <a:lnTo>
                  <a:pt x="121704" y="273685"/>
                </a:lnTo>
                <a:close/>
              </a:path>
              <a:path w="861060" h="350519">
                <a:moveTo>
                  <a:pt x="246456" y="273685"/>
                </a:moveTo>
                <a:lnTo>
                  <a:pt x="200812" y="273685"/>
                </a:lnTo>
                <a:lnTo>
                  <a:pt x="179514" y="347472"/>
                </a:lnTo>
                <a:lnTo>
                  <a:pt x="225158" y="347472"/>
                </a:lnTo>
                <a:lnTo>
                  <a:pt x="246456" y="273685"/>
                </a:lnTo>
                <a:close/>
              </a:path>
              <a:path w="861060" h="350519">
                <a:moveTo>
                  <a:pt x="410718" y="273685"/>
                </a:moveTo>
                <a:lnTo>
                  <a:pt x="362077" y="273685"/>
                </a:lnTo>
                <a:lnTo>
                  <a:pt x="340779" y="347472"/>
                </a:lnTo>
                <a:lnTo>
                  <a:pt x="389509" y="347472"/>
                </a:lnTo>
                <a:lnTo>
                  <a:pt x="410718" y="273685"/>
                </a:lnTo>
                <a:close/>
              </a:path>
              <a:path w="861060" h="350519">
                <a:moveTo>
                  <a:pt x="517271" y="273685"/>
                </a:moveTo>
                <a:lnTo>
                  <a:pt x="432053" y="273685"/>
                </a:lnTo>
                <a:lnTo>
                  <a:pt x="432053" y="347472"/>
                </a:lnTo>
                <a:lnTo>
                  <a:pt x="471550" y="347472"/>
                </a:lnTo>
                <a:lnTo>
                  <a:pt x="517271" y="273685"/>
                </a:lnTo>
                <a:close/>
              </a:path>
              <a:path w="861060" h="350519">
                <a:moveTo>
                  <a:pt x="593344" y="273685"/>
                </a:moveTo>
                <a:lnTo>
                  <a:pt x="547624" y="273685"/>
                </a:lnTo>
                <a:lnTo>
                  <a:pt x="532511" y="347472"/>
                </a:lnTo>
                <a:lnTo>
                  <a:pt x="578104" y="347472"/>
                </a:lnTo>
                <a:lnTo>
                  <a:pt x="593344" y="273685"/>
                </a:lnTo>
                <a:close/>
              </a:path>
              <a:path w="861060" h="350519">
                <a:moveTo>
                  <a:pt x="809371" y="273685"/>
                </a:moveTo>
                <a:lnTo>
                  <a:pt x="757554" y="273685"/>
                </a:lnTo>
                <a:lnTo>
                  <a:pt x="748538" y="310515"/>
                </a:lnTo>
                <a:lnTo>
                  <a:pt x="741680" y="312277"/>
                </a:lnTo>
                <a:lnTo>
                  <a:pt x="734822" y="313181"/>
                </a:lnTo>
                <a:lnTo>
                  <a:pt x="727964" y="313515"/>
                </a:lnTo>
                <a:lnTo>
                  <a:pt x="721106" y="313563"/>
                </a:lnTo>
                <a:lnTo>
                  <a:pt x="798576" y="313563"/>
                </a:lnTo>
                <a:lnTo>
                  <a:pt x="809371" y="273685"/>
                </a:lnTo>
                <a:close/>
              </a:path>
              <a:path w="861060" h="350519">
                <a:moveTo>
                  <a:pt x="240360" y="6096"/>
                </a:moveTo>
                <a:lnTo>
                  <a:pt x="231241" y="6096"/>
                </a:lnTo>
                <a:lnTo>
                  <a:pt x="231241" y="169164"/>
                </a:lnTo>
                <a:lnTo>
                  <a:pt x="228193" y="178308"/>
                </a:lnTo>
                <a:lnTo>
                  <a:pt x="203860" y="264414"/>
                </a:lnTo>
                <a:lnTo>
                  <a:pt x="203860" y="267462"/>
                </a:lnTo>
                <a:lnTo>
                  <a:pt x="316433" y="267462"/>
                </a:lnTo>
                <a:lnTo>
                  <a:pt x="332978" y="258895"/>
                </a:lnTo>
                <a:lnTo>
                  <a:pt x="346098" y="247126"/>
                </a:lnTo>
                <a:lnTo>
                  <a:pt x="348862" y="242950"/>
                </a:lnTo>
                <a:lnTo>
                  <a:pt x="258622" y="242950"/>
                </a:lnTo>
                <a:lnTo>
                  <a:pt x="264706" y="221361"/>
                </a:lnTo>
                <a:lnTo>
                  <a:pt x="264706" y="212217"/>
                </a:lnTo>
                <a:lnTo>
                  <a:pt x="270789" y="190626"/>
                </a:lnTo>
                <a:lnTo>
                  <a:pt x="362481" y="190626"/>
                </a:lnTo>
                <a:lnTo>
                  <a:pt x="362453" y="190214"/>
                </a:lnTo>
                <a:lnTo>
                  <a:pt x="330500" y="160289"/>
                </a:lnTo>
                <a:lnTo>
                  <a:pt x="320454" y="159893"/>
                </a:lnTo>
                <a:lnTo>
                  <a:pt x="240360" y="159893"/>
                </a:lnTo>
                <a:lnTo>
                  <a:pt x="240360" y="6096"/>
                </a:lnTo>
                <a:close/>
              </a:path>
              <a:path w="861060" h="350519">
                <a:moveTo>
                  <a:pt x="654177" y="0"/>
                </a:moveTo>
                <a:lnTo>
                  <a:pt x="462534" y="0"/>
                </a:lnTo>
                <a:lnTo>
                  <a:pt x="462534" y="159893"/>
                </a:lnTo>
                <a:lnTo>
                  <a:pt x="395478" y="159893"/>
                </a:lnTo>
                <a:lnTo>
                  <a:pt x="365112" y="267462"/>
                </a:lnTo>
                <a:lnTo>
                  <a:pt x="410718" y="267462"/>
                </a:lnTo>
                <a:lnTo>
                  <a:pt x="429006" y="199898"/>
                </a:lnTo>
                <a:lnTo>
                  <a:pt x="468503" y="199898"/>
                </a:lnTo>
                <a:lnTo>
                  <a:pt x="468503" y="6096"/>
                </a:lnTo>
                <a:lnTo>
                  <a:pt x="654177" y="6096"/>
                </a:lnTo>
                <a:lnTo>
                  <a:pt x="654177" y="0"/>
                </a:lnTo>
                <a:close/>
              </a:path>
              <a:path w="861060" h="350519">
                <a:moveTo>
                  <a:pt x="468503" y="199898"/>
                </a:moveTo>
                <a:lnTo>
                  <a:pt x="429006" y="199898"/>
                </a:lnTo>
                <a:lnTo>
                  <a:pt x="432053" y="267462"/>
                </a:lnTo>
                <a:lnTo>
                  <a:pt x="468503" y="267462"/>
                </a:lnTo>
                <a:lnTo>
                  <a:pt x="468503" y="199898"/>
                </a:lnTo>
                <a:close/>
              </a:path>
              <a:path w="861060" h="350519">
                <a:moveTo>
                  <a:pt x="617601" y="159893"/>
                </a:moveTo>
                <a:lnTo>
                  <a:pt x="541528" y="159893"/>
                </a:lnTo>
                <a:lnTo>
                  <a:pt x="474599" y="267462"/>
                </a:lnTo>
                <a:lnTo>
                  <a:pt x="520319" y="267462"/>
                </a:lnTo>
                <a:lnTo>
                  <a:pt x="562864" y="202946"/>
                </a:lnTo>
                <a:lnTo>
                  <a:pt x="607892" y="202946"/>
                </a:lnTo>
                <a:lnTo>
                  <a:pt x="617601" y="159893"/>
                </a:lnTo>
                <a:close/>
              </a:path>
              <a:path w="861060" h="350519">
                <a:moveTo>
                  <a:pt x="607892" y="202946"/>
                </a:moveTo>
                <a:lnTo>
                  <a:pt x="562864" y="202946"/>
                </a:lnTo>
                <a:lnTo>
                  <a:pt x="547624" y="267462"/>
                </a:lnTo>
                <a:lnTo>
                  <a:pt x="593344" y="267462"/>
                </a:lnTo>
                <a:lnTo>
                  <a:pt x="607892" y="202946"/>
                </a:lnTo>
                <a:close/>
              </a:path>
              <a:path w="861060" h="350519">
                <a:moveTo>
                  <a:pt x="654177" y="6096"/>
                </a:moveTo>
                <a:lnTo>
                  <a:pt x="648081" y="6096"/>
                </a:lnTo>
                <a:lnTo>
                  <a:pt x="648081" y="199898"/>
                </a:lnTo>
                <a:lnTo>
                  <a:pt x="639556" y="213661"/>
                </a:lnTo>
                <a:lnTo>
                  <a:pt x="632460" y="227139"/>
                </a:lnTo>
                <a:lnTo>
                  <a:pt x="627078" y="240045"/>
                </a:lnTo>
                <a:lnTo>
                  <a:pt x="623697" y="252095"/>
                </a:lnTo>
                <a:lnTo>
                  <a:pt x="620649" y="255143"/>
                </a:lnTo>
                <a:lnTo>
                  <a:pt x="620649" y="267462"/>
                </a:lnTo>
                <a:lnTo>
                  <a:pt x="675513" y="267462"/>
                </a:lnTo>
                <a:lnTo>
                  <a:pt x="675513" y="261366"/>
                </a:lnTo>
                <a:lnTo>
                  <a:pt x="678561" y="258318"/>
                </a:lnTo>
                <a:lnTo>
                  <a:pt x="678561" y="249047"/>
                </a:lnTo>
                <a:lnTo>
                  <a:pt x="687631" y="226000"/>
                </a:lnTo>
                <a:lnTo>
                  <a:pt x="701309" y="205263"/>
                </a:lnTo>
                <a:lnTo>
                  <a:pt x="719172" y="190626"/>
                </a:lnTo>
                <a:lnTo>
                  <a:pt x="654177" y="190626"/>
                </a:lnTo>
                <a:lnTo>
                  <a:pt x="654177" y="6096"/>
                </a:lnTo>
                <a:close/>
              </a:path>
              <a:path w="861060" h="350519">
                <a:moveTo>
                  <a:pt x="818515" y="236728"/>
                </a:moveTo>
                <a:lnTo>
                  <a:pt x="727202" y="236728"/>
                </a:lnTo>
                <a:lnTo>
                  <a:pt x="721106" y="267462"/>
                </a:lnTo>
                <a:lnTo>
                  <a:pt x="809371" y="267462"/>
                </a:lnTo>
                <a:lnTo>
                  <a:pt x="818515" y="236728"/>
                </a:lnTo>
                <a:close/>
              </a:path>
              <a:path w="861060" h="350519">
                <a:moveTo>
                  <a:pt x="861060" y="6096"/>
                </a:moveTo>
                <a:lnTo>
                  <a:pt x="854964" y="6096"/>
                </a:lnTo>
                <a:lnTo>
                  <a:pt x="854964" y="267462"/>
                </a:lnTo>
                <a:lnTo>
                  <a:pt x="861060" y="267462"/>
                </a:lnTo>
                <a:lnTo>
                  <a:pt x="861060" y="6096"/>
                </a:lnTo>
                <a:close/>
              </a:path>
              <a:path w="861060" h="350519">
                <a:moveTo>
                  <a:pt x="362481" y="190626"/>
                </a:moveTo>
                <a:lnTo>
                  <a:pt x="289052" y="190626"/>
                </a:lnTo>
                <a:lnTo>
                  <a:pt x="299320" y="190674"/>
                </a:lnTo>
                <a:lnTo>
                  <a:pt x="307305" y="191007"/>
                </a:lnTo>
                <a:lnTo>
                  <a:pt x="313008" y="191912"/>
                </a:lnTo>
                <a:lnTo>
                  <a:pt x="316433" y="193675"/>
                </a:lnTo>
                <a:lnTo>
                  <a:pt x="319468" y="199898"/>
                </a:lnTo>
                <a:lnTo>
                  <a:pt x="319468" y="205994"/>
                </a:lnTo>
                <a:lnTo>
                  <a:pt x="296327" y="239446"/>
                </a:lnTo>
                <a:lnTo>
                  <a:pt x="282968" y="242950"/>
                </a:lnTo>
                <a:lnTo>
                  <a:pt x="348862" y="242950"/>
                </a:lnTo>
                <a:lnTo>
                  <a:pt x="355797" y="232475"/>
                </a:lnTo>
                <a:lnTo>
                  <a:pt x="362077" y="215265"/>
                </a:lnTo>
                <a:lnTo>
                  <a:pt x="363262" y="202001"/>
                </a:lnTo>
                <a:lnTo>
                  <a:pt x="362481" y="190626"/>
                </a:lnTo>
                <a:close/>
              </a:path>
              <a:path w="861060" h="350519">
                <a:moveTo>
                  <a:pt x="203860" y="159893"/>
                </a:moveTo>
                <a:lnTo>
                  <a:pt x="146050" y="159893"/>
                </a:lnTo>
                <a:lnTo>
                  <a:pt x="76060" y="236728"/>
                </a:lnTo>
                <a:lnTo>
                  <a:pt x="127787" y="236728"/>
                </a:lnTo>
                <a:lnTo>
                  <a:pt x="203860" y="159893"/>
                </a:lnTo>
                <a:close/>
              </a:path>
              <a:path w="861060" h="350519">
                <a:moveTo>
                  <a:pt x="825149" y="184531"/>
                </a:moveTo>
                <a:lnTo>
                  <a:pt x="742441" y="184531"/>
                </a:lnTo>
                <a:lnTo>
                  <a:pt x="753512" y="185820"/>
                </a:lnTo>
                <a:lnTo>
                  <a:pt x="762913" y="190289"/>
                </a:lnTo>
                <a:lnTo>
                  <a:pt x="768891" y="198782"/>
                </a:lnTo>
                <a:lnTo>
                  <a:pt x="769747" y="212217"/>
                </a:lnTo>
                <a:lnTo>
                  <a:pt x="824610" y="212217"/>
                </a:lnTo>
                <a:lnTo>
                  <a:pt x="826587" y="204216"/>
                </a:lnTo>
                <a:lnTo>
                  <a:pt x="827182" y="194500"/>
                </a:lnTo>
                <a:lnTo>
                  <a:pt x="825149" y="184531"/>
                </a:lnTo>
                <a:close/>
              </a:path>
              <a:path w="861060" h="350519">
                <a:moveTo>
                  <a:pt x="861060" y="0"/>
                </a:moveTo>
                <a:lnTo>
                  <a:pt x="669417" y="0"/>
                </a:lnTo>
                <a:lnTo>
                  <a:pt x="669417" y="175260"/>
                </a:lnTo>
                <a:lnTo>
                  <a:pt x="663321" y="181356"/>
                </a:lnTo>
                <a:lnTo>
                  <a:pt x="657225" y="184531"/>
                </a:lnTo>
                <a:lnTo>
                  <a:pt x="654177" y="190626"/>
                </a:lnTo>
                <a:lnTo>
                  <a:pt x="719172" y="190626"/>
                </a:lnTo>
                <a:lnTo>
                  <a:pt x="719583" y="190289"/>
                </a:lnTo>
                <a:lnTo>
                  <a:pt x="742441" y="184531"/>
                </a:lnTo>
                <a:lnTo>
                  <a:pt x="825149" y="184531"/>
                </a:lnTo>
                <a:lnTo>
                  <a:pt x="824968" y="183642"/>
                </a:lnTo>
                <a:lnTo>
                  <a:pt x="818515" y="172212"/>
                </a:lnTo>
                <a:lnTo>
                  <a:pt x="815691" y="169164"/>
                </a:lnTo>
                <a:lnTo>
                  <a:pt x="675513" y="169164"/>
                </a:lnTo>
                <a:lnTo>
                  <a:pt x="675513" y="6096"/>
                </a:lnTo>
                <a:lnTo>
                  <a:pt x="861060" y="6096"/>
                </a:lnTo>
                <a:lnTo>
                  <a:pt x="861060" y="0"/>
                </a:lnTo>
                <a:close/>
              </a:path>
              <a:path w="861060" h="350519">
                <a:moveTo>
                  <a:pt x="754507" y="147574"/>
                </a:moveTo>
                <a:lnTo>
                  <a:pt x="737056" y="148786"/>
                </a:lnTo>
                <a:lnTo>
                  <a:pt x="717296" y="152606"/>
                </a:lnTo>
                <a:lnTo>
                  <a:pt x="696392" y="159307"/>
                </a:lnTo>
                <a:lnTo>
                  <a:pt x="675513" y="169164"/>
                </a:lnTo>
                <a:lnTo>
                  <a:pt x="815691" y="169164"/>
                </a:lnTo>
                <a:lnTo>
                  <a:pt x="808942" y="161879"/>
                </a:lnTo>
                <a:lnTo>
                  <a:pt x="794512" y="154130"/>
                </a:lnTo>
                <a:lnTo>
                  <a:pt x="776081" y="149262"/>
                </a:lnTo>
                <a:lnTo>
                  <a:pt x="754507" y="147574"/>
                </a:lnTo>
                <a:close/>
              </a:path>
              <a:path w="861060" h="350519">
                <a:moveTo>
                  <a:pt x="447294" y="0"/>
                </a:moveTo>
                <a:lnTo>
                  <a:pt x="255574" y="0"/>
                </a:lnTo>
                <a:lnTo>
                  <a:pt x="255574" y="159893"/>
                </a:lnTo>
                <a:lnTo>
                  <a:pt x="261670" y="159893"/>
                </a:lnTo>
                <a:lnTo>
                  <a:pt x="261670" y="6096"/>
                </a:lnTo>
                <a:lnTo>
                  <a:pt x="447294" y="6096"/>
                </a:lnTo>
                <a:lnTo>
                  <a:pt x="447294" y="0"/>
                </a:lnTo>
                <a:close/>
              </a:path>
              <a:path w="861060" h="350519">
                <a:moveTo>
                  <a:pt x="314477" y="159656"/>
                </a:moveTo>
                <a:lnTo>
                  <a:pt x="298170" y="159893"/>
                </a:lnTo>
                <a:lnTo>
                  <a:pt x="320454" y="159893"/>
                </a:lnTo>
                <a:lnTo>
                  <a:pt x="314477" y="159656"/>
                </a:lnTo>
                <a:close/>
              </a:path>
              <a:path w="861060" h="350519">
                <a:moveTo>
                  <a:pt x="447294" y="6096"/>
                </a:moveTo>
                <a:lnTo>
                  <a:pt x="441197" y="6096"/>
                </a:lnTo>
                <a:lnTo>
                  <a:pt x="441197" y="159893"/>
                </a:lnTo>
                <a:lnTo>
                  <a:pt x="447294" y="159893"/>
                </a:lnTo>
                <a:lnTo>
                  <a:pt x="447294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7924" y="1546300"/>
            <a:ext cx="82343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3170" dirty="0"/>
              <a:t>KPMG</a:t>
            </a:r>
            <a:r>
              <a:rPr sz="8000" spc="-1195" dirty="0"/>
              <a:t> </a:t>
            </a:r>
            <a:r>
              <a:rPr sz="8000" spc="-1520" dirty="0"/>
              <a:t>in </a:t>
            </a:r>
            <a:r>
              <a:rPr sz="8000" spc="-1610" dirty="0"/>
              <a:t>India’s</a:t>
            </a:r>
            <a:r>
              <a:rPr sz="8000" spc="-1560" dirty="0"/>
              <a:t> </a:t>
            </a:r>
            <a:r>
              <a:rPr sz="8000" spc="-1950" dirty="0"/>
              <a:t>Annual</a:t>
            </a:r>
            <a:endParaRPr sz="8000"/>
          </a:p>
        </p:txBody>
      </p:sp>
      <p:sp>
        <p:nvSpPr>
          <p:cNvPr id="5" name="object 5"/>
          <p:cNvSpPr txBox="1"/>
          <p:nvPr/>
        </p:nvSpPr>
        <p:spPr>
          <a:xfrm>
            <a:off x="877925" y="2399741"/>
            <a:ext cx="55581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1905" dirty="0">
                <a:solidFill>
                  <a:srgbClr val="FFFFFF"/>
                </a:solidFill>
                <a:latin typeface="Arial"/>
                <a:cs typeface="Arial"/>
              </a:rPr>
              <a:t>Compensation</a:t>
            </a:r>
            <a:r>
              <a:rPr sz="8000" spc="-18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spc="-1864" dirty="0">
                <a:solidFill>
                  <a:srgbClr val="FFFFFF"/>
                </a:solidFill>
                <a:latin typeface="Arial"/>
                <a:cs typeface="Arial"/>
              </a:rPr>
              <a:t>Trends</a:t>
            </a:r>
            <a:endParaRPr sz="8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925" y="3253562"/>
            <a:ext cx="37572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1889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r>
              <a:rPr sz="8000" spc="-15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0" spc="-2090" dirty="0">
                <a:solidFill>
                  <a:srgbClr val="FFFFFF"/>
                </a:solidFill>
                <a:latin typeface="Arial"/>
                <a:cs typeface="Arial"/>
              </a:rPr>
              <a:t>2018-19</a:t>
            </a:r>
            <a:endParaRPr sz="8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0016" y="6566916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396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7925" y="6229044"/>
            <a:ext cx="908050" cy="71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KPMG.com/in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92271" y="6824584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909" y="0"/>
                </a:lnTo>
              </a:path>
            </a:pathLst>
          </a:custGeom>
          <a:ln w="33942">
            <a:solidFill>
              <a:srgbClr val="E3B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0006" y="7088933"/>
            <a:ext cx="7033895" cy="226695"/>
          </a:xfrm>
          <a:custGeom>
            <a:avLst/>
            <a:gdLst/>
            <a:ahLst/>
            <a:cxnLst/>
            <a:rect l="l" t="t" r="r" b="b"/>
            <a:pathLst>
              <a:path w="7033895" h="226695">
                <a:moveTo>
                  <a:pt x="7033322" y="0"/>
                </a:moveTo>
                <a:lnTo>
                  <a:pt x="0" y="0"/>
                </a:lnTo>
                <a:lnTo>
                  <a:pt x="6077" y="33416"/>
                </a:lnTo>
                <a:lnTo>
                  <a:pt x="50078" y="93560"/>
                </a:lnTo>
                <a:lnTo>
                  <a:pt x="84918" y="120014"/>
                </a:lnTo>
                <a:lnTo>
                  <a:pt x="126264" y="143870"/>
                </a:lnTo>
                <a:lnTo>
                  <a:pt x="172574" y="164993"/>
                </a:lnTo>
                <a:lnTo>
                  <a:pt x="222307" y="183244"/>
                </a:lnTo>
                <a:lnTo>
                  <a:pt x="273922" y="198486"/>
                </a:lnTo>
                <a:lnTo>
                  <a:pt x="325878" y="210580"/>
                </a:lnTo>
                <a:lnTo>
                  <a:pt x="376635" y="219389"/>
                </a:lnTo>
                <a:lnTo>
                  <a:pt x="424650" y="224775"/>
                </a:lnTo>
                <a:lnTo>
                  <a:pt x="468383" y="226602"/>
                </a:lnTo>
                <a:lnTo>
                  <a:pt x="6534733" y="226602"/>
                </a:lnTo>
                <a:lnTo>
                  <a:pt x="6575442" y="225044"/>
                </a:lnTo>
                <a:lnTo>
                  <a:pt x="6620807" y="220444"/>
                </a:lnTo>
                <a:lnTo>
                  <a:pt x="6669451" y="212909"/>
                </a:lnTo>
                <a:lnTo>
                  <a:pt x="6719998" y="202548"/>
                </a:lnTo>
                <a:lnTo>
                  <a:pt x="6771069" y="189470"/>
                </a:lnTo>
                <a:lnTo>
                  <a:pt x="6821290" y="173782"/>
                </a:lnTo>
                <a:lnTo>
                  <a:pt x="6869282" y="155593"/>
                </a:lnTo>
                <a:lnTo>
                  <a:pt x="6913668" y="135011"/>
                </a:lnTo>
                <a:lnTo>
                  <a:pt x="6953071" y="112144"/>
                </a:lnTo>
                <a:lnTo>
                  <a:pt x="6986116" y="87102"/>
                </a:lnTo>
                <a:lnTo>
                  <a:pt x="7027618" y="30921"/>
                </a:lnTo>
                <a:lnTo>
                  <a:pt x="7033322" y="0"/>
                </a:lnTo>
                <a:close/>
              </a:path>
            </a:pathLst>
          </a:custGeom>
          <a:solidFill>
            <a:srgbClr val="6F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2988" y="7088933"/>
            <a:ext cx="4240530" cy="226695"/>
          </a:xfrm>
          <a:custGeom>
            <a:avLst/>
            <a:gdLst/>
            <a:ahLst/>
            <a:cxnLst/>
            <a:rect l="l" t="t" r="r" b="b"/>
            <a:pathLst>
              <a:path w="4240530" h="226695">
                <a:moveTo>
                  <a:pt x="0" y="156731"/>
                </a:moveTo>
                <a:lnTo>
                  <a:pt x="51953" y="177643"/>
                </a:lnTo>
                <a:lnTo>
                  <a:pt x="106530" y="194989"/>
                </a:lnTo>
                <a:lnTo>
                  <a:pt x="161948" y="208662"/>
                </a:lnTo>
                <a:lnTo>
                  <a:pt x="216421" y="218558"/>
                </a:lnTo>
                <a:lnTo>
                  <a:pt x="268167" y="224573"/>
                </a:lnTo>
                <a:lnTo>
                  <a:pt x="315401" y="226602"/>
                </a:lnTo>
                <a:lnTo>
                  <a:pt x="3907611" y="226602"/>
                </a:lnTo>
                <a:lnTo>
                  <a:pt x="3950937" y="193965"/>
                </a:lnTo>
                <a:lnTo>
                  <a:pt x="3990750" y="165358"/>
                </a:lnTo>
                <a:lnTo>
                  <a:pt x="256940" y="165358"/>
                </a:lnTo>
                <a:lnTo>
                  <a:pt x="205434" y="165066"/>
                </a:lnTo>
                <a:lnTo>
                  <a:pt x="153976" y="164072"/>
                </a:lnTo>
                <a:lnTo>
                  <a:pt x="102577" y="162362"/>
                </a:lnTo>
                <a:lnTo>
                  <a:pt x="51247" y="159919"/>
                </a:lnTo>
                <a:lnTo>
                  <a:pt x="0" y="156731"/>
                </a:lnTo>
                <a:close/>
              </a:path>
              <a:path w="4240530" h="226695">
                <a:moveTo>
                  <a:pt x="4240025" y="0"/>
                </a:moveTo>
                <a:lnTo>
                  <a:pt x="1482552" y="0"/>
                </a:lnTo>
                <a:lnTo>
                  <a:pt x="1457041" y="5958"/>
                </a:lnTo>
                <a:lnTo>
                  <a:pt x="1405303" y="18584"/>
                </a:lnTo>
                <a:lnTo>
                  <a:pt x="1279243" y="46889"/>
                </a:lnTo>
                <a:lnTo>
                  <a:pt x="1178992" y="67685"/>
                </a:lnTo>
                <a:lnTo>
                  <a:pt x="1078056" y="86812"/>
                </a:lnTo>
                <a:lnTo>
                  <a:pt x="976526" y="104150"/>
                </a:lnTo>
                <a:lnTo>
                  <a:pt x="874496" y="119578"/>
                </a:lnTo>
                <a:lnTo>
                  <a:pt x="823322" y="126539"/>
                </a:lnTo>
                <a:lnTo>
                  <a:pt x="772056" y="132978"/>
                </a:lnTo>
                <a:lnTo>
                  <a:pt x="720712" y="138880"/>
                </a:lnTo>
                <a:lnTo>
                  <a:pt x="669300" y="144230"/>
                </a:lnTo>
                <a:lnTo>
                  <a:pt x="617831" y="149013"/>
                </a:lnTo>
                <a:lnTo>
                  <a:pt x="566318" y="153213"/>
                </a:lnTo>
                <a:lnTo>
                  <a:pt x="514771" y="156817"/>
                </a:lnTo>
                <a:lnTo>
                  <a:pt x="463202" y="159809"/>
                </a:lnTo>
                <a:lnTo>
                  <a:pt x="411623" y="162174"/>
                </a:lnTo>
                <a:lnTo>
                  <a:pt x="360046" y="163897"/>
                </a:lnTo>
                <a:lnTo>
                  <a:pt x="308481" y="164964"/>
                </a:lnTo>
                <a:lnTo>
                  <a:pt x="256940" y="165358"/>
                </a:lnTo>
                <a:lnTo>
                  <a:pt x="3990750" y="165358"/>
                </a:lnTo>
                <a:lnTo>
                  <a:pt x="3995025" y="162286"/>
                </a:lnTo>
                <a:lnTo>
                  <a:pt x="4039710" y="131367"/>
                </a:lnTo>
                <a:lnTo>
                  <a:pt x="4084826" y="101010"/>
                </a:lnTo>
                <a:lnTo>
                  <a:pt x="4232439" y="3772"/>
                </a:lnTo>
                <a:lnTo>
                  <a:pt x="4240025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6494" y="6318463"/>
            <a:ext cx="7037070" cy="810260"/>
          </a:xfrm>
          <a:custGeom>
            <a:avLst/>
            <a:gdLst/>
            <a:ahLst/>
            <a:cxnLst/>
            <a:rect l="l" t="t" r="r" b="b"/>
            <a:pathLst>
              <a:path w="7037070" h="810259">
                <a:moveTo>
                  <a:pt x="6600585" y="0"/>
                </a:moveTo>
                <a:lnTo>
                  <a:pt x="437901" y="0"/>
                </a:lnTo>
                <a:lnTo>
                  <a:pt x="427719" y="1361"/>
                </a:lnTo>
                <a:lnTo>
                  <a:pt x="3511" y="761024"/>
                </a:lnTo>
                <a:lnTo>
                  <a:pt x="0" y="778257"/>
                </a:lnTo>
                <a:lnTo>
                  <a:pt x="5164" y="794073"/>
                </a:lnTo>
                <a:lnTo>
                  <a:pt x="17056" y="805639"/>
                </a:lnTo>
                <a:lnTo>
                  <a:pt x="33728" y="810124"/>
                </a:lnTo>
                <a:lnTo>
                  <a:pt x="7004708" y="810124"/>
                </a:lnTo>
                <a:lnTo>
                  <a:pt x="7020300" y="805639"/>
                </a:lnTo>
                <a:lnTo>
                  <a:pt x="7031631" y="794073"/>
                </a:lnTo>
                <a:lnTo>
                  <a:pt x="7036592" y="778257"/>
                </a:lnTo>
                <a:lnTo>
                  <a:pt x="7033073" y="761024"/>
                </a:lnTo>
                <a:lnTo>
                  <a:pt x="6638320" y="18864"/>
                </a:lnTo>
                <a:lnTo>
                  <a:pt x="6600585" y="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5829" y="6393986"/>
            <a:ext cx="5938520" cy="642620"/>
          </a:xfrm>
          <a:custGeom>
            <a:avLst/>
            <a:gdLst/>
            <a:ahLst/>
            <a:cxnLst/>
            <a:rect l="l" t="t" r="r" b="b"/>
            <a:pathLst>
              <a:path w="5938520" h="642620">
                <a:moveTo>
                  <a:pt x="5660257" y="0"/>
                </a:moveTo>
                <a:lnTo>
                  <a:pt x="273879" y="0"/>
                </a:lnTo>
                <a:lnTo>
                  <a:pt x="0" y="642067"/>
                </a:lnTo>
                <a:lnTo>
                  <a:pt x="5937916" y="642067"/>
                </a:lnTo>
                <a:lnTo>
                  <a:pt x="5660257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9645" y="5406269"/>
            <a:ext cx="5365750" cy="1384300"/>
          </a:xfrm>
          <a:custGeom>
            <a:avLst/>
            <a:gdLst/>
            <a:ahLst/>
            <a:cxnLst/>
            <a:rect l="l" t="t" r="r" b="b"/>
            <a:pathLst>
              <a:path w="5365750" h="1384300">
                <a:moveTo>
                  <a:pt x="411772" y="215899"/>
                </a:moveTo>
                <a:lnTo>
                  <a:pt x="222905" y="215899"/>
                </a:lnTo>
                <a:lnTo>
                  <a:pt x="222905" y="241299"/>
                </a:lnTo>
                <a:lnTo>
                  <a:pt x="192691" y="241299"/>
                </a:lnTo>
                <a:lnTo>
                  <a:pt x="192691" y="355599"/>
                </a:lnTo>
                <a:lnTo>
                  <a:pt x="0" y="368299"/>
                </a:lnTo>
                <a:lnTo>
                  <a:pt x="0" y="1384299"/>
                </a:lnTo>
                <a:lnTo>
                  <a:pt x="5365661" y="1384299"/>
                </a:lnTo>
                <a:lnTo>
                  <a:pt x="5365661" y="558799"/>
                </a:lnTo>
                <a:lnTo>
                  <a:pt x="3671530" y="558799"/>
                </a:lnTo>
                <a:lnTo>
                  <a:pt x="3671530" y="546099"/>
                </a:lnTo>
                <a:lnTo>
                  <a:pt x="5365661" y="546099"/>
                </a:lnTo>
                <a:lnTo>
                  <a:pt x="5365661" y="533399"/>
                </a:lnTo>
                <a:lnTo>
                  <a:pt x="3671530" y="533399"/>
                </a:lnTo>
                <a:lnTo>
                  <a:pt x="3671530" y="520699"/>
                </a:lnTo>
                <a:lnTo>
                  <a:pt x="5365661" y="520699"/>
                </a:lnTo>
                <a:lnTo>
                  <a:pt x="5365661" y="507999"/>
                </a:lnTo>
                <a:lnTo>
                  <a:pt x="3671530" y="507999"/>
                </a:lnTo>
                <a:lnTo>
                  <a:pt x="3671530" y="495299"/>
                </a:lnTo>
                <a:lnTo>
                  <a:pt x="5173033" y="495299"/>
                </a:lnTo>
                <a:lnTo>
                  <a:pt x="5149428" y="482599"/>
                </a:lnTo>
                <a:lnTo>
                  <a:pt x="3471381" y="482599"/>
                </a:lnTo>
                <a:lnTo>
                  <a:pt x="3471381" y="469899"/>
                </a:lnTo>
                <a:lnTo>
                  <a:pt x="2175764" y="469899"/>
                </a:lnTo>
                <a:lnTo>
                  <a:pt x="2175764" y="457199"/>
                </a:lnTo>
                <a:lnTo>
                  <a:pt x="3261734" y="457199"/>
                </a:lnTo>
                <a:lnTo>
                  <a:pt x="3261734" y="444499"/>
                </a:lnTo>
                <a:lnTo>
                  <a:pt x="965115" y="444499"/>
                </a:lnTo>
                <a:lnTo>
                  <a:pt x="965115" y="431799"/>
                </a:lnTo>
                <a:lnTo>
                  <a:pt x="3261734" y="431799"/>
                </a:lnTo>
                <a:lnTo>
                  <a:pt x="3261734" y="419099"/>
                </a:lnTo>
                <a:lnTo>
                  <a:pt x="808374" y="419099"/>
                </a:lnTo>
                <a:lnTo>
                  <a:pt x="808374" y="355599"/>
                </a:lnTo>
                <a:lnTo>
                  <a:pt x="441986" y="355599"/>
                </a:lnTo>
                <a:lnTo>
                  <a:pt x="441986" y="317499"/>
                </a:lnTo>
                <a:lnTo>
                  <a:pt x="411772" y="317499"/>
                </a:lnTo>
                <a:lnTo>
                  <a:pt x="411772" y="215899"/>
                </a:lnTo>
                <a:close/>
              </a:path>
              <a:path w="5365750" h="1384300">
                <a:moveTo>
                  <a:pt x="3699895" y="546099"/>
                </a:moveTo>
                <a:lnTo>
                  <a:pt x="3694222" y="546099"/>
                </a:lnTo>
                <a:lnTo>
                  <a:pt x="3694222" y="558799"/>
                </a:lnTo>
                <a:lnTo>
                  <a:pt x="3699895" y="558799"/>
                </a:lnTo>
                <a:lnTo>
                  <a:pt x="3699895" y="546099"/>
                </a:lnTo>
                <a:close/>
              </a:path>
              <a:path w="5365750" h="1384300">
                <a:moveTo>
                  <a:pt x="3730109" y="546099"/>
                </a:moveTo>
                <a:lnTo>
                  <a:pt x="3724436" y="546099"/>
                </a:lnTo>
                <a:lnTo>
                  <a:pt x="3724436" y="558799"/>
                </a:lnTo>
                <a:lnTo>
                  <a:pt x="3730109" y="558799"/>
                </a:lnTo>
                <a:lnTo>
                  <a:pt x="3730109" y="546099"/>
                </a:lnTo>
                <a:close/>
              </a:path>
              <a:path w="5365750" h="1384300">
                <a:moveTo>
                  <a:pt x="3760323" y="546099"/>
                </a:moveTo>
                <a:lnTo>
                  <a:pt x="3752801" y="546099"/>
                </a:lnTo>
                <a:lnTo>
                  <a:pt x="3752801" y="558799"/>
                </a:lnTo>
                <a:lnTo>
                  <a:pt x="3760323" y="558799"/>
                </a:lnTo>
                <a:lnTo>
                  <a:pt x="3760323" y="546099"/>
                </a:lnTo>
                <a:close/>
              </a:path>
              <a:path w="5365750" h="1384300">
                <a:moveTo>
                  <a:pt x="5365661" y="546099"/>
                </a:moveTo>
                <a:lnTo>
                  <a:pt x="3783015" y="546099"/>
                </a:lnTo>
                <a:lnTo>
                  <a:pt x="3783015" y="558799"/>
                </a:lnTo>
                <a:lnTo>
                  <a:pt x="5365661" y="558799"/>
                </a:lnTo>
                <a:lnTo>
                  <a:pt x="5365661" y="546099"/>
                </a:lnTo>
                <a:close/>
              </a:path>
              <a:path w="5365750" h="1384300">
                <a:moveTo>
                  <a:pt x="3699895" y="520699"/>
                </a:moveTo>
                <a:lnTo>
                  <a:pt x="3694222" y="520699"/>
                </a:lnTo>
                <a:lnTo>
                  <a:pt x="3694222" y="533399"/>
                </a:lnTo>
                <a:lnTo>
                  <a:pt x="3699895" y="533399"/>
                </a:lnTo>
                <a:lnTo>
                  <a:pt x="3699895" y="520699"/>
                </a:lnTo>
                <a:close/>
              </a:path>
              <a:path w="5365750" h="1384300">
                <a:moveTo>
                  <a:pt x="3730109" y="520699"/>
                </a:moveTo>
                <a:lnTo>
                  <a:pt x="3724436" y="520699"/>
                </a:lnTo>
                <a:lnTo>
                  <a:pt x="3724436" y="533399"/>
                </a:lnTo>
                <a:lnTo>
                  <a:pt x="3730109" y="533399"/>
                </a:lnTo>
                <a:lnTo>
                  <a:pt x="3730109" y="520699"/>
                </a:lnTo>
                <a:close/>
              </a:path>
              <a:path w="5365750" h="1384300">
                <a:moveTo>
                  <a:pt x="3760323" y="520699"/>
                </a:moveTo>
                <a:lnTo>
                  <a:pt x="3752801" y="520699"/>
                </a:lnTo>
                <a:lnTo>
                  <a:pt x="3752801" y="533399"/>
                </a:lnTo>
                <a:lnTo>
                  <a:pt x="3760323" y="533399"/>
                </a:lnTo>
                <a:lnTo>
                  <a:pt x="3760323" y="520699"/>
                </a:lnTo>
                <a:close/>
              </a:path>
              <a:path w="5365750" h="1384300">
                <a:moveTo>
                  <a:pt x="5365661" y="520699"/>
                </a:moveTo>
                <a:lnTo>
                  <a:pt x="3783015" y="520699"/>
                </a:lnTo>
                <a:lnTo>
                  <a:pt x="3783015" y="533399"/>
                </a:lnTo>
                <a:lnTo>
                  <a:pt x="5365661" y="533399"/>
                </a:lnTo>
                <a:lnTo>
                  <a:pt x="5365661" y="520699"/>
                </a:lnTo>
                <a:close/>
              </a:path>
              <a:path w="5365750" h="1384300">
                <a:moveTo>
                  <a:pt x="3699895" y="495299"/>
                </a:moveTo>
                <a:lnTo>
                  <a:pt x="3694222" y="495299"/>
                </a:lnTo>
                <a:lnTo>
                  <a:pt x="3694222" y="507999"/>
                </a:lnTo>
                <a:lnTo>
                  <a:pt x="3699895" y="507999"/>
                </a:lnTo>
                <a:lnTo>
                  <a:pt x="3699895" y="495299"/>
                </a:lnTo>
                <a:close/>
              </a:path>
              <a:path w="5365750" h="1384300">
                <a:moveTo>
                  <a:pt x="3730109" y="495299"/>
                </a:moveTo>
                <a:lnTo>
                  <a:pt x="3724436" y="495299"/>
                </a:lnTo>
                <a:lnTo>
                  <a:pt x="3724436" y="507999"/>
                </a:lnTo>
                <a:lnTo>
                  <a:pt x="3730109" y="507999"/>
                </a:lnTo>
                <a:lnTo>
                  <a:pt x="3730109" y="495299"/>
                </a:lnTo>
                <a:close/>
              </a:path>
              <a:path w="5365750" h="1384300">
                <a:moveTo>
                  <a:pt x="3760323" y="495299"/>
                </a:moveTo>
                <a:lnTo>
                  <a:pt x="3752801" y="495299"/>
                </a:lnTo>
                <a:lnTo>
                  <a:pt x="3752801" y="507999"/>
                </a:lnTo>
                <a:lnTo>
                  <a:pt x="3760323" y="507999"/>
                </a:lnTo>
                <a:lnTo>
                  <a:pt x="3760323" y="495299"/>
                </a:lnTo>
                <a:close/>
              </a:path>
              <a:path w="5365750" h="1384300">
                <a:moveTo>
                  <a:pt x="5365661" y="355599"/>
                </a:moveTo>
                <a:lnTo>
                  <a:pt x="5195725" y="355599"/>
                </a:lnTo>
                <a:lnTo>
                  <a:pt x="5195725" y="380999"/>
                </a:lnTo>
                <a:lnTo>
                  <a:pt x="5173033" y="380999"/>
                </a:lnTo>
                <a:lnTo>
                  <a:pt x="5173033" y="495299"/>
                </a:lnTo>
                <a:lnTo>
                  <a:pt x="3783015" y="495299"/>
                </a:lnTo>
                <a:lnTo>
                  <a:pt x="3783015" y="507999"/>
                </a:lnTo>
                <a:lnTo>
                  <a:pt x="5365661" y="507999"/>
                </a:lnTo>
                <a:lnTo>
                  <a:pt x="5365661" y="355599"/>
                </a:lnTo>
                <a:close/>
              </a:path>
              <a:path w="5365750" h="1384300">
                <a:moveTo>
                  <a:pt x="3820750" y="304799"/>
                </a:moveTo>
                <a:lnTo>
                  <a:pt x="3633795" y="304799"/>
                </a:lnTo>
                <a:lnTo>
                  <a:pt x="3633795" y="482599"/>
                </a:lnTo>
                <a:lnTo>
                  <a:pt x="3671530" y="482599"/>
                </a:lnTo>
                <a:lnTo>
                  <a:pt x="3671530" y="355599"/>
                </a:lnTo>
                <a:lnTo>
                  <a:pt x="3820750" y="355599"/>
                </a:lnTo>
                <a:lnTo>
                  <a:pt x="3820750" y="342899"/>
                </a:lnTo>
                <a:lnTo>
                  <a:pt x="3671530" y="342899"/>
                </a:lnTo>
                <a:lnTo>
                  <a:pt x="3671530" y="330199"/>
                </a:lnTo>
                <a:lnTo>
                  <a:pt x="3820750" y="330199"/>
                </a:lnTo>
                <a:lnTo>
                  <a:pt x="3820750" y="304799"/>
                </a:lnTo>
                <a:close/>
              </a:path>
              <a:path w="5365750" h="1384300">
                <a:moveTo>
                  <a:pt x="3699895" y="355599"/>
                </a:moveTo>
                <a:lnTo>
                  <a:pt x="3694222" y="355599"/>
                </a:lnTo>
                <a:lnTo>
                  <a:pt x="3694222" y="482599"/>
                </a:lnTo>
                <a:lnTo>
                  <a:pt x="3699895" y="482599"/>
                </a:lnTo>
                <a:lnTo>
                  <a:pt x="3699895" y="355599"/>
                </a:lnTo>
                <a:close/>
              </a:path>
              <a:path w="5365750" h="1384300">
                <a:moveTo>
                  <a:pt x="3730109" y="355599"/>
                </a:moveTo>
                <a:lnTo>
                  <a:pt x="3724436" y="355599"/>
                </a:lnTo>
                <a:lnTo>
                  <a:pt x="3724436" y="482599"/>
                </a:lnTo>
                <a:lnTo>
                  <a:pt x="3730109" y="482599"/>
                </a:lnTo>
                <a:lnTo>
                  <a:pt x="3730109" y="355599"/>
                </a:lnTo>
                <a:close/>
              </a:path>
              <a:path w="5365750" h="1384300">
                <a:moveTo>
                  <a:pt x="3760323" y="355599"/>
                </a:moveTo>
                <a:lnTo>
                  <a:pt x="3752801" y="355599"/>
                </a:lnTo>
                <a:lnTo>
                  <a:pt x="3752801" y="482599"/>
                </a:lnTo>
                <a:lnTo>
                  <a:pt x="3760323" y="482599"/>
                </a:lnTo>
                <a:lnTo>
                  <a:pt x="3760323" y="355599"/>
                </a:lnTo>
                <a:close/>
              </a:path>
              <a:path w="5365750" h="1384300">
                <a:moveTo>
                  <a:pt x="3820750" y="355599"/>
                </a:moveTo>
                <a:lnTo>
                  <a:pt x="3783015" y="355599"/>
                </a:lnTo>
                <a:lnTo>
                  <a:pt x="3783015" y="482599"/>
                </a:lnTo>
                <a:lnTo>
                  <a:pt x="5149428" y="482599"/>
                </a:lnTo>
                <a:lnTo>
                  <a:pt x="5102216" y="457199"/>
                </a:lnTo>
                <a:lnTo>
                  <a:pt x="4249478" y="457199"/>
                </a:lnTo>
                <a:lnTo>
                  <a:pt x="4249478" y="444499"/>
                </a:lnTo>
                <a:lnTo>
                  <a:pt x="4030397" y="444499"/>
                </a:lnTo>
                <a:lnTo>
                  <a:pt x="4030397" y="431799"/>
                </a:lnTo>
                <a:lnTo>
                  <a:pt x="4249478" y="431799"/>
                </a:lnTo>
                <a:lnTo>
                  <a:pt x="4249478" y="419099"/>
                </a:lnTo>
                <a:lnTo>
                  <a:pt x="3820750" y="419099"/>
                </a:lnTo>
                <a:lnTo>
                  <a:pt x="3820750" y="355599"/>
                </a:lnTo>
                <a:close/>
              </a:path>
              <a:path w="5365750" h="1384300">
                <a:moveTo>
                  <a:pt x="3261734" y="457199"/>
                </a:moveTo>
                <a:lnTo>
                  <a:pt x="2262644" y="457199"/>
                </a:lnTo>
                <a:lnTo>
                  <a:pt x="2262644" y="469899"/>
                </a:lnTo>
                <a:lnTo>
                  <a:pt x="3261734" y="469899"/>
                </a:lnTo>
                <a:lnTo>
                  <a:pt x="3261734" y="457199"/>
                </a:lnTo>
                <a:close/>
              </a:path>
              <a:path w="5365750" h="1384300">
                <a:moveTo>
                  <a:pt x="2347612" y="317499"/>
                </a:moveTo>
                <a:lnTo>
                  <a:pt x="2262644" y="317499"/>
                </a:lnTo>
                <a:lnTo>
                  <a:pt x="2262644" y="419099"/>
                </a:lnTo>
                <a:lnTo>
                  <a:pt x="3365569" y="419099"/>
                </a:lnTo>
                <a:lnTo>
                  <a:pt x="3365569" y="431799"/>
                </a:lnTo>
                <a:lnTo>
                  <a:pt x="2262644" y="431799"/>
                </a:lnTo>
                <a:lnTo>
                  <a:pt x="2262644" y="444499"/>
                </a:lnTo>
                <a:lnTo>
                  <a:pt x="3365569" y="444499"/>
                </a:lnTo>
                <a:lnTo>
                  <a:pt x="3365569" y="469899"/>
                </a:lnTo>
                <a:lnTo>
                  <a:pt x="3471381" y="469899"/>
                </a:lnTo>
                <a:lnTo>
                  <a:pt x="3471381" y="406399"/>
                </a:lnTo>
                <a:lnTo>
                  <a:pt x="3261734" y="406399"/>
                </a:lnTo>
                <a:lnTo>
                  <a:pt x="3261734" y="393699"/>
                </a:lnTo>
                <a:lnTo>
                  <a:pt x="2347612" y="393699"/>
                </a:lnTo>
                <a:lnTo>
                  <a:pt x="2347612" y="317499"/>
                </a:lnTo>
                <a:close/>
              </a:path>
              <a:path w="5365750" h="1384300">
                <a:moveTo>
                  <a:pt x="4296710" y="444499"/>
                </a:moveTo>
                <a:lnTo>
                  <a:pt x="4285364" y="444499"/>
                </a:lnTo>
                <a:lnTo>
                  <a:pt x="4285364" y="457199"/>
                </a:lnTo>
                <a:lnTo>
                  <a:pt x="4296710" y="457199"/>
                </a:lnTo>
                <a:lnTo>
                  <a:pt x="4296710" y="444499"/>
                </a:lnTo>
                <a:close/>
              </a:path>
              <a:path w="5365750" h="1384300">
                <a:moveTo>
                  <a:pt x="4249478" y="393699"/>
                </a:moveTo>
                <a:lnTo>
                  <a:pt x="4058762" y="393699"/>
                </a:lnTo>
                <a:lnTo>
                  <a:pt x="4058762" y="419099"/>
                </a:lnTo>
                <a:lnTo>
                  <a:pt x="4332597" y="419099"/>
                </a:lnTo>
                <a:lnTo>
                  <a:pt x="4332597" y="431799"/>
                </a:lnTo>
                <a:lnTo>
                  <a:pt x="4058762" y="431799"/>
                </a:lnTo>
                <a:lnTo>
                  <a:pt x="4058762" y="444499"/>
                </a:lnTo>
                <a:lnTo>
                  <a:pt x="4332597" y="444499"/>
                </a:lnTo>
                <a:lnTo>
                  <a:pt x="4332597" y="457199"/>
                </a:lnTo>
                <a:lnTo>
                  <a:pt x="5102216" y="457199"/>
                </a:lnTo>
                <a:lnTo>
                  <a:pt x="5031399" y="419099"/>
                </a:lnTo>
                <a:lnTo>
                  <a:pt x="5031399" y="406399"/>
                </a:lnTo>
                <a:lnTo>
                  <a:pt x="4249478" y="406399"/>
                </a:lnTo>
                <a:lnTo>
                  <a:pt x="4249478" y="393699"/>
                </a:lnTo>
                <a:close/>
              </a:path>
              <a:path w="5365750" h="1384300">
                <a:moveTo>
                  <a:pt x="995329" y="431799"/>
                </a:moveTo>
                <a:lnTo>
                  <a:pt x="987807" y="431799"/>
                </a:lnTo>
                <a:lnTo>
                  <a:pt x="987807" y="444499"/>
                </a:lnTo>
                <a:lnTo>
                  <a:pt x="995329" y="444499"/>
                </a:lnTo>
                <a:lnTo>
                  <a:pt x="995329" y="431799"/>
                </a:lnTo>
                <a:close/>
              </a:path>
              <a:path w="5365750" h="1384300">
                <a:moveTo>
                  <a:pt x="1021781" y="431799"/>
                </a:moveTo>
                <a:lnTo>
                  <a:pt x="1016108" y="431799"/>
                </a:lnTo>
                <a:lnTo>
                  <a:pt x="1016108" y="444499"/>
                </a:lnTo>
                <a:lnTo>
                  <a:pt x="1021781" y="444499"/>
                </a:lnTo>
                <a:lnTo>
                  <a:pt x="1021781" y="431799"/>
                </a:lnTo>
                <a:close/>
              </a:path>
              <a:path w="5365750" h="1384300">
                <a:moveTo>
                  <a:pt x="1051995" y="431799"/>
                </a:moveTo>
                <a:lnTo>
                  <a:pt x="1046322" y="431799"/>
                </a:lnTo>
                <a:lnTo>
                  <a:pt x="1046322" y="444499"/>
                </a:lnTo>
                <a:lnTo>
                  <a:pt x="1051995" y="444499"/>
                </a:lnTo>
                <a:lnTo>
                  <a:pt x="1051995" y="431799"/>
                </a:lnTo>
                <a:close/>
              </a:path>
              <a:path w="5365750" h="1384300">
                <a:moveTo>
                  <a:pt x="2175764" y="431799"/>
                </a:moveTo>
                <a:lnTo>
                  <a:pt x="1076536" y="431799"/>
                </a:lnTo>
                <a:lnTo>
                  <a:pt x="1076536" y="444499"/>
                </a:lnTo>
                <a:lnTo>
                  <a:pt x="2175764" y="444499"/>
                </a:lnTo>
                <a:lnTo>
                  <a:pt x="2175764" y="431799"/>
                </a:lnTo>
                <a:close/>
              </a:path>
              <a:path w="5365750" h="1384300">
                <a:moveTo>
                  <a:pt x="4296710" y="419099"/>
                </a:moveTo>
                <a:lnTo>
                  <a:pt x="4285364" y="419099"/>
                </a:lnTo>
                <a:lnTo>
                  <a:pt x="4285364" y="431799"/>
                </a:lnTo>
                <a:lnTo>
                  <a:pt x="4296710" y="431799"/>
                </a:lnTo>
                <a:lnTo>
                  <a:pt x="4296710" y="419099"/>
                </a:lnTo>
                <a:close/>
              </a:path>
              <a:path w="5365750" h="1384300">
                <a:moveTo>
                  <a:pt x="1093555" y="190499"/>
                </a:moveTo>
                <a:lnTo>
                  <a:pt x="946247" y="190499"/>
                </a:lnTo>
                <a:lnTo>
                  <a:pt x="946247" y="419099"/>
                </a:lnTo>
                <a:lnTo>
                  <a:pt x="965115" y="419099"/>
                </a:lnTo>
                <a:lnTo>
                  <a:pt x="965115" y="406399"/>
                </a:lnTo>
                <a:lnTo>
                  <a:pt x="2175764" y="406399"/>
                </a:lnTo>
                <a:lnTo>
                  <a:pt x="2175764" y="393699"/>
                </a:lnTo>
                <a:lnTo>
                  <a:pt x="965115" y="393699"/>
                </a:lnTo>
                <a:lnTo>
                  <a:pt x="965115" y="292099"/>
                </a:lnTo>
                <a:lnTo>
                  <a:pt x="1284334" y="292099"/>
                </a:lnTo>
                <a:lnTo>
                  <a:pt x="1249064" y="279399"/>
                </a:lnTo>
                <a:lnTo>
                  <a:pt x="965115" y="279399"/>
                </a:lnTo>
                <a:lnTo>
                  <a:pt x="965115" y="266699"/>
                </a:lnTo>
                <a:lnTo>
                  <a:pt x="1093555" y="266699"/>
                </a:lnTo>
                <a:lnTo>
                  <a:pt x="1093555" y="253999"/>
                </a:lnTo>
                <a:lnTo>
                  <a:pt x="965115" y="253999"/>
                </a:lnTo>
                <a:lnTo>
                  <a:pt x="965115" y="241299"/>
                </a:lnTo>
                <a:lnTo>
                  <a:pt x="1093555" y="241299"/>
                </a:lnTo>
                <a:lnTo>
                  <a:pt x="1093555" y="228599"/>
                </a:lnTo>
                <a:lnTo>
                  <a:pt x="965115" y="228599"/>
                </a:lnTo>
                <a:lnTo>
                  <a:pt x="965115" y="215899"/>
                </a:lnTo>
                <a:lnTo>
                  <a:pt x="1093555" y="215899"/>
                </a:lnTo>
                <a:lnTo>
                  <a:pt x="1093555" y="190499"/>
                </a:lnTo>
                <a:close/>
              </a:path>
              <a:path w="5365750" h="1384300">
                <a:moveTo>
                  <a:pt x="995329" y="406399"/>
                </a:moveTo>
                <a:lnTo>
                  <a:pt x="987807" y="406399"/>
                </a:lnTo>
                <a:lnTo>
                  <a:pt x="987807" y="419099"/>
                </a:lnTo>
                <a:lnTo>
                  <a:pt x="995329" y="419099"/>
                </a:lnTo>
                <a:lnTo>
                  <a:pt x="995329" y="406399"/>
                </a:lnTo>
                <a:close/>
              </a:path>
              <a:path w="5365750" h="1384300">
                <a:moveTo>
                  <a:pt x="1021781" y="406399"/>
                </a:moveTo>
                <a:lnTo>
                  <a:pt x="1016108" y="406399"/>
                </a:lnTo>
                <a:lnTo>
                  <a:pt x="1016108" y="419099"/>
                </a:lnTo>
                <a:lnTo>
                  <a:pt x="1021781" y="419099"/>
                </a:lnTo>
                <a:lnTo>
                  <a:pt x="1021781" y="406399"/>
                </a:lnTo>
                <a:close/>
              </a:path>
              <a:path w="5365750" h="1384300">
                <a:moveTo>
                  <a:pt x="1051995" y="406399"/>
                </a:moveTo>
                <a:lnTo>
                  <a:pt x="1046322" y="406399"/>
                </a:lnTo>
                <a:lnTo>
                  <a:pt x="1046322" y="419099"/>
                </a:lnTo>
                <a:lnTo>
                  <a:pt x="1051995" y="419099"/>
                </a:lnTo>
                <a:lnTo>
                  <a:pt x="1051995" y="406399"/>
                </a:lnTo>
                <a:close/>
              </a:path>
              <a:path w="5365750" h="1384300">
                <a:moveTo>
                  <a:pt x="2175764" y="406399"/>
                </a:moveTo>
                <a:lnTo>
                  <a:pt x="1076536" y="406399"/>
                </a:lnTo>
                <a:lnTo>
                  <a:pt x="1076536" y="419099"/>
                </a:lnTo>
                <a:lnTo>
                  <a:pt x="2175764" y="419099"/>
                </a:lnTo>
                <a:lnTo>
                  <a:pt x="2175764" y="406399"/>
                </a:lnTo>
                <a:close/>
              </a:path>
              <a:path w="5365750" h="1384300">
                <a:moveTo>
                  <a:pt x="4073869" y="139699"/>
                </a:moveTo>
                <a:lnTo>
                  <a:pt x="3971882" y="139699"/>
                </a:lnTo>
                <a:lnTo>
                  <a:pt x="3971882" y="279399"/>
                </a:lnTo>
                <a:lnTo>
                  <a:pt x="3915215" y="330199"/>
                </a:lnTo>
                <a:lnTo>
                  <a:pt x="3915215" y="419099"/>
                </a:lnTo>
                <a:lnTo>
                  <a:pt x="4030397" y="419099"/>
                </a:lnTo>
                <a:lnTo>
                  <a:pt x="4030397" y="393699"/>
                </a:lnTo>
                <a:lnTo>
                  <a:pt x="4381678" y="393699"/>
                </a:lnTo>
                <a:lnTo>
                  <a:pt x="4381678" y="380999"/>
                </a:lnTo>
                <a:lnTo>
                  <a:pt x="4030397" y="380999"/>
                </a:lnTo>
                <a:lnTo>
                  <a:pt x="4030397" y="330199"/>
                </a:lnTo>
                <a:lnTo>
                  <a:pt x="4073869" y="330199"/>
                </a:lnTo>
                <a:lnTo>
                  <a:pt x="4073869" y="317499"/>
                </a:lnTo>
                <a:lnTo>
                  <a:pt x="4030397" y="317499"/>
                </a:lnTo>
                <a:lnTo>
                  <a:pt x="4030397" y="266699"/>
                </a:lnTo>
                <a:lnTo>
                  <a:pt x="4073869" y="266699"/>
                </a:lnTo>
                <a:lnTo>
                  <a:pt x="4073869" y="253999"/>
                </a:lnTo>
                <a:lnTo>
                  <a:pt x="4030397" y="253999"/>
                </a:lnTo>
                <a:lnTo>
                  <a:pt x="4030397" y="203199"/>
                </a:lnTo>
                <a:lnTo>
                  <a:pt x="4073869" y="203199"/>
                </a:lnTo>
                <a:lnTo>
                  <a:pt x="4073869" y="190499"/>
                </a:lnTo>
                <a:lnTo>
                  <a:pt x="4030397" y="190499"/>
                </a:lnTo>
                <a:lnTo>
                  <a:pt x="4030397" y="165099"/>
                </a:lnTo>
                <a:lnTo>
                  <a:pt x="4073869" y="165099"/>
                </a:lnTo>
                <a:lnTo>
                  <a:pt x="4073869" y="139699"/>
                </a:lnTo>
                <a:close/>
              </a:path>
              <a:path w="5365750" h="1384300">
                <a:moveTo>
                  <a:pt x="3159747" y="330199"/>
                </a:moveTo>
                <a:lnTo>
                  <a:pt x="3121948" y="330199"/>
                </a:lnTo>
                <a:lnTo>
                  <a:pt x="3121948" y="380999"/>
                </a:lnTo>
                <a:lnTo>
                  <a:pt x="3365569" y="380999"/>
                </a:lnTo>
                <a:lnTo>
                  <a:pt x="3365569" y="406399"/>
                </a:lnTo>
                <a:lnTo>
                  <a:pt x="3471381" y="406399"/>
                </a:lnTo>
                <a:lnTo>
                  <a:pt x="3471381" y="368299"/>
                </a:lnTo>
                <a:lnTo>
                  <a:pt x="3261734" y="368299"/>
                </a:lnTo>
                <a:lnTo>
                  <a:pt x="3261734" y="342899"/>
                </a:lnTo>
                <a:lnTo>
                  <a:pt x="3159747" y="342899"/>
                </a:lnTo>
                <a:lnTo>
                  <a:pt x="3159747" y="330199"/>
                </a:lnTo>
                <a:close/>
              </a:path>
              <a:path w="5365750" h="1384300">
                <a:moveTo>
                  <a:pt x="4296710" y="393699"/>
                </a:moveTo>
                <a:lnTo>
                  <a:pt x="4285364" y="393699"/>
                </a:lnTo>
                <a:lnTo>
                  <a:pt x="4285364" y="406399"/>
                </a:lnTo>
                <a:lnTo>
                  <a:pt x="4296710" y="406399"/>
                </a:lnTo>
                <a:lnTo>
                  <a:pt x="4296710" y="393699"/>
                </a:lnTo>
                <a:close/>
              </a:path>
              <a:path w="5365750" h="1384300">
                <a:moveTo>
                  <a:pt x="4993600" y="266699"/>
                </a:moveTo>
                <a:lnTo>
                  <a:pt x="4955865" y="266699"/>
                </a:lnTo>
                <a:lnTo>
                  <a:pt x="4955865" y="368299"/>
                </a:lnTo>
                <a:lnTo>
                  <a:pt x="5016292" y="368299"/>
                </a:lnTo>
                <a:lnTo>
                  <a:pt x="5016292" y="380999"/>
                </a:lnTo>
                <a:lnTo>
                  <a:pt x="4955865" y="380999"/>
                </a:lnTo>
                <a:lnTo>
                  <a:pt x="4955865" y="393699"/>
                </a:lnTo>
                <a:lnTo>
                  <a:pt x="4332597" y="393699"/>
                </a:lnTo>
                <a:lnTo>
                  <a:pt x="4332597" y="406399"/>
                </a:lnTo>
                <a:lnTo>
                  <a:pt x="5031399" y="406399"/>
                </a:lnTo>
                <a:lnTo>
                  <a:pt x="5031399" y="355599"/>
                </a:lnTo>
                <a:lnTo>
                  <a:pt x="4993600" y="355599"/>
                </a:lnTo>
                <a:lnTo>
                  <a:pt x="4993600" y="342899"/>
                </a:lnTo>
                <a:lnTo>
                  <a:pt x="5031399" y="342899"/>
                </a:lnTo>
                <a:lnTo>
                  <a:pt x="5031399" y="330199"/>
                </a:lnTo>
                <a:lnTo>
                  <a:pt x="4993600" y="330199"/>
                </a:lnTo>
                <a:lnTo>
                  <a:pt x="4993600" y="317499"/>
                </a:lnTo>
                <a:lnTo>
                  <a:pt x="5031399" y="317499"/>
                </a:lnTo>
                <a:lnTo>
                  <a:pt x="5031399" y="304799"/>
                </a:lnTo>
                <a:lnTo>
                  <a:pt x="4993600" y="304799"/>
                </a:lnTo>
                <a:lnTo>
                  <a:pt x="4993600" y="266699"/>
                </a:lnTo>
                <a:close/>
              </a:path>
              <a:path w="5365750" h="1384300">
                <a:moveTo>
                  <a:pt x="995329" y="292099"/>
                </a:moveTo>
                <a:lnTo>
                  <a:pt x="987807" y="292099"/>
                </a:lnTo>
                <a:lnTo>
                  <a:pt x="987807" y="393699"/>
                </a:lnTo>
                <a:lnTo>
                  <a:pt x="995329" y="393699"/>
                </a:lnTo>
                <a:lnTo>
                  <a:pt x="995329" y="292099"/>
                </a:lnTo>
                <a:close/>
              </a:path>
              <a:path w="5365750" h="1384300">
                <a:moveTo>
                  <a:pt x="1021781" y="292099"/>
                </a:moveTo>
                <a:lnTo>
                  <a:pt x="1016108" y="292099"/>
                </a:lnTo>
                <a:lnTo>
                  <a:pt x="1016108" y="393699"/>
                </a:lnTo>
                <a:lnTo>
                  <a:pt x="1021781" y="393699"/>
                </a:lnTo>
                <a:lnTo>
                  <a:pt x="1021781" y="292099"/>
                </a:lnTo>
                <a:close/>
              </a:path>
              <a:path w="5365750" h="1384300">
                <a:moveTo>
                  <a:pt x="1051995" y="292099"/>
                </a:moveTo>
                <a:lnTo>
                  <a:pt x="1046322" y="292099"/>
                </a:lnTo>
                <a:lnTo>
                  <a:pt x="1046322" y="393699"/>
                </a:lnTo>
                <a:lnTo>
                  <a:pt x="1051995" y="393699"/>
                </a:lnTo>
                <a:lnTo>
                  <a:pt x="1051995" y="292099"/>
                </a:lnTo>
                <a:close/>
              </a:path>
              <a:path w="5365750" h="1384300">
                <a:moveTo>
                  <a:pt x="1448597" y="253999"/>
                </a:moveTo>
                <a:lnTo>
                  <a:pt x="1284334" y="253999"/>
                </a:lnTo>
                <a:lnTo>
                  <a:pt x="1284334" y="292099"/>
                </a:lnTo>
                <a:lnTo>
                  <a:pt x="1076536" y="292099"/>
                </a:lnTo>
                <a:lnTo>
                  <a:pt x="1076536" y="393699"/>
                </a:lnTo>
                <a:lnTo>
                  <a:pt x="2175764" y="393699"/>
                </a:lnTo>
                <a:lnTo>
                  <a:pt x="2175764" y="330199"/>
                </a:lnTo>
                <a:lnTo>
                  <a:pt x="1781011" y="330199"/>
                </a:lnTo>
                <a:lnTo>
                  <a:pt x="1781011" y="317499"/>
                </a:lnTo>
                <a:lnTo>
                  <a:pt x="1458094" y="317499"/>
                </a:lnTo>
                <a:lnTo>
                  <a:pt x="1458094" y="279399"/>
                </a:lnTo>
                <a:lnTo>
                  <a:pt x="1448597" y="279399"/>
                </a:lnTo>
                <a:lnTo>
                  <a:pt x="1448597" y="253999"/>
                </a:lnTo>
                <a:close/>
              </a:path>
              <a:path w="5365750" h="1384300">
                <a:moveTo>
                  <a:pt x="2772579" y="88899"/>
                </a:moveTo>
                <a:lnTo>
                  <a:pt x="2617686" y="88899"/>
                </a:lnTo>
                <a:lnTo>
                  <a:pt x="2617686" y="292099"/>
                </a:lnTo>
                <a:lnTo>
                  <a:pt x="2511938" y="292099"/>
                </a:lnTo>
                <a:lnTo>
                  <a:pt x="2511938" y="393699"/>
                </a:lnTo>
                <a:lnTo>
                  <a:pt x="3261734" y="393699"/>
                </a:lnTo>
                <a:lnTo>
                  <a:pt x="3261734" y="380999"/>
                </a:lnTo>
                <a:lnTo>
                  <a:pt x="2562932" y="380999"/>
                </a:lnTo>
                <a:lnTo>
                  <a:pt x="2562932" y="330199"/>
                </a:lnTo>
                <a:lnTo>
                  <a:pt x="3159747" y="330199"/>
                </a:lnTo>
                <a:lnTo>
                  <a:pt x="3159747" y="241299"/>
                </a:lnTo>
                <a:lnTo>
                  <a:pt x="2772579" y="241299"/>
                </a:lnTo>
                <a:lnTo>
                  <a:pt x="2772579" y="88899"/>
                </a:lnTo>
                <a:close/>
              </a:path>
              <a:path w="5365750" h="1384300">
                <a:moveTo>
                  <a:pt x="4695224" y="355599"/>
                </a:moveTo>
                <a:lnTo>
                  <a:pt x="4532810" y="355599"/>
                </a:lnTo>
                <a:lnTo>
                  <a:pt x="4532810" y="368299"/>
                </a:lnTo>
                <a:lnTo>
                  <a:pt x="4521464" y="368299"/>
                </a:lnTo>
                <a:lnTo>
                  <a:pt x="4521464" y="393699"/>
                </a:lnTo>
                <a:lnTo>
                  <a:pt x="4904871" y="393699"/>
                </a:lnTo>
                <a:lnTo>
                  <a:pt x="4904871" y="380999"/>
                </a:lnTo>
                <a:lnTo>
                  <a:pt x="4695224" y="380999"/>
                </a:lnTo>
                <a:lnTo>
                  <a:pt x="4695224" y="355599"/>
                </a:lnTo>
                <a:close/>
              </a:path>
              <a:path w="5365750" h="1384300">
                <a:moveTo>
                  <a:pt x="4935085" y="380999"/>
                </a:moveTo>
                <a:lnTo>
                  <a:pt x="4929412" y="380999"/>
                </a:lnTo>
                <a:lnTo>
                  <a:pt x="4929412" y="393699"/>
                </a:lnTo>
                <a:lnTo>
                  <a:pt x="4935085" y="393699"/>
                </a:lnTo>
                <a:lnTo>
                  <a:pt x="4935085" y="380999"/>
                </a:lnTo>
                <a:close/>
              </a:path>
              <a:path w="5365750" h="1384300">
                <a:moveTo>
                  <a:pt x="2636554" y="330199"/>
                </a:moveTo>
                <a:lnTo>
                  <a:pt x="2615838" y="330199"/>
                </a:lnTo>
                <a:lnTo>
                  <a:pt x="2615838" y="380999"/>
                </a:lnTo>
                <a:lnTo>
                  <a:pt x="2636554" y="380999"/>
                </a:lnTo>
                <a:lnTo>
                  <a:pt x="2636554" y="330199"/>
                </a:lnTo>
                <a:close/>
              </a:path>
              <a:path w="5365750" h="1384300">
                <a:moveTo>
                  <a:pt x="2708327" y="330199"/>
                </a:moveTo>
                <a:lnTo>
                  <a:pt x="2687547" y="330199"/>
                </a:lnTo>
                <a:lnTo>
                  <a:pt x="2687547" y="380999"/>
                </a:lnTo>
                <a:lnTo>
                  <a:pt x="2708327" y="380999"/>
                </a:lnTo>
                <a:lnTo>
                  <a:pt x="2708327" y="330199"/>
                </a:lnTo>
                <a:close/>
              </a:path>
              <a:path w="5365750" h="1384300">
                <a:moveTo>
                  <a:pt x="2780100" y="330199"/>
                </a:moveTo>
                <a:lnTo>
                  <a:pt x="2759321" y="330199"/>
                </a:lnTo>
                <a:lnTo>
                  <a:pt x="2759321" y="380999"/>
                </a:lnTo>
                <a:lnTo>
                  <a:pt x="2780100" y="380999"/>
                </a:lnTo>
                <a:lnTo>
                  <a:pt x="2780100" y="330199"/>
                </a:lnTo>
                <a:close/>
              </a:path>
              <a:path w="5365750" h="1384300">
                <a:moveTo>
                  <a:pt x="2851874" y="330199"/>
                </a:moveTo>
                <a:lnTo>
                  <a:pt x="2833006" y="330199"/>
                </a:lnTo>
                <a:lnTo>
                  <a:pt x="2833006" y="380999"/>
                </a:lnTo>
                <a:lnTo>
                  <a:pt x="2851874" y="380999"/>
                </a:lnTo>
                <a:lnTo>
                  <a:pt x="2851874" y="330199"/>
                </a:lnTo>
                <a:close/>
              </a:path>
              <a:path w="5365750" h="1384300">
                <a:moveTo>
                  <a:pt x="2927408" y="330199"/>
                </a:moveTo>
                <a:lnTo>
                  <a:pt x="2906628" y="330199"/>
                </a:lnTo>
                <a:lnTo>
                  <a:pt x="2906628" y="380999"/>
                </a:lnTo>
                <a:lnTo>
                  <a:pt x="2927408" y="380999"/>
                </a:lnTo>
                <a:lnTo>
                  <a:pt x="2927408" y="330199"/>
                </a:lnTo>
                <a:close/>
              </a:path>
              <a:path w="5365750" h="1384300">
                <a:moveTo>
                  <a:pt x="2999181" y="330199"/>
                </a:moveTo>
                <a:lnTo>
                  <a:pt x="2978401" y="330199"/>
                </a:lnTo>
                <a:lnTo>
                  <a:pt x="2978401" y="380999"/>
                </a:lnTo>
                <a:lnTo>
                  <a:pt x="2999181" y="380999"/>
                </a:lnTo>
                <a:lnTo>
                  <a:pt x="2999181" y="330199"/>
                </a:lnTo>
                <a:close/>
              </a:path>
              <a:path w="5365750" h="1384300">
                <a:moveTo>
                  <a:pt x="3070954" y="330199"/>
                </a:moveTo>
                <a:lnTo>
                  <a:pt x="3050175" y="330199"/>
                </a:lnTo>
                <a:lnTo>
                  <a:pt x="3050175" y="380999"/>
                </a:lnTo>
                <a:lnTo>
                  <a:pt x="3070954" y="380999"/>
                </a:lnTo>
                <a:lnTo>
                  <a:pt x="3070954" y="330199"/>
                </a:lnTo>
                <a:close/>
              </a:path>
              <a:path w="5365750" h="1384300">
                <a:moveTo>
                  <a:pt x="4073869" y="330199"/>
                </a:moveTo>
                <a:lnTo>
                  <a:pt x="4058762" y="330199"/>
                </a:lnTo>
                <a:lnTo>
                  <a:pt x="4058762" y="380999"/>
                </a:lnTo>
                <a:lnTo>
                  <a:pt x="4249478" y="380999"/>
                </a:lnTo>
                <a:lnTo>
                  <a:pt x="4249478" y="368299"/>
                </a:lnTo>
                <a:lnTo>
                  <a:pt x="4381678" y="368299"/>
                </a:lnTo>
                <a:lnTo>
                  <a:pt x="4381678" y="355599"/>
                </a:lnTo>
                <a:lnTo>
                  <a:pt x="4249478" y="355599"/>
                </a:lnTo>
                <a:lnTo>
                  <a:pt x="4249478" y="342899"/>
                </a:lnTo>
                <a:lnTo>
                  <a:pt x="4073869" y="342899"/>
                </a:lnTo>
                <a:lnTo>
                  <a:pt x="4073869" y="330199"/>
                </a:lnTo>
                <a:close/>
              </a:path>
              <a:path w="5365750" h="1384300">
                <a:moveTo>
                  <a:pt x="4296710" y="368299"/>
                </a:moveTo>
                <a:lnTo>
                  <a:pt x="4285364" y="368299"/>
                </a:lnTo>
                <a:lnTo>
                  <a:pt x="4285364" y="380999"/>
                </a:lnTo>
                <a:lnTo>
                  <a:pt x="4296710" y="380999"/>
                </a:lnTo>
                <a:lnTo>
                  <a:pt x="4296710" y="368299"/>
                </a:lnTo>
                <a:close/>
              </a:path>
              <a:path w="5365750" h="1384300">
                <a:moveTo>
                  <a:pt x="4381678" y="368299"/>
                </a:moveTo>
                <a:lnTo>
                  <a:pt x="4332597" y="368299"/>
                </a:lnTo>
                <a:lnTo>
                  <a:pt x="4332597" y="380999"/>
                </a:lnTo>
                <a:lnTo>
                  <a:pt x="4381678" y="380999"/>
                </a:lnTo>
                <a:lnTo>
                  <a:pt x="4381678" y="368299"/>
                </a:lnTo>
                <a:close/>
              </a:path>
              <a:path w="5365750" h="1384300">
                <a:moveTo>
                  <a:pt x="4993600" y="203199"/>
                </a:moveTo>
                <a:lnTo>
                  <a:pt x="4887852" y="203199"/>
                </a:lnTo>
                <a:lnTo>
                  <a:pt x="4887852" y="368299"/>
                </a:lnTo>
                <a:lnTo>
                  <a:pt x="4695224" y="380999"/>
                </a:lnTo>
                <a:lnTo>
                  <a:pt x="4993600" y="380999"/>
                </a:lnTo>
                <a:lnTo>
                  <a:pt x="4993600" y="368299"/>
                </a:lnTo>
                <a:lnTo>
                  <a:pt x="4904871" y="368299"/>
                </a:lnTo>
                <a:lnTo>
                  <a:pt x="4904871" y="266699"/>
                </a:lnTo>
                <a:lnTo>
                  <a:pt x="4993600" y="266699"/>
                </a:lnTo>
                <a:lnTo>
                  <a:pt x="4993600" y="253999"/>
                </a:lnTo>
                <a:lnTo>
                  <a:pt x="4904871" y="253999"/>
                </a:lnTo>
                <a:lnTo>
                  <a:pt x="4904871" y="241299"/>
                </a:lnTo>
                <a:lnTo>
                  <a:pt x="4993600" y="241299"/>
                </a:lnTo>
                <a:lnTo>
                  <a:pt x="4993600" y="228599"/>
                </a:lnTo>
                <a:lnTo>
                  <a:pt x="4904871" y="228599"/>
                </a:lnTo>
                <a:lnTo>
                  <a:pt x="4904871" y="215899"/>
                </a:lnTo>
                <a:lnTo>
                  <a:pt x="4993600" y="215899"/>
                </a:lnTo>
                <a:lnTo>
                  <a:pt x="4993600" y="203199"/>
                </a:lnTo>
                <a:close/>
              </a:path>
              <a:path w="5365750" h="1384300">
                <a:moveTo>
                  <a:pt x="3380740" y="317499"/>
                </a:moveTo>
                <a:lnTo>
                  <a:pt x="3365569" y="317499"/>
                </a:lnTo>
                <a:lnTo>
                  <a:pt x="3365569" y="368299"/>
                </a:lnTo>
                <a:lnTo>
                  <a:pt x="3471381" y="368299"/>
                </a:lnTo>
                <a:lnTo>
                  <a:pt x="3471381" y="342899"/>
                </a:lnTo>
                <a:lnTo>
                  <a:pt x="3380740" y="342899"/>
                </a:lnTo>
                <a:lnTo>
                  <a:pt x="3380740" y="317499"/>
                </a:lnTo>
                <a:close/>
              </a:path>
              <a:path w="5365750" h="1384300">
                <a:moveTo>
                  <a:pt x="4935085" y="266699"/>
                </a:moveTo>
                <a:lnTo>
                  <a:pt x="4929412" y="266699"/>
                </a:lnTo>
                <a:lnTo>
                  <a:pt x="4929412" y="368299"/>
                </a:lnTo>
                <a:lnTo>
                  <a:pt x="4935085" y="368299"/>
                </a:lnTo>
                <a:lnTo>
                  <a:pt x="4935085" y="266699"/>
                </a:lnTo>
                <a:close/>
              </a:path>
              <a:path w="5365750" h="1384300">
                <a:moveTo>
                  <a:pt x="808374" y="304799"/>
                </a:moveTo>
                <a:lnTo>
                  <a:pt x="509934" y="304799"/>
                </a:lnTo>
                <a:lnTo>
                  <a:pt x="509934" y="355599"/>
                </a:lnTo>
                <a:lnTo>
                  <a:pt x="808374" y="355599"/>
                </a:lnTo>
                <a:lnTo>
                  <a:pt x="808374" y="304799"/>
                </a:lnTo>
                <a:close/>
              </a:path>
              <a:path w="5365750" h="1384300">
                <a:moveTo>
                  <a:pt x="4296710" y="253999"/>
                </a:moveTo>
                <a:lnTo>
                  <a:pt x="4285364" y="253999"/>
                </a:lnTo>
                <a:lnTo>
                  <a:pt x="4285364" y="355599"/>
                </a:lnTo>
                <a:lnTo>
                  <a:pt x="4296710" y="355599"/>
                </a:lnTo>
                <a:lnTo>
                  <a:pt x="4296710" y="253999"/>
                </a:lnTo>
                <a:close/>
              </a:path>
              <a:path w="5365750" h="1384300">
                <a:moveTo>
                  <a:pt x="4355225" y="253999"/>
                </a:moveTo>
                <a:lnTo>
                  <a:pt x="4332597" y="253999"/>
                </a:lnTo>
                <a:lnTo>
                  <a:pt x="4332597" y="355599"/>
                </a:lnTo>
                <a:lnTo>
                  <a:pt x="4381678" y="355599"/>
                </a:lnTo>
                <a:lnTo>
                  <a:pt x="4381678" y="279399"/>
                </a:lnTo>
                <a:lnTo>
                  <a:pt x="4355225" y="279399"/>
                </a:lnTo>
                <a:lnTo>
                  <a:pt x="4355225" y="253999"/>
                </a:lnTo>
                <a:close/>
              </a:path>
              <a:path w="5365750" h="1384300">
                <a:moveTo>
                  <a:pt x="4689551" y="292099"/>
                </a:moveTo>
                <a:lnTo>
                  <a:pt x="4540332" y="292099"/>
                </a:lnTo>
                <a:lnTo>
                  <a:pt x="4540332" y="355599"/>
                </a:lnTo>
                <a:lnTo>
                  <a:pt x="4689551" y="355599"/>
                </a:lnTo>
                <a:lnTo>
                  <a:pt x="4689551" y="292099"/>
                </a:lnTo>
                <a:close/>
              </a:path>
              <a:path w="5365750" h="1384300">
                <a:moveTo>
                  <a:pt x="5031399" y="342899"/>
                </a:moveTo>
                <a:lnTo>
                  <a:pt x="5016292" y="342899"/>
                </a:lnTo>
                <a:lnTo>
                  <a:pt x="5016292" y="355599"/>
                </a:lnTo>
                <a:lnTo>
                  <a:pt x="5031399" y="355599"/>
                </a:lnTo>
                <a:lnTo>
                  <a:pt x="5031399" y="342899"/>
                </a:lnTo>
                <a:close/>
              </a:path>
              <a:path w="5365750" h="1384300">
                <a:moveTo>
                  <a:pt x="3248476" y="76199"/>
                </a:moveTo>
                <a:lnTo>
                  <a:pt x="3248476" y="342899"/>
                </a:lnTo>
                <a:lnTo>
                  <a:pt x="3261734" y="342899"/>
                </a:lnTo>
                <a:lnTo>
                  <a:pt x="3261734" y="317499"/>
                </a:lnTo>
                <a:lnTo>
                  <a:pt x="3380740" y="317499"/>
                </a:lnTo>
                <a:lnTo>
                  <a:pt x="3380740" y="304799"/>
                </a:lnTo>
                <a:lnTo>
                  <a:pt x="3261734" y="304799"/>
                </a:lnTo>
                <a:lnTo>
                  <a:pt x="3261734" y="279399"/>
                </a:lnTo>
                <a:lnTo>
                  <a:pt x="3380740" y="279399"/>
                </a:lnTo>
                <a:lnTo>
                  <a:pt x="3380740" y="266699"/>
                </a:lnTo>
                <a:lnTo>
                  <a:pt x="3261734" y="266699"/>
                </a:lnTo>
                <a:lnTo>
                  <a:pt x="3261734" y="253999"/>
                </a:lnTo>
                <a:lnTo>
                  <a:pt x="3380740" y="253999"/>
                </a:lnTo>
                <a:lnTo>
                  <a:pt x="3380740" y="241299"/>
                </a:lnTo>
                <a:lnTo>
                  <a:pt x="3261734" y="241299"/>
                </a:lnTo>
                <a:lnTo>
                  <a:pt x="3261734" y="215899"/>
                </a:lnTo>
                <a:lnTo>
                  <a:pt x="3380740" y="215899"/>
                </a:lnTo>
                <a:lnTo>
                  <a:pt x="3380740" y="203199"/>
                </a:lnTo>
                <a:lnTo>
                  <a:pt x="3261734" y="203199"/>
                </a:lnTo>
                <a:lnTo>
                  <a:pt x="3261734" y="177799"/>
                </a:lnTo>
                <a:lnTo>
                  <a:pt x="3380740" y="177799"/>
                </a:lnTo>
                <a:lnTo>
                  <a:pt x="3380740" y="165099"/>
                </a:lnTo>
                <a:lnTo>
                  <a:pt x="3248476" y="76199"/>
                </a:lnTo>
                <a:close/>
              </a:path>
              <a:path w="5365750" h="1384300">
                <a:moveTo>
                  <a:pt x="3699895" y="330199"/>
                </a:moveTo>
                <a:lnTo>
                  <a:pt x="3694222" y="330199"/>
                </a:lnTo>
                <a:lnTo>
                  <a:pt x="3694222" y="342899"/>
                </a:lnTo>
                <a:lnTo>
                  <a:pt x="3699895" y="342899"/>
                </a:lnTo>
                <a:lnTo>
                  <a:pt x="3699895" y="330199"/>
                </a:lnTo>
                <a:close/>
              </a:path>
              <a:path w="5365750" h="1384300">
                <a:moveTo>
                  <a:pt x="3730109" y="330199"/>
                </a:moveTo>
                <a:lnTo>
                  <a:pt x="3724436" y="330199"/>
                </a:lnTo>
                <a:lnTo>
                  <a:pt x="3724436" y="342899"/>
                </a:lnTo>
                <a:lnTo>
                  <a:pt x="3730109" y="342899"/>
                </a:lnTo>
                <a:lnTo>
                  <a:pt x="3730109" y="330199"/>
                </a:lnTo>
                <a:close/>
              </a:path>
              <a:path w="5365750" h="1384300">
                <a:moveTo>
                  <a:pt x="3760323" y="330199"/>
                </a:moveTo>
                <a:lnTo>
                  <a:pt x="3752801" y="330199"/>
                </a:lnTo>
                <a:lnTo>
                  <a:pt x="3752801" y="342899"/>
                </a:lnTo>
                <a:lnTo>
                  <a:pt x="3760323" y="342899"/>
                </a:lnTo>
                <a:lnTo>
                  <a:pt x="3760323" y="330199"/>
                </a:lnTo>
                <a:close/>
              </a:path>
              <a:path w="5365750" h="1384300">
                <a:moveTo>
                  <a:pt x="3820750" y="330199"/>
                </a:moveTo>
                <a:lnTo>
                  <a:pt x="3783015" y="330199"/>
                </a:lnTo>
                <a:lnTo>
                  <a:pt x="3783015" y="342899"/>
                </a:lnTo>
                <a:lnTo>
                  <a:pt x="3820750" y="342899"/>
                </a:lnTo>
                <a:lnTo>
                  <a:pt x="3820750" y="330199"/>
                </a:lnTo>
                <a:close/>
              </a:path>
              <a:path w="5365750" h="1384300">
                <a:moveTo>
                  <a:pt x="4308056" y="165099"/>
                </a:moveTo>
                <a:lnTo>
                  <a:pt x="4275930" y="165099"/>
                </a:lnTo>
                <a:lnTo>
                  <a:pt x="4230610" y="215899"/>
                </a:lnTo>
                <a:lnTo>
                  <a:pt x="4230610" y="279399"/>
                </a:lnTo>
                <a:lnTo>
                  <a:pt x="4202245" y="279399"/>
                </a:lnTo>
                <a:lnTo>
                  <a:pt x="4202245" y="342899"/>
                </a:lnTo>
                <a:lnTo>
                  <a:pt x="4249478" y="342899"/>
                </a:lnTo>
                <a:lnTo>
                  <a:pt x="4249478" y="253999"/>
                </a:lnTo>
                <a:lnTo>
                  <a:pt x="4355225" y="253999"/>
                </a:lnTo>
                <a:lnTo>
                  <a:pt x="4355225" y="241299"/>
                </a:lnTo>
                <a:lnTo>
                  <a:pt x="4249478" y="241299"/>
                </a:lnTo>
                <a:lnTo>
                  <a:pt x="4249478" y="228599"/>
                </a:lnTo>
                <a:lnTo>
                  <a:pt x="4355225" y="228599"/>
                </a:lnTo>
                <a:lnTo>
                  <a:pt x="4355225" y="215899"/>
                </a:lnTo>
                <a:lnTo>
                  <a:pt x="4308056" y="165099"/>
                </a:lnTo>
                <a:close/>
              </a:path>
              <a:path w="5365750" h="1384300">
                <a:moveTo>
                  <a:pt x="1813137" y="292099"/>
                </a:moveTo>
                <a:lnTo>
                  <a:pt x="1803703" y="292099"/>
                </a:lnTo>
                <a:lnTo>
                  <a:pt x="1803703" y="330199"/>
                </a:lnTo>
                <a:lnTo>
                  <a:pt x="1813137" y="330199"/>
                </a:lnTo>
                <a:lnTo>
                  <a:pt x="1813137" y="292099"/>
                </a:lnTo>
                <a:close/>
              </a:path>
              <a:path w="5365750" h="1384300">
                <a:moveTo>
                  <a:pt x="1843350" y="292099"/>
                </a:moveTo>
                <a:lnTo>
                  <a:pt x="1835765" y="292099"/>
                </a:lnTo>
                <a:lnTo>
                  <a:pt x="1835765" y="330199"/>
                </a:lnTo>
                <a:lnTo>
                  <a:pt x="1843350" y="330199"/>
                </a:lnTo>
                <a:lnTo>
                  <a:pt x="1843350" y="292099"/>
                </a:lnTo>
                <a:close/>
              </a:path>
              <a:path w="5365750" h="1384300">
                <a:moveTo>
                  <a:pt x="1875476" y="292099"/>
                </a:moveTo>
                <a:lnTo>
                  <a:pt x="1866042" y="292099"/>
                </a:lnTo>
                <a:lnTo>
                  <a:pt x="1866042" y="330199"/>
                </a:lnTo>
                <a:lnTo>
                  <a:pt x="1875476" y="330199"/>
                </a:lnTo>
                <a:lnTo>
                  <a:pt x="1875476" y="292099"/>
                </a:lnTo>
                <a:close/>
              </a:path>
              <a:path w="5365750" h="1384300">
                <a:moveTo>
                  <a:pt x="1903777" y="292099"/>
                </a:moveTo>
                <a:lnTo>
                  <a:pt x="1894344" y="292099"/>
                </a:lnTo>
                <a:lnTo>
                  <a:pt x="1894344" y="330199"/>
                </a:lnTo>
                <a:lnTo>
                  <a:pt x="1903777" y="330199"/>
                </a:lnTo>
                <a:lnTo>
                  <a:pt x="1903777" y="292099"/>
                </a:lnTo>
                <a:close/>
              </a:path>
              <a:path w="5365750" h="1384300">
                <a:moveTo>
                  <a:pt x="1935903" y="292099"/>
                </a:moveTo>
                <a:lnTo>
                  <a:pt x="1926470" y="292099"/>
                </a:lnTo>
                <a:lnTo>
                  <a:pt x="1926470" y="330199"/>
                </a:lnTo>
                <a:lnTo>
                  <a:pt x="1935903" y="330199"/>
                </a:lnTo>
                <a:lnTo>
                  <a:pt x="1935903" y="292099"/>
                </a:lnTo>
                <a:close/>
              </a:path>
              <a:path w="5365750" h="1384300">
                <a:moveTo>
                  <a:pt x="1966117" y="292099"/>
                </a:moveTo>
                <a:lnTo>
                  <a:pt x="1956683" y="292099"/>
                </a:lnTo>
                <a:lnTo>
                  <a:pt x="1956683" y="330199"/>
                </a:lnTo>
                <a:lnTo>
                  <a:pt x="1966117" y="330199"/>
                </a:lnTo>
                <a:lnTo>
                  <a:pt x="1966117" y="292099"/>
                </a:lnTo>
                <a:close/>
              </a:path>
              <a:path w="5365750" h="1384300">
                <a:moveTo>
                  <a:pt x="1994418" y="292099"/>
                </a:moveTo>
                <a:lnTo>
                  <a:pt x="1986897" y="292099"/>
                </a:lnTo>
                <a:lnTo>
                  <a:pt x="1986897" y="330199"/>
                </a:lnTo>
                <a:lnTo>
                  <a:pt x="1994418" y="330199"/>
                </a:lnTo>
                <a:lnTo>
                  <a:pt x="1994418" y="292099"/>
                </a:lnTo>
                <a:close/>
              </a:path>
              <a:path w="5365750" h="1384300">
                <a:moveTo>
                  <a:pt x="2026544" y="292099"/>
                </a:moveTo>
                <a:lnTo>
                  <a:pt x="2017110" y="292099"/>
                </a:lnTo>
                <a:lnTo>
                  <a:pt x="2017110" y="330199"/>
                </a:lnTo>
                <a:lnTo>
                  <a:pt x="2026544" y="330199"/>
                </a:lnTo>
                <a:lnTo>
                  <a:pt x="2026544" y="292099"/>
                </a:lnTo>
                <a:close/>
              </a:path>
              <a:path w="5365750" h="1384300">
                <a:moveTo>
                  <a:pt x="2064343" y="292099"/>
                </a:moveTo>
                <a:lnTo>
                  <a:pt x="2049236" y="292099"/>
                </a:lnTo>
                <a:lnTo>
                  <a:pt x="2049236" y="330199"/>
                </a:lnTo>
                <a:lnTo>
                  <a:pt x="2064343" y="330199"/>
                </a:lnTo>
                <a:lnTo>
                  <a:pt x="2064343" y="292099"/>
                </a:lnTo>
                <a:close/>
              </a:path>
              <a:path w="5365750" h="1384300">
                <a:moveTo>
                  <a:pt x="2347612" y="215899"/>
                </a:moveTo>
                <a:lnTo>
                  <a:pt x="2158745" y="215899"/>
                </a:lnTo>
                <a:lnTo>
                  <a:pt x="2158745" y="330199"/>
                </a:lnTo>
                <a:lnTo>
                  <a:pt x="2175764" y="330199"/>
                </a:lnTo>
                <a:lnTo>
                  <a:pt x="2175764" y="317499"/>
                </a:lnTo>
                <a:lnTo>
                  <a:pt x="2347612" y="317499"/>
                </a:lnTo>
                <a:lnTo>
                  <a:pt x="2347612" y="304799"/>
                </a:lnTo>
                <a:lnTo>
                  <a:pt x="2175764" y="304799"/>
                </a:lnTo>
                <a:lnTo>
                  <a:pt x="2175764" y="292099"/>
                </a:lnTo>
                <a:lnTo>
                  <a:pt x="2347612" y="292099"/>
                </a:lnTo>
                <a:lnTo>
                  <a:pt x="2347612" y="279399"/>
                </a:lnTo>
                <a:lnTo>
                  <a:pt x="2175764" y="279399"/>
                </a:lnTo>
                <a:lnTo>
                  <a:pt x="2175764" y="266699"/>
                </a:lnTo>
                <a:lnTo>
                  <a:pt x="2347612" y="266699"/>
                </a:lnTo>
                <a:lnTo>
                  <a:pt x="2347612" y="253999"/>
                </a:lnTo>
                <a:lnTo>
                  <a:pt x="2175764" y="253999"/>
                </a:lnTo>
                <a:lnTo>
                  <a:pt x="2175764" y="241299"/>
                </a:lnTo>
                <a:lnTo>
                  <a:pt x="2347612" y="241299"/>
                </a:lnTo>
                <a:lnTo>
                  <a:pt x="2347612" y="215899"/>
                </a:lnTo>
                <a:close/>
              </a:path>
              <a:path w="5365750" h="1384300">
                <a:moveTo>
                  <a:pt x="5031399" y="317499"/>
                </a:moveTo>
                <a:lnTo>
                  <a:pt x="5016292" y="317499"/>
                </a:lnTo>
                <a:lnTo>
                  <a:pt x="5016292" y="330199"/>
                </a:lnTo>
                <a:lnTo>
                  <a:pt x="5031399" y="330199"/>
                </a:lnTo>
                <a:lnTo>
                  <a:pt x="5031399" y="317499"/>
                </a:lnTo>
                <a:close/>
              </a:path>
              <a:path w="5365750" h="1384300">
                <a:moveTo>
                  <a:pt x="441986" y="241299"/>
                </a:moveTo>
                <a:lnTo>
                  <a:pt x="411772" y="241299"/>
                </a:lnTo>
                <a:lnTo>
                  <a:pt x="411772" y="317499"/>
                </a:lnTo>
                <a:lnTo>
                  <a:pt x="441986" y="317499"/>
                </a:lnTo>
                <a:lnTo>
                  <a:pt x="441986" y="241299"/>
                </a:lnTo>
                <a:close/>
              </a:path>
              <a:path w="5365750" h="1384300">
                <a:moveTo>
                  <a:pt x="1779162" y="190499"/>
                </a:moveTo>
                <a:lnTo>
                  <a:pt x="1595968" y="190499"/>
                </a:lnTo>
                <a:lnTo>
                  <a:pt x="1595968" y="317499"/>
                </a:lnTo>
                <a:lnTo>
                  <a:pt x="1781011" y="317499"/>
                </a:lnTo>
                <a:lnTo>
                  <a:pt x="1781011" y="292099"/>
                </a:lnTo>
                <a:lnTo>
                  <a:pt x="2064343" y="292099"/>
                </a:lnTo>
                <a:lnTo>
                  <a:pt x="2064343" y="253999"/>
                </a:lnTo>
                <a:lnTo>
                  <a:pt x="1779162" y="253999"/>
                </a:lnTo>
                <a:lnTo>
                  <a:pt x="1779162" y="190499"/>
                </a:lnTo>
                <a:close/>
              </a:path>
              <a:path w="5365750" h="1384300">
                <a:moveTo>
                  <a:pt x="4073869" y="266699"/>
                </a:moveTo>
                <a:lnTo>
                  <a:pt x="4058762" y="266699"/>
                </a:lnTo>
                <a:lnTo>
                  <a:pt x="4058762" y="317499"/>
                </a:lnTo>
                <a:lnTo>
                  <a:pt x="4073869" y="317499"/>
                </a:lnTo>
                <a:lnTo>
                  <a:pt x="4073869" y="266699"/>
                </a:lnTo>
                <a:close/>
              </a:path>
              <a:path w="5365750" h="1384300">
                <a:moveTo>
                  <a:pt x="783833" y="279399"/>
                </a:moveTo>
                <a:lnTo>
                  <a:pt x="532626" y="279399"/>
                </a:lnTo>
                <a:lnTo>
                  <a:pt x="532626" y="304799"/>
                </a:lnTo>
                <a:lnTo>
                  <a:pt x="783833" y="304799"/>
                </a:lnTo>
                <a:lnTo>
                  <a:pt x="783833" y="279399"/>
                </a:lnTo>
                <a:close/>
              </a:path>
              <a:path w="5365750" h="1384300">
                <a:moveTo>
                  <a:pt x="2347612" y="292099"/>
                </a:moveTo>
                <a:lnTo>
                  <a:pt x="2262644" y="292099"/>
                </a:lnTo>
                <a:lnTo>
                  <a:pt x="2262644" y="304799"/>
                </a:lnTo>
                <a:lnTo>
                  <a:pt x="2347612" y="304799"/>
                </a:lnTo>
                <a:lnTo>
                  <a:pt x="2347612" y="292099"/>
                </a:lnTo>
                <a:close/>
              </a:path>
              <a:path w="5365750" h="1384300">
                <a:moveTo>
                  <a:pt x="3380740" y="279399"/>
                </a:moveTo>
                <a:lnTo>
                  <a:pt x="3365569" y="279399"/>
                </a:lnTo>
                <a:lnTo>
                  <a:pt x="3365569" y="304799"/>
                </a:lnTo>
                <a:lnTo>
                  <a:pt x="3380740" y="304799"/>
                </a:lnTo>
                <a:lnTo>
                  <a:pt x="3380740" y="279399"/>
                </a:lnTo>
                <a:close/>
              </a:path>
              <a:path w="5365750" h="1384300">
                <a:moveTo>
                  <a:pt x="3790536" y="279399"/>
                </a:moveTo>
                <a:lnTo>
                  <a:pt x="3664009" y="279399"/>
                </a:lnTo>
                <a:lnTo>
                  <a:pt x="3664009" y="304799"/>
                </a:lnTo>
                <a:lnTo>
                  <a:pt x="3790536" y="304799"/>
                </a:lnTo>
                <a:lnTo>
                  <a:pt x="3790536" y="279399"/>
                </a:lnTo>
                <a:close/>
              </a:path>
              <a:path w="5365750" h="1384300">
                <a:moveTo>
                  <a:pt x="5012531" y="165099"/>
                </a:moveTo>
                <a:lnTo>
                  <a:pt x="4967147" y="165099"/>
                </a:lnTo>
                <a:lnTo>
                  <a:pt x="4967147" y="177799"/>
                </a:lnTo>
                <a:lnTo>
                  <a:pt x="4908632" y="177799"/>
                </a:lnTo>
                <a:lnTo>
                  <a:pt x="4908632" y="203199"/>
                </a:lnTo>
                <a:lnTo>
                  <a:pt x="5016292" y="203199"/>
                </a:lnTo>
                <a:lnTo>
                  <a:pt x="5016292" y="304799"/>
                </a:lnTo>
                <a:lnTo>
                  <a:pt x="5031399" y="304799"/>
                </a:lnTo>
                <a:lnTo>
                  <a:pt x="5031399" y="190499"/>
                </a:lnTo>
                <a:lnTo>
                  <a:pt x="5012531" y="190499"/>
                </a:lnTo>
                <a:lnTo>
                  <a:pt x="5012531" y="165099"/>
                </a:lnTo>
                <a:close/>
              </a:path>
              <a:path w="5365750" h="1384300">
                <a:moveTo>
                  <a:pt x="4695224" y="228599"/>
                </a:moveTo>
                <a:lnTo>
                  <a:pt x="4532810" y="228599"/>
                </a:lnTo>
                <a:lnTo>
                  <a:pt x="4532810" y="292099"/>
                </a:lnTo>
                <a:lnTo>
                  <a:pt x="4695224" y="292099"/>
                </a:lnTo>
                <a:lnTo>
                  <a:pt x="4695224" y="228599"/>
                </a:lnTo>
                <a:close/>
              </a:path>
              <a:path w="5365750" h="1384300">
                <a:moveTo>
                  <a:pt x="559079" y="228599"/>
                </a:moveTo>
                <a:lnTo>
                  <a:pt x="549645" y="228599"/>
                </a:lnTo>
                <a:lnTo>
                  <a:pt x="549645" y="279399"/>
                </a:lnTo>
                <a:lnTo>
                  <a:pt x="559079" y="279399"/>
                </a:lnTo>
                <a:lnTo>
                  <a:pt x="559079" y="228599"/>
                </a:lnTo>
                <a:close/>
              </a:path>
              <a:path w="5365750" h="1384300">
                <a:moveTo>
                  <a:pt x="576098" y="241299"/>
                </a:moveTo>
                <a:lnTo>
                  <a:pt x="566601" y="241299"/>
                </a:lnTo>
                <a:lnTo>
                  <a:pt x="566601" y="279399"/>
                </a:lnTo>
                <a:lnTo>
                  <a:pt x="576098" y="279399"/>
                </a:lnTo>
                <a:lnTo>
                  <a:pt x="576098" y="241299"/>
                </a:lnTo>
                <a:close/>
              </a:path>
              <a:path w="5365750" h="1384300">
                <a:moveTo>
                  <a:pt x="995329" y="266699"/>
                </a:moveTo>
                <a:lnTo>
                  <a:pt x="987807" y="266699"/>
                </a:lnTo>
                <a:lnTo>
                  <a:pt x="987807" y="279399"/>
                </a:lnTo>
                <a:lnTo>
                  <a:pt x="995329" y="279399"/>
                </a:lnTo>
                <a:lnTo>
                  <a:pt x="995329" y="266699"/>
                </a:lnTo>
                <a:close/>
              </a:path>
              <a:path w="5365750" h="1384300">
                <a:moveTo>
                  <a:pt x="1021781" y="266699"/>
                </a:moveTo>
                <a:lnTo>
                  <a:pt x="1016108" y="266699"/>
                </a:lnTo>
                <a:lnTo>
                  <a:pt x="1016108" y="279399"/>
                </a:lnTo>
                <a:lnTo>
                  <a:pt x="1021781" y="279399"/>
                </a:lnTo>
                <a:lnTo>
                  <a:pt x="1021781" y="266699"/>
                </a:lnTo>
                <a:close/>
              </a:path>
              <a:path w="5365750" h="1384300">
                <a:moveTo>
                  <a:pt x="1051995" y="266699"/>
                </a:moveTo>
                <a:lnTo>
                  <a:pt x="1046322" y="266699"/>
                </a:lnTo>
                <a:lnTo>
                  <a:pt x="1046322" y="279399"/>
                </a:lnTo>
                <a:lnTo>
                  <a:pt x="1051995" y="279399"/>
                </a:lnTo>
                <a:lnTo>
                  <a:pt x="1051995" y="266699"/>
                </a:lnTo>
                <a:close/>
              </a:path>
              <a:path w="5365750" h="1384300">
                <a:moveTo>
                  <a:pt x="1093555" y="266699"/>
                </a:moveTo>
                <a:lnTo>
                  <a:pt x="1076536" y="266699"/>
                </a:lnTo>
                <a:lnTo>
                  <a:pt x="1076536" y="279399"/>
                </a:lnTo>
                <a:lnTo>
                  <a:pt x="1093555" y="279399"/>
                </a:lnTo>
                <a:lnTo>
                  <a:pt x="1093555" y="266699"/>
                </a:lnTo>
                <a:close/>
              </a:path>
              <a:path w="5365750" h="1384300">
                <a:moveTo>
                  <a:pt x="1178523" y="253999"/>
                </a:moveTo>
                <a:lnTo>
                  <a:pt x="1176674" y="253999"/>
                </a:lnTo>
                <a:lnTo>
                  <a:pt x="1093555" y="279399"/>
                </a:lnTo>
                <a:lnTo>
                  <a:pt x="1249064" y="279399"/>
                </a:lnTo>
                <a:lnTo>
                  <a:pt x="1178523" y="253999"/>
                </a:lnTo>
                <a:close/>
              </a:path>
              <a:path w="5365750" h="1384300">
                <a:moveTo>
                  <a:pt x="2347612" y="266699"/>
                </a:moveTo>
                <a:lnTo>
                  <a:pt x="2262644" y="266699"/>
                </a:lnTo>
                <a:lnTo>
                  <a:pt x="2262644" y="279399"/>
                </a:lnTo>
                <a:lnTo>
                  <a:pt x="2347612" y="279399"/>
                </a:lnTo>
                <a:lnTo>
                  <a:pt x="2347612" y="266699"/>
                </a:lnTo>
                <a:close/>
              </a:path>
              <a:path w="5365750" h="1384300">
                <a:moveTo>
                  <a:pt x="3380740" y="253999"/>
                </a:moveTo>
                <a:lnTo>
                  <a:pt x="3365569" y="253999"/>
                </a:lnTo>
                <a:lnTo>
                  <a:pt x="3365569" y="266699"/>
                </a:lnTo>
                <a:lnTo>
                  <a:pt x="3380740" y="266699"/>
                </a:lnTo>
                <a:lnTo>
                  <a:pt x="3380740" y="253999"/>
                </a:lnTo>
                <a:close/>
              </a:path>
              <a:path w="5365750" h="1384300">
                <a:moveTo>
                  <a:pt x="995329" y="241299"/>
                </a:moveTo>
                <a:lnTo>
                  <a:pt x="987807" y="241299"/>
                </a:lnTo>
                <a:lnTo>
                  <a:pt x="987807" y="253999"/>
                </a:lnTo>
                <a:lnTo>
                  <a:pt x="995329" y="253999"/>
                </a:lnTo>
                <a:lnTo>
                  <a:pt x="995329" y="241299"/>
                </a:lnTo>
                <a:close/>
              </a:path>
              <a:path w="5365750" h="1384300">
                <a:moveTo>
                  <a:pt x="1021781" y="241299"/>
                </a:moveTo>
                <a:lnTo>
                  <a:pt x="1016108" y="241299"/>
                </a:lnTo>
                <a:lnTo>
                  <a:pt x="1016108" y="253999"/>
                </a:lnTo>
                <a:lnTo>
                  <a:pt x="1021781" y="253999"/>
                </a:lnTo>
                <a:lnTo>
                  <a:pt x="1021781" y="241299"/>
                </a:lnTo>
                <a:close/>
              </a:path>
              <a:path w="5365750" h="1384300">
                <a:moveTo>
                  <a:pt x="1051995" y="241299"/>
                </a:moveTo>
                <a:lnTo>
                  <a:pt x="1046322" y="241299"/>
                </a:lnTo>
                <a:lnTo>
                  <a:pt x="1046322" y="253999"/>
                </a:lnTo>
                <a:lnTo>
                  <a:pt x="1051995" y="253999"/>
                </a:lnTo>
                <a:lnTo>
                  <a:pt x="1051995" y="241299"/>
                </a:lnTo>
                <a:close/>
              </a:path>
              <a:path w="5365750" h="1384300">
                <a:moveTo>
                  <a:pt x="1093555" y="241299"/>
                </a:moveTo>
                <a:lnTo>
                  <a:pt x="1076536" y="241299"/>
                </a:lnTo>
                <a:lnTo>
                  <a:pt x="1076536" y="253999"/>
                </a:lnTo>
                <a:lnTo>
                  <a:pt x="1093555" y="253999"/>
                </a:lnTo>
                <a:lnTo>
                  <a:pt x="1093555" y="241299"/>
                </a:lnTo>
                <a:close/>
              </a:path>
              <a:path w="5365750" h="1384300">
                <a:moveTo>
                  <a:pt x="1439163" y="190499"/>
                </a:moveTo>
                <a:lnTo>
                  <a:pt x="1290007" y="190499"/>
                </a:lnTo>
                <a:lnTo>
                  <a:pt x="1290007" y="253999"/>
                </a:lnTo>
                <a:lnTo>
                  <a:pt x="1439163" y="253999"/>
                </a:lnTo>
                <a:lnTo>
                  <a:pt x="1439163" y="190499"/>
                </a:lnTo>
                <a:close/>
              </a:path>
              <a:path w="5365750" h="1384300">
                <a:moveTo>
                  <a:pt x="2009525" y="50799"/>
                </a:moveTo>
                <a:lnTo>
                  <a:pt x="1907538" y="50799"/>
                </a:lnTo>
                <a:lnTo>
                  <a:pt x="1907538" y="253999"/>
                </a:lnTo>
                <a:lnTo>
                  <a:pt x="2064343" y="253999"/>
                </a:lnTo>
                <a:lnTo>
                  <a:pt x="2064343" y="241299"/>
                </a:lnTo>
                <a:lnTo>
                  <a:pt x="2009525" y="190499"/>
                </a:lnTo>
                <a:lnTo>
                  <a:pt x="2009525" y="50799"/>
                </a:lnTo>
                <a:close/>
              </a:path>
              <a:path w="5365750" h="1384300">
                <a:moveTo>
                  <a:pt x="2347612" y="241299"/>
                </a:moveTo>
                <a:lnTo>
                  <a:pt x="2262644" y="241299"/>
                </a:lnTo>
                <a:lnTo>
                  <a:pt x="2262644" y="253999"/>
                </a:lnTo>
                <a:lnTo>
                  <a:pt x="2347612" y="253999"/>
                </a:lnTo>
                <a:lnTo>
                  <a:pt x="2347612" y="241299"/>
                </a:lnTo>
                <a:close/>
              </a:path>
              <a:path w="5365750" h="1384300">
                <a:moveTo>
                  <a:pt x="4073869" y="203199"/>
                </a:moveTo>
                <a:lnTo>
                  <a:pt x="4058762" y="203199"/>
                </a:lnTo>
                <a:lnTo>
                  <a:pt x="4058762" y="253999"/>
                </a:lnTo>
                <a:lnTo>
                  <a:pt x="4073869" y="253999"/>
                </a:lnTo>
                <a:lnTo>
                  <a:pt x="4073869" y="203199"/>
                </a:lnTo>
                <a:close/>
              </a:path>
              <a:path w="5365750" h="1384300">
                <a:moveTo>
                  <a:pt x="4935085" y="241299"/>
                </a:moveTo>
                <a:lnTo>
                  <a:pt x="4929412" y="241299"/>
                </a:lnTo>
                <a:lnTo>
                  <a:pt x="4929412" y="253999"/>
                </a:lnTo>
                <a:lnTo>
                  <a:pt x="4935085" y="253999"/>
                </a:lnTo>
                <a:lnTo>
                  <a:pt x="4935085" y="241299"/>
                </a:lnTo>
                <a:close/>
              </a:path>
              <a:path w="5365750" h="1384300">
                <a:moveTo>
                  <a:pt x="4993600" y="241299"/>
                </a:moveTo>
                <a:lnTo>
                  <a:pt x="4955865" y="241299"/>
                </a:lnTo>
                <a:lnTo>
                  <a:pt x="4955865" y="253999"/>
                </a:lnTo>
                <a:lnTo>
                  <a:pt x="4993600" y="253999"/>
                </a:lnTo>
                <a:lnTo>
                  <a:pt x="4993600" y="241299"/>
                </a:lnTo>
                <a:close/>
              </a:path>
              <a:path w="5365750" h="1384300">
                <a:moveTo>
                  <a:pt x="2857547" y="139699"/>
                </a:moveTo>
                <a:lnTo>
                  <a:pt x="2825421" y="139699"/>
                </a:lnTo>
                <a:lnTo>
                  <a:pt x="2825421" y="241299"/>
                </a:lnTo>
                <a:lnTo>
                  <a:pt x="2857547" y="241299"/>
                </a:lnTo>
                <a:lnTo>
                  <a:pt x="2857547" y="139699"/>
                </a:lnTo>
                <a:close/>
              </a:path>
              <a:path w="5365750" h="1384300">
                <a:moveTo>
                  <a:pt x="3008615" y="177799"/>
                </a:moveTo>
                <a:lnTo>
                  <a:pt x="2989747" y="177799"/>
                </a:lnTo>
                <a:lnTo>
                  <a:pt x="2989747" y="241299"/>
                </a:lnTo>
                <a:lnTo>
                  <a:pt x="3008615" y="241299"/>
                </a:lnTo>
                <a:lnTo>
                  <a:pt x="3008615" y="177799"/>
                </a:lnTo>
                <a:close/>
              </a:path>
              <a:path w="5365750" h="1384300">
                <a:moveTo>
                  <a:pt x="3380740" y="215899"/>
                </a:moveTo>
                <a:lnTo>
                  <a:pt x="3365569" y="215899"/>
                </a:lnTo>
                <a:lnTo>
                  <a:pt x="3365569" y="241299"/>
                </a:lnTo>
                <a:lnTo>
                  <a:pt x="3380740" y="241299"/>
                </a:lnTo>
                <a:lnTo>
                  <a:pt x="3380740" y="215899"/>
                </a:lnTo>
                <a:close/>
              </a:path>
              <a:path w="5365750" h="1384300">
                <a:moveTo>
                  <a:pt x="4296710" y="228599"/>
                </a:moveTo>
                <a:lnTo>
                  <a:pt x="4285364" y="228599"/>
                </a:lnTo>
                <a:lnTo>
                  <a:pt x="4285364" y="241299"/>
                </a:lnTo>
                <a:lnTo>
                  <a:pt x="4296710" y="241299"/>
                </a:lnTo>
                <a:lnTo>
                  <a:pt x="4296710" y="228599"/>
                </a:lnTo>
                <a:close/>
              </a:path>
              <a:path w="5365750" h="1384300">
                <a:moveTo>
                  <a:pt x="4355225" y="228599"/>
                </a:moveTo>
                <a:lnTo>
                  <a:pt x="4332597" y="228599"/>
                </a:lnTo>
                <a:lnTo>
                  <a:pt x="4332597" y="241299"/>
                </a:lnTo>
                <a:lnTo>
                  <a:pt x="4355225" y="241299"/>
                </a:lnTo>
                <a:lnTo>
                  <a:pt x="4355225" y="228599"/>
                </a:lnTo>
                <a:close/>
              </a:path>
              <a:path w="5365750" h="1384300">
                <a:moveTo>
                  <a:pt x="995329" y="215899"/>
                </a:moveTo>
                <a:lnTo>
                  <a:pt x="987807" y="215899"/>
                </a:lnTo>
                <a:lnTo>
                  <a:pt x="987807" y="228599"/>
                </a:lnTo>
                <a:lnTo>
                  <a:pt x="995329" y="228599"/>
                </a:lnTo>
                <a:lnTo>
                  <a:pt x="995329" y="215899"/>
                </a:lnTo>
                <a:close/>
              </a:path>
              <a:path w="5365750" h="1384300">
                <a:moveTo>
                  <a:pt x="1021781" y="215899"/>
                </a:moveTo>
                <a:lnTo>
                  <a:pt x="1016108" y="215899"/>
                </a:lnTo>
                <a:lnTo>
                  <a:pt x="1016108" y="228599"/>
                </a:lnTo>
                <a:lnTo>
                  <a:pt x="1021781" y="228599"/>
                </a:lnTo>
                <a:lnTo>
                  <a:pt x="1021781" y="215899"/>
                </a:lnTo>
                <a:close/>
              </a:path>
              <a:path w="5365750" h="1384300">
                <a:moveTo>
                  <a:pt x="1051995" y="215899"/>
                </a:moveTo>
                <a:lnTo>
                  <a:pt x="1046322" y="215899"/>
                </a:lnTo>
                <a:lnTo>
                  <a:pt x="1046322" y="228599"/>
                </a:lnTo>
                <a:lnTo>
                  <a:pt x="1051995" y="228599"/>
                </a:lnTo>
                <a:lnTo>
                  <a:pt x="1051995" y="215899"/>
                </a:lnTo>
                <a:close/>
              </a:path>
              <a:path w="5365750" h="1384300">
                <a:moveTo>
                  <a:pt x="1093555" y="215899"/>
                </a:moveTo>
                <a:lnTo>
                  <a:pt x="1076536" y="215899"/>
                </a:lnTo>
                <a:lnTo>
                  <a:pt x="1076536" y="228599"/>
                </a:lnTo>
                <a:lnTo>
                  <a:pt x="1093555" y="228599"/>
                </a:lnTo>
                <a:lnTo>
                  <a:pt x="1093555" y="215899"/>
                </a:lnTo>
                <a:close/>
              </a:path>
              <a:path w="5365750" h="1384300">
                <a:moveTo>
                  <a:pt x="4689551" y="215899"/>
                </a:moveTo>
                <a:lnTo>
                  <a:pt x="4540332" y="215899"/>
                </a:lnTo>
                <a:lnTo>
                  <a:pt x="4540332" y="228599"/>
                </a:lnTo>
                <a:lnTo>
                  <a:pt x="4689551" y="228599"/>
                </a:lnTo>
                <a:lnTo>
                  <a:pt x="4689551" y="215899"/>
                </a:lnTo>
                <a:close/>
              </a:path>
              <a:path w="5365750" h="1384300">
                <a:moveTo>
                  <a:pt x="4935085" y="215899"/>
                </a:moveTo>
                <a:lnTo>
                  <a:pt x="4929412" y="215899"/>
                </a:lnTo>
                <a:lnTo>
                  <a:pt x="4929412" y="228599"/>
                </a:lnTo>
                <a:lnTo>
                  <a:pt x="4935085" y="228599"/>
                </a:lnTo>
                <a:lnTo>
                  <a:pt x="4935085" y="215899"/>
                </a:lnTo>
                <a:close/>
              </a:path>
              <a:path w="5365750" h="1384300">
                <a:moveTo>
                  <a:pt x="4993600" y="215899"/>
                </a:moveTo>
                <a:lnTo>
                  <a:pt x="4955865" y="215899"/>
                </a:lnTo>
                <a:lnTo>
                  <a:pt x="4955865" y="228599"/>
                </a:lnTo>
                <a:lnTo>
                  <a:pt x="4993600" y="228599"/>
                </a:lnTo>
                <a:lnTo>
                  <a:pt x="4993600" y="215899"/>
                </a:lnTo>
                <a:close/>
              </a:path>
              <a:path w="5365750" h="1384300">
                <a:moveTo>
                  <a:pt x="332413" y="126999"/>
                </a:moveTo>
                <a:lnTo>
                  <a:pt x="305960" y="126999"/>
                </a:lnTo>
                <a:lnTo>
                  <a:pt x="305960" y="152399"/>
                </a:lnTo>
                <a:lnTo>
                  <a:pt x="254967" y="190499"/>
                </a:lnTo>
                <a:lnTo>
                  <a:pt x="254967" y="215899"/>
                </a:lnTo>
                <a:lnTo>
                  <a:pt x="381558" y="215899"/>
                </a:lnTo>
                <a:lnTo>
                  <a:pt x="381558" y="190499"/>
                </a:lnTo>
                <a:lnTo>
                  <a:pt x="332413" y="152399"/>
                </a:lnTo>
                <a:lnTo>
                  <a:pt x="332413" y="126999"/>
                </a:lnTo>
                <a:close/>
              </a:path>
              <a:path w="5365750" h="1384300">
                <a:moveTo>
                  <a:pt x="2315486" y="203199"/>
                </a:moveTo>
                <a:lnTo>
                  <a:pt x="2187110" y="203199"/>
                </a:lnTo>
                <a:lnTo>
                  <a:pt x="2187110" y="215899"/>
                </a:lnTo>
                <a:lnTo>
                  <a:pt x="2315486" y="215899"/>
                </a:lnTo>
                <a:lnTo>
                  <a:pt x="2315486" y="203199"/>
                </a:lnTo>
                <a:close/>
              </a:path>
              <a:path w="5365750" h="1384300">
                <a:moveTo>
                  <a:pt x="4663099" y="177799"/>
                </a:moveTo>
                <a:lnTo>
                  <a:pt x="4563024" y="177799"/>
                </a:lnTo>
                <a:lnTo>
                  <a:pt x="4563024" y="215899"/>
                </a:lnTo>
                <a:lnTo>
                  <a:pt x="4663099" y="215899"/>
                </a:lnTo>
                <a:lnTo>
                  <a:pt x="4663099" y="177799"/>
                </a:lnTo>
                <a:close/>
              </a:path>
              <a:path w="5365750" h="1384300">
                <a:moveTo>
                  <a:pt x="2319311" y="190499"/>
                </a:moveTo>
                <a:lnTo>
                  <a:pt x="2185198" y="190499"/>
                </a:lnTo>
                <a:lnTo>
                  <a:pt x="2185198" y="203199"/>
                </a:lnTo>
                <a:lnTo>
                  <a:pt x="2319311" y="203199"/>
                </a:lnTo>
                <a:lnTo>
                  <a:pt x="2319311" y="190499"/>
                </a:lnTo>
                <a:close/>
              </a:path>
              <a:path w="5365750" h="1384300">
                <a:moveTo>
                  <a:pt x="3380740" y="177799"/>
                </a:moveTo>
                <a:lnTo>
                  <a:pt x="3365569" y="177799"/>
                </a:lnTo>
                <a:lnTo>
                  <a:pt x="3365569" y="203199"/>
                </a:lnTo>
                <a:lnTo>
                  <a:pt x="3380740" y="203199"/>
                </a:lnTo>
                <a:lnTo>
                  <a:pt x="3380740" y="177799"/>
                </a:lnTo>
                <a:close/>
              </a:path>
              <a:path w="5365750" h="1384300">
                <a:moveTo>
                  <a:pt x="1072775" y="177799"/>
                </a:moveTo>
                <a:lnTo>
                  <a:pt x="967027" y="177799"/>
                </a:lnTo>
                <a:lnTo>
                  <a:pt x="967027" y="190499"/>
                </a:lnTo>
                <a:lnTo>
                  <a:pt x="1072775" y="190499"/>
                </a:lnTo>
                <a:lnTo>
                  <a:pt x="1072775" y="177799"/>
                </a:lnTo>
                <a:close/>
              </a:path>
              <a:path w="5365750" h="1384300">
                <a:moveTo>
                  <a:pt x="1448597" y="139699"/>
                </a:moveTo>
                <a:lnTo>
                  <a:pt x="1284334" y="139699"/>
                </a:lnTo>
                <a:lnTo>
                  <a:pt x="1284334" y="190499"/>
                </a:lnTo>
                <a:lnTo>
                  <a:pt x="1448597" y="190499"/>
                </a:lnTo>
                <a:lnTo>
                  <a:pt x="1448597" y="139699"/>
                </a:lnTo>
                <a:close/>
              </a:path>
              <a:path w="5365750" h="1384300">
                <a:moveTo>
                  <a:pt x="1701716" y="76199"/>
                </a:moveTo>
                <a:lnTo>
                  <a:pt x="1671502" y="76199"/>
                </a:lnTo>
                <a:lnTo>
                  <a:pt x="1626182" y="126999"/>
                </a:lnTo>
                <a:lnTo>
                  <a:pt x="1624269" y="126999"/>
                </a:lnTo>
                <a:lnTo>
                  <a:pt x="1624269" y="190499"/>
                </a:lnTo>
                <a:lnTo>
                  <a:pt x="1748948" y="190499"/>
                </a:lnTo>
                <a:lnTo>
                  <a:pt x="1748948" y="126999"/>
                </a:lnTo>
                <a:lnTo>
                  <a:pt x="1701716" y="76199"/>
                </a:lnTo>
                <a:close/>
              </a:path>
              <a:path w="5365750" h="1384300">
                <a:moveTo>
                  <a:pt x="2296618" y="165099"/>
                </a:moveTo>
                <a:lnTo>
                  <a:pt x="2198392" y="165099"/>
                </a:lnTo>
                <a:lnTo>
                  <a:pt x="2198392" y="190499"/>
                </a:lnTo>
                <a:lnTo>
                  <a:pt x="2296618" y="190499"/>
                </a:lnTo>
                <a:lnTo>
                  <a:pt x="2296618" y="165099"/>
                </a:lnTo>
                <a:close/>
              </a:path>
              <a:path w="5365750" h="1384300">
                <a:moveTo>
                  <a:pt x="4073869" y="165099"/>
                </a:moveTo>
                <a:lnTo>
                  <a:pt x="4058762" y="165099"/>
                </a:lnTo>
                <a:lnTo>
                  <a:pt x="4058762" y="190499"/>
                </a:lnTo>
                <a:lnTo>
                  <a:pt x="4073869" y="190499"/>
                </a:lnTo>
                <a:lnTo>
                  <a:pt x="4073869" y="165099"/>
                </a:lnTo>
                <a:close/>
              </a:path>
              <a:path w="5365750" h="1384300">
                <a:moveTo>
                  <a:pt x="1012348" y="165099"/>
                </a:moveTo>
                <a:lnTo>
                  <a:pt x="982134" y="165099"/>
                </a:lnTo>
                <a:lnTo>
                  <a:pt x="982134" y="177799"/>
                </a:lnTo>
                <a:lnTo>
                  <a:pt x="1012348" y="177799"/>
                </a:lnTo>
                <a:lnTo>
                  <a:pt x="1012348" y="165099"/>
                </a:lnTo>
                <a:close/>
              </a:path>
              <a:path w="5365750" h="1384300">
                <a:moveTo>
                  <a:pt x="4653665" y="152399"/>
                </a:moveTo>
                <a:lnTo>
                  <a:pt x="4572458" y="152399"/>
                </a:lnTo>
                <a:lnTo>
                  <a:pt x="4572458" y="177799"/>
                </a:lnTo>
                <a:lnTo>
                  <a:pt x="4653665" y="177799"/>
                </a:lnTo>
                <a:lnTo>
                  <a:pt x="4653665" y="152399"/>
                </a:lnTo>
                <a:close/>
              </a:path>
              <a:path w="5365750" h="1384300">
                <a:moveTo>
                  <a:pt x="2258883" y="152399"/>
                </a:moveTo>
                <a:lnTo>
                  <a:pt x="2236191" y="152399"/>
                </a:lnTo>
                <a:lnTo>
                  <a:pt x="2215411" y="165099"/>
                </a:lnTo>
                <a:lnTo>
                  <a:pt x="2279599" y="165099"/>
                </a:lnTo>
                <a:lnTo>
                  <a:pt x="2258883" y="152399"/>
                </a:lnTo>
                <a:close/>
              </a:path>
              <a:path w="5365750" h="1384300">
                <a:moveTo>
                  <a:pt x="4291037" y="88899"/>
                </a:moveTo>
                <a:lnTo>
                  <a:pt x="4287277" y="126999"/>
                </a:lnTo>
                <a:lnTo>
                  <a:pt x="4287277" y="165099"/>
                </a:lnTo>
                <a:lnTo>
                  <a:pt x="4296710" y="165099"/>
                </a:lnTo>
                <a:lnTo>
                  <a:pt x="4296710" y="126999"/>
                </a:lnTo>
                <a:lnTo>
                  <a:pt x="4291037" y="88899"/>
                </a:lnTo>
                <a:close/>
              </a:path>
              <a:path w="5365750" h="1384300">
                <a:moveTo>
                  <a:pt x="4999273" y="152399"/>
                </a:moveTo>
                <a:lnTo>
                  <a:pt x="4970972" y="165099"/>
                </a:lnTo>
                <a:lnTo>
                  <a:pt x="4999273" y="165099"/>
                </a:lnTo>
                <a:lnTo>
                  <a:pt x="4999273" y="152399"/>
                </a:lnTo>
                <a:close/>
              </a:path>
              <a:path w="5365750" h="1384300">
                <a:moveTo>
                  <a:pt x="2249386" y="101599"/>
                </a:moveTo>
                <a:lnTo>
                  <a:pt x="2247537" y="101599"/>
                </a:lnTo>
                <a:lnTo>
                  <a:pt x="2245625" y="152399"/>
                </a:lnTo>
                <a:lnTo>
                  <a:pt x="2251298" y="152399"/>
                </a:lnTo>
                <a:lnTo>
                  <a:pt x="2249386" y="101599"/>
                </a:lnTo>
                <a:close/>
              </a:path>
              <a:path w="5365750" h="1384300">
                <a:moveTo>
                  <a:pt x="4644231" y="139699"/>
                </a:moveTo>
                <a:lnTo>
                  <a:pt x="4583804" y="139699"/>
                </a:lnTo>
                <a:lnTo>
                  <a:pt x="4583804" y="152399"/>
                </a:lnTo>
                <a:lnTo>
                  <a:pt x="4644231" y="152399"/>
                </a:lnTo>
                <a:lnTo>
                  <a:pt x="4644231" y="139699"/>
                </a:lnTo>
                <a:close/>
              </a:path>
              <a:path w="5365750" h="1384300">
                <a:moveTo>
                  <a:pt x="1439163" y="126999"/>
                </a:moveTo>
                <a:lnTo>
                  <a:pt x="1290007" y="126999"/>
                </a:lnTo>
                <a:lnTo>
                  <a:pt x="1290007" y="139699"/>
                </a:lnTo>
                <a:lnTo>
                  <a:pt x="1439163" y="139699"/>
                </a:lnTo>
                <a:lnTo>
                  <a:pt x="1439163" y="126999"/>
                </a:lnTo>
                <a:close/>
              </a:path>
              <a:path w="5365750" h="1384300">
                <a:moveTo>
                  <a:pt x="4043655" y="126999"/>
                </a:moveTo>
                <a:lnTo>
                  <a:pt x="3998271" y="126999"/>
                </a:lnTo>
                <a:lnTo>
                  <a:pt x="3990749" y="139699"/>
                </a:lnTo>
                <a:lnTo>
                  <a:pt x="4051177" y="139699"/>
                </a:lnTo>
                <a:lnTo>
                  <a:pt x="4043655" y="126999"/>
                </a:lnTo>
                <a:close/>
              </a:path>
              <a:path w="5365750" h="1384300">
                <a:moveTo>
                  <a:pt x="319219" y="76199"/>
                </a:moveTo>
                <a:lnTo>
                  <a:pt x="315458" y="126999"/>
                </a:lnTo>
                <a:lnTo>
                  <a:pt x="321131" y="126999"/>
                </a:lnTo>
                <a:lnTo>
                  <a:pt x="319219" y="76199"/>
                </a:lnTo>
                <a:close/>
              </a:path>
              <a:path w="5365750" h="1384300">
                <a:moveTo>
                  <a:pt x="1416535" y="88899"/>
                </a:moveTo>
                <a:lnTo>
                  <a:pt x="1314548" y="88899"/>
                </a:lnTo>
                <a:lnTo>
                  <a:pt x="1314548" y="126999"/>
                </a:lnTo>
                <a:lnTo>
                  <a:pt x="1416535" y="126999"/>
                </a:lnTo>
                <a:lnTo>
                  <a:pt x="1416535" y="88899"/>
                </a:lnTo>
                <a:close/>
              </a:path>
              <a:path w="5365750" h="1384300">
                <a:moveTo>
                  <a:pt x="4022875" y="88899"/>
                </a:moveTo>
                <a:lnTo>
                  <a:pt x="4019051" y="88899"/>
                </a:lnTo>
                <a:lnTo>
                  <a:pt x="4019051" y="126999"/>
                </a:lnTo>
                <a:lnTo>
                  <a:pt x="4022875" y="126999"/>
                </a:lnTo>
                <a:lnTo>
                  <a:pt x="4022875" y="88899"/>
                </a:lnTo>
                <a:close/>
              </a:path>
              <a:path w="5365750" h="1384300">
                <a:moveTo>
                  <a:pt x="1405189" y="63499"/>
                </a:moveTo>
                <a:lnTo>
                  <a:pt x="1325830" y="63499"/>
                </a:lnTo>
                <a:lnTo>
                  <a:pt x="1325830" y="88899"/>
                </a:lnTo>
                <a:lnTo>
                  <a:pt x="1405189" y="88899"/>
                </a:lnTo>
                <a:lnTo>
                  <a:pt x="1405189" y="63499"/>
                </a:lnTo>
                <a:close/>
              </a:path>
              <a:path w="5365750" h="1384300">
                <a:moveTo>
                  <a:pt x="1686609" y="12699"/>
                </a:moveTo>
                <a:lnTo>
                  <a:pt x="1684697" y="38099"/>
                </a:lnTo>
                <a:lnTo>
                  <a:pt x="1682784" y="38099"/>
                </a:lnTo>
                <a:lnTo>
                  <a:pt x="1682784" y="76199"/>
                </a:lnTo>
                <a:lnTo>
                  <a:pt x="1690370" y="76199"/>
                </a:lnTo>
                <a:lnTo>
                  <a:pt x="1690370" y="38099"/>
                </a:lnTo>
                <a:lnTo>
                  <a:pt x="1686609" y="12699"/>
                </a:lnTo>
                <a:close/>
              </a:path>
              <a:path w="5365750" h="1384300">
                <a:moveTo>
                  <a:pt x="1395755" y="50799"/>
                </a:moveTo>
                <a:lnTo>
                  <a:pt x="1337176" y="50799"/>
                </a:lnTo>
                <a:lnTo>
                  <a:pt x="1337176" y="63499"/>
                </a:lnTo>
                <a:lnTo>
                  <a:pt x="1395755" y="63499"/>
                </a:lnTo>
                <a:lnTo>
                  <a:pt x="1395755" y="50799"/>
                </a:lnTo>
                <a:close/>
              </a:path>
              <a:path w="5365750" h="1384300">
                <a:moveTo>
                  <a:pt x="1979312" y="38099"/>
                </a:moveTo>
                <a:lnTo>
                  <a:pt x="1937752" y="38099"/>
                </a:lnTo>
                <a:lnTo>
                  <a:pt x="1928318" y="50799"/>
                </a:lnTo>
                <a:lnTo>
                  <a:pt x="1986897" y="50799"/>
                </a:lnTo>
                <a:lnTo>
                  <a:pt x="1979312" y="38099"/>
                </a:lnTo>
                <a:close/>
              </a:path>
              <a:path w="5365750" h="1384300">
                <a:moveTo>
                  <a:pt x="1960444" y="0"/>
                </a:moveTo>
                <a:lnTo>
                  <a:pt x="1956683" y="0"/>
                </a:lnTo>
                <a:lnTo>
                  <a:pt x="1956683" y="38099"/>
                </a:lnTo>
                <a:lnTo>
                  <a:pt x="1960444" y="38099"/>
                </a:lnTo>
                <a:lnTo>
                  <a:pt x="1960444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8409" y="5785913"/>
            <a:ext cx="447675" cy="685800"/>
          </a:xfrm>
          <a:custGeom>
            <a:avLst/>
            <a:gdLst/>
            <a:ahLst/>
            <a:cxnLst/>
            <a:rect l="l" t="t" r="r" b="b"/>
            <a:pathLst>
              <a:path w="447675" h="685800">
                <a:moveTo>
                  <a:pt x="0" y="685507"/>
                </a:moveTo>
                <a:lnTo>
                  <a:pt x="447608" y="685507"/>
                </a:lnTo>
                <a:lnTo>
                  <a:pt x="447608" y="0"/>
                </a:lnTo>
                <a:lnTo>
                  <a:pt x="0" y="0"/>
                </a:lnTo>
                <a:lnTo>
                  <a:pt x="0" y="68550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08409" y="579161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59" y="0"/>
                </a:lnTo>
              </a:path>
            </a:pathLst>
          </a:custGeom>
          <a:ln w="11280">
            <a:solidFill>
              <a:srgbClr val="2E63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9968" y="5697172"/>
            <a:ext cx="359410" cy="64769"/>
          </a:xfrm>
          <a:custGeom>
            <a:avLst/>
            <a:gdLst/>
            <a:ahLst/>
            <a:cxnLst/>
            <a:rect l="l" t="t" r="r" b="b"/>
            <a:pathLst>
              <a:path w="359409" h="64770">
                <a:moveTo>
                  <a:pt x="0" y="64204"/>
                </a:moveTo>
                <a:lnTo>
                  <a:pt x="358841" y="64204"/>
                </a:lnTo>
                <a:lnTo>
                  <a:pt x="358841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9968" y="5697197"/>
            <a:ext cx="359410" cy="20955"/>
          </a:xfrm>
          <a:custGeom>
            <a:avLst/>
            <a:gdLst/>
            <a:ahLst/>
            <a:cxnLst/>
            <a:rect l="l" t="t" r="r" b="b"/>
            <a:pathLst>
              <a:path w="359409" h="20954">
                <a:moveTo>
                  <a:pt x="0" y="20776"/>
                </a:moveTo>
                <a:lnTo>
                  <a:pt x="358866" y="20776"/>
                </a:lnTo>
                <a:lnTo>
                  <a:pt x="358866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2A5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7554" y="5644300"/>
            <a:ext cx="351790" cy="57150"/>
          </a:xfrm>
          <a:custGeom>
            <a:avLst/>
            <a:gdLst/>
            <a:ahLst/>
            <a:cxnLst/>
            <a:rect l="l" t="t" r="r" b="b"/>
            <a:pathLst>
              <a:path w="351790" h="57150">
                <a:moveTo>
                  <a:pt x="181281" y="0"/>
                </a:moveTo>
                <a:lnTo>
                  <a:pt x="177521" y="0"/>
                </a:lnTo>
                <a:lnTo>
                  <a:pt x="0" y="56658"/>
                </a:lnTo>
                <a:lnTo>
                  <a:pt x="351281" y="56658"/>
                </a:lnTo>
                <a:lnTo>
                  <a:pt x="181281" y="0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6207" y="5702877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74" y="0"/>
                </a:lnTo>
              </a:path>
            </a:pathLst>
          </a:custGeom>
          <a:ln w="11330">
            <a:solidFill>
              <a:srgbClr val="CAE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5075" y="6070177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514" y="0"/>
                </a:lnTo>
              </a:path>
            </a:pathLst>
          </a:custGeom>
          <a:ln w="43432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7554" y="6092025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761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57554" y="6056467"/>
            <a:ext cx="11430" cy="31750"/>
          </a:xfrm>
          <a:custGeom>
            <a:avLst/>
            <a:gdLst/>
            <a:ahLst/>
            <a:cxnLst/>
            <a:rect l="l" t="t" r="r" b="b"/>
            <a:pathLst>
              <a:path w="11429" h="31750">
                <a:moveTo>
                  <a:pt x="0" y="31747"/>
                </a:moveTo>
                <a:lnTo>
                  <a:pt x="11282" y="31747"/>
                </a:lnTo>
                <a:lnTo>
                  <a:pt x="11282" y="0"/>
                </a:lnTo>
                <a:lnTo>
                  <a:pt x="0" y="0"/>
                </a:lnTo>
                <a:lnTo>
                  <a:pt x="0" y="3174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7554" y="6050753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1142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9903" y="6056012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5">
                <a:moveTo>
                  <a:pt x="11346" y="0"/>
                </a:moveTo>
                <a:lnTo>
                  <a:pt x="0" y="0"/>
                </a:lnTo>
                <a:lnTo>
                  <a:pt x="0" y="32057"/>
                </a:lnTo>
                <a:lnTo>
                  <a:pt x="11346" y="32057"/>
                </a:lnTo>
                <a:lnTo>
                  <a:pt x="11346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44583" y="6048461"/>
            <a:ext cx="7620" cy="43815"/>
          </a:xfrm>
          <a:custGeom>
            <a:avLst/>
            <a:gdLst/>
            <a:ahLst/>
            <a:cxnLst/>
            <a:rect l="l" t="t" r="r" b="b"/>
            <a:pathLst>
              <a:path w="7620" h="43814">
                <a:moveTo>
                  <a:pt x="0" y="43432"/>
                </a:moveTo>
                <a:lnTo>
                  <a:pt x="7554" y="43432"/>
                </a:lnTo>
                <a:lnTo>
                  <a:pt x="7554" y="0"/>
                </a:lnTo>
                <a:lnTo>
                  <a:pt x="0" y="0"/>
                </a:lnTo>
                <a:lnTo>
                  <a:pt x="0" y="43432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06848" y="6048461"/>
            <a:ext cx="5715" cy="43815"/>
          </a:xfrm>
          <a:custGeom>
            <a:avLst/>
            <a:gdLst/>
            <a:ahLst/>
            <a:cxnLst/>
            <a:rect l="l" t="t" r="r" b="b"/>
            <a:pathLst>
              <a:path w="5715" h="43814">
                <a:moveTo>
                  <a:pt x="0" y="43432"/>
                </a:moveTo>
                <a:lnTo>
                  <a:pt x="5666" y="43432"/>
                </a:lnTo>
                <a:lnTo>
                  <a:pt x="5666" y="0"/>
                </a:lnTo>
                <a:lnTo>
                  <a:pt x="0" y="0"/>
                </a:lnTo>
                <a:lnTo>
                  <a:pt x="0" y="43432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3376" y="6048461"/>
            <a:ext cx="11430" cy="43815"/>
          </a:xfrm>
          <a:custGeom>
            <a:avLst/>
            <a:gdLst/>
            <a:ahLst/>
            <a:cxnLst/>
            <a:rect l="l" t="t" r="r" b="b"/>
            <a:pathLst>
              <a:path w="11429" h="43814">
                <a:moveTo>
                  <a:pt x="0" y="43432"/>
                </a:moveTo>
                <a:lnTo>
                  <a:pt x="11332" y="43432"/>
                </a:lnTo>
                <a:lnTo>
                  <a:pt x="11332" y="0"/>
                </a:lnTo>
                <a:lnTo>
                  <a:pt x="0" y="0"/>
                </a:lnTo>
                <a:lnTo>
                  <a:pt x="0" y="43432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23729" y="6048461"/>
            <a:ext cx="11430" cy="43815"/>
          </a:xfrm>
          <a:custGeom>
            <a:avLst/>
            <a:gdLst/>
            <a:ahLst/>
            <a:cxnLst/>
            <a:rect l="l" t="t" r="r" b="b"/>
            <a:pathLst>
              <a:path w="11429" h="43814">
                <a:moveTo>
                  <a:pt x="0" y="43432"/>
                </a:moveTo>
                <a:lnTo>
                  <a:pt x="11332" y="43432"/>
                </a:lnTo>
                <a:lnTo>
                  <a:pt x="11332" y="0"/>
                </a:lnTo>
                <a:lnTo>
                  <a:pt x="0" y="0"/>
                </a:lnTo>
                <a:lnTo>
                  <a:pt x="0" y="43432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85929" y="6048461"/>
            <a:ext cx="9525" cy="43815"/>
          </a:xfrm>
          <a:custGeom>
            <a:avLst/>
            <a:gdLst/>
            <a:ahLst/>
            <a:cxnLst/>
            <a:rect l="l" t="t" r="r" b="b"/>
            <a:pathLst>
              <a:path w="9525" h="43814">
                <a:moveTo>
                  <a:pt x="0" y="43432"/>
                </a:moveTo>
                <a:lnTo>
                  <a:pt x="9443" y="43432"/>
                </a:lnTo>
                <a:lnTo>
                  <a:pt x="9443" y="0"/>
                </a:lnTo>
                <a:lnTo>
                  <a:pt x="0" y="0"/>
                </a:lnTo>
                <a:lnTo>
                  <a:pt x="0" y="43432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46282" y="6048461"/>
            <a:ext cx="7620" cy="43815"/>
          </a:xfrm>
          <a:custGeom>
            <a:avLst/>
            <a:gdLst/>
            <a:ahLst/>
            <a:cxnLst/>
            <a:rect l="l" t="t" r="r" b="b"/>
            <a:pathLst>
              <a:path w="7620" h="43814">
                <a:moveTo>
                  <a:pt x="0" y="43432"/>
                </a:moveTo>
                <a:lnTo>
                  <a:pt x="7554" y="43432"/>
                </a:lnTo>
                <a:lnTo>
                  <a:pt x="7554" y="0"/>
                </a:lnTo>
                <a:lnTo>
                  <a:pt x="0" y="0"/>
                </a:lnTo>
                <a:lnTo>
                  <a:pt x="0" y="43432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6634" y="6048461"/>
            <a:ext cx="7620" cy="43815"/>
          </a:xfrm>
          <a:custGeom>
            <a:avLst/>
            <a:gdLst/>
            <a:ahLst/>
            <a:cxnLst/>
            <a:rect l="l" t="t" r="r" b="b"/>
            <a:pathLst>
              <a:path w="7620" h="43814">
                <a:moveTo>
                  <a:pt x="0" y="43432"/>
                </a:moveTo>
                <a:lnTo>
                  <a:pt x="7554" y="43432"/>
                </a:lnTo>
                <a:lnTo>
                  <a:pt x="7554" y="0"/>
                </a:lnTo>
                <a:lnTo>
                  <a:pt x="0" y="0"/>
                </a:lnTo>
                <a:lnTo>
                  <a:pt x="0" y="43432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65075" y="600969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514" y="0"/>
                </a:lnTo>
              </a:path>
            </a:pathLst>
          </a:custGeom>
          <a:ln w="43432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7554" y="6029164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1142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57554" y="5991702"/>
            <a:ext cx="11430" cy="31750"/>
          </a:xfrm>
          <a:custGeom>
            <a:avLst/>
            <a:gdLst/>
            <a:ahLst/>
            <a:cxnLst/>
            <a:rect l="l" t="t" r="r" b="b"/>
            <a:pathLst>
              <a:path w="11429" h="31750">
                <a:moveTo>
                  <a:pt x="0" y="31747"/>
                </a:moveTo>
                <a:lnTo>
                  <a:pt x="11282" y="31747"/>
                </a:lnTo>
                <a:lnTo>
                  <a:pt x="11282" y="0"/>
                </a:lnTo>
                <a:lnTo>
                  <a:pt x="0" y="0"/>
                </a:lnTo>
                <a:lnTo>
                  <a:pt x="0" y="3174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57554" y="5987892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761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89903" y="5991770"/>
            <a:ext cx="11430" cy="32384"/>
          </a:xfrm>
          <a:custGeom>
            <a:avLst/>
            <a:gdLst/>
            <a:ahLst/>
            <a:cxnLst/>
            <a:rect l="l" t="t" r="r" b="b"/>
            <a:pathLst>
              <a:path w="11429" h="32385">
                <a:moveTo>
                  <a:pt x="11346" y="0"/>
                </a:moveTo>
                <a:lnTo>
                  <a:pt x="0" y="0"/>
                </a:lnTo>
                <a:lnTo>
                  <a:pt x="0" y="32121"/>
                </a:lnTo>
                <a:lnTo>
                  <a:pt x="11346" y="32121"/>
                </a:lnTo>
                <a:lnTo>
                  <a:pt x="11346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44583" y="5987996"/>
            <a:ext cx="7620" cy="40005"/>
          </a:xfrm>
          <a:custGeom>
            <a:avLst/>
            <a:gdLst/>
            <a:ahLst/>
            <a:cxnLst/>
            <a:rect l="l" t="t" r="r" b="b"/>
            <a:pathLst>
              <a:path w="7620" h="40004">
                <a:moveTo>
                  <a:pt x="0" y="39655"/>
                </a:moveTo>
                <a:lnTo>
                  <a:pt x="7554" y="39655"/>
                </a:lnTo>
                <a:lnTo>
                  <a:pt x="7554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06848" y="5987996"/>
            <a:ext cx="5715" cy="40005"/>
          </a:xfrm>
          <a:custGeom>
            <a:avLst/>
            <a:gdLst/>
            <a:ahLst/>
            <a:cxnLst/>
            <a:rect l="l" t="t" r="r" b="b"/>
            <a:pathLst>
              <a:path w="5715" h="40004">
                <a:moveTo>
                  <a:pt x="0" y="39655"/>
                </a:moveTo>
                <a:lnTo>
                  <a:pt x="5666" y="39655"/>
                </a:lnTo>
                <a:lnTo>
                  <a:pt x="5666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63376" y="5987996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4">
                <a:moveTo>
                  <a:pt x="0" y="39655"/>
                </a:moveTo>
                <a:lnTo>
                  <a:pt x="11332" y="39655"/>
                </a:lnTo>
                <a:lnTo>
                  <a:pt x="11332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23729" y="5987996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4">
                <a:moveTo>
                  <a:pt x="0" y="39655"/>
                </a:moveTo>
                <a:lnTo>
                  <a:pt x="11332" y="39655"/>
                </a:lnTo>
                <a:lnTo>
                  <a:pt x="11332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85929" y="5987996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39655"/>
                </a:moveTo>
                <a:lnTo>
                  <a:pt x="9443" y="39655"/>
                </a:lnTo>
                <a:lnTo>
                  <a:pt x="9443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46282" y="5987996"/>
            <a:ext cx="7620" cy="40005"/>
          </a:xfrm>
          <a:custGeom>
            <a:avLst/>
            <a:gdLst/>
            <a:ahLst/>
            <a:cxnLst/>
            <a:rect l="l" t="t" r="r" b="b"/>
            <a:pathLst>
              <a:path w="7620" h="40004">
                <a:moveTo>
                  <a:pt x="0" y="39655"/>
                </a:moveTo>
                <a:lnTo>
                  <a:pt x="7554" y="39655"/>
                </a:lnTo>
                <a:lnTo>
                  <a:pt x="7554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06634" y="5987996"/>
            <a:ext cx="7620" cy="40005"/>
          </a:xfrm>
          <a:custGeom>
            <a:avLst/>
            <a:gdLst/>
            <a:ahLst/>
            <a:cxnLst/>
            <a:rect l="l" t="t" r="r" b="b"/>
            <a:pathLst>
              <a:path w="7620" h="40004">
                <a:moveTo>
                  <a:pt x="0" y="39655"/>
                </a:moveTo>
                <a:lnTo>
                  <a:pt x="7554" y="39655"/>
                </a:lnTo>
                <a:lnTo>
                  <a:pt x="7554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65075" y="6238217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514" y="0"/>
                </a:lnTo>
              </a:path>
            </a:pathLst>
          </a:custGeom>
          <a:ln w="39655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57554" y="6262192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761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57554" y="6224095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0" y="34287"/>
                </a:moveTo>
                <a:lnTo>
                  <a:pt x="11282" y="34287"/>
                </a:lnTo>
                <a:lnTo>
                  <a:pt x="11282" y="0"/>
                </a:lnTo>
                <a:lnTo>
                  <a:pt x="0" y="0"/>
                </a:lnTo>
                <a:lnTo>
                  <a:pt x="0" y="3428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57554" y="6220285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761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89903" y="6224075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11346" y="0"/>
                </a:moveTo>
                <a:lnTo>
                  <a:pt x="0" y="0"/>
                </a:lnTo>
                <a:lnTo>
                  <a:pt x="0" y="33969"/>
                </a:lnTo>
                <a:lnTo>
                  <a:pt x="11346" y="33969"/>
                </a:lnTo>
                <a:lnTo>
                  <a:pt x="11346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44583" y="6218389"/>
            <a:ext cx="7620" cy="40005"/>
          </a:xfrm>
          <a:custGeom>
            <a:avLst/>
            <a:gdLst/>
            <a:ahLst/>
            <a:cxnLst/>
            <a:rect l="l" t="t" r="r" b="b"/>
            <a:pathLst>
              <a:path w="7620" h="40004">
                <a:moveTo>
                  <a:pt x="0" y="39655"/>
                </a:moveTo>
                <a:lnTo>
                  <a:pt x="7554" y="39655"/>
                </a:lnTo>
                <a:lnTo>
                  <a:pt x="7554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06848" y="6218389"/>
            <a:ext cx="5715" cy="40005"/>
          </a:xfrm>
          <a:custGeom>
            <a:avLst/>
            <a:gdLst/>
            <a:ahLst/>
            <a:cxnLst/>
            <a:rect l="l" t="t" r="r" b="b"/>
            <a:pathLst>
              <a:path w="5715" h="40004">
                <a:moveTo>
                  <a:pt x="0" y="39655"/>
                </a:moveTo>
                <a:lnTo>
                  <a:pt x="5666" y="39655"/>
                </a:lnTo>
                <a:lnTo>
                  <a:pt x="5666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63376" y="6218389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4">
                <a:moveTo>
                  <a:pt x="0" y="39655"/>
                </a:moveTo>
                <a:lnTo>
                  <a:pt x="11332" y="39655"/>
                </a:lnTo>
                <a:lnTo>
                  <a:pt x="11332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23729" y="6218389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4">
                <a:moveTo>
                  <a:pt x="0" y="39655"/>
                </a:moveTo>
                <a:lnTo>
                  <a:pt x="11332" y="39655"/>
                </a:lnTo>
                <a:lnTo>
                  <a:pt x="11332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5929" y="6218389"/>
            <a:ext cx="9525" cy="40005"/>
          </a:xfrm>
          <a:custGeom>
            <a:avLst/>
            <a:gdLst/>
            <a:ahLst/>
            <a:cxnLst/>
            <a:rect l="l" t="t" r="r" b="b"/>
            <a:pathLst>
              <a:path w="9525" h="40004">
                <a:moveTo>
                  <a:pt x="0" y="39655"/>
                </a:moveTo>
                <a:lnTo>
                  <a:pt x="9443" y="39655"/>
                </a:lnTo>
                <a:lnTo>
                  <a:pt x="9443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46282" y="6218389"/>
            <a:ext cx="7620" cy="40005"/>
          </a:xfrm>
          <a:custGeom>
            <a:avLst/>
            <a:gdLst/>
            <a:ahLst/>
            <a:cxnLst/>
            <a:rect l="l" t="t" r="r" b="b"/>
            <a:pathLst>
              <a:path w="7620" h="40004">
                <a:moveTo>
                  <a:pt x="0" y="39655"/>
                </a:moveTo>
                <a:lnTo>
                  <a:pt x="7554" y="39655"/>
                </a:lnTo>
                <a:lnTo>
                  <a:pt x="7554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06634" y="6218389"/>
            <a:ext cx="7620" cy="40005"/>
          </a:xfrm>
          <a:custGeom>
            <a:avLst/>
            <a:gdLst/>
            <a:ahLst/>
            <a:cxnLst/>
            <a:rect l="l" t="t" r="r" b="b"/>
            <a:pathLst>
              <a:path w="7620" h="40004">
                <a:moveTo>
                  <a:pt x="0" y="39655"/>
                </a:moveTo>
                <a:lnTo>
                  <a:pt x="7554" y="39655"/>
                </a:lnTo>
                <a:lnTo>
                  <a:pt x="7554" y="0"/>
                </a:lnTo>
                <a:lnTo>
                  <a:pt x="0" y="0"/>
                </a:lnTo>
                <a:lnTo>
                  <a:pt x="0" y="39655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65075" y="617874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514" y="0"/>
                </a:lnTo>
              </a:path>
            </a:pathLst>
          </a:custGeom>
          <a:ln w="37767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57554" y="6199332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1142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57554" y="6163140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0" y="30477"/>
                </a:moveTo>
                <a:lnTo>
                  <a:pt x="11282" y="30477"/>
                </a:lnTo>
                <a:lnTo>
                  <a:pt x="11282" y="0"/>
                </a:lnTo>
                <a:lnTo>
                  <a:pt x="0" y="0"/>
                </a:lnTo>
                <a:lnTo>
                  <a:pt x="0" y="3047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57554" y="6159330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761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89903" y="6163657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11346" y="0"/>
                </a:moveTo>
                <a:lnTo>
                  <a:pt x="0" y="0"/>
                </a:lnTo>
                <a:lnTo>
                  <a:pt x="0" y="30209"/>
                </a:lnTo>
                <a:lnTo>
                  <a:pt x="11346" y="30209"/>
                </a:lnTo>
                <a:lnTo>
                  <a:pt x="11346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44583" y="6159859"/>
            <a:ext cx="7620" cy="38100"/>
          </a:xfrm>
          <a:custGeom>
            <a:avLst/>
            <a:gdLst/>
            <a:ahLst/>
            <a:cxnLst/>
            <a:rect l="l" t="t" r="r" b="b"/>
            <a:pathLst>
              <a:path w="7620" h="38100">
                <a:moveTo>
                  <a:pt x="0" y="37767"/>
                </a:moveTo>
                <a:lnTo>
                  <a:pt x="7554" y="37767"/>
                </a:lnTo>
                <a:lnTo>
                  <a:pt x="7554" y="0"/>
                </a:lnTo>
                <a:lnTo>
                  <a:pt x="0" y="0"/>
                </a:lnTo>
                <a:lnTo>
                  <a:pt x="0" y="3776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06848" y="6159859"/>
            <a:ext cx="5715" cy="38100"/>
          </a:xfrm>
          <a:custGeom>
            <a:avLst/>
            <a:gdLst/>
            <a:ahLst/>
            <a:cxnLst/>
            <a:rect l="l" t="t" r="r" b="b"/>
            <a:pathLst>
              <a:path w="5715" h="38100">
                <a:moveTo>
                  <a:pt x="0" y="37767"/>
                </a:moveTo>
                <a:lnTo>
                  <a:pt x="5666" y="37767"/>
                </a:lnTo>
                <a:lnTo>
                  <a:pt x="5666" y="0"/>
                </a:lnTo>
                <a:lnTo>
                  <a:pt x="0" y="0"/>
                </a:lnTo>
                <a:lnTo>
                  <a:pt x="0" y="3776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63376" y="6159859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37767"/>
                </a:moveTo>
                <a:lnTo>
                  <a:pt x="11332" y="37767"/>
                </a:lnTo>
                <a:lnTo>
                  <a:pt x="11332" y="0"/>
                </a:lnTo>
                <a:lnTo>
                  <a:pt x="0" y="0"/>
                </a:lnTo>
                <a:lnTo>
                  <a:pt x="0" y="3776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23729" y="6159859"/>
            <a:ext cx="11430" cy="381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0" y="37767"/>
                </a:moveTo>
                <a:lnTo>
                  <a:pt x="11332" y="37767"/>
                </a:lnTo>
                <a:lnTo>
                  <a:pt x="11332" y="0"/>
                </a:lnTo>
                <a:lnTo>
                  <a:pt x="0" y="0"/>
                </a:lnTo>
                <a:lnTo>
                  <a:pt x="0" y="3776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85929" y="6159859"/>
            <a:ext cx="9525" cy="3810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0" y="37767"/>
                </a:moveTo>
                <a:lnTo>
                  <a:pt x="9443" y="37767"/>
                </a:lnTo>
                <a:lnTo>
                  <a:pt x="9443" y="0"/>
                </a:lnTo>
                <a:lnTo>
                  <a:pt x="0" y="0"/>
                </a:lnTo>
                <a:lnTo>
                  <a:pt x="0" y="3776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46282" y="6159859"/>
            <a:ext cx="7620" cy="38100"/>
          </a:xfrm>
          <a:custGeom>
            <a:avLst/>
            <a:gdLst/>
            <a:ahLst/>
            <a:cxnLst/>
            <a:rect l="l" t="t" r="r" b="b"/>
            <a:pathLst>
              <a:path w="7620" h="38100">
                <a:moveTo>
                  <a:pt x="0" y="37767"/>
                </a:moveTo>
                <a:lnTo>
                  <a:pt x="7554" y="37767"/>
                </a:lnTo>
                <a:lnTo>
                  <a:pt x="7554" y="0"/>
                </a:lnTo>
                <a:lnTo>
                  <a:pt x="0" y="0"/>
                </a:lnTo>
                <a:lnTo>
                  <a:pt x="0" y="3776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6634" y="6159859"/>
            <a:ext cx="7620" cy="38100"/>
          </a:xfrm>
          <a:custGeom>
            <a:avLst/>
            <a:gdLst/>
            <a:ahLst/>
            <a:cxnLst/>
            <a:rect l="l" t="t" r="r" b="b"/>
            <a:pathLst>
              <a:path w="7620" h="38100">
                <a:moveTo>
                  <a:pt x="0" y="37767"/>
                </a:moveTo>
                <a:lnTo>
                  <a:pt x="7554" y="37767"/>
                </a:lnTo>
                <a:lnTo>
                  <a:pt x="7554" y="0"/>
                </a:lnTo>
                <a:lnTo>
                  <a:pt x="0" y="0"/>
                </a:lnTo>
                <a:lnTo>
                  <a:pt x="0" y="3776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65075" y="5906819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514" y="0"/>
                </a:lnTo>
              </a:path>
            </a:pathLst>
          </a:custGeom>
          <a:ln w="41544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57554" y="5927572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634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57554" y="5890109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0" y="34287"/>
                </a:moveTo>
                <a:lnTo>
                  <a:pt x="11282" y="34287"/>
                </a:lnTo>
                <a:lnTo>
                  <a:pt x="11282" y="0"/>
                </a:lnTo>
                <a:lnTo>
                  <a:pt x="0" y="0"/>
                </a:lnTo>
                <a:lnTo>
                  <a:pt x="0" y="3428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57554" y="5886300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761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89903" y="5889797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11346" y="0"/>
                </a:moveTo>
                <a:lnTo>
                  <a:pt x="0" y="0"/>
                </a:lnTo>
                <a:lnTo>
                  <a:pt x="0" y="34033"/>
                </a:lnTo>
                <a:lnTo>
                  <a:pt x="11346" y="34033"/>
                </a:lnTo>
                <a:lnTo>
                  <a:pt x="11346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44583" y="5886047"/>
            <a:ext cx="7620" cy="41910"/>
          </a:xfrm>
          <a:custGeom>
            <a:avLst/>
            <a:gdLst/>
            <a:ahLst/>
            <a:cxnLst/>
            <a:rect l="l" t="t" r="r" b="b"/>
            <a:pathLst>
              <a:path w="7620" h="41910">
                <a:moveTo>
                  <a:pt x="0" y="41544"/>
                </a:moveTo>
                <a:lnTo>
                  <a:pt x="7554" y="41544"/>
                </a:lnTo>
                <a:lnTo>
                  <a:pt x="7554" y="0"/>
                </a:lnTo>
                <a:lnTo>
                  <a:pt x="0" y="0"/>
                </a:lnTo>
                <a:lnTo>
                  <a:pt x="0" y="4154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06848" y="5886047"/>
            <a:ext cx="5715" cy="41910"/>
          </a:xfrm>
          <a:custGeom>
            <a:avLst/>
            <a:gdLst/>
            <a:ahLst/>
            <a:cxnLst/>
            <a:rect l="l" t="t" r="r" b="b"/>
            <a:pathLst>
              <a:path w="5715" h="41910">
                <a:moveTo>
                  <a:pt x="0" y="41544"/>
                </a:moveTo>
                <a:lnTo>
                  <a:pt x="5666" y="41544"/>
                </a:lnTo>
                <a:lnTo>
                  <a:pt x="5666" y="0"/>
                </a:lnTo>
                <a:lnTo>
                  <a:pt x="0" y="0"/>
                </a:lnTo>
                <a:lnTo>
                  <a:pt x="0" y="4154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63376" y="5886047"/>
            <a:ext cx="11430" cy="41910"/>
          </a:xfrm>
          <a:custGeom>
            <a:avLst/>
            <a:gdLst/>
            <a:ahLst/>
            <a:cxnLst/>
            <a:rect l="l" t="t" r="r" b="b"/>
            <a:pathLst>
              <a:path w="11429" h="41910">
                <a:moveTo>
                  <a:pt x="0" y="41544"/>
                </a:moveTo>
                <a:lnTo>
                  <a:pt x="11332" y="41544"/>
                </a:lnTo>
                <a:lnTo>
                  <a:pt x="11332" y="0"/>
                </a:lnTo>
                <a:lnTo>
                  <a:pt x="0" y="0"/>
                </a:lnTo>
                <a:lnTo>
                  <a:pt x="0" y="4154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23729" y="5886047"/>
            <a:ext cx="11430" cy="41910"/>
          </a:xfrm>
          <a:custGeom>
            <a:avLst/>
            <a:gdLst/>
            <a:ahLst/>
            <a:cxnLst/>
            <a:rect l="l" t="t" r="r" b="b"/>
            <a:pathLst>
              <a:path w="11429" h="41910">
                <a:moveTo>
                  <a:pt x="0" y="41544"/>
                </a:moveTo>
                <a:lnTo>
                  <a:pt x="11332" y="41544"/>
                </a:lnTo>
                <a:lnTo>
                  <a:pt x="11332" y="0"/>
                </a:lnTo>
                <a:lnTo>
                  <a:pt x="0" y="0"/>
                </a:lnTo>
                <a:lnTo>
                  <a:pt x="0" y="4154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85929" y="5886047"/>
            <a:ext cx="9525" cy="41910"/>
          </a:xfrm>
          <a:custGeom>
            <a:avLst/>
            <a:gdLst/>
            <a:ahLst/>
            <a:cxnLst/>
            <a:rect l="l" t="t" r="r" b="b"/>
            <a:pathLst>
              <a:path w="9525" h="41910">
                <a:moveTo>
                  <a:pt x="0" y="41544"/>
                </a:moveTo>
                <a:lnTo>
                  <a:pt x="9443" y="41544"/>
                </a:lnTo>
                <a:lnTo>
                  <a:pt x="9443" y="0"/>
                </a:lnTo>
                <a:lnTo>
                  <a:pt x="0" y="0"/>
                </a:lnTo>
                <a:lnTo>
                  <a:pt x="0" y="4154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6282" y="5886047"/>
            <a:ext cx="7620" cy="41910"/>
          </a:xfrm>
          <a:custGeom>
            <a:avLst/>
            <a:gdLst/>
            <a:ahLst/>
            <a:cxnLst/>
            <a:rect l="l" t="t" r="r" b="b"/>
            <a:pathLst>
              <a:path w="7620" h="41910">
                <a:moveTo>
                  <a:pt x="0" y="41544"/>
                </a:moveTo>
                <a:lnTo>
                  <a:pt x="7554" y="41544"/>
                </a:lnTo>
                <a:lnTo>
                  <a:pt x="7554" y="0"/>
                </a:lnTo>
                <a:lnTo>
                  <a:pt x="0" y="0"/>
                </a:lnTo>
                <a:lnTo>
                  <a:pt x="0" y="4154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06634" y="5886047"/>
            <a:ext cx="7620" cy="41910"/>
          </a:xfrm>
          <a:custGeom>
            <a:avLst/>
            <a:gdLst/>
            <a:ahLst/>
            <a:cxnLst/>
            <a:rect l="l" t="t" r="r" b="b"/>
            <a:pathLst>
              <a:path w="7620" h="41910">
                <a:moveTo>
                  <a:pt x="0" y="41544"/>
                </a:moveTo>
                <a:lnTo>
                  <a:pt x="7554" y="41544"/>
                </a:lnTo>
                <a:lnTo>
                  <a:pt x="7554" y="0"/>
                </a:lnTo>
                <a:lnTo>
                  <a:pt x="0" y="0"/>
                </a:lnTo>
                <a:lnTo>
                  <a:pt x="0" y="4154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65075" y="584635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514" y="0"/>
                </a:lnTo>
              </a:path>
            </a:pathLst>
          </a:custGeom>
          <a:ln w="33990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57554" y="5865981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1015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57554" y="5832964"/>
            <a:ext cx="11430" cy="27940"/>
          </a:xfrm>
          <a:custGeom>
            <a:avLst/>
            <a:gdLst/>
            <a:ahLst/>
            <a:cxnLst/>
            <a:rect l="l" t="t" r="r" b="b"/>
            <a:pathLst>
              <a:path w="11429" h="27939">
                <a:moveTo>
                  <a:pt x="0" y="27937"/>
                </a:moveTo>
                <a:lnTo>
                  <a:pt x="11282" y="27937"/>
                </a:lnTo>
                <a:lnTo>
                  <a:pt x="11282" y="0"/>
                </a:lnTo>
                <a:lnTo>
                  <a:pt x="0" y="0"/>
                </a:lnTo>
                <a:lnTo>
                  <a:pt x="0" y="2793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57554" y="5829154"/>
            <a:ext cx="344170" cy="0"/>
          </a:xfrm>
          <a:custGeom>
            <a:avLst/>
            <a:gdLst/>
            <a:ahLst/>
            <a:cxnLst/>
            <a:rect l="l" t="t" r="r" b="b"/>
            <a:pathLst>
              <a:path w="344170">
                <a:moveTo>
                  <a:pt x="0" y="0"/>
                </a:moveTo>
                <a:lnTo>
                  <a:pt x="343696" y="0"/>
                </a:lnTo>
              </a:path>
            </a:pathLst>
          </a:custGeom>
          <a:ln w="7619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89903" y="5833139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11346" y="0"/>
                </a:moveTo>
                <a:lnTo>
                  <a:pt x="0" y="0"/>
                </a:lnTo>
                <a:lnTo>
                  <a:pt x="0" y="28361"/>
                </a:lnTo>
                <a:lnTo>
                  <a:pt x="11346" y="28361"/>
                </a:lnTo>
                <a:lnTo>
                  <a:pt x="11346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44583" y="5829358"/>
            <a:ext cx="7620" cy="34290"/>
          </a:xfrm>
          <a:custGeom>
            <a:avLst/>
            <a:gdLst/>
            <a:ahLst/>
            <a:cxnLst/>
            <a:rect l="l" t="t" r="r" b="b"/>
            <a:pathLst>
              <a:path w="7620" h="34289">
                <a:moveTo>
                  <a:pt x="0" y="33990"/>
                </a:moveTo>
                <a:lnTo>
                  <a:pt x="7554" y="33990"/>
                </a:lnTo>
                <a:lnTo>
                  <a:pt x="7554" y="0"/>
                </a:lnTo>
                <a:lnTo>
                  <a:pt x="0" y="0"/>
                </a:lnTo>
                <a:lnTo>
                  <a:pt x="0" y="3399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06848" y="5829358"/>
            <a:ext cx="5715" cy="34290"/>
          </a:xfrm>
          <a:custGeom>
            <a:avLst/>
            <a:gdLst/>
            <a:ahLst/>
            <a:cxnLst/>
            <a:rect l="l" t="t" r="r" b="b"/>
            <a:pathLst>
              <a:path w="5715" h="34289">
                <a:moveTo>
                  <a:pt x="0" y="33990"/>
                </a:moveTo>
                <a:lnTo>
                  <a:pt x="5666" y="33990"/>
                </a:lnTo>
                <a:lnTo>
                  <a:pt x="5666" y="0"/>
                </a:lnTo>
                <a:lnTo>
                  <a:pt x="0" y="0"/>
                </a:lnTo>
                <a:lnTo>
                  <a:pt x="0" y="3399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63376" y="5829358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0" y="33990"/>
                </a:moveTo>
                <a:lnTo>
                  <a:pt x="11332" y="33990"/>
                </a:lnTo>
                <a:lnTo>
                  <a:pt x="11332" y="0"/>
                </a:lnTo>
                <a:lnTo>
                  <a:pt x="0" y="0"/>
                </a:lnTo>
                <a:lnTo>
                  <a:pt x="0" y="3399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23729" y="5829358"/>
            <a:ext cx="11430" cy="34290"/>
          </a:xfrm>
          <a:custGeom>
            <a:avLst/>
            <a:gdLst/>
            <a:ahLst/>
            <a:cxnLst/>
            <a:rect l="l" t="t" r="r" b="b"/>
            <a:pathLst>
              <a:path w="11429" h="34289">
                <a:moveTo>
                  <a:pt x="0" y="33990"/>
                </a:moveTo>
                <a:lnTo>
                  <a:pt x="11332" y="33990"/>
                </a:lnTo>
                <a:lnTo>
                  <a:pt x="11332" y="0"/>
                </a:lnTo>
                <a:lnTo>
                  <a:pt x="0" y="0"/>
                </a:lnTo>
                <a:lnTo>
                  <a:pt x="0" y="3399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85929" y="5829358"/>
            <a:ext cx="9525" cy="34290"/>
          </a:xfrm>
          <a:custGeom>
            <a:avLst/>
            <a:gdLst/>
            <a:ahLst/>
            <a:cxnLst/>
            <a:rect l="l" t="t" r="r" b="b"/>
            <a:pathLst>
              <a:path w="9525" h="34289">
                <a:moveTo>
                  <a:pt x="0" y="33990"/>
                </a:moveTo>
                <a:lnTo>
                  <a:pt x="9443" y="33990"/>
                </a:lnTo>
                <a:lnTo>
                  <a:pt x="9443" y="0"/>
                </a:lnTo>
                <a:lnTo>
                  <a:pt x="0" y="0"/>
                </a:lnTo>
                <a:lnTo>
                  <a:pt x="0" y="3399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46282" y="5829358"/>
            <a:ext cx="7620" cy="34290"/>
          </a:xfrm>
          <a:custGeom>
            <a:avLst/>
            <a:gdLst/>
            <a:ahLst/>
            <a:cxnLst/>
            <a:rect l="l" t="t" r="r" b="b"/>
            <a:pathLst>
              <a:path w="7620" h="34289">
                <a:moveTo>
                  <a:pt x="0" y="33990"/>
                </a:moveTo>
                <a:lnTo>
                  <a:pt x="7554" y="33990"/>
                </a:lnTo>
                <a:lnTo>
                  <a:pt x="7554" y="0"/>
                </a:lnTo>
                <a:lnTo>
                  <a:pt x="0" y="0"/>
                </a:lnTo>
                <a:lnTo>
                  <a:pt x="0" y="3399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06634" y="5829358"/>
            <a:ext cx="7620" cy="34290"/>
          </a:xfrm>
          <a:custGeom>
            <a:avLst/>
            <a:gdLst/>
            <a:ahLst/>
            <a:cxnLst/>
            <a:rect l="l" t="t" r="r" b="b"/>
            <a:pathLst>
              <a:path w="7620" h="34289">
                <a:moveTo>
                  <a:pt x="0" y="33990"/>
                </a:moveTo>
                <a:lnTo>
                  <a:pt x="7554" y="33990"/>
                </a:lnTo>
                <a:lnTo>
                  <a:pt x="7554" y="0"/>
                </a:lnTo>
                <a:lnTo>
                  <a:pt x="0" y="0"/>
                </a:lnTo>
                <a:lnTo>
                  <a:pt x="0" y="3399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97126" y="5761411"/>
            <a:ext cx="464820" cy="28575"/>
          </a:xfrm>
          <a:custGeom>
            <a:avLst/>
            <a:gdLst/>
            <a:ahLst/>
            <a:cxnLst/>
            <a:rect l="l" t="t" r="r" b="b"/>
            <a:pathLst>
              <a:path w="464820" h="28575">
                <a:moveTo>
                  <a:pt x="0" y="28325"/>
                </a:moveTo>
                <a:lnTo>
                  <a:pt x="464607" y="28325"/>
                </a:lnTo>
                <a:lnTo>
                  <a:pt x="464607" y="0"/>
                </a:lnTo>
                <a:lnTo>
                  <a:pt x="0" y="0"/>
                </a:lnTo>
                <a:lnTo>
                  <a:pt x="0" y="28325"/>
                </a:lnTo>
                <a:close/>
              </a:path>
            </a:pathLst>
          </a:custGeom>
          <a:solidFill>
            <a:srgbClr val="CAE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13794" y="5530983"/>
            <a:ext cx="262890" cy="980440"/>
          </a:xfrm>
          <a:custGeom>
            <a:avLst/>
            <a:gdLst/>
            <a:ahLst/>
            <a:cxnLst/>
            <a:rect l="l" t="t" r="r" b="b"/>
            <a:pathLst>
              <a:path w="262890" h="980440">
                <a:moveTo>
                  <a:pt x="0" y="980079"/>
                </a:moveTo>
                <a:lnTo>
                  <a:pt x="262520" y="980079"/>
                </a:lnTo>
                <a:lnTo>
                  <a:pt x="262520" y="0"/>
                </a:lnTo>
                <a:lnTo>
                  <a:pt x="0" y="0"/>
                </a:lnTo>
                <a:lnTo>
                  <a:pt x="0" y="980079"/>
                </a:lnTo>
                <a:close/>
              </a:path>
            </a:pathLst>
          </a:custGeom>
          <a:solidFill>
            <a:srgbClr val="ED7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55353" y="5406400"/>
            <a:ext cx="181307" cy="12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30812" y="5583921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74221" y="5583921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12020" y="5583921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55428" y="5583921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93227" y="5583921"/>
            <a:ext cx="30480" cy="49530"/>
          </a:xfrm>
          <a:custGeom>
            <a:avLst/>
            <a:gdLst/>
            <a:ahLst/>
            <a:cxnLst/>
            <a:rect l="l" t="t" r="r" b="b"/>
            <a:pathLst>
              <a:path w="30479" h="49529">
                <a:moveTo>
                  <a:pt x="0" y="49097"/>
                </a:moveTo>
                <a:lnTo>
                  <a:pt x="30218" y="49097"/>
                </a:lnTo>
                <a:lnTo>
                  <a:pt x="30218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36635" y="5583921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30812" y="5651860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74221" y="5651860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012020" y="5651860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55428" y="5651860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93227" y="5651860"/>
            <a:ext cx="30480" cy="49530"/>
          </a:xfrm>
          <a:custGeom>
            <a:avLst/>
            <a:gdLst/>
            <a:ahLst/>
            <a:cxnLst/>
            <a:rect l="l" t="t" r="r" b="b"/>
            <a:pathLst>
              <a:path w="30479" h="49529">
                <a:moveTo>
                  <a:pt x="0" y="49097"/>
                </a:moveTo>
                <a:lnTo>
                  <a:pt x="30218" y="49097"/>
                </a:lnTo>
                <a:lnTo>
                  <a:pt x="30218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36635" y="5651860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30812" y="5716103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974221" y="5716103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12020" y="5716103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055428" y="5716103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093227" y="5716103"/>
            <a:ext cx="30480" cy="49530"/>
          </a:xfrm>
          <a:custGeom>
            <a:avLst/>
            <a:gdLst/>
            <a:ahLst/>
            <a:cxnLst/>
            <a:rect l="l" t="t" r="r" b="b"/>
            <a:pathLst>
              <a:path w="30479" h="49529">
                <a:moveTo>
                  <a:pt x="0" y="49097"/>
                </a:moveTo>
                <a:lnTo>
                  <a:pt x="30218" y="49097"/>
                </a:lnTo>
                <a:lnTo>
                  <a:pt x="30218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136635" y="5716103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30812" y="5782153"/>
            <a:ext cx="28575" cy="51435"/>
          </a:xfrm>
          <a:custGeom>
            <a:avLst/>
            <a:gdLst/>
            <a:ahLst/>
            <a:cxnLst/>
            <a:rect l="l" t="t" r="r" b="b"/>
            <a:pathLst>
              <a:path w="28575" h="51435">
                <a:moveTo>
                  <a:pt x="0" y="50986"/>
                </a:moveTo>
                <a:lnTo>
                  <a:pt x="28330" y="50986"/>
                </a:lnTo>
                <a:lnTo>
                  <a:pt x="28330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74221" y="5782153"/>
            <a:ext cx="24765" cy="51435"/>
          </a:xfrm>
          <a:custGeom>
            <a:avLst/>
            <a:gdLst/>
            <a:ahLst/>
            <a:cxnLst/>
            <a:rect l="l" t="t" r="r" b="b"/>
            <a:pathLst>
              <a:path w="24765" h="51435">
                <a:moveTo>
                  <a:pt x="0" y="50986"/>
                </a:moveTo>
                <a:lnTo>
                  <a:pt x="24552" y="50986"/>
                </a:lnTo>
                <a:lnTo>
                  <a:pt x="24552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12020" y="5782153"/>
            <a:ext cx="28575" cy="51435"/>
          </a:xfrm>
          <a:custGeom>
            <a:avLst/>
            <a:gdLst/>
            <a:ahLst/>
            <a:cxnLst/>
            <a:rect l="l" t="t" r="r" b="b"/>
            <a:pathLst>
              <a:path w="28575" h="51435">
                <a:moveTo>
                  <a:pt x="0" y="50986"/>
                </a:moveTo>
                <a:lnTo>
                  <a:pt x="28330" y="50986"/>
                </a:lnTo>
                <a:lnTo>
                  <a:pt x="28330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55428" y="5782153"/>
            <a:ext cx="24765" cy="51435"/>
          </a:xfrm>
          <a:custGeom>
            <a:avLst/>
            <a:gdLst/>
            <a:ahLst/>
            <a:cxnLst/>
            <a:rect l="l" t="t" r="r" b="b"/>
            <a:pathLst>
              <a:path w="24765" h="51435">
                <a:moveTo>
                  <a:pt x="0" y="50986"/>
                </a:moveTo>
                <a:lnTo>
                  <a:pt x="24552" y="50986"/>
                </a:lnTo>
                <a:lnTo>
                  <a:pt x="24552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93227" y="5782153"/>
            <a:ext cx="30480" cy="51435"/>
          </a:xfrm>
          <a:custGeom>
            <a:avLst/>
            <a:gdLst/>
            <a:ahLst/>
            <a:cxnLst/>
            <a:rect l="l" t="t" r="r" b="b"/>
            <a:pathLst>
              <a:path w="30479" h="51435">
                <a:moveTo>
                  <a:pt x="0" y="50986"/>
                </a:moveTo>
                <a:lnTo>
                  <a:pt x="30218" y="50986"/>
                </a:lnTo>
                <a:lnTo>
                  <a:pt x="30218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136635" y="5782153"/>
            <a:ext cx="24765" cy="51435"/>
          </a:xfrm>
          <a:custGeom>
            <a:avLst/>
            <a:gdLst/>
            <a:ahLst/>
            <a:cxnLst/>
            <a:rect l="l" t="t" r="r" b="b"/>
            <a:pathLst>
              <a:path w="24765" h="51435">
                <a:moveTo>
                  <a:pt x="0" y="50986"/>
                </a:moveTo>
                <a:lnTo>
                  <a:pt x="24552" y="50986"/>
                </a:lnTo>
                <a:lnTo>
                  <a:pt x="24552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930812" y="5895453"/>
            <a:ext cx="28575" cy="55244"/>
          </a:xfrm>
          <a:custGeom>
            <a:avLst/>
            <a:gdLst/>
            <a:ahLst/>
            <a:cxnLst/>
            <a:rect l="l" t="t" r="r" b="b"/>
            <a:pathLst>
              <a:path w="28575" h="55245">
                <a:moveTo>
                  <a:pt x="0" y="54762"/>
                </a:moveTo>
                <a:lnTo>
                  <a:pt x="28330" y="54762"/>
                </a:lnTo>
                <a:lnTo>
                  <a:pt x="28330" y="0"/>
                </a:lnTo>
                <a:lnTo>
                  <a:pt x="0" y="0"/>
                </a:lnTo>
                <a:lnTo>
                  <a:pt x="0" y="54762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74221" y="5895453"/>
            <a:ext cx="24765" cy="55244"/>
          </a:xfrm>
          <a:custGeom>
            <a:avLst/>
            <a:gdLst/>
            <a:ahLst/>
            <a:cxnLst/>
            <a:rect l="l" t="t" r="r" b="b"/>
            <a:pathLst>
              <a:path w="24765" h="55245">
                <a:moveTo>
                  <a:pt x="0" y="54762"/>
                </a:moveTo>
                <a:lnTo>
                  <a:pt x="24552" y="54762"/>
                </a:lnTo>
                <a:lnTo>
                  <a:pt x="24552" y="0"/>
                </a:lnTo>
                <a:lnTo>
                  <a:pt x="0" y="0"/>
                </a:lnTo>
                <a:lnTo>
                  <a:pt x="0" y="54762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12020" y="5895453"/>
            <a:ext cx="28575" cy="55244"/>
          </a:xfrm>
          <a:custGeom>
            <a:avLst/>
            <a:gdLst/>
            <a:ahLst/>
            <a:cxnLst/>
            <a:rect l="l" t="t" r="r" b="b"/>
            <a:pathLst>
              <a:path w="28575" h="55245">
                <a:moveTo>
                  <a:pt x="0" y="54762"/>
                </a:moveTo>
                <a:lnTo>
                  <a:pt x="28330" y="54762"/>
                </a:lnTo>
                <a:lnTo>
                  <a:pt x="28330" y="0"/>
                </a:lnTo>
                <a:lnTo>
                  <a:pt x="0" y="0"/>
                </a:lnTo>
                <a:lnTo>
                  <a:pt x="0" y="54762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55428" y="5895453"/>
            <a:ext cx="24765" cy="55244"/>
          </a:xfrm>
          <a:custGeom>
            <a:avLst/>
            <a:gdLst/>
            <a:ahLst/>
            <a:cxnLst/>
            <a:rect l="l" t="t" r="r" b="b"/>
            <a:pathLst>
              <a:path w="24765" h="55245">
                <a:moveTo>
                  <a:pt x="0" y="54762"/>
                </a:moveTo>
                <a:lnTo>
                  <a:pt x="24552" y="54762"/>
                </a:lnTo>
                <a:lnTo>
                  <a:pt x="24552" y="0"/>
                </a:lnTo>
                <a:lnTo>
                  <a:pt x="0" y="0"/>
                </a:lnTo>
                <a:lnTo>
                  <a:pt x="0" y="54762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93227" y="5895453"/>
            <a:ext cx="30480" cy="55244"/>
          </a:xfrm>
          <a:custGeom>
            <a:avLst/>
            <a:gdLst/>
            <a:ahLst/>
            <a:cxnLst/>
            <a:rect l="l" t="t" r="r" b="b"/>
            <a:pathLst>
              <a:path w="30479" h="55245">
                <a:moveTo>
                  <a:pt x="0" y="54762"/>
                </a:moveTo>
                <a:lnTo>
                  <a:pt x="30218" y="54762"/>
                </a:lnTo>
                <a:lnTo>
                  <a:pt x="30218" y="0"/>
                </a:lnTo>
                <a:lnTo>
                  <a:pt x="0" y="0"/>
                </a:lnTo>
                <a:lnTo>
                  <a:pt x="0" y="54762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36635" y="5895453"/>
            <a:ext cx="24765" cy="55244"/>
          </a:xfrm>
          <a:custGeom>
            <a:avLst/>
            <a:gdLst/>
            <a:ahLst/>
            <a:cxnLst/>
            <a:rect l="l" t="t" r="r" b="b"/>
            <a:pathLst>
              <a:path w="24765" h="55245">
                <a:moveTo>
                  <a:pt x="0" y="54762"/>
                </a:moveTo>
                <a:lnTo>
                  <a:pt x="24552" y="54762"/>
                </a:lnTo>
                <a:lnTo>
                  <a:pt x="24552" y="0"/>
                </a:lnTo>
                <a:lnTo>
                  <a:pt x="0" y="0"/>
                </a:lnTo>
                <a:lnTo>
                  <a:pt x="0" y="54762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30812" y="5963432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974221" y="5963432"/>
            <a:ext cx="24765" cy="53340"/>
          </a:xfrm>
          <a:custGeom>
            <a:avLst/>
            <a:gdLst/>
            <a:ahLst/>
            <a:cxnLst/>
            <a:rect l="l" t="t" r="r" b="b"/>
            <a:pathLst>
              <a:path w="24765" h="53339">
                <a:moveTo>
                  <a:pt x="0" y="52874"/>
                </a:moveTo>
                <a:lnTo>
                  <a:pt x="24552" y="52874"/>
                </a:lnTo>
                <a:lnTo>
                  <a:pt x="24552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012020" y="5963432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55428" y="5963432"/>
            <a:ext cx="24765" cy="53340"/>
          </a:xfrm>
          <a:custGeom>
            <a:avLst/>
            <a:gdLst/>
            <a:ahLst/>
            <a:cxnLst/>
            <a:rect l="l" t="t" r="r" b="b"/>
            <a:pathLst>
              <a:path w="24765" h="53339">
                <a:moveTo>
                  <a:pt x="0" y="52874"/>
                </a:moveTo>
                <a:lnTo>
                  <a:pt x="24552" y="52874"/>
                </a:lnTo>
                <a:lnTo>
                  <a:pt x="24552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93227" y="5963432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79" h="53339">
                <a:moveTo>
                  <a:pt x="0" y="52874"/>
                </a:moveTo>
                <a:lnTo>
                  <a:pt x="30218" y="52874"/>
                </a:lnTo>
                <a:lnTo>
                  <a:pt x="30218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136635" y="5963432"/>
            <a:ext cx="24765" cy="53340"/>
          </a:xfrm>
          <a:custGeom>
            <a:avLst/>
            <a:gdLst/>
            <a:ahLst/>
            <a:cxnLst/>
            <a:rect l="l" t="t" r="r" b="b"/>
            <a:pathLst>
              <a:path w="24765" h="53339">
                <a:moveTo>
                  <a:pt x="0" y="52874"/>
                </a:moveTo>
                <a:lnTo>
                  <a:pt x="24552" y="52874"/>
                </a:lnTo>
                <a:lnTo>
                  <a:pt x="24552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30812" y="6031452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974221" y="6031452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12020" y="6031452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055428" y="6031452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93227" y="6031452"/>
            <a:ext cx="30480" cy="49530"/>
          </a:xfrm>
          <a:custGeom>
            <a:avLst/>
            <a:gdLst/>
            <a:ahLst/>
            <a:cxnLst/>
            <a:rect l="l" t="t" r="r" b="b"/>
            <a:pathLst>
              <a:path w="30479" h="49529">
                <a:moveTo>
                  <a:pt x="0" y="49097"/>
                </a:moveTo>
                <a:lnTo>
                  <a:pt x="30218" y="49097"/>
                </a:lnTo>
                <a:lnTo>
                  <a:pt x="30218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36635" y="6031452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30812" y="6099454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974221" y="6099454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012020" y="6099454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55428" y="6099454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093227" y="6099454"/>
            <a:ext cx="30480" cy="49530"/>
          </a:xfrm>
          <a:custGeom>
            <a:avLst/>
            <a:gdLst/>
            <a:ahLst/>
            <a:cxnLst/>
            <a:rect l="l" t="t" r="r" b="b"/>
            <a:pathLst>
              <a:path w="30479" h="49529">
                <a:moveTo>
                  <a:pt x="0" y="49097"/>
                </a:moveTo>
                <a:lnTo>
                  <a:pt x="30218" y="49097"/>
                </a:lnTo>
                <a:lnTo>
                  <a:pt x="30218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136635" y="6099454"/>
            <a:ext cx="24765" cy="49530"/>
          </a:xfrm>
          <a:custGeom>
            <a:avLst/>
            <a:gdLst/>
            <a:ahLst/>
            <a:cxnLst/>
            <a:rect l="l" t="t" r="r" b="b"/>
            <a:pathLst>
              <a:path w="24765" h="49529">
                <a:moveTo>
                  <a:pt x="0" y="49097"/>
                </a:moveTo>
                <a:lnTo>
                  <a:pt x="24552" y="49097"/>
                </a:lnTo>
                <a:lnTo>
                  <a:pt x="24552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930812" y="6212754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974221" y="6212754"/>
            <a:ext cx="24765" cy="53340"/>
          </a:xfrm>
          <a:custGeom>
            <a:avLst/>
            <a:gdLst/>
            <a:ahLst/>
            <a:cxnLst/>
            <a:rect l="l" t="t" r="r" b="b"/>
            <a:pathLst>
              <a:path w="24765" h="53339">
                <a:moveTo>
                  <a:pt x="0" y="52874"/>
                </a:moveTo>
                <a:lnTo>
                  <a:pt x="24552" y="52874"/>
                </a:lnTo>
                <a:lnTo>
                  <a:pt x="24552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12020" y="6212754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055428" y="6212754"/>
            <a:ext cx="24765" cy="53340"/>
          </a:xfrm>
          <a:custGeom>
            <a:avLst/>
            <a:gdLst/>
            <a:ahLst/>
            <a:cxnLst/>
            <a:rect l="l" t="t" r="r" b="b"/>
            <a:pathLst>
              <a:path w="24765" h="53339">
                <a:moveTo>
                  <a:pt x="0" y="52874"/>
                </a:moveTo>
                <a:lnTo>
                  <a:pt x="24552" y="52874"/>
                </a:lnTo>
                <a:lnTo>
                  <a:pt x="24552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093227" y="6212754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79" h="53339">
                <a:moveTo>
                  <a:pt x="0" y="52874"/>
                </a:moveTo>
                <a:lnTo>
                  <a:pt x="30218" y="52874"/>
                </a:lnTo>
                <a:lnTo>
                  <a:pt x="30218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36635" y="6212754"/>
            <a:ext cx="24765" cy="53340"/>
          </a:xfrm>
          <a:custGeom>
            <a:avLst/>
            <a:gdLst/>
            <a:ahLst/>
            <a:cxnLst/>
            <a:rect l="l" t="t" r="r" b="b"/>
            <a:pathLst>
              <a:path w="24765" h="53339">
                <a:moveTo>
                  <a:pt x="0" y="52874"/>
                </a:moveTo>
                <a:lnTo>
                  <a:pt x="24552" y="52874"/>
                </a:lnTo>
                <a:lnTo>
                  <a:pt x="24552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30812" y="6278821"/>
            <a:ext cx="28575" cy="51435"/>
          </a:xfrm>
          <a:custGeom>
            <a:avLst/>
            <a:gdLst/>
            <a:ahLst/>
            <a:cxnLst/>
            <a:rect l="l" t="t" r="r" b="b"/>
            <a:pathLst>
              <a:path w="28575" h="51435">
                <a:moveTo>
                  <a:pt x="0" y="50986"/>
                </a:moveTo>
                <a:lnTo>
                  <a:pt x="28330" y="50986"/>
                </a:lnTo>
                <a:lnTo>
                  <a:pt x="28330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74221" y="6278821"/>
            <a:ext cx="24765" cy="51435"/>
          </a:xfrm>
          <a:custGeom>
            <a:avLst/>
            <a:gdLst/>
            <a:ahLst/>
            <a:cxnLst/>
            <a:rect l="l" t="t" r="r" b="b"/>
            <a:pathLst>
              <a:path w="24765" h="51435">
                <a:moveTo>
                  <a:pt x="0" y="50986"/>
                </a:moveTo>
                <a:lnTo>
                  <a:pt x="24552" y="50986"/>
                </a:lnTo>
                <a:lnTo>
                  <a:pt x="24552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012020" y="6278821"/>
            <a:ext cx="28575" cy="51435"/>
          </a:xfrm>
          <a:custGeom>
            <a:avLst/>
            <a:gdLst/>
            <a:ahLst/>
            <a:cxnLst/>
            <a:rect l="l" t="t" r="r" b="b"/>
            <a:pathLst>
              <a:path w="28575" h="51435">
                <a:moveTo>
                  <a:pt x="0" y="50986"/>
                </a:moveTo>
                <a:lnTo>
                  <a:pt x="28330" y="50986"/>
                </a:lnTo>
                <a:lnTo>
                  <a:pt x="28330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55428" y="6278821"/>
            <a:ext cx="24765" cy="51435"/>
          </a:xfrm>
          <a:custGeom>
            <a:avLst/>
            <a:gdLst/>
            <a:ahLst/>
            <a:cxnLst/>
            <a:rect l="l" t="t" r="r" b="b"/>
            <a:pathLst>
              <a:path w="24765" h="51435">
                <a:moveTo>
                  <a:pt x="0" y="50986"/>
                </a:moveTo>
                <a:lnTo>
                  <a:pt x="24552" y="50986"/>
                </a:lnTo>
                <a:lnTo>
                  <a:pt x="24552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93227" y="6278821"/>
            <a:ext cx="30480" cy="51435"/>
          </a:xfrm>
          <a:custGeom>
            <a:avLst/>
            <a:gdLst/>
            <a:ahLst/>
            <a:cxnLst/>
            <a:rect l="l" t="t" r="r" b="b"/>
            <a:pathLst>
              <a:path w="30479" h="51435">
                <a:moveTo>
                  <a:pt x="0" y="50986"/>
                </a:moveTo>
                <a:lnTo>
                  <a:pt x="30218" y="50986"/>
                </a:lnTo>
                <a:lnTo>
                  <a:pt x="30218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36635" y="6278821"/>
            <a:ext cx="24765" cy="51435"/>
          </a:xfrm>
          <a:custGeom>
            <a:avLst/>
            <a:gdLst/>
            <a:ahLst/>
            <a:cxnLst/>
            <a:rect l="l" t="t" r="r" b="b"/>
            <a:pathLst>
              <a:path w="24765" h="51435">
                <a:moveTo>
                  <a:pt x="0" y="50986"/>
                </a:moveTo>
                <a:lnTo>
                  <a:pt x="24552" y="50986"/>
                </a:lnTo>
                <a:lnTo>
                  <a:pt x="24552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913794" y="5531047"/>
            <a:ext cx="262890" cy="57150"/>
          </a:xfrm>
          <a:custGeom>
            <a:avLst/>
            <a:gdLst/>
            <a:ahLst/>
            <a:cxnLst/>
            <a:rect l="l" t="t" r="r" b="b"/>
            <a:pathLst>
              <a:path w="262890" h="57150">
                <a:moveTo>
                  <a:pt x="262552" y="0"/>
                </a:moveTo>
                <a:lnTo>
                  <a:pt x="0" y="0"/>
                </a:lnTo>
                <a:lnTo>
                  <a:pt x="0" y="56658"/>
                </a:lnTo>
                <a:lnTo>
                  <a:pt x="17019" y="56658"/>
                </a:lnTo>
                <a:lnTo>
                  <a:pt x="17019" y="52834"/>
                </a:lnTo>
                <a:lnTo>
                  <a:pt x="262552" y="52834"/>
                </a:lnTo>
                <a:lnTo>
                  <a:pt x="262552" y="0"/>
                </a:lnTo>
                <a:close/>
              </a:path>
              <a:path w="262890" h="57150">
                <a:moveTo>
                  <a:pt x="58578" y="52834"/>
                </a:moveTo>
                <a:lnTo>
                  <a:pt x="43471" y="52834"/>
                </a:lnTo>
                <a:lnTo>
                  <a:pt x="43471" y="56658"/>
                </a:lnTo>
                <a:lnTo>
                  <a:pt x="58578" y="56658"/>
                </a:lnTo>
                <a:lnTo>
                  <a:pt x="58578" y="52834"/>
                </a:lnTo>
                <a:close/>
              </a:path>
              <a:path w="262890" h="57150">
                <a:moveTo>
                  <a:pt x="98226" y="52834"/>
                </a:moveTo>
                <a:lnTo>
                  <a:pt x="84967" y="52834"/>
                </a:lnTo>
                <a:lnTo>
                  <a:pt x="84967" y="56658"/>
                </a:lnTo>
                <a:lnTo>
                  <a:pt x="98226" y="56658"/>
                </a:lnTo>
                <a:lnTo>
                  <a:pt x="98226" y="52834"/>
                </a:lnTo>
                <a:close/>
              </a:path>
              <a:path w="262890" h="57150">
                <a:moveTo>
                  <a:pt x="139785" y="52834"/>
                </a:moveTo>
                <a:lnTo>
                  <a:pt x="124679" y="52834"/>
                </a:lnTo>
                <a:lnTo>
                  <a:pt x="124679" y="56658"/>
                </a:lnTo>
                <a:lnTo>
                  <a:pt x="139785" y="56658"/>
                </a:lnTo>
                <a:lnTo>
                  <a:pt x="139785" y="52834"/>
                </a:lnTo>
                <a:close/>
              </a:path>
              <a:path w="262890" h="57150">
                <a:moveTo>
                  <a:pt x="181345" y="52834"/>
                </a:moveTo>
                <a:lnTo>
                  <a:pt x="166175" y="52834"/>
                </a:lnTo>
                <a:lnTo>
                  <a:pt x="166175" y="56658"/>
                </a:lnTo>
                <a:lnTo>
                  <a:pt x="181345" y="56658"/>
                </a:lnTo>
                <a:lnTo>
                  <a:pt x="181345" y="52834"/>
                </a:lnTo>
                <a:close/>
              </a:path>
              <a:path w="262890" h="57150">
                <a:moveTo>
                  <a:pt x="220993" y="52834"/>
                </a:moveTo>
                <a:lnTo>
                  <a:pt x="205886" y="52834"/>
                </a:lnTo>
                <a:lnTo>
                  <a:pt x="205886" y="56658"/>
                </a:lnTo>
                <a:lnTo>
                  <a:pt x="220993" y="56658"/>
                </a:lnTo>
                <a:lnTo>
                  <a:pt x="220993" y="52834"/>
                </a:lnTo>
                <a:close/>
              </a:path>
              <a:path w="262890" h="57150">
                <a:moveTo>
                  <a:pt x="262552" y="52834"/>
                </a:moveTo>
                <a:lnTo>
                  <a:pt x="247445" y="52834"/>
                </a:lnTo>
                <a:lnTo>
                  <a:pt x="247445" y="56658"/>
                </a:lnTo>
                <a:lnTo>
                  <a:pt x="262552" y="56658"/>
                </a:lnTo>
                <a:lnTo>
                  <a:pt x="262552" y="52834"/>
                </a:lnTo>
                <a:close/>
              </a:path>
            </a:pathLst>
          </a:custGeom>
          <a:solidFill>
            <a:srgbClr val="CA6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30812" y="5583928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76"/>
                </a:moveTo>
                <a:lnTo>
                  <a:pt x="28330" y="3776"/>
                </a:lnTo>
                <a:lnTo>
                  <a:pt x="28330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D5A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974221" y="5583928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5" h="3810">
                <a:moveTo>
                  <a:pt x="0" y="3776"/>
                </a:moveTo>
                <a:lnTo>
                  <a:pt x="24552" y="3776"/>
                </a:lnTo>
                <a:lnTo>
                  <a:pt x="24552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D5A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012020" y="5583928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76"/>
                </a:moveTo>
                <a:lnTo>
                  <a:pt x="28330" y="3776"/>
                </a:lnTo>
                <a:lnTo>
                  <a:pt x="28330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D5A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55428" y="5583928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5" h="3810">
                <a:moveTo>
                  <a:pt x="0" y="3776"/>
                </a:moveTo>
                <a:lnTo>
                  <a:pt x="24552" y="3776"/>
                </a:lnTo>
                <a:lnTo>
                  <a:pt x="24552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D5A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093227" y="5583928"/>
            <a:ext cx="30480" cy="3810"/>
          </a:xfrm>
          <a:custGeom>
            <a:avLst/>
            <a:gdLst/>
            <a:ahLst/>
            <a:cxnLst/>
            <a:rect l="l" t="t" r="r" b="b"/>
            <a:pathLst>
              <a:path w="30479" h="3810">
                <a:moveTo>
                  <a:pt x="0" y="3776"/>
                </a:moveTo>
                <a:lnTo>
                  <a:pt x="30218" y="3776"/>
                </a:lnTo>
                <a:lnTo>
                  <a:pt x="30218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D5A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136635" y="5583928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5" h="3810">
                <a:moveTo>
                  <a:pt x="0" y="3776"/>
                </a:moveTo>
                <a:lnTo>
                  <a:pt x="24552" y="3776"/>
                </a:lnTo>
                <a:lnTo>
                  <a:pt x="24552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D5A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902447" y="5547988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074" y="0"/>
                </a:lnTo>
              </a:path>
            </a:pathLst>
          </a:custGeom>
          <a:ln w="49097">
            <a:solidFill>
              <a:srgbClr val="3376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955353" y="5274204"/>
            <a:ext cx="181610" cy="132715"/>
          </a:xfrm>
          <a:custGeom>
            <a:avLst/>
            <a:gdLst/>
            <a:ahLst/>
            <a:cxnLst/>
            <a:rect l="l" t="t" r="r" b="b"/>
            <a:pathLst>
              <a:path w="181609" h="132714">
                <a:moveTo>
                  <a:pt x="0" y="0"/>
                </a:moveTo>
                <a:lnTo>
                  <a:pt x="0" y="132181"/>
                </a:lnTo>
                <a:lnTo>
                  <a:pt x="181281" y="132181"/>
                </a:lnTo>
                <a:lnTo>
                  <a:pt x="150165" y="113030"/>
                </a:lnTo>
                <a:lnTo>
                  <a:pt x="122049" y="95128"/>
                </a:lnTo>
                <a:lnTo>
                  <a:pt x="97112" y="78290"/>
                </a:lnTo>
                <a:lnTo>
                  <a:pt x="75534" y="62330"/>
                </a:lnTo>
                <a:lnTo>
                  <a:pt x="44594" y="40097"/>
                </a:lnTo>
                <a:lnTo>
                  <a:pt x="26413" y="26194"/>
                </a:lnTo>
                <a:lnTo>
                  <a:pt x="13908" y="14776"/>
                </a:lnTo>
                <a:lnTo>
                  <a:pt x="0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951592" y="5268532"/>
            <a:ext cx="193040" cy="142240"/>
          </a:xfrm>
          <a:custGeom>
            <a:avLst/>
            <a:gdLst/>
            <a:ahLst/>
            <a:cxnLst/>
            <a:rect l="l" t="t" r="r" b="b"/>
            <a:pathLst>
              <a:path w="193040" h="142239">
                <a:moveTo>
                  <a:pt x="5609" y="0"/>
                </a:moveTo>
                <a:lnTo>
                  <a:pt x="1848" y="3760"/>
                </a:lnTo>
                <a:lnTo>
                  <a:pt x="0" y="5672"/>
                </a:lnTo>
                <a:lnTo>
                  <a:pt x="0" y="7584"/>
                </a:lnTo>
                <a:lnTo>
                  <a:pt x="1848" y="9432"/>
                </a:lnTo>
                <a:lnTo>
                  <a:pt x="7286" y="14962"/>
                </a:lnTo>
                <a:lnTo>
                  <a:pt x="44336" y="47961"/>
                </a:lnTo>
                <a:lnTo>
                  <a:pt x="77382" y="73674"/>
                </a:lnTo>
                <a:lnTo>
                  <a:pt x="126726" y="106951"/>
                </a:lnTo>
                <a:lnTo>
                  <a:pt x="183194" y="141613"/>
                </a:lnTo>
                <a:lnTo>
                  <a:pt x="186954" y="141613"/>
                </a:lnTo>
                <a:lnTo>
                  <a:pt x="188867" y="139765"/>
                </a:lnTo>
                <a:lnTo>
                  <a:pt x="190715" y="137853"/>
                </a:lnTo>
                <a:lnTo>
                  <a:pt x="192627" y="135941"/>
                </a:lnTo>
                <a:lnTo>
                  <a:pt x="190715" y="132181"/>
                </a:lnTo>
                <a:lnTo>
                  <a:pt x="188867" y="130333"/>
                </a:lnTo>
                <a:lnTo>
                  <a:pt x="160935" y="113616"/>
                </a:lnTo>
                <a:lnTo>
                  <a:pt x="134073" y="97263"/>
                </a:lnTo>
                <a:lnTo>
                  <a:pt x="84967" y="64242"/>
                </a:lnTo>
                <a:lnTo>
                  <a:pt x="37512" y="28337"/>
                </a:lnTo>
                <a:lnTo>
                  <a:pt x="9433" y="1911"/>
                </a:lnTo>
                <a:lnTo>
                  <a:pt x="5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69245" y="4726550"/>
            <a:ext cx="173760" cy="126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34648" y="5251516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20779" y="0"/>
                </a:moveTo>
                <a:lnTo>
                  <a:pt x="12746" y="552"/>
                </a:lnTo>
                <a:lnTo>
                  <a:pt x="6135" y="4278"/>
                </a:lnTo>
                <a:lnTo>
                  <a:pt x="1651" y="10118"/>
                </a:lnTo>
                <a:lnTo>
                  <a:pt x="0" y="17016"/>
                </a:lnTo>
                <a:lnTo>
                  <a:pt x="1063" y="26443"/>
                </a:lnTo>
                <a:lnTo>
                  <a:pt x="4254" y="34256"/>
                </a:lnTo>
                <a:lnTo>
                  <a:pt x="9573" y="39583"/>
                </a:lnTo>
                <a:lnTo>
                  <a:pt x="17019" y="41553"/>
                </a:lnTo>
                <a:lnTo>
                  <a:pt x="24783" y="40201"/>
                </a:lnTo>
                <a:lnTo>
                  <a:pt x="30946" y="36375"/>
                </a:lnTo>
                <a:lnTo>
                  <a:pt x="35340" y="30422"/>
                </a:lnTo>
                <a:lnTo>
                  <a:pt x="37798" y="22688"/>
                </a:lnTo>
                <a:lnTo>
                  <a:pt x="36466" y="13578"/>
                </a:lnTo>
                <a:lnTo>
                  <a:pt x="32827" y="6397"/>
                </a:lnTo>
                <a:lnTo>
                  <a:pt x="27418" y="1689"/>
                </a:lnTo>
                <a:lnTo>
                  <a:pt x="20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998762" y="5210026"/>
            <a:ext cx="113664" cy="43815"/>
          </a:xfrm>
          <a:custGeom>
            <a:avLst/>
            <a:gdLst/>
            <a:ahLst/>
            <a:cxnLst/>
            <a:rect l="l" t="t" r="r" b="b"/>
            <a:pathLst>
              <a:path w="113665" h="43814">
                <a:moveTo>
                  <a:pt x="99763" y="16952"/>
                </a:moveTo>
                <a:lnTo>
                  <a:pt x="58578" y="16952"/>
                </a:lnTo>
                <a:lnTo>
                  <a:pt x="69232" y="19440"/>
                </a:lnTo>
                <a:lnTo>
                  <a:pt x="78649" y="24043"/>
                </a:lnTo>
                <a:lnTo>
                  <a:pt x="87002" y="30772"/>
                </a:lnTo>
                <a:lnTo>
                  <a:pt x="94465" y="39641"/>
                </a:lnTo>
                <a:lnTo>
                  <a:pt x="98226" y="43401"/>
                </a:lnTo>
                <a:lnTo>
                  <a:pt x="105811" y="43401"/>
                </a:lnTo>
                <a:lnTo>
                  <a:pt x="107659" y="41489"/>
                </a:lnTo>
                <a:lnTo>
                  <a:pt x="111420" y="39641"/>
                </a:lnTo>
                <a:lnTo>
                  <a:pt x="113333" y="32057"/>
                </a:lnTo>
                <a:lnTo>
                  <a:pt x="109572" y="28297"/>
                </a:lnTo>
                <a:lnTo>
                  <a:pt x="99763" y="16952"/>
                </a:lnTo>
                <a:close/>
              </a:path>
              <a:path w="113665" h="43814">
                <a:moveTo>
                  <a:pt x="60427" y="0"/>
                </a:moveTo>
                <a:lnTo>
                  <a:pt x="43623" y="634"/>
                </a:lnTo>
                <a:lnTo>
                  <a:pt x="27871" y="5170"/>
                </a:lnTo>
                <a:lnTo>
                  <a:pt x="14246" y="13255"/>
                </a:lnTo>
                <a:lnTo>
                  <a:pt x="3824" y="24537"/>
                </a:lnTo>
                <a:lnTo>
                  <a:pt x="0" y="28297"/>
                </a:lnTo>
                <a:lnTo>
                  <a:pt x="0" y="33969"/>
                </a:lnTo>
                <a:lnTo>
                  <a:pt x="5673" y="37729"/>
                </a:lnTo>
                <a:lnTo>
                  <a:pt x="9433" y="41489"/>
                </a:lnTo>
                <a:lnTo>
                  <a:pt x="13258" y="39641"/>
                </a:lnTo>
                <a:lnTo>
                  <a:pt x="17019" y="35881"/>
                </a:lnTo>
                <a:lnTo>
                  <a:pt x="25099" y="27071"/>
                </a:lnTo>
                <a:lnTo>
                  <a:pt x="34954" y="20752"/>
                </a:lnTo>
                <a:lnTo>
                  <a:pt x="46231" y="17266"/>
                </a:lnTo>
                <a:lnTo>
                  <a:pt x="58578" y="16952"/>
                </a:lnTo>
                <a:lnTo>
                  <a:pt x="99763" y="16952"/>
                </a:lnTo>
                <a:lnTo>
                  <a:pt x="87844" y="8460"/>
                </a:lnTo>
                <a:lnTo>
                  <a:pt x="74497" y="2808"/>
                </a:lnTo>
                <a:lnTo>
                  <a:pt x="60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970460" y="5164648"/>
            <a:ext cx="173990" cy="57150"/>
          </a:xfrm>
          <a:custGeom>
            <a:avLst/>
            <a:gdLst/>
            <a:ahLst/>
            <a:cxnLst/>
            <a:rect l="l" t="t" r="r" b="b"/>
            <a:pathLst>
              <a:path w="173990" h="57150">
                <a:moveTo>
                  <a:pt x="145857" y="18928"/>
                </a:moveTo>
                <a:lnTo>
                  <a:pt x="92553" y="18928"/>
                </a:lnTo>
                <a:lnTo>
                  <a:pt x="110513" y="22094"/>
                </a:lnTo>
                <a:lnTo>
                  <a:pt x="127236" y="28815"/>
                </a:lnTo>
                <a:lnTo>
                  <a:pt x="142203" y="39085"/>
                </a:lnTo>
                <a:lnTo>
                  <a:pt x="154892" y="52898"/>
                </a:lnTo>
                <a:lnTo>
                  <a:pt x="156741" y="54810"/>
                </a:lnTo>
                <a:lnTo>
                  <a:pt x="160501" y="56658"/>
                </a:lnTo>
                <a:lnTo>
                  <a:pt x="166175" y="56658"/>
                </a:lnTo>
                <a:lnTo>
                  <a:pt x="168087" y="54810"/>
                </a:lnTo>
                <a:lnTo>
                  <a:pt x="171848" y="50986"/>
                </a:lnTo>
                <a:lnTo>
                  <a:pt x="173760" y="45377"/>
                </a:lnTo>
                <a:lnTo>
                  <a:pt x="169999" y="41553"/>
                </a:lnTo>
                <a:lnTo>
                  <a:pt x="154449" y="24978"/>
                </a:lnTo>
                <a:lnTo>
                  <a:pt x="145857" y="18928"/>
                </a:lnTo>
                <a:close/>
              </a:path>
              <a:path w="173990" h="57150">
                <a:moveTo>
                  <a:pt x="94401" y="0"/>
                </a:moveTo>
                <a:lnTo>
                  <a:pt x="45567" y="7329"/>
                </a:lnTo>
                <a:lnTo>
                  <a:pt x="3760" y="35881"/>
                </a:lnTo>
                <a:lnTo>
                  <a:pt x="0" y="39705"/>
                </a:lnTo>
                <a:lnTo>
                  <a:pt x="0" y="45377"/>
                </a:lnTo>
                <a:lnTo>
                  <a:pt x="7521" y="52898"/>
                </a:lnTo>
                <a:lnTo>
                  <a:pt x="13194" y="52898"/>
                </a:lnTo>
                <a:lnTo>
                  <a:pt x="15106" y="49137"/>
                </a:lnTo>
                <a:lnTo>
                  <a:pt x="32254" y="35383"/>
                </a:lnTo>
                <a:lnTo>
                  <a:pt x="51702" y="25524"/>
                </a:lnTo>
                <a:lnTo>
                  <a:pt x="72214" y="19920"/>
                </a:lnTo>
                <a:lnTo>
                  <a:pt x="92553" y="18928"/>
                </a:lnTo>
                <a:lnTo>
                  <a:pt x="145857" y="18928"/>
                </a:lnTo>
                <a:lnTo>
                  <a:pt x="136431" y="12292"/>
                </a:lnTo>
                <a:lnTo>
                  <a:pt x="116298" y="3848"/>
                </a:lnTo>
                <a:lnTo>
                  <a:pt x="94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617358" y="5704782"/>
            <a:ext cx="341847" cy="34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765622" y="5895470"/>
            <a:ext cx="0" cy="583565"/>
          </a:xfrm>
          <a:custGeom>
            <a:avLst/>
            <a:gdLst/>
            <a:ahLst/>
            <a:cxnLst/>
            <a:rect l="l" t="t" r="r" b="b"/>
            <a:pathLst>
              <a:path h="583564">
                <a:moveTo>
                  <a:pt x="0" y="0"/>
                </a:moveTo>
                <a:lnTo>
                  <a:pt x="0" y="583535"/>
                </a:lnTo>
              </a:path>
            </a:pathLst>
          </a:custGeom>
          <a:ln w="32125">
            <a:solidFill>
              <a:srgbClr val="E6F1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318919" y="5623523"/>
            <a:ext cx="302200" cy="364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514447" y="5806754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232"/>
                </a:lnTo>
              </a:path>
            </a:pathLst>
          </a:custGeom>
          <a:ln w="35886">
            <a:solidFill>
              <a:srgbClr val="E6F1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68307" y="6414763"/>
            <a:ext cx="4276090" cy="359410"/>
          </a:xfrm>
          <a:custGeom>
            <a:avLst/>
            <a:gdLst/>
            <a:ahLst/>
            <a:cxnLst/>
            <a:rect l="l" t="t" r="r" b="b"/>
            <a:pathLst>
              <a:path w="4276090" h="359409">
                <a:moveTo>
                  <a:pt x="4267891" y="339924"/>
                </a:moveTo>
                <a:lnTo>
                  <a:pt x="1393779" y="339924"/>
                </a:lnTo>
                <a:lnTo>
                  <a:pt x="4256999" y="358808"/>
                </a:lnTo>
                <a:lnTo>
                  <a:pt x="4275867" y="358808"/>
                </a:lnTo>
                <a:lnTo>
                  <a:pt x="4267891" y="339924"/>
                </a:lnTo>
                <a:close/>
              </a:path>
              <a:path w="4276090" h="359409">
                <a:moveTo>
                  <a:pt x="2102078" y="0"/>
                </a:moveTo>
                <a:lnTo>
                  <a:pt x="2022998" y="795"/>
                </a:lnTo>
                <a:lnTo>
                  <a:pt x="1938304" y="3179"/>
                </a:lnTo>
                <a:lnTo>
                  <a:pt x="1848553" y="7146"/>
                </a:lnTo>
                <a:lnTo>
                  <a:pt x="1754298" y="12691"/>
                </a:lnTo>
                <a:lnTo>
                  <a:pt x="1656093" y="19809"/>
                </a:lnTo>
                <a:lnTo>
                  <a:pt x="1502592" y="33426"/>
                </a:lnTo>
                <a:lnTo>
                  <a:pt x="1343323" y="50556"/>
                </a:lnTo>
                <a:lnTo>
                  <a:pt x="1180157" y="71181"/>
                </a:lnTo>
                <a:lnTo>
                  <a:pt x="1014963" y="95287"/>
                </a:lnTo>
                <a:lnTo>
                  <a:pt x="904632" y="113283"/>
                </a:lnTo>
                <a:lnTo>
                  <a:pt x="794786" y="132812"/>
                </a:lnTo>
                <a:lnTo>
                  <a:pt x="685980" y="153872"/>
                </a:lnTo>
                <a:lnTo>
                  <a:pt x="578767" y="176456"/>
                </a:lnTo>
                <a:lnTo>
                  <a:pt x="473702" y="200559"/>
                </a:lnTo>
                <a:lnTo>
                  <a:pt x="422148" y="213180"/>
                </a:lnTo>
                <a:lnTo>
                  <a:pt x="371340" y="226178"/>
                </a:lnTo>
                <a:lnTo>
                  <a:pt x="321345" y="239554"/>
                </a:lnTo>
                <a:lnTo>
                  <a:pt x="272234" y="253306"/>
                </a:lnTo>
                <a:lnTo>
                  <a:pt x="224075" y="267435"/>
                </a:lnTo>
                <a:lnTo>
                  <a:pt x="176939" y="281940"/>
                </a:lnTo>
                <a:lnTo>
                  <a:pt x="130894" y="296820"/>
                </a:lnTo>
                <a:lnTo>
                  <a:pt x="86009" y="312074"/>
                </a:lnTo>
                <a:lnTo>
                  <a:pt x="42355" y="327702"/>
                </a:lnTo>
                <a:lnTo>
                  <a:pt x="0" y="343703"/>
                </a:lnTo>
                <a:lnTo>
                  <a:pt x="4267891" y="339924"/>
                </a:lnTo>
                <a:lnTo>
                  <a:pt x="4132320" y="18928"/>
                </a:lnTo>
                <a:lnTo>
                  <a:pt x="2102078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386840" y="6112664"/>
            <a:ext cx="136525" cy="646430"/>
          </a:xfrm>
          <a:custGeom>
            <a:avLst/>
            <a:gdLst/>
            <a:ahLst/>
            <a:cxnLst/>
            <a:rect l="l" t="t" r="r" b="b"/>
            <a:pathLst>
              <a:path w="136525" h="646429">
                <a:moveTo>
                  <a:pt x="0" y="645802"/>
                </a:moveTo>
                <a:lnTo>
                  <a:pt x="136025" y="645802"/>
                </a:lnTo>
                <a:lnTo>
                  <a:pt x="136025" y="0"/>
                </a:lnTo>
                <a:lnTo>
                  <a:pt x="0" y="0"/>
                </a:lnTo>
                <a:lnTo>
                  <a:pt x="0" y="64580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78510" y="5863399"/>
            <a:ext cx="49530" cy="470534"/>
          </a:xfrm>
          <a:custGeom>
            <a:avLst/>
            <a:gdLst/>
            <a:ahLst/>
            <a:cxnLst/>
            <a:rect l="l" t="t" r="r" b="b"/>
            <a:pathLst>
              <a:path w="49529" h="470535">
                <a:moveTo>
                  <a:pt x="0" y="470180"/>
                </a:moveTo>
                <a:lnTo>
                  <a:pt x="49100" y="470180"/>
                </a:lnTo>
                <a:lnTo>
                  <a:pt x="49100" y="0"/>
                </a:lnTo>
                <a:lnTo>
                  <a:pt x="0" y="0"/>
                </a:lnTo>
                <a:lnTo>
                  <a:pt x="0" y="470180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74054" y="5863399"/>
            <a:ext cx="330835" cy="136525"/>
          </a:xfrm>
          <a:custGeom>
            <a:avLst/>
            <a:gdLst/>
            <a:ahLst/>
            <a:cxnLst/>
            <a:rect l="l" t="t" r="r" b="b"/>
            <a:pathLst>
              <a:path w="330835" h="136525">
                <a:moveTo>
                  <a:pt x="0" y="135961"/>
                </a:moveTo>
                <a:lnTo>
                  <a:pt x="330501" y="135961"/>
                </a:lnTo>
                <a:lnTo>
                  <a:pt x="330501" y="0"/>
                </a:lnTo>
                <a:lnTo>
                  <a:pt x="0" y="0"/>
                </a:lnTo>
                <a:lnTo>
                  <a:pt x="0" y="135961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27708" y="4973954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0"/>
                </a:moveTo>
                <a:lnTo>
                  <a:pt x="0" y="145405"/>
                </a:lnTo>
              </a:path>
            </a:pathLst>
          </a:custGeom>
          <a:ln w="9443">
            <a:solidFill>
              <a:srgbClr val="CAE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93693" y="5015495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65"/>
                </a:lnTo>
              </a:path>
            </a:pathLst>
          </a:custGeom>
          <a:ln w="5666">
            <a:solidFill>
              <a:srgbClr val="CAE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754131" y="5225092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268"/>
                </a:lnTo>
              </a:path>
            </a:pathLst>
          </a:custGeom>
          <a:ln w="43473">
            <a:solidFill>
              <a:srgbClr val="0053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732395" y="6054113"/>
            <a:ext cx="43815" cy="7620"/>
          </a:xfrm>
          <a:custGeom>
            <a:avLst/>
            <a:gdLst/>
            <a:ahLst/>
            <a:cxnLst/>
            <a:rect l="l" t="t" r="r" b="b"/>
            <a:pathLst>
              <a:path w="43814" h="7620">
                <a:moveTo>
                  <a:pt x="0" y="7552"/>
                </a:moveTo>
                <a:lnTo>
                  <a:pt x="43473" y="7552"/>
                </a:lnTo>
                <a:lnTo>
                  <a:pt x="43473" y="0"/>
                </a:lnTo>
                <a:lnTo>
                  <a:pt x="0" y="0"/>
                </a:lnTo>
                <a:lnTo>
                  <a:pt x="0" y="755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32395" y="6758467"/>
            <a:ext cx="43815" cy="7620"/>
          </a:xfrm>
          <a:custGeom>
            <a:avLst/>
            <a:gdLst/>
            <a:ahLst/>
            <a:cxnLst/>
            <a:rect l="l" t="t" r="r" b="b"/>
            <a:pathLst>
              <a:path w="43814" h="7620">
                <a:moveTo>
                  <a:pt x="0" y="7552"/>
                </a:moveTo>
                <a:lnTo>
                  <a:pt x="43473" y="7552"/>
                </a:lnTo>
                <a:lnTo>
                  <a:pt x="43473" y="0"/>
                </a:lnTo>
                <a:lnTo>
                  <a:pt x="0" y="0"/>
                </a:lnTo>
                <a:lnTo>
                  <a:pt x="0" y="755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56961" y="5123158"/>
            <a:ext cx="262890" cy="1643380"/>
          </a:xfrm>
          <a:custGeom>
            <a:avLst/>
            <a:gdLst/>
            <a:ahLst/>
            <a:cxnLst/>
            <a:rect l="l" t="t" r="r" b="b"/>
            <a:pathLst>
              <a:path w="262889" h="1643379">
                <a:moveTo>
                  <a:pt x="0" y="0"/>
                </a:moveTo>
                <a:lnTo>
                  <a:pt x="0" y="1642860"/>
                </a:lnTo>
                <a:lnTo>
                  <a:pt x="262488" y="1642860"/>
                </a:lnTo>
                <a:lnTo>
                  <a:pt x="260661" y="1554878"/>
                </a:lnTo>
                <a:lnTo>
                  <a:pt x="254943" y="1325626"/>
                </a:lnTo>
                <a:lnTo>
                  <a:pt x="244982" y="1007145"/>
                </a:lnTo>
                <a:lnTo>
                  <a:pt x="230426" y="651474"/>
                </a:lnTo>
                <a:lnTo>
                  <a:pt x="214062" y="373606"/>
                </a:lnTo>
                <a:lnTo>
                  <a:pt x="184604" y="213121"/>
                </a:lnTo>
                <a:lnTo>
                  <a:pt x="120451" y="108944"/>
                </a:lnTo>
                <a:lnTo>
                  <a:pt x="0" y="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56961" y="5168472"/>
            <a:ext cx="75565" cy="20955"/>
          </a:xfrm>
          <a:custGeom>
            <a:avLst/>
            <a:gdLst/>
            <a:ahLst/>
            <a:cxnLst/>
            <a:rect l="l" t="t" r="r" b="b"/>
            <a:pathLst>
              <a:path w="75564" h="20954">
                <a:moveTo>
                  <a:pt x="60427" y="0"/>
                </a:moveTo>
                <a:lnTo>
                  <a:pt x="0" y="0"/>
                </a:lnTo>
                <a:lnTo>
                  <a:pt x="0" y="20776"/>
                </a:lnTo>
                <a:lnTo>
                  <a:pt x="75534" y="20776"/>
                </a:lnTo>
                <a:lnTo>
                  <a:pt x="71578" y="15128"/>
                </a:lnTo>
                <a:lnTo>
                  <a:pt x="67980" y="9671"/>
                </a:lnTo>
                <a:lnTo>
                  <a:pt x="64383" y="4572"/>
                </a:lnTo>
                <a:lnTo>
                  <a:pt x="60427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56961" y="5232651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4">
                <a:moveTo>
                  <a:pt x="100074" y="0"/>
                </a:moveTo>
                <a:lnTo>
                  <a:pt x="0" y="0"/>
                </a:lnTo>
                <a:lnTo>
                  <a:pt x="0" y="20776"/>
                </a:lnTo>
                <a:lnTo>
                  <a:pt x="111420" y="20776"/>
                </a:lnTo>
                <a:lnTo>
                  <a:pt x="107659" y="13256"/>
                </a:lnTo>
                <a:lnTo>
                  <a:pt x="103899" y="7584"/>
                </a:lnTo>
                <a:lnTo>
                  <a:pt x="100074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6961" y="5300653"/>
            <a:ext cx="144145" cy="20955"/>
          </a:xfrm>
          <a:custGeom>
            <a:avLst/>
            <a:gdLst/>
            <a:ahLst/>
            <a:cxnLst/>
            <a:rect l="l" t="t" r="r" b="b"/>
            <a:pathLst>
              <a:path w="144145" h="20954">
                <a:moveTo>
                  <a:pt x="134112" y="0"/>
                </a:moveTo>
                <a:lnTo>
                  <a:pt x="0" y="0"/>
                </a:lnTo>
                <a:lnTo>
                  <a:pt x="0" y="20776"/>
                </a:lnTo>
                <a:lnTo>
                  <a:pt x="143546" y="20776"/>
                </a:lnTo>
                <a:lnTo>
                  <a:pt x="139785" y="13192"/>
                </a:lnTo>
                <a:lnTo>
                  <a:pt x="135961" y="5672"/>
                </a:lnTo>
                <a:lnTo>
                  <a:pt x="134112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56961" y="5359160"/>
            <a:ext cx="164465" cy="26670"/>
          </a:xfrm>
          <a:custGeom>
            <a:avLst/>
            <a:gdLst/>
            <a:ahLst/>
            <a:cxnLst/>
            <a:rect l="l" t="t" r="r" b="b"/>
            <a:pathLst>
              <a:path w="164464" h="26670">
                <a:moveTo>
                  <a:pt x="156741" y="0"/>
                </a:moveTo>
                <a:lnTo>
                  <a:pt x="0" y="0"/>
                </a:lnTo>
                <a:lnTo>
                  <a:pt x="0" y="26449"/>
                </a:lnTo>
                <a:lnTo>
                  <a:pt x="164326" y="26449"/>
                </a:lnTo>
                <a:lnTo>
                  <a:pt x="162863" y="19663"/>
                </a:lnTo>
                <a:lnTo>
                  <a:pt x="161227" y="13224"/>
                </a:lnTo>
                <a:lnTo>
                  <a:pt x="159244" y="6785"/>
                </a:lnTo>
                <a:lnTo>
                  <a:pt x="156741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56961" y="5423403"/>
            <a:ext cx="181610" cy="22860"/>
          </a:xfrm>
          <a:custGeom>
            <a:avLst/>
            <a:gdLst/>
            <a:ahLst/>
            <a:cxnLst/>
            <a:rect l="l" t="t" r="r" b="b"/>
            <a:pathLst>
              <a:path w="181610" h="22860">
                <a:moveTo>
                  <a:pt x="175672" y="0"/>
                </a:moveTo>
                <a:lnTo>
                  <a:pt x="0" y="0"/>
                </a:lnTo>
                <a:lnTo>
                  <a:pt x="0" y="22625"/>
                </a:lnTo>
                <a:lnTo>
                  <a:pt x="181281" y="22625"/>
                </a:lnTo>
                <a:lnTo>
                  <a:pt x="179433" y="15104"/>
                </a:lnTo>
                <a:lnTo>
                  <a:pt x="177521" y="7520"/>
                </a:lnTo>
                <a:lnTo>
                  <a:pt x="175672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56961" y="5487581"/>
            <a:ext cx="200660" cy="24765"/>
          </a:xfrm>
          <a:custGeom>
            <a:avLst/>
            <a:gdLst/>
            <a:ahLst/>
            <a:cxnLst/>
            <a:rect l="l" t="t" r="r" b="b"/>
            <a:pathLst>
              <a:path w="200660" h="24764">
                <a:moveTo>
                  <a:pt x="194540" y="0"/>
                </a:moveTo>
                <a:lnTo>
                  <a:pt x="0" y="0"/>
                </a:lnTo>
                <a:lnTo>
                  <a:pt x="0" y="24537"/>
                </a:lnTo>
                <a:lnTo>
                  <a:pt x="200213" y="24537"/>
                </a:lnTo>
                <a:lnTo>
                  <a:pt x="198300" y="15104"/>
                </a:lnTo>
                <a:lnTo>
                  <a:pt x="196388" y="7584"/>
                </a:lnTo>
                <a:lnTo>
                  <a:pt x="194540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56961" y="5555584"/>
            <a:ext cx="210185" cy="20955"/>
          </a:xfrm>
          <a:custGeom>
            <a:avLst/>
            <a:gdLst/>
            <a:ahLst/>
            <a:cxnLst/>
            <a:rect l="l" t="t" r="r" b="b"/>
            <a:pathLst>
              <a:path w="210185" h="20954">
                <a:moveTo>
                  <a:pt x="0" y="20776"/>
                </a:moveTo>
                <a:lnTo>
                  <a:pt x="209646" y="20776"/>
                </a:lnTo>
                <a:lnTo>
                  <a:pt x="209646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56961" y="5616002"/>
            <a:ext cx="217170" cy="20955"/>
          </a:xfrm>
          <a:custGeom>
            <a:avLst/>
            <a:gdLst/>
            <a:ahLst/>
            <a:cxnLst/>
            <a:rect l="l" t="t" r="r" b="b"/>
            <a:pathLst>
              <a:path w="217170" h="20954">
                <a:moveTo>
                  <a:pt x="0" y="20776"/>
                </a:moveTo>
                <a:lnTo>
                  <a:pt x="217168" y="20776"/>
                </a:lnTo>
                <a:lnTo>
                  <a:pt x="217168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756961" y="5680181"/>
            <a:ext cx="224790" cy="20955"/>
          </a:xfrm>
          <a:custGeom>
            <a:avLst/>
            <a:gdLst/>
            <a:ahLst/>
            <a:cxnLst/>
            <a:rect l="l" t="t" r="r" b="b"/>
            <a:pathLst>
              <a:path w="224789" h="20954">
                <a:moveTo>
                  <a:pt x="0" y="20776"/>
                </a:moveTo>
                <a:lnTo>
                  <a:pt x="224753" y="20776"/>
                </a:lnTo>
                <a:lnTo>
                  <a:pt x="224753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756961" y="5744424"/>
            <a:ext cx="232410" cy="24765"/>
          </a:xfrm>
          <a:custGeom>
            <a:avLst/>
            <a:gdLst/>
            <a:ahLst/>
            <a:cxnLst/>
            <a:rect l="l" t="t" r="r" b="b"/>
            <a:pathLst>
              <a:path w="232410" h="24764">
                <a:moveTo>
                  <a:pt x="230426" y="0"/>
                </a:moveTo>
                <a:lnTo>
                  <a:pt x="0" y="0"/>
                </a:lnTo>
                <a:lnTo>
                  <a:pt x="0" y="24537"/>
                </a:lnTo>
                <a:lnTo>
                  <a:pt x="232275" y="24537"/>
                </a:lnTo>
                <a:lnTo>
                  <a:pt x="232275" y="7520"/>
                </a:lnTo>
                <a:lnTo>
                  <a:pt x="230426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56961" y="5829789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40" y="0"/>
                </a:lnTo>
              </a:path>
            </a:pathLst>
          </a:custGeom>
          <a:ln w="6349">
            <a:solidFill>
              <a:srgbClr val="C5E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56961" y="5823439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5">
                <a:moveTo>
                  <a:pt x="0" y="0"/>
                </a:moveTo>
                <a:lnTo>
                  <a:pt x="232823" y="0"/>
                </a:lnTo>
              </a:path>
            </a:pathLst>
          </a:custGeom>
          <a:ln w="6349">
            <a:solidFill>
              <a:srgbClr val="C5E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56961" y="5817090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5">
                <a:moveTo>
                  <a:pt x="0" y="0"/>
                </a:moveTo>
                <a:lnTo>
                  <a:pt x="232421" y="0"/>
                </a:lnTo>
              </a:path>
            </a:pathLst>
          </a:custGeom>
          <a:ln w="6349">
            <a:solidFill>
              <a:srgbClr val="C5E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56961" y="581010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290" y="0"/>
                </a:lnTo>
              </a:path>
            </a:pathLst>
          </a:custGeom>
          <a:ln w="7619">
            <a:solidFill>
              <a:srgbClr val="C5E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56961" y="5870933"/>
            <a:ext cx="238125" cy="22860"/>
          </a:xfrm>
          <a:custGeom>
            <a:avLst/>
            <a:gdLst/>
            <a:ahLst/>
            <a:cxnLst/>
            <a:rect l="l" t="t" r="r" b="b"/>
            <a:pathLst>
              <a:path w="238125" h="22860">
                <a:moveTo>
                  <a:pt x="0" y="22688"/>
                </a:moveTo>
                <a:lnTo>
                  <a:pt x="237948" y="22688"/>
                </a:lnTo>
                <a:lnTo>
                  <a:pt x="237948" y="0"/>
                </a:lnTo>
                <a:lnTo>
                  <a:pt x="0" y="0"/>
                </a:lnTo>
                <a:lnTo>
                  <a:pt x="0" y="22688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56961" y="5938935"/>
            <a:ext cx="238125" cy="20955"/>
          </a:xfrm>
          <a:custGeom>
            <a:avLst/>
            <a:gdLst/>
            <a:ahLst/>
            <a:cxnLst/>
            <a:rect l="l" t="t" r="r" b="b"/>
            <a:pathLst>
              <a:path w="238125" h="20954">
                <a:moveTo>
                  <a:pt x="0" y="20776"/>
                </a:moveTo>
                <a:lnTo>
                  <a:pt x="237948" y="20776"/>
                </a:lnTo>
                <a:lnTo>
                  <a:pt x="237948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56961" y="6063532"/>
            <a:ext cx="217170" cy="24765"/>
          </a:xfrm>
          <a:custGeom>
            <a:avLst/>
            <a:gdLst/>
            <a:ahLst/>
            <a:cxnLst/>
            <a:rect l="l" t="t" r="r" b="b"/>
            <a:pathLst>
              <a:path w="217170" h="24764">
                <a:moveTo>
                  <a:pt x="217168" y="0"/>
                </a:moveTo>
                <a:lnTo>
                  <a:pt x="0" y="0"/>
                </a:lnTo>
                <a:lnTo>
                  <a:pt x="0" y="24537"/>
                </a:lnTo>
                <a:lnTo>
                  <a:pt x="209646" y="24537"/>
                </a:lnTo>
                <a:lnTo>
                  <a:pt x="212148" y="18596"/>
                </a:lnTo>
                <a:lnTo>
                  <a:pt x="214124" y="12292"/>
                </a:lnTo>
                <a:lnTo>
                  <a:pt x="215742" y="5975"/>
                </a:lnTo>
                <a:lnTo>
                  <a:pt x="217168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56961" y="6129623"/>
            <a:ext cx="200660" cy="22860"/>
          </a:xfrm>
          <a:custGeom>
            <a:avLst/>
            <a:gdLst/>
            <a:ahLst/>
            <a:cxnLst/>
            <a:rect l="l" t="t" r="r" b="b"/>
            <a:pathLst>
              <a:path w="200660" h="22860">
                <a:moveTo>
                  <a:pt x="200213" y="0"/>
                </a:moveTo>
                <a:lnTo>
                  <a:pt x="0" y="0"/>
                </a:lnTo>
                <a:lnTo>
                  <a:pt x="0" y="22688"/>
                </a:lnTo>
                <a:lnTo>
                  <a:pt x="192627" y="22688"/>
                </a:lnTo>
                <a:lnTo>
                  <a:pt x="194540" y="15104"/>
                </a:lnTo>
                <a:lnTo>
                  <a:pt x="196388" y="7584"/>
                </a:lnTo>
                <a:lnTo>
                  <a:pt x="200213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756961" y="6193866"/>
            <a:ext cx="177800" cy="22860"/>
          </a:xfrm>
          <a:custGeom>
            <a:avLst/>
            <a:gdLst/>
            <a:ahLst/>
            <a:cxnLst/>
            <a:rect l="l" t="t" r="r" b="b"/>
            <a:pathLst>
              <a:path w="177800" h="22860">
                <a:moveTo>
                  <a:pt x="177521" y="0"/>
                </a:moveTo>
                <a:lnTo>
                  <a:pt x="0" y="0"/>
                </a:lnTo>
                <a:lnTo>
                  <a:pt x="0" y="22625"/>
                </a:lnTo>
                <a:lnTo>
                  <a:pt x="169999" y="22625"/>
                </a:lnTo>
                <a:lnTo>
                  <a:pt x="171848" y="13192"/>
                </a:lnTo>
                <a:lnTo>
                  <a:pt x="175672" y="7520"/>
                </a:lnTo>
                <a:lnTo>
                  <a:pt x="177521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56961" y="6254284"/>
            <a:ext cx="160655" cy="24765"/>
          </a:xfrm>
          <a:custGeom>
            <a:avLst/>
            <a:gdLst/>
            <a:ahLst/>
            <a:cxnLst/>
            <a:rect l="l" t="t" r="r" b="b"/>
            <a:pathLst>
              <a:path w="160654" h="24764">
                <a:moveTo>
                  <a:pt x="160501" y="0"/>
                </a:moveTo>
                <a:lnTo>
                  <a:pt x="0" y="0"/>
                </a:lnTo>
                <a:lnTo>
                  <a:pt x="0" y="24537"/>
                </a:lnTo>
                <a:lnTo>
                  <a:pt x="154892" y="24537"/>
                </a:lnTo>
                <a:lnTo>
                  <a:pt x="156741" y="16952"/>
                </a:lnTo>
                <a:lnTo>
                  <a:pt x="158653" y="9432"/>
                </a:lnTo>
                <a:lnTo>
                  <a:pt x="160501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756961" y="6318463"/>
            <a:ext cx="144145" cy="24765"/>
          </a:xfrm>
          <a:custGeom>
            <a:avLst/>
            <a:gdLst/>
            <a:ahLst/>
            <a:cxnLst/>
            <a:rect l="l" t="t" r="r" b="b"/>
            <a:pathLst>
              <a:path w="144145" h="24764">
                <a:moveTo>
                  <a:pt x="143546" y="0"/>
                </a:moveTo>
                <a:lnTo>
                  <a:pt x="0" y="0"/>
                </a:lnTo>
                <a:lnTo>
                  <a:pt x="0" y="24537"/>
                </a:lnTo>
                <a:lnTo>
                  <a:pt x="135961" y="24537"/>
                </a:lnTo>
                <a:lnTo>
                  <a:pt x="137424" y="17790"/>
                </a:lnTo>
                <a:lnTo>
                  <a:pt x="139060" y="11575"/>
                </a:lnTo>
                <a:lnTo>
                  <a:pt x="141043" y="5707"/>
                </a:lnTo>
                <a:lnTo>
                  <a:pt x="143546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56961" y="6386465"/>
            <a:ext cx="117475" cy="20955"/>
          </a:xfrm>
          <a:custGeom>
            <a:avLst/>
            <a:gdLst/>
            <a:ahLst/>
            <a:cxnLst/>
            <a:rect l="l" t="t" r="r" b="b"/>
            <a:pathLst>
              <a:path w="117475" h="20954">
                <a:moveTo>
                  <a:pt x="117093" y="0"/>
                </a:moveTo>
                <a:lnTo>
                  <a:pt x="0" y="0"/>
                </a:lnTo>
                <a:lnTo>
                  <a:pt x="0" y="20776"/>
                </a:lnTo>
                <a:lnTo>
                  <a:pt x="109508" y="20776"/>
                </a:lnTo>
                <a:lnTo>
                  <a:pt x="111420" y="13192"/>
                </a:lnTo>
                <a:lnTo>
                  <a:pt x="115181" y="7520"/>
                </a:lnTo>
                <a:lnTo>
                  <a:pt x="117093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756961" y="6450645"/>
            <a:ext cx="100330" cy="20955"/>
          </a:xfrm>
          <a:custGeom>
            <a:avLst/>
            <a:gdLst/>
            <a:ahLst/>
            <a:cxnLst/>
            <a:rect l="l" t="t" r="r" b="b"/>
            <a:pathLst>
              <a:path w="100329" h="20954">
                <a:moveTo>
                  <a:pt x="100074" y="0"/>
                </a:moveTo>
                <a:lnTo>
                  <a:pt x="0" y="0"/>
                </a:lnTo>
                <a:lnTo>
                  <a:pt x="0" y="20776"/>
                </a:lnTo>
                <a:lnTo>
                  <a:pt x="92553" y="20776"/>
                </a:lnTo>
                <a:lnTo>
                  <a:pt x="96313" y="15104"/>
                </a:lnTo>
                <a:lnTo>
                  <a:pt x="98226" y="5672"/>
                </a:lnTo>
                <a:lnTo>
                  <a:pt x="100074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756961" y="6511063"/>
            <a:ext cx="79375" cy="24765"/>
          </a:xfrm>
          <a:custGeom>
            <a:avLst/>
            <a:gdLst/>
            <a:ahLst/>
            <a:cxnLst/>
            <a:rect l="l" t="t" r="r" b="b"/>
            <a:pathLst>
              <a:path w="79375" h="24765">
                <a:moveTo>
                  <a:pt x="79294" y="0"/>
                </a:moveTo>
                <a:lnTo>
                  <a:pt x="0" y="0"/>
                </a:lnTo>
                <a:lnTo>
                  <a:pt x="0" y="24600"/>
                </a:lnTo>
                <a:lnTo>
                  <a:pt x="71773" y="24600"/>
                </a:lnTo>
                <a:lnTo>
                  <a:pt x="73226" y="17817"/>
                </a:lnTo>
                <a:lnTo>
                  <a:pt x="74840" y="11583"/>
                </a:lnTo>
                <a:lnTo>
                  <a:pt x="76801" y="5708"/>
                </a:lnTo>
                <a:lnTo>
                  <a:pt x="79294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56961" y="6577154"/>
            <a:ext cx="60960" cy="22860"/>
          </a:xfrm>
          <a:custGeom>
            <a:avLst/>
            <a:gdLst/>
            <a:ahLst/>
            <a:cxnLst/>
            <a:rect l="l" t="t" r="r" b="b"/>
            <a:pathLst>
              <a:path w="60960" h="22859">
                <a:moveTo>
                  <a:pt x="60427" y="0"/>
                </a:moveTo>
                <a:lnTo>
                  <a:pt x="0" y="0"/>
                </a:lnTo>
                <a:lnTo>
                  <a:pt x="0" y="22688"/>
                </a:lnTo>
                <a:lnTo>
                  <a:pt x="52905" y="22688"/>
                </a:lnTo>
                <a:lnTo>
                  <a:pt x="54754" y="15104"/>
                </a:lnTo>
                <a:lnTo>
                  <a:pt x="58515" y="9496"/>
                </a:lnTo>
                <a:lnTo>
                  <a:pt x="60427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56961" y="6641396"/>
            <a:ext cx="36195" cy="22860"/>
          </a:xfrm>
          <a:custGeom>
            <a:avLst/>
            <a:gdLst/>
            <a:ahLst/>
            <a:cxnLst/>
            <a:rect l="l" t="t" r="r" b="b"/>
            <a:pathLst>
              <a:path w="36195" h="22859">
                <a:moveTo>
                  <a:pt x="35886" y="0"/>
                </a:moveTo>
                <a:lnTo>
                  <a:pt x="0" y="0"/>
                </a:lnTo>
                <a:lnTo>
                  <a:pt x="0" y="22625"/>
                </a:lnTo>
                <a:lnTo>
                  <a:pt x="30213" y="22625"/>
                </a:lnTo>
                <a:lnTo>
                  <a:pt x="32125" y="15104"/>
                </a:lnTo>
                <a:lnTo>
                  <a:pt x="33974" y="7520"/>
                </a:lnTo>
                <a:lnTo>
                  <a:pt x="35886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756961" y="6701814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8867" y="0"/>
                </a:moveTo>
                <a:lnTo>
                  <a:pt x="0" y="0"/>
                </a:lnTo>
                <a:lnTo>
                  <a:pt x="0" y="28322"/>
                </a:lnTo>
                <a:lnTo>
                  <a:pt x="13194" y="28322"/>
                </a:lnTo>
                <a:lnTo>
                  <a:pt x="14627" y="22304"/>
                </a:lnTo>
                <a:lnTo>
                  <a:pt x="16054" y="15578"/>
                </a:lnTo>
                <a:lnTo>
                  <a:pt x="17470" y="8143"/>
                </a:lnTo>
                <a:lnTo>
                  <a:pt x="18867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695564" y="5119360"/>
            <a:ext cx="0" cy="880110"/>
          </a:xfrm>
          <a:custGeom>
            <a:avLst/>
            <a:gdLst/>
            <a:ahLst/>
            <a:cxnLst/>
            <a:rect l="l" t="t" r="r" b="b"/>
            <a:pathLst>
              <a:path h="880110">
                <a:moveTo>
                  <a:pt x="0" y="0"/>
                </a:moveTo>
                <a:lnTo>
                  <a:pt x="0" y="880001"/>
                </a:lnTo>
              </a:path>
            </a:pathLst>
          </a:custGeom>
          <a:ln w="73660">
            <a:solidFill>
              <a:srgbClr val="3376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58734" y="6054113"/>
            <a:ext cx="73660" cy="7620"/>
          </a:xfrm>
          <a:custGeom>
            <a:avLst/>
            <a:gdLst/>
            <a:ahLst/>
            <a:cxnLst/>
            <a:rect l="l" t="t" r="r" b="b"/>
            <a:pathLst>
              <a:path w="73660" h="7620">
                <a:moveTo>
                  <a:pt x="0" y="7552"/>
                </a:moveTo>
                <a:lnTo>
                  <a:pt x="73660" y="7552"/>
                </a:lnTo>
                <a:lnTo>
                  <a:pt x="73660" y="0"/>
                </a:lnTo>
                <a:lnTo>
                  <a:pt x="0" y="0"/>
                </a:lnTo>
                <a:lnTo>
                  <a:pt x="0" y="7552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658734" y="6758467"/>
            <a:ext cx="73660" cy="7620"/>
          </a:xfrm>
          <a:custGeom>
            <a:avLst/>
            <a:gdLst/>
            <a:ahLst/>
            <a:cxnLst/>
            <a:rect l="l" t="t" r="r" b="b"/>
            <a:pathLst>
              <a:path w="73660" h="7620">
                <a:moveTo>
                  <a:pt x="0" y="7552"/>
                </a:moveTo>
                <a:lnTo>
                  <a:pt x="73660" y="7552"/>
                </a:lnTo>
                <a:lnTo>
                  <a:pt x="73660" y="0"/>
                </a:lnTo>
                <a:lnTo>
                  <a:pt x="0" y="0"/>
                </a:lnTo>
                <a:lnTo>
                  <a:pt x="0" y="7552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658734" y="514010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320"/>
                </a:moveTo>
                <a:lnTo>
                  <a:pt x="45327" y="45320"/>
                </a:lnTo>
                <a:lnTo>
                  <a:pt x="45327" y="0"/>
                </a:lnTo>
                <a:lnTo>
                  <a:pt x="0" y="0"/>
                </a:lnTo>
                <a:lnTo>
                  <a:pt x="0" y="4532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58734" y="520810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320"/>
                </a:moveTo>
                <a:lnTo>
                  <a:pt x="45327" y="45320"/>
                </a:lnTo>
                <a:lnTo>
                  <a:pt x="45327" y="0"/>
                </a:lnTo>
                <a:lnTo>
                  <a:pt x="0" y="0"/>
                </a:lnTo>
                <a:lnTo>
                  <a:pt x="0" y="4532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658734" y="5268509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20" h="49529">
                <a:moveTo>
                  <a:pt x="0" y="49097"/>
                </a:moveTo>
                <a:lnTo>
                  <a:pt x="45327" y="49097"/>
                </a:lnTo>
                <a:lnTo>
                  <a:pt x="45327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658734" y="5334623"/>
            <a:ext cx="45720" cy="51435"/>
          </a:xfrm>
          <a:custGeom>
            <a:avLst/>
            <a:gdLst/>
            <a:ahLst/>
            <a:cxnLst/>
            <a:rect l="l" t="t" r="r" b="b"/>
            <a:pathLst>
              <a:path w="45720" h="51435">
                <a:moveTo>
                  <a:pt x="0" y="50986"/>
                </a:moveTo>
                <a:lnTo>
                  <a:pt x="45327" y="50986"/>
                </a:lnTo>
                <a:lnTo>
                  <a:pt x="45327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658734" y="5398818"/>
            <a:ext cx="45720" cy="47625"/>
          </a:xfrm>
          <a:custGeom>
            <a:avLst/>
            <a:gdLst/>
            <a:ahLst/>
            <a:cxnLst/>
            <a:rect l="l" t="t" r="r" b="b"/>
            <a:pathLst>
              <a:path w="45720" h="47625">
                <a:moveTo>
                  <a:pt x="0" y="47209"/>
                </a:moveTo>
                <a:lnTo>
                  <a:pt x="45327" y="47209"/>
                </a:lnTo>
                <a:lnTo>
                  <a:pt x="45327" y="0"/>
                </a:lnTo>
                <a:lnTo>
                  <a:pt x="0" y="0"/>
                </a:lnTo>
                <a:lnTo>
                  <a:pt x="0" y="47209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658734" y="5459260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20" h="49529">
                <a:moveTo>
                  <a:pt x="0" y="49097"/>
                </a:moveTo>
                <a:lnTo>
                  <a:pt x="45327" y="49097"/>
                </a:lnTo>
                <a:lnTo>
                  <a:pt x="45327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658734" y="552345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320"/>
                </a:moveTo>
                <a:lnTo>
                  <a:pt x="45327" y="45320"/>
                </a:lnTo>
                <a:lnTo>
                  <a:pt x="45327" y="0"/>
                </a:lnTo>
                <a:lnTo>
                  <a:pt x="0" y="0"/>
                </a:lnTo>
                <a:lnTo>
                  <a:pt x="0" y="4532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658734" y="558769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320"/>
                </a:moveTo>
                <a:lnTo>
                  <a:pt x="45327" y="45320"/>
                </a:lnTo>
                <a:lnTo>
                  <a:pt x="45327" y="0"/>
                </a:lnTo>
                <a:lnTo>
                  <a:pt x="0" y="0"/>
                </a:lnTo>
                <a:lnTo>
                  <a:pt x="0" y="4532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658734" y="565187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320"/>
                </a:moveTo>
                <a:lnTo>
                  <a:pt x="45327" y="45320"/>
                </a:lnTo>
                <a:lnTo>
                  <a:pt x="45327" y="0"/>
                </a:lnTo>
                <a:lnTo>
                  <a:pt x="0" y="0"/>
                </a:lnTo>
                <a:lnTo>
                  <a:pt x="0" y="4532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658734" y="5716103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20" h="49529">
                <a:moveTo>
                  <a:pt x="0" y="49097"/>
                </a:moveTo>
                <a:lnTo>
                  <a:pt x="45327" y="49097"/>
                </a:lnTo>
                <a:lnTo>
                  <a:pt x="45327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658734" y="5778393"/>
            <a:ext cx="45720" cy="51435"/>
          </a:xfrm>
          <a:custGeom>
            <a:avLst/>
            <a:gdLst/>
            <a:ahLst/>
            <a:cxnLst/>
            <a:rect l="l" t="t" r="r" b="b"/>
            <a:pathLst>
              <a:path w="45720" h="51435">
                <a:moveTo>
                  <a:pt x="0" y="50986"/>
                </a:moveTo>
                <a:lnTo>
                  <a:pt x="45327" y="50986"/>
                </a:lnTo>
                <a:lnTo>
                  <a:pt x="45327" y="0"/>
                </a:lnTo>
                <a:lnTo>
                  <a:pt x="0" y="0"/>
                </a:lnTo>
                <a:lnTo>
                  <a:pt x="0" y="50986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658734" y="5842588"/>
            <a:ext cx="45720" cy="47625"/>
          </a:xfrm>
          <a:custGeom>
            <a:avLst/>
            <a:gdLst/>
            <a:ahLst/>
            <a:cxnLst/>
            <a:rect l="l" t="t" r="r" b="b"/>
            <a:pathLst>
              <a:path w="45720" h="47625">
                <a:moveTo>
                  <a:pt x="0" y="47209"/>
                </a:moveTo>
                <a:lnTo>
                  <a:pt x="45327" y="47209"/>
                </a:lnTo>
                <a:lnTo>
                  <a:pt x="45327" y="0"/>
                </a:lnTo>
                <a:lnTo>
                  <a:pt x="0" y="0"/>
                </a:lnTo>
                <a:lnTo>
                  <a:pt x="0" y="47209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658734" y="5910584"/>
            <a:ext cx="45720" cy="41910"/>
          </a:xfrm>
          <a:custGeom>
            <a:avLst/>
            <a:gdLst/>
            <a:ahLst/>
            <a:cxnLst/>
            <a:rect l="l" t="t" r="r" b="b"/>
            <a:pathLst>
              <a:path w="45720" h="41910">
                <a:moveTo>
                  <a:pt x="0" y="41544"/>
                </a:moveTo>
                <a:lnTo>
                  <a:pt x="45327" y="41544"/>
                </a:lnTo>
                <a:lnTo>
                  <a:pt x="45327" y="0"/>
                </a:lnTo>
                <a:lnTo>
                  <a:pt x="0" y="0"/>
                </a:lnTo>
                <a:lnTo>
                  <a:pt x="0" y="41544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658734" y="5971033"/>
            <a:ext cx="45720" cy="28575"/>
          </a:xfrm>
          <a:custGeom>
            <a:avLst/>
            <a:gdLst/>
            <a:ahLst/>
            <a:cxnLst/>
            <a:rect l="l" t="t" r="r" b="b"/>
            <a:pathLst>
              <a:path w="45720" h="28575">
                <a:moveTo>
                  <a:pt x="0" y="28327"/>
                </a:moveTo>
                <a:lnTo>
                  <a:pt x="45327" y="28327"/>
                </a:lnTo>
                <a:lnTo>
                  <a:pt x="45327" y="0"/>
                </a:lnTo>
                <a:lnTo>
                  <a:pt x="0" y="0"/>
                </a:lnTo>
                <a:lnTo>
                  <a:pt x="0" y="28327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658734" y="6056012"/>
            <a:ext cx="45720" cy="3810"/>
          </a:xfrm>
          <a:custGeom>
            <a:avLst/>
            <a:gdLst/>
            <a:ahLst/>
            <a:cxnLst/>
            <a:rect l="l" t="t" r="r" b="b"/>
            <a:pathLst>
              <a:path w="45720" h="3810">
                <a:moveTo>
                  <a:pt x="0" y="3753"/>
                </a:moveTo>
                <a:lnTo>
                  <a:pt x="45327" y="3753"/>
                </a:lnTo>
                <a:lnTo>
                  <a:pt x="45327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47452" y="5168477"/>
            <a:ext cx="60960" cy="20955"/>
          </a:xfrm>
          <a:custGeom>
            <a:avLst/>
            <a:gdLst/>
            <a:ahLst/>
            <a:cxnLst/>
            <a:rect l="l" t="t" r="r" b="b"/>
            <a:pathLst>
              <a:path w="60960" h="20954">
                <a:moveTo>
                  <a:pt x="0" y="20772"/>
                </a:moveTo>
                <a:lnTo>
                  <a:pt x="60436" y="20772"/>
                </a:lnTo>
                <a:lnTo>
                  <a:pt x="60436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647452" y="5232639"/>
            <a:ext cx="60960" cy="24765"/>
          </a:xfrm>
          <a:custGeom>
            <a:avLst/>
            <a:gdLst/>
            <a:ahLst/>
            <a:cxnLst/>
            <a:rect l="l" t="t" r="r" b="b"/>
            <a:pathLst>
              <a:path w="60960" h="24764">
                <a:moveTo>
                  <a:pt x="0" y="24549"/>
                </a:moveTo>
                <a:lnTo>
                  <a:pt x="60436" y="24549"/>
                </a:lnTo>
                <a:lnTo>
                  <a:pt x="60436" y="0"/>
                </a:lnTo>
                <a:lnTo>
                  <a:pt x="0" y="0"/>
                </a:lnTo>
                <a:lnTo>
                  <a:pt x="0" y="24549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647452" y="5300658"/>
            <a:ext cx="60960" cy="20955"/>
          </a:xfrm>
          <a:custGeom>
            <a:avLst/>
            <a:gdLst/>
            <a:ahLst/>
            <a:cxnLst/>
            <a:rect l="l" t="t" r="r" b="b"/>
            <a:pathLst>
              <a:path w="60960" h="20954">
                <a:moveTo>
                  <a:pt x="0" y="20772"/>
                </a:moveTo>
                <a:lnTo>
                  <a:pt x="60436" y="20772"/>
                </a:lnTo>
                <a:lnTo>
                  <a:pt x="60436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647452" y="5359172"/>
            <a:ext cx="60960" cy="26670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436"/>
                </a:moveTo>
                <a:lnTo>
                  <a:pt x="60436" y="26436"/>
                </a:lnTo>
                <a:lnTo>
                  <a:pt x="60436" y="0"/>
                </a:lnTo>
                <a:lnTo>
                  <a:pt x="0" y="0"/>
                </a:lnTo>
                <a:lnTo>
                  <a:pt x="0" y="2643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647452" y="5423367"/>
            <a:ext cx="60960" cy="22860"/>
          </a:xfrm>
          <a:custGeom>
            <a:avLst/>
            <a:gdLst/>
            <a:ahLst/>
            <a:cxnLst/>
            <a:rect l="l" t="t" r="r" b="b"/>
            <a:pathLst>
              <a:path w="60960" h="22860">
                <a:moveTo>
                  <a:pt x="0" y="22660"/>
                </a:moveTo>
                <a:lnTo>
                  <a:pt x="60436" y="22660"/>
                </a:lnTo>
                <a:lnTo>
                  <a:pt x="60436" y="0"/>
                </a:lnTo>
                <a:lnTo>
                  <a:pt x="0" y="0"/>
                </a:lnTo>
                <a:lnTo>
                  <a:pt x="0" y="2266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647452" y="5487569"/>
            <a:ext cx="60960" cy="24765"/>
          </a:xfrm>
          <a:custGeom>
            <a:avLst/>
            <a:gdLst/>
            <a:ahLst/>
            <a:cxnLst/>
            <a:rect l="l" t="t" r="r" b="b"/>
            <a:pathLst>
              <a:path w="60960" h="24764">
                <a:moveTo>
                  <a:pt x="0" y="24549"/>
                </a:moveTo>
                <a:lnTo>
                  <a:pt x="60436" y="24549"/>
                </a:lnTo>
                <a:lnTo>
                  <a:pt x="60436" y="0"/>
                </a:lnTo>
                <a:lnTo>
                  <a:pt x="0" y="0"/>
                </a:lnTo>
                <a:lnTo>
                  <a:pt x="0" y="24549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647452" y="5555588"/>
            <a:ext cx="60960" cy="20955"/>
          </a:xfrm>
          <a:custGeom>
            <a:avLst/>
            <a:gdLst/>
            <a:ahLst/>
            <a:cxnLst/>
            <a:rect l="l" t="t" r="r" b="b"/>
            <a:pathLst>
              <a:path w="60960" h="20954">
                <a:moveTo>
                  <a:pt x="0" y="20772"/>
                </a:moveTo>
                <a:lnTo>
                  <a:pt x="60436" y="20772"/>
                </a:lnTo>
                <a:lnTo>
                  <a:pt x="60436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647452" y="5616007"/>
            <a:ext cx="60960" cy="20955"/>
          </a:xfrm>
          <a:custGeom>
            <a:avLst/>
            <a:gdLst/>
            <a:ahLst/>
            <a:cxnLst/>
            <a:rect l="l" t="t" r="r" b="b"/>
            <a:pathLst>
              <a:path w="60960" h="20954">
                <a:moveTo>
                  <a:pt x="0" y="20771"/>
                </a:moveTo>
                <a:lnTo>
                  <a:pt x="60436" y="20771"/>
                </a:lnTo>
                <a:lnTo>
                  <a:pt x="60436" y="0"/>
                </a:lnTo>
                <a:lnTo>
                  <a:pt x="0" y="0"/>
                </a:lnTo>
                <a:lnTo>
                  <a:pt x="0" y="20771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47452" y="5680186"/>
            <a:ext cx="60960" cy="20955"/>
          </a:xfrm>
          <a:custGeom>
            <a:avLst/>
            <a:gdLst/>
            <a:ahLst/>
            <a:cxnLst/>
            <a:rect l="l" t="t" r="r" b="b"/>
            <a:pathLst>
              <a:path w="60960" h="20954">
                <a:moveTo>
                  <a:pt x="0" y="20771"/>
                </a:moveTo>
                <a:lnTo>
                  <a:pt x="60436" y="20771"/>
                </a:lnTo>
                <a:lnTo>
                  <a:pt x="60436" y="0"/>
                </a:lnTo>
                <a:lnTo>
                  <a:pt x="0" y="0"/>
                </a:lnTo>
                <a:lnTo>
                  <a:pt x="0" y="20771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47452" y="5744412"/>
            <a:ext cx="60960" cy="24765"/>
          </a:xfrm>
          <a:custGeom>
            <a:avLst/>
            <a:gdLst/>
            <a:ahLst/>
            <a:cxnLst/>
            <a:rect l="l" t="t" r="r" b="b"/>
            <a:pathLst>
              <a:path w="60960" h="24764">
                <a:moveTo>
                  <a:pt x="0" y="24548"/>
                </a:moveTo>
                <a:lnTo>
                  <a:pt x="60436" y="24548"/>
                </a:lnTo>
                <a:lnTo>
                  <a:pt x="60436" y="0"/>
                </a:lnTo>
                <a:lnTo>
                  <a:pt x="0" y="0"/>
                </a:lnTo>
                <a:lnTo>
                  <a:pt x="0" y="24548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47452" y="5804813"/>
            <a:ext cx="60960" cy="28575"/>
          </a:xfrm>
          <a:custGeom>
            <a:avLst/>
            <a:gdLst/>
            <a:ahLst/>
            <a:cxnLst/>
            <a:rect l="l" t="t" r="r" b="b"/>
            <a:pathLst>
              <a:path w="60960" h="28575">
                <a:moveTo>
                  <a:pt x="0" y="28325"/>
                </a:moveTo>
                <a:lnTo>
                  <a:pt x="60436" y="28325"/>
                </a:lnTo>
                <a:lnTo>
                  <a:pt x="60436" y="0"/>
                </a:lnTo>
                <a:lnTo>
                  <a:pt x="0" y="0"/>
                </a:lnTo>
                <a:lnTo>
                  <a:pt x="0" y="28325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47452" y="5870961"/>
            <a:ext cx="60960" cy="22860"/>
          </a:xfrm>
          <a:custGeom>
            <a:avLst/>
            <a:gdLst/>
            <a:ahLst/>
            <a:cxnLst/>
            <a:rect l="l" t="t" r="r" b="b"/>
            <a:pathLst>
              <a:path w="60960" h="22860">
                <a:moveTo>
                  <a:pt x="0" y="22660"/>
                </a:moveTo>
                <a:lnTo>
                  <a:pt x="60436" y="22660"/>
                </a:lnTo>
                <a:lnTo>
                  <a:pt x="60436" y="0"/>
                </a:lnTo>
                <a:lnTo>
                  <a:pt x="0" y="0"/>
                </a:lnTo>
                <a:lnTo>
                  <a:pt x="0" y="2266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647452" y="5935164"/>
            <a:ext cx="60960" cy="24765"/>
          </a:xfrm>
          <a:custGeom>
            <a:avLst/>
            <a:gdLst/>
            <a:ahLst/>
            <a:cxnLst/>
            <a:rect l="l" t="t" r="r" b="b"/>
            <a:pathLst>
              <a:path w="60960" h="24764">
                <a:moveTo>
                  <a:pt x="0" y="24548"/>
                </a:moveTo>
                <a:lnTo>
                  <a:pt x="60436" y="24548"/>
                </a:lnTo>
                <a:lnTo>
                  <a:pt x="60436" y="0"/>
                </a:lnTo>
                <a:lnTo>
                  <a:pt x="0" y="0"/>
                </a:lnTo>
                <a:lnTo>
                  <a:pt x="0" y="24548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56961" y="5168472"/>
            <a:ext cx="75565" cy="20955"/>
          </a:xfrm>
          <a:custGeom>
            <a:avLst/>
            <a:gdLst/>
            <a:ahLst/>
            <a:cxnLst/>
            <a:rect l="l" t="t" r="r" b="b"/>
            <a:pathLst>
              <a:path w="75564" h="20954">
                <a:moveTo>
                  <a:pt x="60427" y="0"/>
                </a:moveTo>
                <a:lnTo>
                  <a:pt x="0" y="0"/>
                </a:lnTo>
                <a:lnTo>
                  <a:pt x="0" y="20776"/>
                </a:lnTo>
                <a:lnTo>
                  <a:pt x="75534" y="20776"/>
                </a:lnTo>
                <a:lnTo>
                  <a:pt x="71578" y="15128"/>
                </a:lnTo>
                <a:lnTo>
                  <a:pt x="67980" y="9671"/>
                </a:lnTo>
                <a:lnTo>
                  <a:pt x="64383" y="4572"/>
                </a:lnTo>
                <a:lnTo>
                  <a:pt x="60427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756961" y="5232651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4">
                <a:moveTo>
                  <a:pt x="100074" y="0"/>
                </a:moveTo>
                <a:lnTo>
                  <a:pt x="0" y="0"/>
                </a:lnTo>
                <a:lnTo>
                  <a:pt x="0" y="20776"/>
                </a:lnTo>
                <a:lnTo>
                  <a:pt x="111420" y="20776"/>
                </a:lnTo>
                <a:lnTo>
                  <a:pt x="107659" y="13256"/>
                </a:lnTo>
                <a:lnTo>
                  <a:pt x="103899" y="7584"/>
                </a:lnTo>
                <a:lnTo>
                  <a:pt x="100074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756961" y="5300653"/>
            <a:ext cx="144145" cy="20955"/>
          </a:xfrm>
          <a:custGeom>
            <a:avLst/>
            <a:gdLst/>
            <a:ahLst/>
            <a:cxnLst/>
            <a:rect l="l" t="t" r="r" b="b"/>
            <a:pathLst>
              <a:path w="144145" h="20954">
                <a:moveTo>
                  <a:pt x="134112" y="0"/>
                </a:moveTo>
                <a:lnTo>
                  <a:pt x="0" y="0"/>
                </a:lnTo>
                <a:lnTo>
                  <a:pt x="0" y="20776"/>
                </a:lnTo>
                <a:lnTo>
                  <a:pt x="143546" y="20776"/>
                </a:lnTo>
                <a:lnTo>
                  <a:pt x="139785" y="13192"/>
                </a:lnTo>
                <a:lnTo>
                  <a:pt x="135961" y="5672"/>
                </a:lnTo>
                <a:lnTo>
                  <a:pt x="134112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56961" y="5359160"/>
            <a:ext cx="164465" cy="26670"/>
          </a:xfrm>
          <a:custGeom>
            <a:avLst/>
            <a:gdLst/>
            <a:ahLst/>
            <a:cxnLst/>
            <a:rect l="l" t="t" r="r" b="b"/>
            <a:pathLst>
              <a:path w="164464" h="26670">
                <a:moveTo>
                  <a:pt x="156741" y="0"/>
                </a:moveTo>
                <a:lnTo>
                  <a:pt x="0" y="0"/>
                </a:lnTo>
                <a:lnTo>
                  <a:pt x="0" y="26449"/>
                </a:lnTo>
                <a:lnTo>
                  <a:pt x="164326" y="26449"/>
                </a:lnTo>
                <a:lnTo>
                  <a:pt x="162863" y="19663"/>
                </a:lnTo>
                <a:lnTo>
                  <a:pt x="161227" y="13224"/>
                </a:lnTo>
                <a:lnTo>
                  <a:pt x="159244" y="6785"/>
                </a:lnTo>
                <a:lnTo>
                  <a:pt x="156741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756961" y="5423403"/>
            <a:ext cx="181610" cy="22860"/>
          </a:xfrm>
          <a:custGeom>
            <a:avLst/>
            <a:gdLst/>
            <a:ahLst/>
            <a:cxnLst/>
            <a:rect l="l" t="t" r="r" b="b"/>
            <a:pathLst>
              <a:path w="181610" h="22860">
                <a:moveTo>
                  <a:pt x="175672" y="0"/>
                </a:moveTo>
                <a:lnTo>
                  <a:pt x="0" y="0"/>
                </a:lnTo>
                <a:lnTo>
                  <a:pt x="0" y="22625"/>
                </a:lnTo>
                <a:lnTo>
                  <a:pt x="181281" y="22625"/>
                </a:lnTo>
                <a:lnTo>
                  <a:pt x="179433" y="15104"/>
                </a:lnTo>
                <a:lnTo>
                  <a:pt x="177521" y="7520"/>
                </a:lnTo>
                <a:lnTo>
                  <a:pt x="175672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756961" y="5487581"/>
            <a:ext cx="200660" cy="24765"/>
          </a:xfrm>
          <a:custGeom>
            <a:avLst/>
            <a:gdLst/>
            <a:ahLst/>
            <a:cxnLst/>
            <a:rect l="l" t="t" r="r" b="b"/>
            <a:pathLst>
              <a:path w="200660" h="24764">
                <a:moveTo>
                  <a:pt x="194540" y="0"/>
                </a:moveTo>
                <a:lnTo>
                  <a:pt x="0" y="0"/>
                </a:lnTo>
                <a:lnTo>
                  <a:pt x="0" y="24537"/>
                </a:lnTo>
                <a:lnTo>
                  <a:pt x="200213" y="24537"/>
                </a:lnTo>
                <a:lnTo>
                  <a:pt x="198300" y="15104"/>
                </a:lnTo>
                <a:lnTo>
                  <a:pt x="196388" y="7584"/>
                </a:lnTo>
                <a:lnTo>
                  <a:pt x="194540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756961" y="5555584"/>
            <a:ext cx="210185" cy="20955"/>
          </a:xfrm>
          <a:custGeom>
            <a:avLst/>
            <a:gdLst/>
            <a:ahLst/>
            <a:cxnLst/>
            <a:rect l="l" t="t" r="r" b="b"/>
            <a:pathLst>
              <a:path w="210185" h="20954">
                <a:moveTo>
                  <a:pt x="0" y="20776"/>
                </a:moveTo>
                <a:lnTo>
                  <a:pt x="209646" y="20776"/>
                </a:lnTo>
                <a:lnTo>
                  <a:pt x="209646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756961" y="5616002"/>
            <a:ext cx="217170" cy="20955"/>
          </a:xfrm>
          <a:custGeom>
            <a:avLst/>
            <a:gdLst/>
            <a:ahLst/>
            <a:cxnLst/>
            <a:rect l="l" t="t" r="r" b="b"/>
            <a:pathLst>
              <a:path w="217170" h="20954">
                <a:moveTo>
                  <a:pt x="0" y="20776"/>
                </a:moveTo>
                <a:lnTo>
                  <a:pt x="217168" y="20776"/>
                </a:lnTo>
                <a:lnTo>
                  <a:pt x="217168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756961" y="5680181"/>
            <a:ext cx="224790" cy="20955"/>
          </a:xfrm>
          <a:custGeom>
            <a:avLst/>
            <a:gdLst/>
            <a:ahLst/>
            <a:cxnLst/>
            <a:rect l="l" t="t" r="r" b="b"/>
            <a:pathLst>
              <a:path w="224789" h="20954">
                <a:moveTo>
                  <a:pt x="0" y="20776"/>
                </a:moveTo>
                <a:lnTo>
                  <a:pt x="224753" y="20776"/>
                </a:lnTo>
                <a:lnTo>
                  <a:pt x="224753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756961" y="5744424"/>
            <a:ext cx="232410" cy="24765"/>
          </a:xfrm>
          <a:custGeom>
            <a:avLst/>
            <a:gdLst/>
            <a:ahLst/>
            <a:cxnLst/>
            <a:rect l="l" t="t" r="r" b="b"/>
            <a:pathLst>
              <a:path w="232410" h="24764">
                <a:moveTo>
                  <a:pt x="230426" y="0"/>
                </a:moveTo>
                <a:lnTo>
                  <a:pt x="0" y="0"/>
                </a:lnTo>
                <a:lnTo>
                  <a:pt x="0" y="24537"/>
                </a:lnTo>
                <a:lnTo>
                  <a:pt x="232275" y="24537"/>
                </a:lnTo>
                <a:lnTo>
                  <a:pt x="232275" y="7520"/>
                </a:lnTo>
                <a:lnTo>
                  <a:pt x="230426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56961" y="5829789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40" y="0"/>
                </a:lnTo>
              </a:path>
            </a:pathLst>
          </a:custGeom>
          <a:ln w="6349">
            <a:solidFill>
              <a:srgbClr val="C5E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56961" y="5823439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5">
                <a:moveTo>
                  <a:pt x="0" y="0"/>
                </a:moveTo>
                <a:lnTo>
                  <a:pt x="232823" y="0"/>
                </a:lnTo>
              </a:path>
            </a:pathLst>
          </a:custGeom>
          <a:ln w="6349">
            <a:solidFill>
              <a:srgbClr val="C5E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56961" y="5817090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5">
                <a:moveTo>
                  <a:pt x="0" y="0"/>
                </a:moveTo>
                <a:lnTo>
                  <a:pt x="232421" y="0"/>
                </a:lnTo>
              </a:path>
            </a:pathLst>
          </a:custGeom>
          <a:ln w="6349">
            <a:solidFill>
              <a:srgbClr val="C5E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56961" y="581010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290" y="0"/>
                </a:lnTo>
              </a:path>
            </a:pathLst>
          </a:custGeom>
          <a:ln w="7619">
            <a:solidFill>
              <a:srgbClr val="C5E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56961" y="5870933"/>
            <a:ext cx="238125" cy="22860"/>
          </a:xfrm>
          <a:custGeom>
            <a:avLst/>
            <a:gdLst/>
            <a:ahLst/>
            <a:cxnLst/>
            <a:rect l="l" t="t" r="r" b="b"/>
            <a:pathLst>
              <a:path w="238125" h="22860">
                <a:moveTo>
                  <a:pt x="0" y="22688"/>
                </a:moveTo>
                <a:lnTo>
                  <a:pt x="237948" y="22688"/>
                </a:lnTo>
                <a:lnTo>
                  <a:pt x="237948" y="0"/>
                </a:lnTo>
                <a:lnTo>
                  <a:pt x="0" y="0"/>
                </a:lnTo>
                <a:lnTo>
                  <a:pt x="0" y="22688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56961" y="5938935"/>
            <a:ext cx="238125" cy="20955"/>
          </a:xfrm>
          <a:custGeom>
            <a:avLst/>
            <a:gdLst/>
            <a:ahLst/>
            <a:cxnLst/>
            <a:rect l="l" t="t" r="r" b="b"/>
            <a:pathLst>
              <a:path w="238125" h="20954">
                <a:moveTo>
                  <a:pt x="0" y="20776"/>
                </a:moveTo>
                <a:lnTo>
                  <a:pt x="237948" y="20776"/>
                </a:lnTo>
                <a:lnTo>
                  <a:pt x="237948" y="0"/>
                </a:lnTo>
                <a:lnTo>
                  <a:pt x="0" y="0"/>
                </a:lnTo>
                <a:lnTo>
                  <a:pt x="0" y="20776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56961" y="6063532"/>
            <a:ext cx="217170" cy="24765"/>
          </a:xfrm>
          <a:custGeom>
            <a:avLst/>
            <a:gdLst/>
            <a:ahLst/>
            <a:cxnLst/>
            <a:rect l="l" t="t" r="r" b="b"/>
            <a:pathLst>
              <a:path w="217170" h="24764">
                <a:moveTo>
                  <a:pt x="217168" y="0"/>
                </a:moveTo>
                <a:lnTo>
                  <a:pt x="0" y="0"/>
                </a:lnTo>
                <a:lnTo>
                  <a:pt x="0" y="24537"/>
                </a:lnTo>
                <a:lnTo>
                  <a:pt x="209646" y="24537"/>
                </a:lnTo>
                <a:lnTo>
                  <a:pt x="212148" y="18596"/>
                </a:lnTo>
                <a:lnTo>
                  <a:pt x="214124" y="12292"/>
                </a:lnTo>
                <a:lnTo>
                  <a:pt x="215742" y="5975"/>
                </a:lnTo>
                <a:lnTo>
                  <a:pt x="217168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56961" y="6129623"/>
            <a:ext cx="200660" cy="22860"/>
          </a:xfrm>
          <a:custGeom>
            <a:avLst/>
            <a:gdLst/>
            <a:ahLst/>
            <a:cxnLst/>
            <a:rect l="l" t="t" r="r" b="b"/>
            <a:pathLst>
              <a:path w="200660" h="22860">
                <a:moveTo>
                  <a:pt x="200213" y="0"/>
                </a:moveTo>
                <a:lnTo>
                  <a:pt x="0" y="0"/>
                </a:lnTo>
                <a:lnTo>
                  <a:pt x="0" y="22688"/>
                </a:lnTo>
                <a:lnTo>
                  <a:pt x="192627" y="22688"/>
                </a:lnTo>
                <a:lnTo>
                  <a:pt x="194540" y="15104"/>
                </a:lnTo>
                <a:lnTo>
                  <a:pt x="196388" y="7584"/>
                </a:lnTo>
                <a:lnTo>
                  <a:pt x="200213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56961" y="6193866"/>
            <a:ext cx="177800" cy="22860"/>
          </a:xfrm>
          <a:custGeom>
            <a:avLst/>
            <a:gdLst/>
            <a:ahLst/>
            <a:cxnLst/>
            <a:rect l="l" t="t" r="r" b="b"/>
            <a:pathLst>
              <a:path w="177800" h="22860">
                <a:moveTo>
                  <a:pt x="177521" y="0"/>
                </a:moveTo>
                <a:lnTo>
                  <a:pt x="0" y="0"/>
                </a:lnTo>
                <a:lnTo>
                  <a:pt x="0" y="22625"/>
                </a:lnTo>
                <a:lnTo>
                  <a:pt x="169999" y="22625"/>
                </a:lnTo>
                <a:lnTo>
                  <a:pt x="171848" y="13192"/>
                </a:lnTo>
                <a:lnTo>
                  <a:pt x="175672" y="7520"/>
                </a:lnTo>
                <a:lnTo>
                  <a:pt x="177521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56961" y="6254284"/>
            <a:ext cx="160655" cy="24765"/>
          </a:xfrm>
          <a:custGeom>
            <a:avLst/>
            <a:gdLst/>
            <a:ahLst/>
            <a:cxnLst/>
            <a:rect l="l" t="t" r="r" b="b"/>
            <a:pathLst>
              <a:path w="160654" h="24764">
                <a:moveTo>
                  <a:pt x="160501" y="0"/>
                </a:moveTo>
                <a:lnTo>
                  <a:pt x="0" y="0"/>
                </a:lnTo>
                <a:lnTo>
                  <a:pt x="0" y="24537"/>
                </a:lnTo>
                <a:lnTo>
                  <a:pt x="154892" y="24537"/>
                </a:lnTo>
                <a:lnTo>
                  <a:pt x="156741" y="16952"/>
                </a:lnTo>
                <a:lnTo>
                  <a:pt x="158653" y="9432"/>
                </a:lnTo>
                <a:lnTo>
                  <a:pt x="160501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756961" y="6318463"/>
            <a:ext cx="144145" cy="24765"/>
          </a:xfrm>
          <a:custGeom>
            <a:avLst/>
            <a:gdLst/>
            <a:ahLst/>
            <a:cxnLst/>
            <a:rect l="l" t="t" r="r" b="b"/>
            <a:pathLst>
              <a:path w="144145" h="24764">
                <a:moveTo>
                  <a:pt x="143546" y="0"/>
                </a:moveTo>
                <a:lnTo>
                  <a:pt x="0" y="0"/>
                </a:lnTo>
                <a:lnTo>
                  <a:pt x="0" y="24537"/>
                </a:lnTo>
                <a:lnTo>
                  <a:pt x="135961" y="24537"/>
                </a:lnTo>
                <a:lnTo>
                  <a:pt x="137424" y="17790"/>
                </a:lnTo>
                <a:lnTo>
                  <a:pt x="139060" y="11575"/>
                </a:lnTo>
                <a:lnTo>
                  <a:pt x="141043" y="5707"/>
                </a:lnTo>
                <a:lnTo>
                  <a:pt x="143546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56961" y="6386465"/>
            <a:ext cx="117475" cy="20955"/>
          </a:xfrm>
          <a:custGeom>
            <a:avLst/>
            <a:gdLst/>
            <a:ahLst/>
            <a:cxnLst/>
            <a:rect l="l" t="t" r="r" b="b"/>
            <a:pathLst>
              <a:path w="117475" h="20954">
                <a:moveTo>
                  <a:pt x="117093" y="0"/>
                </a:moveTo>
                <a:lnTo>
                  <a:pt x="0" y="0"/>
                </a:lnTo>
                <a:lnTo>
                  <a:pt x="0" y="20776"/>
                </a:lnTo>
                <a:lnTo>
                  <a:pt x="109508" y="20776"/>
                </a:lnTo>
                <a:lnTo>
                  <a:pt x="111420" y="13192"/>
                </a:lnTo>
                <a:lnTo>
                  <a:pt x="115181" y="7520"/>
                </a:lnTo>
                <a:lnTo>
                  <a:pt x="117093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756961" y="6450645"/>
            <a:ext cx="100330" cy="20955"/>
          </a:xfrm>
          <a:custGeom>
            <a:avLst/>
            <a:gdLst/>
            <a:ahLst/>
            <a:cxnLst/>
            <a:rect l="l" t="t" r="r" b="b"/>
            <a:pathLst>
              <a:path w="100329" h="20954">
                <a:moveTo>
                  <a:pt x="100074" y="0"/>
                </a:moveTo>
                <a:lnTo>
                  <a:pt x="0" y="0"/>
                </a:lnTo>
                <a:lnTo>
                  <a:pt x="0" y="20776"/>
                </a:lnTo>
                <a:lnTo>
                  <a:pt x="92553" y="20776"/>
                </a:lnTo>
                <a:lnTo>
                  <a:pt x="96313" y="15104"/>
                </a:lnTo>
                <a:lnTo>
                  <a:pt x="98226" y="5672"/>
                </a:lnTo>
                <a:lnTo>
                  <a:pt x="100074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756961" y="6511063"/>
            <a:ext cx="79375" cy="24765"/>
          </a:xfrm>
          <a:custGeom>
            <a:avLst/>
            <a:gdLst/>
            <a:ahLst/>
            <a:cxnLst/>
            <a:rect l="l" t="t" r="r" b="b"/>
            <a:pathLst>
              <a:path w="79375" h="24765">
                <a:moveTo>
                  <a:pt x="79294" y="0"/>
                </a:moveTo>
                <a:lnTo>
                  <a:pt x="0" y="0"/>
                </a:lnTo>
                <a:lnTo>
                  <a:pt x="0" y="24600"/>
                </a:lnTo>
                <a:lnTo>
                  <a:pt x="71773" y="24600"/>
                </a:lnTo>
                <a:lnTo>
                  <a:pt x="73226" y="17817"/>
                </a:lnTo>
                <a:lnTo>
                  <a:pt x="74840" y="11583"/>
                </a:lnTo>
                <a:lnTo>
                  <a:pt x="76801" y="5708"/>
                </a:lnTo>
                <a:lnTo>
                  <a:pt x="79294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961" y="6577154"/>
            <a:ext cx="60960" cy="22860"/>
          </a:xfrm>
          <a:custGeom>
            <a:avLst/>
            <a:gdLst/>
            <a:ahLst/>
            <a:cxnLst/>
            <a:rect l="l" t="t" r="r" b="b"/>
            <a:pathLst>
              <a:path w="60960" h="22859">
                <a:moveTo>
                  <a:pt x="60427" y="0"/>
                </a:moveTo>
                <a:lnTo>
                  <a:pt x="0" y="0"/>
                </a:lnTo>
                <a:lnTo>
                  <a:pt x="0" y="22688"/>
                </a:lnTo>
                <a:lnTo>
                  <a:pt x="52905" y="22688"/>
                </a:lnTo>
                <a:lnTo>
                  <a:pt x="54754" y="15104"/>
                </a:lnTo>
                <a:lnTo>
                  <a:pt x="58515" y="9496"/>
                </a:lnTo>
                <a:lnTo>
                  <a:pt x="60427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56961" y="6641396"/>
            <a:ext cx="36195" cy="22860"/>
          </a:xfrm>
          <a:custGeom>
            <a:avLst/>
            <a:gdLst/>
            <a:ahLst/>
            <a:cxnLst/>
            <a:rect l="l" t="t" r="r" b="b"/>
            <a:pathLst>
              <a:path w="36195" h="22859">
                <a:moveTo>
                  <a:pt x="35886" y="0"/>
                </a:moveTo>
                <a:lnTo>
                  <a:pt x="0" y="0"/>
                </a:lnTo>
                <a:lnTo>
                  <a:pt x="0" y="22625"/>
                </a:lnTo>
                <a:lnTo>
                  <a:pt x="30213" y="22625"/>
                </a:lnTo>
                <a:lnTo>
                  <a:pt x="32125" y="15104"/>
                </a:lnTo>
                <a:lnTo>
                  <a:pt x="33974" y="7520"/>
                </a:lnTo>
                <a:lnTo>
                  <a:pt x="35886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56961" y="6701814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8867" y="0"/>
                </a:moveTo>
                <a:lnTo>
                  <a:pt x="0" y="0"/>
                </a:lnTo>
                <a:lnTo>
                  <a:pt x="0" y="28322"/>
                </a:lnTo>
                <a:lnTo>
                  <a:pt x="13194" y="28322"/>
                </a:lnTo>
                <a:lnTo>
                  <a:pt x="14627" y="22304"/>
                </a:lnTo>
                <a:lnTo>
                  <a:pt x="16054" y="15578"/>
                </a:lnTo>
                <a:lnTo>
                  <a:pt x="17470" y="8143"/>
                </a:lnTo>
                <a:lnTo>
                  <a:pt x="18867" y="0"/>
                </a:lnTo>
                <a:close/>
              </a:path>
            </a:pathLst>
          </a:custGeom>
          <a:solidFill>
            <a:srgbClr val="C5E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769337" y="5963472"/>
            <a:ext cx="666750" cy="64769"/>
          </a:xfrm>
          <a:custGeom>
            <a:avLst/>
            <a:gdLst/>
            <a:ahLst/>
            <a:cxnLst/>
            <a:rect l="l" t="t" r="r" b="b"/>
            <a:pathLst>
              <a:path w="666750" h="64770">
                <a:moveTo>
                  <a:pt x="339999" y="33969"/>
                </a:moveTo>
                <a:lnTo>
                  <a:pt x="336174" y="35881"/>
                </a:lnTo>
                <a:lnTo>
                  <a:pt x="334326" y="35881"/>
                </a:lnTo>
                <a:lnTo>
                  <a:pt x="332413" y="37729"/>
                </a:lnTo>
                <a:lnTo>
                  <a:pt x="362521" y="47454"/>
                </a:lnTo>
                <a:lnTo>
                  <a:pt x="396155" y="55925"/>
                </a:lnTo>
                <a:lnTo>
                  <a:pt x="433327" y="61910"/>
                </a:lnTo>
                <a:lnTo>
                  <a:pt x="474048" y="64178"/>
                </a:lnTo>
                <a:lnTo>
                  <a:pt x="488584" y="63830"/>
                </a:lnTo>
                <a:lnTo>
                  <a:pt x="503807" y="62776"/>
                </a:lnTo>
                <a:lnTo>
                  <a:pt x="519736" y="61006"/>
                </a:lnTo>
                <a:lnTo>
                  <a:pt x="536387" y="58506"/>
                </a:lnTo>
                <a:lnTo>
                  <a:pt x="474048" y="58506"/>
                </a:lnTo>
                <a:lnTo>
                  <a:pt x="435587" y="56536"/>
                </a:lnTo>
                <a:lnTo>
                  <a:pt x="399948" y="51209"/>
                </a:lnTo>
                <a:lnTo>
                  <a:pt x="367846" y="43395"/>
                </a:lnTo>
                <a:lnTo>
                  <a:pt x="339999" y="33969"/>
                </a:lnTo>
                <a:close/>
              </a:path>
              <a:path w="666750" h="64770">
                <a:moveTo>
                  <a:pt x="0" y="7520"/>
                </a:moveTo>
                <a:lnTo>
                  <a:pt x="0" y="9432"/>
                </a:lnTo>
                <a:lnTo>
                  <a:pt x="16877" y="21886"/>
                </a:lnTo>
                <a:lnTo>
                  <a:pt x="44380" y="38223"/>
                </a:lnTo>
                <a:lnTo>
                  <a:pt x="81802" y="52434"/>
                </a:lnTo>
                <a:lnTo>
                  <a:pt x="128439" y="58506"/>
                </a:lnTo>
                <a:lnTo>
                  <a:pt x="117727" y="56781"/>
                </a:lnTo>
                <a:lnTo>
                  <a:pt x="107899" y="54507"/>
                </a:lnTo>
                <a:lnTo>
                  <a:pt x="98429" y="51874"/>
                </a:lnTo>
                <a:lnTo>
                  <a:pt x="88792" y="49074"/>
                </a:lnTo>
                <a:lnTo>
                  <a:pt x="83119" y="49074"/>
                </a:lnTo>
                <a:lnTo>
                  <a:pt x="79358" y="47225"/>
                </a:lnTo>
                <a:lnTo>
                  <a:pt x="75534" y="45313"/>
                </a:lnTo>
                <a:lnTo>
                  <a:pt x="64263" y="41866"/>
                </a:lnTo>
                <a:lnTo>
                  <a:pt x="25797" y="23724"/>
                </a:lnTo>
                <a:lnTo>
                  <a:pt x="9316" y="13168"/>
                </a:lnTo>
                <a:lnTo>
                  <a:pt x="0" y="7520"/>
                </a:lnTo>
                <a:close/>
              </a:path>
              <a:path w="666750" h="64770">
                <a:moveTo>
                  <a:pt x="509934" y="56658"/>
                </a:moveTo>
                <a:lnTo>
                  <a:pt x="500356" y="57726"/>
                </a:lnTo>
                <a:lnTo>
                  <a:pt x="491298" y="58275"/>
                </a:lnTo>
                <a:lnTo>
                  <a:pt x="482586" y="58477"/>
                </a:lnTo>
                <a:lnTo>
                  <a:pt x="474048" y="58506"/>
                </a:lnTo>
                <a:lnTo>
                  <a:pt x="517520" y="58506"/>
                </a:lnTo>
                <a:lnTo>
                  <a:pt x="509934" y="56658"/>
                </a:lnTo>
                <a:close/>
              </a:path>
              <a:path w="666750" h="64770">
                <a:moveTo>
                  <a:pt x="268225" y="0"/>
                </a:moveTo>
                <a:lnTo>
                  <a:pt x="266313" y="0"/>
                </a:lnTo>
                <a:lnTo>
                  <a:pt x="228026" y="26084"/>
                </a:lnTo>
                <a:lnTo>
                  <a:pt x="192404" y="42955"/>
                </a:lnTo>
                <a:lnTo>
                  <a:pt x="159268" y="52035"/>
                </a:lnTo>
                <a:lnTo>
                  <a:pt x="128439" y="54746"/>
                </a:lnTo>
                <a:lnTo>
                  <a:pt x="135226" y="55045"/>
                </a:lnTo>
                <a:lnTo>
                  <a:pt x="148106" y="56359"/>
                </a:lnTo>
                <a:lnTo>
                  <a:pt x="154892" y="56658"/>
                </a:lnTo>
                <a:lnTo>
                  <a:pt x="181089" y="51586"/>
                </a:lnTo>
                <a:lnTo>
                  <a:pt x="208714" y="41752"/>
                </a:lnTo>
                <a:lnTo>
                  <a:pt x="237762" y="26625"/>
                </a:lnTo>
                <a:lnTo>
                  <a:pt x="268225" y="5672"/>
                </a:lnTo>
                <a:lnTo>
                  <a:pt x="276899" y="5672"/>
                </a:lnTo>
                <a:lnTo>
                  <a:pt x="273459" y="3665"/>
                </a:lnTo>
                <a:lnTo>
                  <a:pt x="268225" y="0"/>
                </a:lnTo>
                <a:close/>
              </a:path>
              <a:path w="666750" h="64770">
                <a:moveTo>
                  <a:pt x="664827" y="0"/>
                </a:moveTo>
                <a:lnTo>
                  <a:pt x="631964" y="20241"/>
                </a:lnTo>
                <a:lnTo>
                  <a:pt x="598934" y="35881"/>
                </a:lnTo>
                <a:lnTo>
                  <a:pt x="566262" y="47267"/>
                </a:lnTo>
                <a:lnTo>
                  <a:pt x="534475" y="54746"/>
                </a:lnTo>
                <a:lnTo>
                  <a:pt x="536387" y="54746"/>
                </a:lnTo>
                <a:lnTo>
                  <a:pt x="576035" y="49074"/>
                </a:lnTo>
                <a:lnTo>
                  <a:pt x="615887" y="34725"/>
                </a:lnTo>
                <a:lnTo>
                  <a:pt x="655417" y="10084"/>
                </a:lnTo>
                <a:lnTo>
                  <a:pt x="664827" y="1848"/>
                </a:lnTo>
                <a:lnTo>
                  <a:pt x="665736" y="1848"/>
                </a:lnTo>
                <a:lnTo>
                  <a:pt x="664827" y="0"/>
                </a:lnTo>
                <a:close/>
              </a:path>
              <a:path w="666750" h="64770">
                <a:moveTo>
                  <a:pt x="276899" y="5672"/>
                </a:moveTo>
                <a:lnTo>
                  <a:pt x="268225" y="5672"/>
                </a:lnTo>
                <a:lnTo>
                  <a:pt x="275024" y="10125"/>
                </a:lnTo>
                <a:lnTo>
                  <a:pt x="286639" y="16976"/>
                </a:lnTo>
                <a:lnTo>
                  <a:pt x="303282" y="25290"/>
                </a:lnTo>
                <a:lnTo>
                  <a:pt x="324892" y="33969"/>
                </a:lnTo>
                <a:lnTo>
                  <a:pt x="326740" y="33969"/>
                </a:lnTo>
                <a:lnTo>
                  <a:pt x="328652" y="32121"/>
                </a:lnTo>
                <a:lnTo>
                  <a:pt x="332413" y="32121"/>
                </a:lnTo>
                <a:lnTo>
                  <a:pt x="305918" y="20963"/>
                </a:lnTo>
                <a:lnTo>
                  <a:pt x="286145" y="11065"/>
                </a:lnTo>
                <a:lnTo>
                  <a:pt x="276899" y="5672"/>
                </a:lnTo>
                <a:close/>
              </a:path>
              <a:path w="666750" h="64770">
                <a:moveTo>
                  <a:pt x="665736" y="1848"/>
                </a:moveTo>
                <a:lnTo>
                  <a:pt x="664827" y="1848"/>
                </a:lnTo>
                <a:lnTo>
                  <a:pt x="666676" y="3760"/>
                </a:lnTo>
                <a:lnTo>
                  <a:pt x="665736" y="1848"/>
                </a:lnTo>
                <a:close/>
              </a:path>
            </a:pathLst>
          </a:custGeom>
          <a:solidFill>
            <a:srgbClr val="80D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765576" y="5963472"/>
            <a:ext cx="670560" cy="64769"/>
          </a:xfrm>
          <a:custGeom>
            <a:avLst/>
            <a:gdLst/>
            <a:ahLst/>
            <a:cxnLst/>
            <a:rect l="l" t="t" r="r" b="b"/>
            <a:pathLst>
              <a:path w="670559" h="64770">
                <a:moveTo>
                  <a:pt x="5673" y="3760"/>
                </a:moveTo>
                <a:lnTo>
                  <a:pt x="7521" y="5672"/>
                </a:lnTo>
                <a:lnTo>
                  <a:pt x="5673" y="5672"/>
                </a:lnTo>
                <a:lnTo>
                  <a:pt x="5673" y="7520"/>
                </a:lnTo>
                <a:lnTo>
                  <a:pt x="3760" y="7520"/>
                </a:lnTo>
                <a:lnTo>
                  <a:pt x="13077" y="13168"/>
                </a:lnTo>
                <a:lnTo>
                  <a:pt x="21496" y="18625"/>
                </a:lnTo>
                <a:lnTo>
                  <a:pt x="65176" y="40095"/>
                </a:lnTo>
                <a:lnTo>
                  <a:pt x="101410" y="51874"/>
                </a:lnTo>
                <a:lnTo>
                  <a:pt x="147755" y="61006"/>
                </a:lnTo>
                <a:lnTo>
                  <a:pt x="192627" y="64178"/>
                </a:lnTo>
                <a:lnTo>
                  <a:pt x="233617" y="61910"/>
                </a:lnTo>
                <a:lnTo>
                  <a:pt x="255012" y="58506"/>
                </a:lnTo>
                <a:lnTo>
                  <a:pt x="192627" y="58506"/>
                </a:lnTo>
                <a:lnTo>
                  <a:pt x="184128" y="58477"/>
                </a:lnTo>
                <a:lnTo>
                  <a:pt x="175640" y="58275"/>
                </a:lnTo>
                <a:lnTo>
                  <a:pt x="167153" y="57726"/>
                </a:lnTo>
                <a:lnTo>
                  <a:pt x="158653" y="56658"/>
                </a:lnTo>
                <a:lnTo>
                  <a:pt x="151866" y="56359"/>
                </a:lnTo>
                <a:lnTo>
                  <a:pt x="138987" y="55045"/>
                </a:lnTo>
                <a:lnTo>
                  <a:pt x="132200" y="54746"/>
                </a:lnTo>
                <a:lnTo>
                  <a:pt x="101808" y="47326"/>
                </a:lnTo>
                <a:lnTo>
                  <a:pt x="70347" y="36351"/>
                </a:lnTo>
                <a:lnTo>
                  <a:pt x="38180" y="21827"/>
                </a:lnTo>
                <a:lnTo>
                  <a:pt x="5673" y="3760"/>
                </a:lnTo>
                <a:close/>
              </a:path>
              <a:path w="670559" h="64770">
                <a:moveTo>
                  <a:pt x="402274" y="0"/>
                </a:moveTo>
                <a:lnTo>
                  <a:pt x="398514" y="0"/>
                </a:lnTo>
                <a:lnTo>
                  <a:pt x="394059" y="3665"/>
                </a:lnTo>
                <a:lnTo>
                  <a:pt x="381279" y="11065"/>
                </a:lnTo>
                <a:lnTo>
                  <a:pt x="361054" y="20963"/>
                </a:lnTo>
                <a:lnTo>
                  <a:pt x="334262" y="32121"/>
                </a:lnTo>
                <a:lnTo>
                  <a:pt x="332413" y="32121"/>
                </a:lnTo>
                <a:lnTo>
                  <a:pt x="330501" y="33969"/>
                </a:lnTo>
                <a:lnTo>
                  <a:pt x="328652" y="33969"/>
                </a:lnTo>
                <a:lnTo>
                  <a:pt x="299699" y="43395"/>
                </a:lnTo>
                <a:lnTo>
                  <a:pt x="267022" y="51209"/>
                </a:lnTo>
                <a:lnTo>
                  <a:pt x="231154" y="56536"/>
                </a:lnTo>
                <a:lnTo>
                  <a:pt x="192627" y="58506"/>
                </a:lnTo>
                <a:lnTo>
                  <a:pt x="255012" y="58506"/>
                </a:lnTo>
                <a:lnTo>
                  <a:pt x="271237" y="55925"/>
                </a:lnTo>
                <a:lnTo>
                  <a:pt x="304960" y="47454"/>
                </a:lnTo>
                <a:lnTo>
                  <a:pt x="334262" y="37729"/>
                </a:lnTo>
                <a:lnTo>
                  <a:pt x="336174" y="35881"/>
                </a:lnTo>
                <a:lnTo>
                  <a:pt x="338086" y="35881"/>
                </a:lnTo>
                <a:lnTo>
                  <a:pt x="341847" y="33969"/>
                </a:lnTo>
                <a:lnTo>
                  <a:pt x="363754" y="25290"/>
                </a:lnTo>
                <a:lnTo>
                  <a:pt x="381048" y="16976"/>
                </a:lnTo>
                <a:lnTo>
                  <a:pt x="393370" y="10084"/>
                </a:lnTo>
                <a:lnTo>
                  <a:pt x="400362" y="5672"/>
                </a:lnTo>
                <a:lnTo>
                  <a:pt x="410121" y="5672"/>
                </a:lnTo>
                <a:lnTo>
                  <a:pt x="402274" y="0"/>
                </a:lnTo>
                <a:close/>
              </a:path>
              <a:path w="670559" h="64770">
                <a:moveTo>
                  <a:pt x="410121" y="5672"/>
                </a:moveTo>
                <a:lnTo>
                  <a:pt x="400362" y="5672"/>
                </a:lnTo>
                <a:lnTo>
                  <a:pt x="429748" y="26625"/>
                </a:lnTo>
                <a:lnTo>
                  <a:pt x="458232" y="41752"/>
                </a:lnTo>
                <a:lnTo>
                  <a:pt x="485652" y="51586"/>
                </a:lnTo>
                <a:lnTo>
                  <a:pt x="511847" y="56658"/>
                </a:lnTo>
                <a:lnTo>
                  <a:pt x="519368" y="58506"/>
                </a:lnTo>
                <a:lnTo>
                  <a:pt x="538236" y="58506"/>
                </a:lnTo>
                <a:lnTo>
                  <a:pt x="562894" y="54746"/>
                </a:lnTo>
                <a:lnTo>
                  <a:pt x="536387" y="54746"/>
                </a:lnTo>
                <a:lnTo>
                  <a:pt x="505608" y="52035"/>
                </a:lnTo>
                <a:lnTo>
                  <a:pt x="472868" y="42955"/>
                </a:lnTo>
                <a:lnTo>
                  <a:pt x="438360" y="26084"/>
                </a:lnTo>
                <a:lnTo>
                  <a:pt x="410121" y="5672"/>
                </a:lnTo>
                <a:close/>
              </a:path>
              <a:path w="670559" h="64770">
                <a:moveTo>
                  <a:pt x="666676" y="1848"/>
                </a:moveTo>
                <a:lnTo>
                  <a:pt x="630789" y="28297"/>
                </a:lnTo>
                <a:lnTo>
                  <a:pt x="591141" y="45313"/>
                </a:lnTo>
                <a:lnTo>
                  <a:pt x="585468" y="47225"/>
                </a:lnTo>
                <a:lnTo>
                  <a:pt x="581708" y="49074"/>
                </a:lnTo>
                <a:lnTo>
                  <a:pt x="577947" y="49074"/>
                </a:lnTo>
                <a:lnTo>
                  <a:pt x="569080" y="51546"/>
                </a:lnTo>
                <a:lnTo>
                  <a:pt x="559502" y="53320"/>
                </a:lnTo>
                <a:lnTo>
                  <a:pt x="549218" y="54388"/>
                </a:lnTo>
                <a:lnTo>
                  <a:pt x="538236" y="54746"/>
                </a:lnTo>
                <a:lnTo>
                  <a:pt x="562894" y="54746"/>
                </a:lnTo>
                <a:lnTo>
                  <a:pt x="592371" y="50251"/>
                </a:lnTo>
                <a:lnTo>
                  <a:pt x="634095" y="32089"/>
                </a:lnTo>
                <a:lnTo>
                  <a:pt x="660940" y="13927"/>
                </a:lnTo>
                <a:lnTo>
                  <a:pt x="670436" y="5672"/>
                </a:lnTo>
                <a:lnTo>
                  <a:pt x="668493" y="3665"/>
                </a:lnTo>
                <a:lnTo>
                  <a:pt x="666676" y="1848"/>
                </a:lnTo>
                <a:close/>
              </a:path>
              <a:path w="670559" h="64770">
                <a:moveTo>
                  <a:pt x="1912" y="0"/>
                </a:moveTo>
                <a:lnTo>
                  <a:pt x="0" y="3760"/>
                </a:lnTo>
                <a:lnTo>
                  <a:pt x="1912" y="1848"/>
                </a:lnTo>
                <a:lnTo>
                  <a:pt x="3760" y="1848"/>
                </a:lnTo>
                <a:lnTo>
                  <a:pt x="1912" y="0"/>
                </a:lnTo>
                <a:close/>
              </a:path>
            </a:pathLst>
          </a:custGeom>
          <a:solidFill>
            <a:srgbClr val="80D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769337" y="6095654"/>
            <a:ext cx="664845" cy="60960"/>
          </a:xfrm>
          <a:custGeom>
            <a:avLst/>
            <a:gdLst/>
            <a:ahLst/>
            <a:cxnLst/>
            <a:rect l="l" t="t" r="r" b="b"/>
            <a:pathLst>
              <a:path w="664845" h="60960">
                <a:moveTo>
                  <a:pt x="339999" y="32121"/>
                </a:moveTo>
                <a:lnTo>
                  <a:pt x="336174" y="33969"/>
                </a:lnTo>
                <a:lnTo>
                  <a:pt x="332413" y="33969"/>
                </a:lnTo>
                <a:lnTo>
                  <a:pt x="362521" y="43694"/>
                </a:lnTo>
                <a:lnTo>
                  <a:pt x="396155" y="52165"/>
                </a:lnTo>
                <a:lnTo>
                  <a:pt x="433327" y="58150"/>
                </a:lnTo>
                <a:lnTo>
                  <a:pt x="474048" y="60418"/>
                </a:lnTo>
                <a:lnTo>
                  <a:pt x="488584" y="60061"/>
                </a:lnTo>
                <a:lnTo>
                  <a:pt x="503807" y="58992"/>
                </a:lnTo>
                <a:lnTo>
                  <a:pt x="519736" y="57218"/>
                </a:lnTo>
                <a:lnTo>
                  <a:pt x="536387" y="54746"/>
                </a:lnTo>
                <a:lnTo>
                  <a:pt x="474048" y="54746"/>
                </a:lnTo>
                <a:lnTo>
                  <a:pt x="435587" y="52797"/>
                </a:lnTo>
                <a:lnTo>
                  <a:pt x="399948" y="47664"/>
                </a:lnTo>
                <a:lnTo>
                  <a:pt x="367846" y="40415"/>
                </a:lnTo>
                <a:lnTo>
                  <a:pt x="339999" y="32121"/>
                </a:lnTo>
                <a:close/>
              </a:path>
              <a:path w="664845" h="60960">
                <a:moveTo>
                  <a:pt x="0" y="5672"/>
                </a:moveTo>
                <a:lnTo>
                  <a:pt x="0" y="7520"/>
                </a:lnTo>
                <a:lnTo>
                  <a:pt x="17146" y="19685"/>
                </a:lnTo>
                <a:lnTo>
                  <a:pt x="45097" y="35387"/>
                </a:lnTo>
                <a:lnTo>
                  <a:pt x="82609" y="48962"/>
                </a:lnTo>
                <a:lnTo>
                  <a:pt x="128439" y="54746"/>
                </a:lnTo>
                <a:lnTo>
                  <a:pt x="117727" y="53021"/>
                </a:lnTo>
                <a:lnTo>
                  <a:pt x="107899" y="50747"/>
                </a:lnTo>
                <a:lnTo>
                  <a:pt x="98429" y="48114"/>
                </a:lnTo>
                <a:lnTo>
                  <a:pt x="88792" y="45313"/>
                </a:lnTo>
                <a:lnTo>
                  <a:pt x="83119" y="45313"/>
                </a:lnTo>
                <a:lnTo>
                  <a:pt x="79358" y="43401"/>
                </a:lnTo>
                <a:lnTo>
                  <a:pt x="75534" y="41553"/>
                </a:lnTo>
                <a:lnTo>
                  <a:pt x="64263" y="38377"/>
                </a:lnTo>
                <a:lnTo>
                  <a:pt x="53351" y="34694"/>
                </a:lnTo>
                <a:lnTo>
                  <a:pt x="17690" y="16723"/>
                </a:lnTo>
                <a:lnTo>
                  <a:pt x="9316" y="11293"/>
                </a:lnTo>
                <a:lnTo>
                  <a:pt x="0" y="5672"/>
                </a:lnTo>
                <a:close/>
              </a:path>
              <a:path w="664845" h="60960">
                <a:moveTo>
                  <a:pt x="509934" y="52898"/>
                </a:moveTo>
                <a:lnTo>
                  <a:pt x="500356" y="53966"/>
                </a:lnTo>
                <a:lnTo>
                  <a:pt x="491298" y="54515"/>
                </a:lnTo>
                <a:lnTo>
                  <a:pt x="482586" y="54717"/>
                </a:lnTo>
                <a:lnTo>
                  <a:pt x="474048" y="54746"/>
                </a:lnTo>
                <a:lnTo>
                  <a:pt x="517520" y="54746"/>
                </a:lnTo>
                <a:lnTo>
                  <a:pt x="509934" y="52898"/>
                </a:lnTo>
                <a:close/>
              </a:path>
              <a:path w="664845" h="60960">
                <a:moveTo>
                  <a:pt x="268225" y="0"/>
                </a:moveTo>
                <a:lnTo>
                  <a:pt x="266313" y="0"/>
                </a:lnTo>
                <a:lnTo>
                  <a:pt x="228026" y="23614"/>
                </a:lnTo>
                <a:lnTo>
                  <a:pt x="192404" y="38924"/>
                </a:lnTo>
                <a:lnTo>
                  <a:pt x="159268" y="47518"/>
                </a:lnTo>
                <a:lnTo>
                  <a:pt x="128439" y="50986"/>
                </a:lnTo>
                <a:lnTo>
                  <a:pt x="135226" y="51284"/>
                </a:lnTo>
                <a:lnTo>
                  <a:pt x="148106" y="52599"/>
                </a:lnTo>
                <a:lnTo>
                  <a:pt x="154892" y="52898"/>
                </a:lnTo>
                <a:lnTo>
                  <a:pt x="181089" y="47885"/>
                </a:lnTo>
                <a:lnTo>
                  <a:pt x="208714" y="38462"/>
                </a:lnTo>
                <a:lnTo>
                  <a:pt x="237762" y="24451"/>
                </a:lnTo>
                <a:lnTo>
                  <a:pt x="268225" y="5672"/>
                </a:lnTo>
                <a:lnTo>
                  <a:pt x="279160" y="5672"/>
                </a:lnTo>
                <a:lnTo>
                  <a:pt x="273459" y="2596"/>
                </a:lnTo>
                <a:lnTo>
                  <a:pt x="268225" y="0"/>
                </a:lnTo>
                <a:close/>
              </a:path>
              <a:path w="664845" h="60960">
                <a:moveTo>
                  <a:pt x="664827" y="0"/>
                </a:moveTo>
                <a:lnTo>
                  <a:pt x="631964" y="18837"/>
                </a:lnTo>
                <a:lnTo>
                  <a:pt x="598934" y="33260"/>
                </a:lnTo>
                <a:lnTo>
                  <a:pt x="566262" y="43799"/>
                </a:lnTo>
                <a:lnTo>
                  <a:pt x="534475" y="50986"/>
                </a:lnTo>
                <a:lnTo>
                  <a:pt x="536387" y="50986"/>
                </a:lnTo>
                <a:lnTo>
                  <a:pt x="576035" y="45313"/>
                </a:lnTo>
                <a:lnTo>
                  <a:pt x="615887" y="31771"/>
                </a:lnTo>
                <a:lnTo>
                  <a:pt x="655369" y="8253"/>
                </a:lnTo>
                <a:lnTo>
                  <a:pt x="662402" y="2268"/>
                </a:lnTo>
                <a:lnTo>
                  <a:pt x="664827" y="0"/>
                </a:lnTo>
                <a:close/>
              </a:path>
              <a:path w="664845" h="60960">
                <a:moveTo>
                  <a:pt x="279160" y="5672"/>
                </a:moveTo>
                <a:lnTo>
                  <a:pt x="268225" y="5672"/>
                </a:lnTo>
                <a:lnTo>
                  <a:pt x="274955" y="8989"/>
                </a:lnTo>
                <a:lnTo>
                  <a:pt x="286639" y="15335"/>
                </a:lnTo>
                <a:lnTo>
                  <a:pt x="303282" y="23462"/>
                </a:lnTo>
                <a:lnTo>
                  <a:pt x="324892" y="32121"/>
                </a:lnTo>
                <a:lnTo>
                  <a:pt x="326740" y="32121"/>
                </a:lnTo>
                <a:lnTo>
                  <a:pt x="328652" y="30209"/>
                </a:lnTo>
                <a:lnTo>
                  <a:pt x="332413" y="30209"/>
                </a:lnTo>
                <a:lnTo>
                  <a:pt x="305918" y="19116"/>
                </a:lnTo>
                <a:lnTo>
                  <a:pt x="286145" y="9440"/>
                </a:lnTo>
                <a:lnTo>
                  <a:pt x="279160" y="5672"/>
                </a:lnTo>
                <a:close/>
              </a:path>
            </a:pathLst>
          </a:custGeom>
          <a:solidFill>
            <a:srgbClr val="80D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765576" y="6095654"/>
            <a:ext cx="670560" cy="60960"/>
          </a:xfrm>
          <a:custGeom>
            <a:avLst/>
            <a:gdLst/>
            <a:ahLst/>
            <a:cxnLst/>
            <a:rect l="l" t="t" r="r" b="b"/>
            <a:pathLst>
              <a:path w="670559" h="60960">
                <a:moveTo>
                  <a:pt x="5673" y="1911"/>
                </a:moveTo>
                <a:lnTo>
                  <a:pt x="7521" y="3760"/>
                </a:lnTo>
                <a:lnTo>
                  <a:pt x="5673" y="5672"/>
                </a:lnTo>
                <a:lnTo>
                  <a:pt x="3760" y="5672"/>
                </a:lnTo>
                <a:lnTo>
                  <a:pt x="13077" y="11293"/>
                </a:lnTo>
                <a:lnTo>
                  <a:pt x="51660" y="31771"/>
                </a:lnTo>
                <a:lnTo>
                  <a:pt x="101410" y="48114"/>
                </a:lnTo>
                <a:lnTo>
                  <a:pt x="147755" y="57218"/>
                </a:lnTo>
                <a:lnTo>
                  <a:pt x="192627" y="60418"/>
                </a:lnTo>
                <a:lnTo>
                  <a:pt x="233617" y="58150"/>
                </a:lnTo>
                <a:lnTo>
                  <a:pt x="255012" y="54746"/>
                </a:lnTo>
                <a:lnTo>
                  <a:pt x="192627" y="54746"/>
                </a:lnTo>
                <a:lnTo>
                  <a:pt x="184128" y="54717"/>
                </a:lnTo>
                <a:lnTo>
                  <a:pt x="175640" y="54515"/>
                </a:lnTo>
                <a:lnTo>
                  <a:pt x="167153" y="53966"/>
                </a:lnTo>
                <a:lnTo>
                  <a:pt x="158653" y="52898"/>
                </a:lnTo>
                <a:lnTo>
                  <a:pt x="151866" y="52599"/>
                </a:lnTo>
                <a:lnTo>
                  <a:pt x="138987" y="51284"/>
                </a:lnTo>
                <a:lnTo>
                  <a:pt x="132200" y="50986"/>
                </a:lnTo>
                <a:lnTo>
                  <a:pt x="101808" y="43829"/>
                </a:lnTo>
                <a:lnTo>
                  <a:pt x="70347" y="33499"/>
                </a:lnTo>
                <a:lnTo>
                  <a:pt x="38180" y="19644"/>
                </a:lnTo>
                <a:lnTo>
                  <a:pt x="5673" y="1911"/>
                </a:lnTo>
                <a:close/>
              </a:path>
              <a:path w="670559" h="60960">
                <a:moveTo>
                  <a:pt x="402274" y="0"/>
                </a:moveTo>
                <a:lnTo>
                  <a:pt x="398514" y="0"/>
                </a:lnTo>
                <a:lnTo>
                  <a:pt x="383666" y="8989"/>
                </a:lnTo>
                <a:lnTo>
                  <a:pt x="372077" y="15104"/>
                </a:lnTo>
                <a:lnTo>
                  <a:pt x="357603" y="21240"/>
                </a:lnTo>
                <a:lnTo>
                  <a:pt x="334262" y="30209"/>
                </a:lnTo>
                <a:lnTo>
                  <a:pt x="332413" y="30209"/>
                </a:lnTo>
                <a:lnTo>
                  <a:pt x="330501" y="32121"/>
                </a:lnTo>
                <a:lnTo>
                  <a:pt x="328652" y="32121"/>
                </a:lnTo>
                <a:lnTo>
                  <a:pt x="299699" y="40415"/>
                </a:lnTo>
                <a:lnTo>
                  <a:pt x="267022" y="47664"/>
                </a:lnTo>
                <a:lnTo>
                  <a:pt x="231154" y="52797"/>
                </a:lnTo>
                <a:lnTo>
                  <a:pt x="192627" y="54746"/>
                </a:lnTo>
                <a:lnTo>
                  <a:pt x="255012" y="54746"/>
                </a:lnTo>
                <a:lnTo>
                  <a:pt x="271237" y="52165"/>
                </a:lnTo>
                <a:lnTo>
                  <a:pt x="304960" y="43694"/>
                </a:lnTo>
                <a:lnTo>
                  <a:pt x="334262" y="33969"/>
                </a:lnTo>
                <a:lnTo>
                  <a:pt x="338086" y="33969"/>
                </a:lnTo>
                <a:lnTo>
                  <a:pt x="341847" y="32121"/>
                </a:lnTo>
                <a:lnTo>
                  <a:pt x="363754" y="23462"/>
                </a:lnTo>
                <a:lnTo>
                  <a:pt x="381048" y="15335"/>
                </a:lnTo>
                <a:lnTo>
                  <a:pt x="393414" y="8968"/>
                </a:lnTo>
                <a:lnTo>
                  <a:pt x="400362" y="5672"/>
                </a:lnTo>
                <a:lnTo>
                  <a:pt x="410942" y="5672"/>
                </a:lnTo>
                <a:lnTo>
                  <a:pt x="402274" y="0"/>
                </a:lnTo>
                <a:close/>
              </a:path>
              <a:path w="670559" h="60960">
                <a:moveTo>
                  <a:pt x="410942" y="5672"/>
                </a:moveTo>
                <a:lnTo>
                  <a:pt x="400362" y="5672"/>
                </a:lnTo>
                <a:lnTo>
                  <a:pt x="429748" y="24451"/>
                </a:lnTo>
                <a:lnTo>
                  <a:pt x="458232" y="38462"/>
                </a:lnTo>
                <a:lnTo>
                  <a:pt x="485652" y="47885"/>
                </a:lnTo>
                <a:lnTo>
                  <a:pt x="511847" y="52898"/>
                </a:lnTo>
                <a:lnTo>
                  <a:pt x="519368" y="54746"/>
                </a:lnTo>
                <a:lnTo>
                  <a:pt x="538236" y="54746"/>
                </a:lnTo>
                <a:lnTo>
                  <a:pt x="564680" y="50986"/>
                </a:lnTo>
                <a:lnTo>
                  <a:pt x="536387" y="50986"/>
                </a:lnTo>
                <a:lnTo>
                  <a:pt x="505608" y="47518"/>
                </a:lnTo>
                <a:lnTo>
                  <a:pt x="472868" y="38924"/>
                </a:lnTo>
                <a:lnTo>
                  <a:pt x="438360" y="23614"/>
                </a:lnTo>
                <a:lnTo>
                  <a:pt x="410942" y="5672"/>
                </a:lnTo>
                <a:close/>
              </a:path>
              <a:path w="670559" h="60960">
                <a:moveTo>
                  <a:pt x="666676" y="0"/>
                </a:moveTo>
                <a:lnTo>
                  <a:pt x="630789" y="26449"/>
                </a:lnTo>
                <a:lnTo>
                  <a:pt x="591141" y="41553"/>
                </a:lnTo>
                <a:lnTo>
                  <a:pt x="585468" y="43401"/>
                </a:lnTo>
                <a:lnTo>
                  <a:pt x="581708" y="43401"/>
                </a:lnTo>
                <a:lnTo>
                  <a:pt x="577947" y="45313"/>
                </a:lnTo>
                <a:lnTo>
                  <a:pt x="569080" y="47786"/>
                </a:lnTo>
                <a:lnTo>
                  <a:pt x="559502" y="49560"/>
                </a:lnTo>
                <a:lnTo>
                  <a:pt x="549218" y="50628"/>
                </a:lnTo>
                <a:lnTo>
                  <a:pt x="538236" y="50986"/>
                </a:lnTo>
                <a:lnTo>
                  <a:pt x="564680" y="50986"/>
                </a:lnTo>
                <a:lnTo>
                  <a:pt x="592371" y="47048"/>
                </a:lnTo>
                <a:lnTo>
                  <a:pt x="634095" y="29970"/>
                </a:lnTo>
                <a:lnTo>
                  <a:pt x="660940" y="12533"/>
                </a:lnTo>
                <a:lnTo>
                  <a:pt x="670436" y="3760"/>
                </a:lnTo>
                <a:lnTo>
                  <a:pt x="666676" y="0"/>
                </a:lnTo>
                <a:close/>
              </a:path>
              <a:path w="670559" h="60960">
                <a:moveTo>
                  <a:pt x="3760" y="0"/>
                </a:moveTo>
                <a:lnTo>
                  <a:pt x="1912" y="0"/>
                </a:lnTo>
                <a:lnTo>
                  <a:pt x="0" y="1911"/>
                </a:lnTo>
                <a:lnTo>
                  <a:pt x="3760" y="1911"/>
                </a:lnTo>
                <a:lnTo>
                  <a:pt x="3760" y="0"/>
                </a:lnTo>
                <a:close/>
              </a:path>
            </a:pathLst>
          </a:custGeom>
          <a:solidFill>
            <a:srgbClr val="80D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656004" y="5963472"/>
            <a:ext cx="117093" cy="84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656004" y="6095654"/>
            <a:ext cx="117093" cy="84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201825" y="5833139"/>
            <a:ext cx="109855" cy="525145"/>
          </a:xfrm>
          <a:custGeom>
            <a:avLst/>
            <a:gdLst/>
            <a:ahLst/>
            <a:cxnLst/>
            <a:rect l="l" t="t" r="r" b="b"/>
            <a:pathLst>
              <a:path w="109854" h="525145">
                <a:moveTo>
                  <a:pt x="109572" y="0"/>
                </a:moveTo>
                <a:lnTo>
                  <a:pt x="54817" y="0"/>
                </a:lnTo>
                <a:lnTo>
                  <a:pt x="54817" y="209616"/>
                </a:lnTo>
                <a:lnTo>
                  <a:pt x="0" y="521205"/>
                </a:lnTo>
                <a:lnTo>
                  <a:pt x="11346" y="524965"/>
                </a:lnTo>
                <a:lnTo>
                  <a:pt x="66164" y="213440"/>
                </a:lnTo>
                <a:lnTo>
                  <a:pt x="66164" y="9496"/>
                </a:lnTo>
                <a:lnTo>
                  <a:pt x="109572" y="9496"/>
                </a:lnTo>
                <a:lnTo>
                  <a:pt x="109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160330" y="5863349"/>
            <a:ext cx="101986" cy="236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311398" y="5833139"/>
            <a:ext cx="92710" cy="525145"/>
          </a:xfrm>
          <a:custGeom>
            <a:avLst/>
            <a:gdLst/>
            <a:ahLst/>
            <a:cxnLst/>
            <a:rect l="l" t="t" r="r" b="b"/>
            <a:pathLst>
              <a:path w="92709" h="525145">
                <a:moveTo>
                  <a:pt x="37798" y="0"/>
                </a:moveTo>
                <a:lnTo>
                  <a:pt x="0" y="0"/>
                </a:lnTo>
                <a:lnTo>
                  <a:pt x="0" y="9496"/>
                </a:lnTo>
                <a:lnTo>
                  <a:pt x="26452" y="9496"/>
                </a:lnTo>
                <a:lnTo>
                  <a:pt x="26452" y="209616"/>
                </a:lnTo>
                <a:lnTo>
                  <a:pt x="81207" y="524965"/>
                </a:lnTo>
                <a:lnTo>
                  <a:pt x="92553" y="521205"/>
                </a:lnTo>
                <a:lnTo>
                  <a:pt x="37798" y="209616"/>
                </a:lnTo>
                <a:lnTo>
                  <a:pt x="37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337850" y="5863349"/>
            <a:ext cx="101986" cy="107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166002" y="5933270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074" y="0"/>
                </a:lnTo>
              </a:path>
            </a:pathLst>
          </a:custGeom>
          <a:ln w="113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337850" y="5988010"/>
            <a:ext cx="101986" cy="111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166002" y="605786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074" y="0"/>
                </a:lnTo>
              </a:path>
            </a:pathLst>
          </a:custGeom>
          <a:ln w="113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250970" y="5833139"/>
            <a:ext cx="132715" cy="415925"/>
          </a:xfrm>
          <a:custGeom>
            <a:avLst/>
            <a:gdLst/>
            <a:ahLst/>
            <a:cxnLst/>
            <a:rect l="l" t="t" r="r" b="b"/>
            <a:pathLst>
              <a:path w="132715" h="415925">
                <a:moveTo>
                  <a:pt x="11346" y="0"/>
                </a:moveTo>
                <a:lnTo>
                  <a:pt x="3760" y="5672"/>
                </a:lnTo>
                <a:lnTo>
                  <a:pt x="83119" y="101972"/>
                </a:lnTo>
                <a:lnTo>
                  <a:pt x="0" y="222872"/>
                </a:lnTo>
                <a:lnTo>
                  <a:pt x="124615" y="415472"/>
                </a:lnTo>
                <a:lnTo>
                  <a:pt x="132200" y="407888"/>
                </a:lnTo>
                <a:lnTo>
                  <a:pt x="11346" y="222872"/>
                </a:lnTo>
                <a:lnTo>
                  <a:pt x="98226" y="101972"/>
                </a:lnTo>
                <a:lnTo>
                  <a:pt x="11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218845" y="5833139"/>
            <a:ext cx="128905" cy="415925"/>
          </a:xfrm>
          <a:custGeom>
            <a:avLst/>
            <a:gdLst/>
            <a:ahLst/>
            <a:cxnLst/>
            <a:rect l="l" t="t" r="r" b="b"/>
            <a:pathLst>
              <a:path w="128904" h="415925">
                <a:moveTo>
                  <a:pt x="113333" y="0"/>
                </a:moveTo>
                <a:lnTo>
                  <a:pt x="33974" y="101972"/>
                </a:lnTo>
                <a:lnTo>
                  <a:pt x="113333" y="222872"/>
                </a:lnTo>
                <a:lnTo>
                  <a:pt x="0" y="407888"/>
                </a:lnTo>
                <a:lnTo>
                  <a:pt x="7585" y="415472"/>
                </a:lnTo>
                <a:lnTo>
                  <a:pt x="128439" y="222872"/>
                </a:lnTo>
                <a:lnTo>
                  <a:pt x="49144" y="101972"/>
                </a:lnTo>
                <a:lnTo>
                  <a:pt x="124679" y="5672"/>
                </a:lnTo>
                <a:lnTo>
                  <a:pt x="113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184870" y="6339240"/>
            <a:ext cx="49530" cy="26670"/>
          </a:xfrm>
          <a:custGeom>
            <a:avLst/>
            <a:gdLst/>
            <a:ahLst/>
            <a:cxnLst/>
            <a:rect l="l" t="t" r="r" b="b"/>
            <a:pathLst>
              <a:path w="49529" h="26670">
                <a:moveTo>
                  <a:pt x="41559" y="0"/>
                </a:moveTo>
                <a:lnTo>
                  <a:pt x="3760" y="0"/>
                </a:lnTo>
                <a:lnTo>
                  <a:pt x="0" y="26449"/>
                </a:lnTo>
                <a:lnTo>
                  <a:pt x="49081" y="26449"/>
                </a:lnTo>
                <a:lnTo>
                  <a:pt x="41559" y="0"/>
                </a:lnTo>
                <a:close/>
              </a:path>
            </a:pathLst>
          </a:custGeom>
          <a:solidFill>
            <a:srgbClr val="005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371825" y="6339240"/>
            <a:ext cx="51435" cy="26670"/>
          </a:xfrm>
          <a:custGeom>
            <a:avLst/>
            <a:gdLst/>
            <a:ahLst/>
            <a:cxnLst/>
            <a:rect l="l" t="t" r="r" b="b"/>
            <a:pathLst>
              <a:path w="51434" h="26670">
                <a:moveTo>
                  <a:pt x="47232" y="0"/>
                </a:moveTo>
                <a:lnTo>
                  <a:pt x="7585" y="0"/>
                </a:lnTo>
                <a:lnTo>
                  <a:pt x="0" y="26449"/>
                </a:lnTo>
                <a:lnTo>
                  <a:pt x="50993" y="26449"/>
                </a:lnTo>
                <a:lnTo>
                  <a:pt x="47232" y="0"/>
                </a:lnTo>
                <a:close/>
              </a:path>
            </a:pathLst>
          </a:custGeom>
          <a:solidFill>
            <a:srgbClr val="005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797702" y="5833139"/>
            <a:ext cx="109855" cy="525145"/>
          </a:xfrm>
          <a:custGeom>
            <a:avLst/>
            <a:gdLst/>
            <a:ahLst/>
            <a:cxnLst/>
            <a:rect l="l" t="t" r="r" b="b"/>
            <a:pathLst>
              <a:path w="109854" h="525145">
                <a:moveTo>
                  <a:pt x="109508" y="0"/>
                </a:moveTo>
                <a:lnTo>
                  <a:pt x="54754" y="0"/>
                </a:lnTo>
                <a:lnTo>
                  <a:pt x="54754" y="209616"/>
                </a:lnTo>
                <a:lnTo>
                  <a:pt x="0" y="521205"/>
                </a:lnTo>
                <a:lnTo>
                  <a:pt x="11346" y="524965"/>
                </a:lnTo>
                <a:lnTo>
                  <a:pt x="66100" y="213440"/>
                </a:lnTo>
                <a:lnTo>
                  <a:pt x="66100" y="9496"/>
                </a:lnTo>
                <a:lnTo>
                  <a:pt x="109508" y="9496"/>
                </a:lnTo>
                <a:lnTo>
                  <a:pt x="109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761815" y="5863349"/>
            <a:ext cx="100074" cy="2360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907210" y="5833139"/>
            <a:ext cx="92710" cy="525145"/>
          </a:xfrm>
          <a:custGeom>
            <a:avLst/>
            <a:gdLst/>
            <a:ahLst/>
            <a:cxnLst/>
            <a:rect l="l" t="t" r="r" b="b"/>
            <a:pathLst>
              <a:path w="92709" h="525145">
                <a:moveTo>
                  <a:pt x="37798" y="0"/>
                </a:moveTo>
                <a:lnTo>
                  <a:pt x="0" y="0"/>
                </a:lnTo>
                <a:lnTo>
                  <a:pt x="0" y="9496"/>
                </a:lnTo>
                <a:lnTo>
                  <a:pt x="26452" y="9496"/>
                </a:lnTo>
                <a:lnTo>
                  <a:pt x="26452" y="209616"/>
                </a:lnTo>
                <a:lnTo>
                  <a:pt x="81207" y="524965"/>
                </a:lnTo>
                <a:lnTo>
                  <a:pt x="92553" y="521205"/>
                </a:lnTo>
                <a:lnTo>
                  <a:pt x="37798" y="209616"/>
                </a:lnTo>
                <a:lnTo>
                  <a:pt x="37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939336" y="5863349"/>
            <a:ext cx="100074" cy="107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765576" y="5933270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074" y="0"/>
                </a:lnTo>
              </a:path>
            </a:pathLst>
          </a:custGeom>
          <a:ln w="113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939336" y="5988010"/>
            <a:ext cx="100074" cy="111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765576" y="605786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074" y="0"/>
                </a:lnTo>
              </a:path>
            </a:pathLst>
          </a:custGeom>
          <a:ln w="113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850544" y="5833139"/>
            <a:ext cx="128905" cy="415925"/>
          </a:xfrm>
          <a:custGeom>
            <a:avLst/>
            <a:gdLst/>
            <a:ahLst/>
            <a:cxnLst/>
            <a:rect l="l" t="t" r="r" b="b"/>
            <a:pathLst>
              <a:path w="128904" h="415925">
                <a:moveTo>
                  <a:pt x="15106" y="0"/>
                </a:moveTo>
                <a:lnTo>
                  <a:pt x="7585" y="5672"/>
                </a:lnTo>
                <a:lnTo>
                  <a:pt x="83119" y="101972"/>
                </a:lnTo>
                <a:lnTo>
                  <a:pt x="0" y="222872"/>
                </a:lnTo>
                <a:lnTo>
                  <a:pt x="120918" y="415472"/>
                </a:lnTo>
                <a:lnTo>
                  <a:pt x="128439" y="407888"/>
                </a:lnTo>
                <a:lnTo>
                  <a:pt x="15106" y="222872"/>
                </a:lnTo>
                <a:lnTo>
                  <a:pt x="94465" y="101972"/>
                </a:lnTo>
                <a:lnTo>
                  <a:pt x="15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814658" y="5833139"/>
            <a:ext cx="132715" cy="415925"/>
          </a:xfrm>
          <a:custGeom>
            <a:avLst/>
            <a:gdLst/>
            <a:ahLst/>
            <a:cxnLst/>
            <a:rect l="l" t="t" r="r" b="b"/>
            <a:pathLst>
              <a:path w="132715" h="415925">
                <a:moveTo>
                  <a:pt x="120918" y="0"/>
                </a:moveTo>
                <a:lnTo>
                  <a:pt x="34038" y="101972"/>
                </a:lnTo>
                <a:lnTo>
                  <a:pt x="120918" y="222872"/>
                </a:lnTo>
                <a:lnTo>
                  <a:pt x="0" y="407888"/>
                </a:lnTo>
                <a:lnTo>
                  <a:pt x="7585" y="415472"/>
                </a:lnTo>
                <a:lnTo>
                  <a:pt x="132200" y="222872"/>
                </a:lnTo>
                <a:lnTo>
                  <a:pt x="49144" y="101972"/>
                </a:lnTo>
                <a:lnTo>
                  <a:pt x="128439" y="5672"/>
                </a:lnTo>
                <a:lnTo>
                  <a:pt x="120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778771" y="6339240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5" h="26670">
                <a:moveTo>
                  <a:pt x="47232" y="0"/>
                </a:moveTo>
                <a:lnTo>
                  <a:pt x="3824" y="0"/>
                </a:lnTo>
                <a:lnTo>
                  <a:pt x="0" y="26449"/>
                </a:lnTo>
                <a:lnTo>
                  <a:pt x="54817" y="26449"/>
                </a:lnTo>
                <a:lnTo>
                  <a:pt x="47232" y="0"/>
                </a:lnTo>
                <a:close/>
              </a:path>
            </a:pathLst>
          </a:custGeom>
          <a:solidFill>
            <a:srgbClr val="005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971462" y="6339240"/>
            <a:ext cx="49530" cy="26670"/>
          </a:xfrm>
          <a:custGeom>
            <a:avLst/>
            <a:gdLst/>
            <a:ahLst/>
            <a:cxnLst/>
            <a:rect l="l" t="t" r="r" b="b"/>
            <a:pathLst>
              <a:path w="49529" h="26670">
                <a:moveTo>
                  <a:pt x="45320" y="0"/>
                </a:moveTo>
                <a:lnTo>
                  <a:pt x="3760" y="0"/>
                </a:lnTo>
                <a:lnTo>
                  <a:pt x="0" y="26449"/>
                </a:lnTo>
                <a:lnTo>
                  <a:pt x="49081" y="26449"/>
                </a:lnTo>
                <a:lnTo>
                  <a:pt x="45320" y="0"/>
                </a:lnTo>
                <a:close/>
              </a:path>
            </a:pathLst>
          </a:custGeom>
          <a:solidFill>
            <a:srgbClr val="005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228158" y="5555558"/>
            <a:ext cx="334645" cy="1199515"/>
          </a:xfrm>
          <a:custGeom>
            <a:avLst/>
            <a:gdLst/>
            <a:ahLst/>
            <a:cxnLst/>
            <a:rect l="l" t="t" r="r" b="b"/>
            <a:pathLst>
              <a:path w="334645" h="1199515">
                <a:moveTo>
                  <a:pt x="0" y="1199128"/>
                </a:moveTo>
                <a:lnTo>
                  <a:pt x="334287" y="1199128"/>
                </a:lnTo>
                <a:lnTo>
                  <a:pt x="334287" y="0"/>
                </a:lnTo>
                <a:lnTo>
                  <a:pt x="0" y="0"/>
                </a:lnTo>
                <a:lnTo>
                  <a:pt x="0" y="1199128"/>
                </a:lnTo>
                <a:close/>
              </a:path>
            </a:pathLst>
          </a:custGeom>
          <a:solidFill>
            <a:srgbClr val="F9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81000" y="5398846"/>
            <a:ext cx="228600" cy="156845"/>
          </a:xfrm>
          <a:custGeom>
            <a:avLst/>
            <a:gdLst/>
            <a:ahLst/>
            <a:cxnLst/>
            <a:rect l="l" t="t" r="r" b="b"/>
            <a:pathLst>
              <a:path w="228600" h="156845">
                <a:moveTo>
                  <a:pt x="0" y="156737"/>
                </a:moveTo>
                <a:lnTo>
                  <a:pt x="228527" y="156737"/>
                </a:lnTo>
                <a:lnTo>
                  <a:pt x="228527" y="0"/>
                </a:lnTo>
                <a:lnTo>
                  <a:pt x="0" y="0"/>
                </a:lnTo>
                <a:lnTo>
                  <a:pt x="0" y="156737"/>
                </a:lnTo>
                <a:close/>
              </a:path>
            </a:pathLst>
          </a:custGeom>
          <a:solidFill>
            <a:srgbClr val="E6F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281000" y="5143935"/>
            <a:ext cx="228600" cy="255270"/>
          </a:xfrm>
          <a:custGeom>
            <a:avLst/>
            <a:gdLst/>
            <a:ahLst/>
            <a:cxnLst/>
            <a:rect l="l" t="t" r="r" b="b"/>
            <a:pathLst>
              <a:path w="228600" h="255270">
                <a:moveTo>
                  <a:pt x="143546" y="154806"/>
                </a:moveTo>
                <a:lnTo>
                  <a:pt x="85031" y="154806"/>
                </a:lnTo>
                <a:lnTo>
                  <a:pt x="0" y="254930"/>
                </a:lnTo>
                <a:lnTo>
                  <a:pt x="228578" y="254930"/>
                </a:lnTo>
                <a:lnTo>
                  <a:pt x="143546" y="154806"/>
                </a:lnTo>
                <a:close/>
              </a:path>
              <a:path w="228600" h="255270">
                <a:moveTo>
                  <a:pt x="115245" y="0"/>
                </a:moveTo>
                <a:lnTo>
                  <a:pt x="107659" y="73611"/>
                </a:lnTo>
                <a:lnTo>
                  <a:pt x="107659" y="154806"/>
                </a:lnTo>
                <a:lnTo>
                  <a:pt x="120918" y="154806"/>
                </a:lnTo>
                <a:lnTo>
                  <a:pt x="120918" y="73611"/>
                </a:lnTo>
                <a:lnTo>
                  <a:pt x="115245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26356" y="542339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410"/>
                </a:lnTo>
              </a:path>
            </a:pathLst>
          </a:custGeom>
          <a:ln w="45327">
            <a:solidFill>
              <a:srgbClr val="B5D9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93401" y="542339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410"/>
                </a:lnTo>
              </a:path>
            </a:pathLst>
          </a:custGeom>
          <a:ln w="47216">
            <a:solidFill>
              <a:srgbClr val="84B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462358" y="542339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410"/>
                </a:lnTo>
              </a:path>
            </a:pathLst>
          </a:custGeom>
          <a:ln w="49104">
            <a:solidFill>
              <a:srgbClr val="B5D9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248938" y="5615977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0" y="64204"/>
                </a:moveTo>
                <a:lnTo>
                  <a:pt x="32106" y="64204"/>
                </a:lnTo>
                <a:lnTo>
                  <a:pt x="32106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03692" y="5615977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30" y="64204"/>
                </a:lnTo>
                <a:lnTo>
                  <a:pt x="28330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52774" y="5615977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0" y="64204"/>
                </a:moveTo>
                <a:lnTo>
                  <a:pt x="32106" y="64204"/>
                </a:lnTo>
                <a:lnTo>
                  <a:pt x="32106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405679" y="5615977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458585" y="5615977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509578" y="5615977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248938" y="5697172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0" y="64204"/>
                </a:moveTo>
                <a:lnTo>
                  <a:pt x="32106" y="64204"/>
                </a:lnTo>
                <a:lnTo>
                  <a:pt x="32106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303692" y="5697172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30" y="64204"/>
                </a:lnTo>
                <a:lnTo>
                  <a:pt x="28330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352774" y="5697172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0" y="64204"/>
                </a:moveTo>
                <a:lnTo>
                  <a:pt x="32106" y="64204"/>
                </a:lnTo>
                <a:lnTo>
                  <a:pt x="32106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405679" y="5697172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458585" y="5697172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509578" y="5697172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248938" y="5778431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0" y="64204"/>
                </a:moveTo>
                <a:lnTo>
                  <a:pt x="32106" y="64204"/>
                </a:lnTo>
                <a:lnTo>
                  <a:pt x="32106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303692" y="5778431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30" y="64204"/>
                </a:lnTo>
                <a:lnTo>
                  <a:pt x="28330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352774" y="5778431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0" y="64204"/>
                </a:moveTo>
                <a:lnTo>
                  <a:pt x="32106" y="64204"/>
                </a:lnTo>
                <a:lnTo>
                  <a:pt x="32106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405679" y="5778431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458585" y="5778431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09578" y="5778431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29" y="64204"/>
                </a:lnTo>
                <a:lnTo>
                  <a:pt x="28329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248938" y="5861514"/>
            <a:ext cx="32384" cy="62865"/>
          </a:xfrm>
          <a:custGeom>
            <a:avLst/>
            <a:gdLst/>
            <a:ahLst/>
            <a:cxnLst/>
            <a:rect l="l" t="t" r="r" b="b"/>
            <a:pathLst>
              <a:path w="32385" h="62864">
                <a:moveTo>
                  <a:pt x="0" y="62316"/>
                </a:moveTo>
                <a:lnTo>
                  <a:pt x="32106" y="62316"/>
                </a:lnTo>
                <a:lnTo>
                  <a:pt x="32106" y="0"/>
                </a:lnTo>
                <a:lnTo>
                  <a:pt x="0" y="0"/>
                </a:lnTo>
                <a:lnTo>
                  <a:pt x="0" y="62316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03692" y="5861514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0" y="62316"/>
                </a:moveTo>
                <a:lnTo>
                  <a:pt x="28330" y="62316"/>
                </a:lnTo>
                <a:lnTo>
                  <a:pt x="28330" y="0"/>
                </a:lnTo>
                <a:lnTo>
                  <a:pt x="0" y="0"/>
                </a:lnTo>
                <a:lnTo>
                  <a:pt x="0" y="62316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352774" y="5861514"/>
            <a:ext cx="32384" cy="62865"/>
          </a:xfrm>
          <a:custGeom>
            <a:avLst/>
            <a:gdLst/>
            <a:ahLst/>
            <a:cxnLst/>
            <a:rect l="l" t="t" r="r" b="b"/>
            <a:pathLst>
              <a:path w="32385" h="62864">
                <a:moveTo>
                  <a:pt x="0" y="62316"/>
                </a:moveTo>
                <a:lnTo>
                  <a:pt x="32106" y="62316"/>
                </a:lnTo>
                <a:lnTo>
                  <a:pt x="32106" y="0"/>
                </a:lnTo>
                <a:lnTo>
                  <a:pt x="0" y="0"/>
                </a:lnTo>
                <a:lnTo>
                  <a:pt x="0" y="62316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405679" y="5861514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0" y="62316"/>
                </a:moveTo>
                <a:lnTo>
                  <a:pt x="28329" y="62316"/>
                </a:lnTo>
                <a:lnTo>
                  <a:pt x="28329" y="0"/>
                </a:lnTo>
                <a:lnTo>
                  <a:pt x="0" y="0"/>
                </a:lnTo>
                <a:lnTo>
                  <a:pt x="0" y="62316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458585" y="5861514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0" y="62316"/>
                </a:moveTo>
                <a:lnTo>
                  <a:pt x="28329" y="62316"/>
                </a:lnTo>
                <a:lnTo>
                  <a:pt x="28329" y="0"/>
                </a:lnTo>
                <a:lnTo>
                  <a:pt x="0" y="0"/>
                </a:lnTo>
                <a:lnTo>
                  <a:pt x="0" y="62316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509578" y="5861514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0" y="62316"/>
                </a:moveTo>
                <a:lnTo>
                  <a:pt x="28329" y="62316"/>
                </a:lnTo>
                <a:lnTo>
                  <a:pt x="28329" y="0"/>
                </a:lnTo>
                <a:lnTo>
                  <a:pt x="0" y="0"/>
                </a:lnTo>
                <a:lnTo>
                  <a:pt x="0" y="62316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48938" y="6006881"/>
            <a:ext cx="32384" cy="57150"/>
          </a:xfrm>
          <a:custGeom>
            <a:avLst/>
            <a:gdLst/>
            <a:ahLst/>
            <a:cxnLst/>
            <a:rect l="l" t="t" r="r" b="b"/>
            <a:pathLst>
              <a:path w="32385" h="57150">
                <a:moveTo>
                  <a:pt x="0" y="56651"/>
                </a:moveTo>
                <a:lnTo>
                  <a:pt x="32106" y="56651"/>
                </a:lnTo>
                <a:lnTo>
                  <a:pt x="32106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303692" y="6006881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352774" y="6006881"/>
            <a:ext cx="32384" cy="57150"/>
          </a:xfrm>
          <a:custGeom>
            <a:avLst/>
            <a:gdLst/>
            <a:ahLst/>
            <a:cxnLst/>
            <a:rect l="l" t="t" r="r" b="b"/>
            <a:pathLst>
              <a:path w="32385" h="57150">
                <a:moveTo>
                  <a:pt x="0" y="56651"/>
                </a:moveTo>
                <a:lnTo>
                  <a:pt x="32106" y="56651"/>
                </a:lnTo>
                <a:lnTo>
                  <a:pt x="32106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405679" y="6056012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53"/>
                </a:moveTo>
                <a:lnTo>
                  <a:pt x="28329" y="3753"/>
                </a:lnTo>
                <a:lnTo>
                  <a:pt x="28329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458585" y="6056012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53"/>
                </a:moveTo>
                <a:lnTo>
                  <a:pt x="28329" y="3753"/>
                </a:lnTo>
                <a:lnTo>
                  <a:pt x="28329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509578" y="6056012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53"/>
                </a:moveTo>
                <a:lnTo>
                  <a:pt x="28329" y="3753"/>
                </a:lnTo>
                <a:lnTo>
                  <a:pt x="28329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248938" y="6088077"/>
            <a:ext cx="32384" cy="57150"/>
          </a:xfrm>
          <a:custGeom>
            <a:avLst/>
            <a:gdLst/>
            <a:ahLst/>
            <a:cxnLst/>
            <a:rect l="l" t="t" r="r" b="b"/>
            <a:pathLst>
              <a:path w="32385" h="57150">
                <a:moveTo>
                  <a:pt x="0" y="56651"/>
                </a:moveTo>
                <a:lnTo>
                  <a:pt x="32106" y="56651"/>
                </a:lnTo>
                <a:lnTo>
                  <a:pt x="32106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303692" y="6088077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360327" y="608807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219041"/>
                </a:moveTo>
                <a:lnTo>
                  <a:pt x="0" y="0"/>
                </a:lnTo>
                <a:lnTo>
                  <a:pt x="0" y="219041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248938" y="6161719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70">
                <a:moveTo>
                  <a:pt x="0" y="64204"/>
                </a:moveTo>
                <a:lnTo>
                  <a:pt x="32106" y="64204"/>
                </a:lnTo>
                <a:lnTo>
                  <a:pt x="32106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03692" y="6161719"/>
            <a:ext cx="28575" cy="64769"/>
          </a:xfrm>
          <a:custGeom>
            <a:avLst/>
            <a:gdLst/>
            <a:ahLst/>
            <a:cxnLst/>
            <a:rect l="l" t="t" r="r" b="b"/>
            <a:pathLst>
              <a:path w="28575" h="64770">
                <a:moveTo>
                  <a:pt x="0" y="64204"/>
                </a:moveTo>
                <a:lnTo>
                  <a:pt x="28330" y="64204"/>
                </a:lnTo>
                <a:lnTo>
                  <a:pt x="28330" y="0"/>
                </a:lnTo>
                <a:lnTo>
                  <a:pt x="0" y="0"/>
                </a:lnTo>
                <a:lnTo>
                  <a:pt x="0" y="6420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248938" y="6244802"/>
            <a:ext cx="32384" cy="62865"/>
          </a:xfrm>
          <a:custGeom>
            <a:avLst/>
            <a:gdLst/>
            <a:ahLst/>
            <a:cxnLst/>
            <a:rect l="l" t="t" r="r" b="b"/>
            <a:pathLst>
              <a:path w="32385" h="62864">
                <a:moveTo>
                  <a:pt x="0" y="62316"/>
                </a:moveTo>
                <a:lnTo>
                  <a:pt x="32106" y="62316"/>
                </a:lnTo>
                <a:lnTo>
                  <a:pt x="32106" y="0"/>
                </a:lnTo>
                <a:lnTo>
                  <a:pt x="0" y="0"/>
                </a:lnTo>
                <a:lnTo>
                  <a:pt x="0" y="62316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03692" y="6244802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0" y="62316"/>
                </a:moveTo>
                <a:lnTo>
                  <a:pt x="28330" y="62316"/>
                </a:lnTo>
                <a:lnTo>
                  <a:pt x="28330" y="0"/>
                </a:lnTo>
                <a:lnTo>
                  <a:pt x="0" y="0"/>
                </a:lnTo>
                <a:lnTo>
                  <a:pt x="0" y="62316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248938" y="6390216"/>
            <a:ext cx="32384" cy="60960"/>
          </a:xfrm>
          <a:custGeom>
            <a:avLst/>
            <a:gdLst/>
            <a:ahLst/>
            <a:cxnLst/>
            <a:rect l="l" t="t" r="r" b="b"/>
            <a:pathLst>
              <a:path w="32385" h="60960">
                <a:moveTo>
                  <a:pt x="0" y="60428"/>
                </a:moveTo>
                <a:lnTo>
                  <a:pt x="32106" y="60428"/>
                </a:lnTo>
                <a:lnTo>
                  <a:pt x="32106" y="0"/>
                </a:lnTo>
                <a:lnTo>
                  <a:pt x="0" y="0"/>
                </a:lnTo>
                <a:lnTo>
                  <a:pt x="0" y="60428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03692" y="6390216"/>
            <a:ext cx="28575" cy="60960"/>
          </a:xfrm>
          <a:custGeom>
            <a:avLst/>
            <a:gdLst/>
            <a:ahLst/>
            <a:cxnLst/>
            <a:rect l="l" t="t" r="r" b="b"/>
            <a:pathLst>
              <a:path w="28575" h="60960">
                <a:moveTo>
                  <a:pt x="0" y="60428"/>
                </a:moveTo>
                <a:lnTo>
                  <a:pt x="28330" y="60428"/>
                </a:lnTo>
                <a:lnTo>
                  <a:pt x="28330" y="0"/>
                </a:lnTo>
                <a:lnTo>
                  <a:pt x="0" y="0"/>
                </a:lnTo>
                <a:lnTo>
                  <a:pt x="0" y="60428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52774" y="6390216"/>
            <a:ext cx="15240" cy="60960"/>
          </a:xfrm>
          <a:custGeom>
            <a:avLst/>
            <a:gdLst/>
            <a:ahLst/>
            <a:cxnLst/>
            <a:rect l="l" t="t" r="r" b="b"/>
            <a:pathLst>
              <a:path w="15239" h="60960">
                <a:moveTo>
                  <a:pt x="0" y="60428"/>
                </a:moveTo>
                <a:lnTo>
                  <a:pt x="15106" y="60428"/>
                </a:lnTo>
                <a:lnTo>
                  <a:pt x="15106" y="0"/>
                </a:lnTo>
                <a:lnTo>
                  <a:pt x="0" y="0"/>
                </a:lnTo>
                <a:lnTo>
                  <a:pt x="0" y="60428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281000" y="5398865"/>
            <a:ext cx="228600" cy="149225"/>
          </a:xfrm>
          <a:custGeom>
            <a:avLst/>
            <a:gdLst/>
            <a:ahLst/>
            <a:cxnLst/>
            <a:rect l="l" t="t" r="r" b="b"/>
            <a:pathLst>
              <a:path w="228600" h="149225">
                <a:moveTo>
                  <a:pt x="228514" y="0"/>
                </a:moveTo>
                <a:lnTo>
                  <a:pt x="0" y="0"/>
                </a:lnTo>
                <a:lnTo>
                  <a:pt x="0" y="3760"/>
                </a:lnTo>
                <a:lnTo>
                  <a:pt x="22692" y="26385"/>
                </a:lnTo>
                <a:lnTo>
                  <a:pt x="207798" y="26385"/>
                </a:lnTo>
                <a:lnTo>
                  <a:pt x="207798" y="135941"/>
                </a:lnTo>
                <a:lnTo>
                  <a:pt x="132200" y="135941"/>
                </a:lnTo>
                <a:lnTo>
                  <a:pt x="136025" y="139701"/>
                </a:lnTo>
                <a:lnTo>
                  <a:pt x="145458" y="149134"/>
                </a:lnTo>
                <a:lnTo>
                  <a:pt x="228514" y="149134"/>
                </a:lnTo>
                <a:lnTo>
                  <a:pt x="228514" y="0"/>
                </a:lnTo>
                <a:close/>
              </a:path>
              <a:path w="228600" h="149225">
                <a:moveTo>
                  <a:pt x="160565" y="26385"/>
                </a:moveTo>
                <a:lnTo>
                  <a:pt x="137873" y="26385"/>
                </a:lnTo>
                <a:lnTo>
                  <a:pt x="137873" y="135941"/>
                </a:lnTo>
                <a:lnTo>
                  <a:pt x="160565" y="135941"/>
                </a:lnTo>
                <a:lnTo>
                  <a:pt x="160565" y="26385"/>
                </a:lnTo>
                <a:close/>
              </a:path>
              <a:path w="228600" h="149225">
                <a:moveTo>
                  <a:pt x="90704" y="26385"/>
                </a:moveTo>
                <a:lnTo>
                  <a:pt x="69924" y="26385"/>
                </a:lnTo>
                <a:lnTo>
                  <a:pt x="69924" y="71699"/>
                </a:lnTo>
                <a:lnTo>
                  <a:pt x="75278" y="77386"/>
                </a:lnTo>
                <a:lnTo>
                  <a:pt x="85315" y="88736"/>
                </a:lnTo>
                <a:lnTo>
                  <a:pt x="90704" y="94387"/>
                </a:lnTo>
                <a:lnTo>
                  <a:pt x="90704" y="26385"/>
                </a:lnTo>
                <a:close/>
              </a:path>
            </a:pathLst>
          </a:custGeom>
          <a:solidFill>
            <a:srgbClr val="DD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281000" y="5143935"/>
            <a:ext cx="228600" cy="255270"/>
          </a:xfrm>
          <a:custGeom>
            <a:avLst/>
            <a:gdLst/>
            <a:ahLst/>
            <a:cxnLst/>
            <a:rect l="l" t="t" r="r" b="b"/>
            <a:pathLst>
              <a:path w="228600" h="255270">
                <a:moveTo>
                  <a:pt x="143546" y="154806"/>
                </a:moveTo>
                <a:lnTo>
                  <a:pt x="85031" y="154806"/>
                </a:lnTo>
                <a:lnTo>
                  <a:pt x="0" y="254930"/>
                </a:lnTo>
                <a:lnTo>
                  <a:pt x="228578" y="254930"/>
                </a:lnTo>
                <a:lnTo>
                  <a:pt x="143546" y="154806"/>
                </a:lnTo>
                <a:close/>
              </a:path>
              <a:path w="228600" h="255270">
                <a:moveTo>
                  <a:pt x="115245" y="0"/>
                </a:moveTo>
                <a:lnTo>
                  <a:pt x="107659" y="73611"/>
                </a:lnTo>
                <a:lnTo>
                  <a:pt x="107659" y="154806"/>
                </a:lnTo>
                <a:lnTo>
                  <a:pt x="120918" y="154806"/>
                </a:lnTo>
                <a:lnTo>
                  <a:pt x="120918" y="73611"/>
                </a:lnTo>
                <a:lnTo>
                  <a:pt x="115245" y="0"/>
                </a:lnTo>
                <a:close/>
              </a:path>
            </a:pathLst>
          </a:custGeom>
          <a:solidFill>
            <a:srgbClr val="005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03692" y="5423403"/>
            <a:ext cx="45720" cy="51435"/>
          </a:xfrm>
          <a:custGeom>
            <a:avLst/>
            <a:gdLst/>
            <a:ahLst/>
            <a:cxnLst/>
            <a:rect l="l" t="t" r="r" b="b"/>
            <a:pathLst>
              <a:path w="45720" h="51435">
                <a:moveTo>
                  <a:pt x="45320" y="0"/>
                </a:moveTo>
                <a:lnTo>
                  <a:pt x="0" y="0"/>
                </a:lnTo>
                <a:lnTo>
                  <a:pt x="45320" y="50986"/>
                </a:lnTo>
                <a:lnTo>
                  <a:pt x="45320" y="0"/>
                </a:lnTo>
                <a:close/>
              </a:path>
            </a:pathLst>
          </a:custGeom>
          <a:solidFill>
            <a:srgbClr val="AD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69793" y="5423403"/>
            <a:ext cx="47625" cy="111760"/>
          </a:xfrm>
          <a:custGeom>
            <a:avLst/>
            <a:gdLst/>
            <a:ahLst/>
            <a:cxnLst/>
            <a:rect l="l" t="t" r="r" b="b"/>
            <a:pathLst>
              <a:path w="47625" h="111760">
                <a:moveTo>
                  <a:pt x="47232" y="0"/>
                </a:moveTo>
                <a:lnTo>
                  <a:pt x="0" y="0"/>
                </a:lnTo>
                <a:lnTo>
                  <a:pt x="0" y="67938"/>
                </a:lnTo>
                <a:lnTo>
                  <a:pt x="10742" y="78978"/>
                </a:lnTo>
                <a:lnTo>
                  <a:pt x="30817" y="100364"/>
                </a:lnTo>
                <a:lnTo>
                  <a:pt x="41559" y="111404"/>
                </a:lnTo>
                <a:lnTo>
                  <a:pt x="47232" y="111404"/>
                </a:lnTo>
                <a:lnTo>
                  <a:pt x="47232" y="0"/>
                </a:lnTo>
                <a:close/>
              </a:path>
            </a:pathLst>
          </a:custGeom>
          <a:solidFill>
            <a:srgbClr val="7EB8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462358" y="5423396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410"/>
                </a:lnTo>
              </a:path>
            </a:pathLst>
          </a:custGeom>
          <a:ln w="49104">
            <a:solidFill>
              <a:srgbClr val="ADD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522865" y="5683999"/>
            <a:ext cx="347980" cy="298450"/>
          </a:xfrm>
          <a:custGeom>
            <a:avLst/>
            <a:gdLst/>
            <a:ahLst/>
            <a:cxnLst/>
            <a:rect l="l" t="t" r="r" b="b"/>
            <a:pathLst>
              <a:path w="347979" h="298450">
                <a:moveTo>
                  <a:pt x="0" y="298362"/>
                </a:moveTo>
                <a:lnTo>
                  <a:pt x="347514" y="298362"/>
                </a:lnTo>
                <a:lnTo>
                  <a:pt x="347514" y="0"/>
                </a:lnTo>
                <a:lnTo>
                  <a:pt x="0" y="0"/>
                </a:lnTo>
                <a:lnTo>
                  <a:pt x="0" y="298362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522865" y="6035235"/>
            <a:ext cx="347980" cy="280035"/>
          </a:xfrm>
          <a:custGeom>
            <a:avLst/>
            <a:gdLst/>
            <a:ahLst/>
            <a:cxnLst/>
            <a:rect l="l" t="t" r="r" b="b"/>
            <a:pathLst>
              <a:path w="347979" h="280035">
                <a:moveTo>
                  <a:pt x="0" y="279467"/>
                </a:moveTo>
                <a:lnTo>
                  <a:pt x="347514" y="279467"/>
                </a:lnTo>
                <a:lnTo>
                  <a:pt x="347514" y="0"/>
                </a:lnTo>
                <a:lnTo>
                  <a:pt x="0" y="0"/>
                </a:lnTo>
                <a:lnTo>
                  <a:pt x="0" y="279467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522865" y="6365689"/>
            <a:ext cx="347980" cy="393065"/>
          </a:xfrm>
          <a:custGeom>
            <a:avLst/>
            <a:gdLst/>
            <a:ahLst/>
            <a:cxnLst/>
            <a:rect l="l" t="t" r="r" b="b"/>
            <a:pathLst>
              <a:path w="347979" h="393065">
                <a:moveTo>
                  <a:pt x="0" y="392777"/>
                </a:moveTo>
                <a:lnTo>
                  <a:pt x="347514" y="392777"/>
                </a:lnTo>
                <a:lnTo>
                  <a:pt x="347514" y="0"/>
                </a:lnTo>
                <a:lnTo>
                  <a:pt x="0" y="0"/>
                </a:lnTo>
                <a:lnTo>
                  <a:pt x="0" y="392777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522865" y="5867175"/>
            <a:ext cx="347980" cy="36195"/>
          </a:xfrm>
          <a:custGeom>
            <a:avLst/>
            <a:gdLst/>
            <a:ahLst/>
            <a:cxnLst/>
            <a:rect l="l" t="t" r="r" b="b"/>
            <a:pathLst>
              <a:path w="347979" h="36195">
                <a:moveTo>
                  <a:pt x="0" y="35878"/>
                </a:moveTo>
                <a:lnTo>
                  <a:pt x="347514" y="35878"/>
                </a:lnTo>
                <a:lnTo>
                  <a:pt x="347514" y="0"/>
                </a:lnTo>
                <a:lnTo>
                  <a:pt x="0" y="0"/>
                </a:lnTo>
                <a:lnTo>
                  <a:pt x="0" y="35878"/>
                </a:lnTo>
                <a:close/>
              </a:path>
            </a:pathLst>
          </a:custGeom>
          <a:solidFill>
            <a:srgbClr val="239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522865" y="603995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14" y="0"/>
                </a:lnTo>
              </a:path>
            </a:pathLst>
          </a:custGeom>
          <a:ln w="9432">
            <a:solidFill>
              <a:srgbClr val="239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522865" y="6365689"/>
            <a:ext cx="347980" cy="17145"/>
          </a:xfrm>
          <a:custGeom>
            <a:avLst/>
            <a:gdLst/>
            <a:ahLst/>
            <a:cxnLst/>
            <a:rect l="l" t="t" r="r" b="b"/>
            <a:pathLst>
              <a:path w="347979" h="17145">
                <a:moveTo>
                  <a:pt x="0" y="17016"/>
                </a:moveTo>
                <a:lnTo>
                  <a:pt x="347514" y="17016"/>
                </a:lnTo>
                <a:lnTo>
                  <a:pt x="347514" y="0"/>
                </a:lnTo>
                <a:lnTo>
                  <a:pt x="0" y="0"/>
                </a:lnTo>
                <a:lnTo>
                  <a:pt x="0" y="17016"/>
                </a:lnTo>
                <a:close/>
              </a:path>
            </a:pathLst>
          </a:custGeom>
          <a:solidFill>
            <a:srgbClr val="239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522865" y="6205166"/>
            <a:ext cx="347980" cy="32384"/>
          </a:xfrm>
          <a:custGeom>
            <a:avLst/>
            <a:gdLst/>
            <a:ahLst/>
            <a:cxnLst/>
            <a:rect l="l" t="t" r="r" b="b"/>
            <a:pathLst>
              <a:path w="347979" h="32385">
                <a:moveTo>
                  <a:pt x="0" y="32102"/>
                </a:moveTo>
                <a:lnTo>
                  <a:pt x="347514" y="32102"/>
                </a:lnTo>
                <a:lnTo>
                  <a:pt x="347514" y="0"/>
                </a:lnTo>
                <a:lnTo>
                  <a:pt x="0" y="0"/>
                </a:lnTo>
                <a:lnTo>
                  <a:pt x="0" y="32102"/>
                </a:lnTo>
                <a:close/>
              </a:path>
            </a:pathLst>
          </a:custGeom>
          <a:solidFill>
            <a:srgbClr val="239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813719" y="575764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39">
                <a:moveTo>
                  <a:pt x="0" y="52874"/>
                </a:moveTo>
                <a:lnTo>
                  <a:pt x="32106" y="52874"/>
                </a:lnTo>
                <a:lnTo>
                  <a:pt x="32106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764574" y="5757640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29" y="52874"/>
                </a:lnTo>
                <a:lnTo>
                  <a:pt x="28329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707907" y="5757640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649392" y="5757640"/>
            <a:ext cx="36195" cy="53340"/>
          </a:xfrm>
          <a:custGeom>
            <a:avLst/>
            <a:gdLst/>
            <a:ahLst/>
            <a:cxnLst/>
            <a:rect l="l" t="t" r="r" b="b"/>
            <a:pathLst>
              <a:path w="36195" h="53339">
                <a:moveTo>
                  <a:pt x="0" y="52874"/>
                </a:moveTo>
                <a:lnTo>
                  <a:pt x="35884" y="52874"/>
                </a:lnTo>
                <a:lnTo>
                  <a:pt x="35884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600312" y="5757640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543644" y="5757640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813719" y="5833179"/>
            <a:ext cx="32384" cy="49530"/>
          </a:xfrm>
          <a:custGeom>
            <a:avLst/>
            <a:gdLst/>
            <a:ahLst/>
            <a:cxnLst/>
            <a:rect l="l" t="t" r="r" b="b"/>
            <a:pathLst>
              <a:path w="32384" h="49529">
                <a:moveTo>
                  <a:pt x="0" y="49097"/>
                </a:moveTo>
                <a:lnTo>
                  <a:pt x="32106" y="49097"/>
                </a:lnTo>
                <a:lnTo>
                  <a:pt x="32106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764574" y="5833179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29" y="49097"/>
                </a:lnTo>
                <a:lnTo>
                  <a:pt x="28329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707907" y="5833179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649392" y="5833179"/>
            <a:ext cx="36195" cy="49530"/>
          </a:xfrm>
          <a:custGeom>
            <a:avLst/>
            <a:gdLst/>
            <a:ahLst/>
            <a:cxnLst/>
            <a:rect l="l" t="t" r="r" b="b"/>
            <a:pathLst>
              <a:path w="36195" h="49529">
                <a:moveTo>
                  <a:pt x="0" y="49097"/>
                </a:moveTo>
                <a:lnTo>
                  <a:pt x="35884" y="49097"/>
                </a:lnTo>
                <a:lnTo>
                  <a:pt x="35884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600312" y="5833179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543644" y="5833179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813719" y="5899237"/>
            <a:ext cx="32384" cy="57150"/>
          </a:xfrm>
          <a:custGeom>
            <a:avLst/>
            <a:gdLst/>
            <a:ahLst/>
            <a:cxnLst/>
            <a:rect l="l" t="t" r="r" b="b"/>
            <a:pathLst>
              <a:path w="32384" h="57150">
                <a:moveTo>
                  <a:pt x="0" y="56651"/>
                </a:moveTo>
                <a:lnTo>
                  <a:pt x="32106" y="56651"/>
                </a:lnTo>
                <a:lnTo>
                  <a:pt x="32106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764574" y="5899237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29" y="56651"/>
                </a:lnTo>
                <a:lnTo>
                  <a:pt x="28329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707907" y="5899237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649392" y="5899237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0" y="56651"/>
                </a:moveTo>
                <a:lnTo>
                  <a:pt x="35884" y="56651"/>
                </a:lnTo>
                <a:lnTo>
                  <a:pt x="35884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600312" y="5899237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543644" y="5899237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813719" y="5971000"/>
            <a:ext cx="32384" cy="11430"/>
          </a:xfrm>
          <a:custGeom>
            <a:avLst/>
            <a:gdLst/>
            <a:ahLst/>
            <a:cxnLst/>
            <a:rect l="l" t="t" r="r" b="b"/>
            <a:pathLst>
              <a:path w="32384" h="11429">
                <a:moveTo>
                  <a:pt x="0" y="11360"/>
                </a:moveTo>
                <a:lnTo>
                  <a:pt x="32106" y="11360"/>
                </a:lnTo>
                <a:lnTo>
                  <a:pt x="32106" y="0"/>
                </a:lnTo>
                <a:lnTo>
                  <a:pt x="0" y="0"/>
                </a:lnTo>
                <a:lnTo>
                  <a:pt x="0" y="1136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764574" y="5971000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0" y="11360"/>
                </a:moveTo>
                <a:lnTo>
                  <a:pt x="28329" y="11360"/>
                </a:lnTo>
                <a:lnTo>
                  <a:pt x="28329" y="0"/>
                </a:lnTo>
                <a:lnTo>
                  <a:pt x="0" y="0"/>
                </a:lnTo>
                <a:lnTo>
                  <a:pt x="0" y="1136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707907" y="5971000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0" y="11360"/>
                </a:moveTo>
                <a:lnTo>
                  <a:pt x="28330" y="11360"/>
                </a:lnTo>
                <a:lnTo>
                  <a:pt x="28330" y="0"/>
                </a:lnTo>
                <a:lnTo>
                  <a:pt x="0" y="0"/>
                </a:lnTo>
                <a:lnTo>
                  <a:pt x="0" y="1136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649392" y="5971000"/>
            <a:ext cx="36195" cy="11430"/>
          </a:xfrm>
          <a:custGeom>
            <a:avLst/>
            <a:gdLst/>
            <a:ahLst/>
            <a:cxnLst/>
            <a:rect l="l" t="t" r="r" b="b"/>
            <a:pathLst>
              <a:path w="36195" h="11429">
                <a:moveTo>
                  <a:pt x="0" y="11360"/>
                </a:moveTo>
                <a:lnTo>
                  <a:pt x="35884" y="11360"/>
                </a:lnTo>
                <a:lnTo>
                  <a:pt x="35884" y="0"/>
                </a:lnTo>
                <a:lnTo>
                  <a:pt x="0" y="0"/>
                </a:lnTo>
                <a:lnTo>
                  <a:pt x="0" y="1136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600312" y="5971000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0" y="11360"/>
                </a:moveTo>
                <a:lnTo>
                  <a:pt x="28330" y="11360"/>
                </a:lnTo>
                <a:lnTo>
                  <a:pt x="28330" y="0"/>
                </a:lnTo>
                <a:lnTo>
                  <a:pt x="0" y="0"/>
                </a:lnTo>
                <a:lnTo>
                  <a:pt x="0" y="1136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543644" y="5971000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0" y="11360"/>
                </a:moveTo>
                <a:lnTo>
                  <a:pt x="28330" y="11360"/>
                </a:lnTo>
                <a:lnTo>
                  <a:pt x="28330" y="0"/>
                </a:lnTo>
                <a:lnTo>
                  <a:pt x="0" y="0"/>
                </a:lnTo>
                <a:lnTo>
                  <a:pt x="0" y="1136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813719" y="6099438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39">
                <a:moveTo>
                  <a:pt x="0" y="52874"/>
                </a:moveTo>
                <a:lnTo>
                  <a:pt x="32106" y="52874"/>
                </a:lnTo>
                <a:lnTo>
                  <a:pt x="32106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764574" y="6099438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29" y="52874"/>
                </a:lnTo>
                <a:lnTo>
                  <a:pt x="28329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707907" y="6099438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649392" y="6099438"/>
            <a:ext cx="36195" cy="53340"/>
          </a:xfrm>
          <a:custGeom>
            <a:avLst/>
            <a:gdLst/>
            <a:ahLst/>
            <a:cxnLst/>
            <a:rect l="l" t="t" r="r" b="b"/>
            <a:pathLst>
              <a:path w="36195" h="53339">
                <a:moveTo>
                  <a:pt x="0" y="52874"/>
                </a:moveTo>
                <a:lnTo>
                  <a:pt x="35884" y="52874"/>
                </a:lnTo>
                <a:lnTo>
                  <a:pt x="35884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600312" y="6099438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543644" y="6099438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813719" y="6165512"/>
            <a:ext cx="32384" cy="57150"/>
          </a:xfrm>
          <a:custGeom>
            <a:avLst/>
            <a:gdLst/>
            <a:ahLst/>
            <a:cxnLst/>
            <a:rect l="l" t="t" r="r" b="b"/>
            <a:pathLst>
              <a:path w="32384" h="57150">
                <a:moveTo>
                  <a:pt x="0" y="56651"/>
                </a:moveTo>
                <a:lnTo>
                  <a:pt x="32106" y="56651"/>
                </a:lnTo>
                <a:lnTo>
                  <a:pt x="32106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764574" y="6165512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29" y="56651"/>
                </a:lnTo>
                <a:lnTo>
                  <a:pt x="28329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707907" y="6165512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649392" y="6165512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0" y="56651"/>
                </a:moveTo>
                <a:lnTo>
                  <a:pt x="35884" y="56651"/>
                </a:lnTo>
                <a:lnTo>
                  <a:pt x="35884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600312" y="6165512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543644" y="6165512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813719" y="6241051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39">
                <a:moveTo>
                  <a:pt x="0" y="52874"/>
                </a:moveTo>
                <a:lnTo>
                  <a:pt x="32106" y="52874"/>
                </a:lnTo>
                <a:lnTo>
                  <a:pt x="32106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764574" y="6241051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29" y="52874"/>
                </a:lnTo>
                <a:lnTo>
                  <a:pt x="28329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707907" y="6241051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649392" y="6241051"/>
            <a:ext cx="36195" cy="53340"/>
          </a:xfrm>
          <a:custGeom>
            <a:avLst/>
            <a:gdLst/>
            <a:ahLst/>
            <a:cxnLst/>
            <a:rect l="l" t="t" r="r" b="b"/>
            <a:pathLst>
              <a:path w="36195" h="53339">
                <a:moveTo>
                  <a:pt x="0" y="52874"/>
                </a:moveTo>
                <a:lnTo>
                  <a:pt x="35884" y="52874"/>
                </a:lnTo>
                <a:lnTo>
                  <a:pt x="35884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600312" y="6241051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543644" y="6241051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39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813719" y="6310950"/>
            <a:ext cx="32384" cy="3810"/>
          </a:xfrm>
          <a:custGeom>
            <a:avLst/>
            <a:gdLst/>
            <a:ahLst/>
            <a:cxnLst/>
            <a:rect l="l" t="t" r="r" b="b"/>
            <a:pathLst>
              <a:path w="32384" h="3810">
                <a:moveTo>
                  <a:pt x="0" y="3753"/>
                </a:moveTo>
                <a:lnTo>
                  <a:pt x="32106" y="3753"/>
                </a:lnTo>
                <a:lnTo>
                  <a:pt x="32106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813719" y="6365689"/>
            <a:ext cx="32384" cy="2540"/>
          </a:xfrm>
          <a:custGeom>
            <a:avLst/>
            <a:gdLst/>
            <a:ahLst/>
            <a:cxnLst/>
            <a:rect l="l" t="t" r="r" b="b"/>
            <a:pathLst>
              <a:path w="32384" h="2539">
                <a:moveTo>
                  <a:pt x="0" y="1911"/>
                </a:moveTo>
                <a:lnTo>
                  <a:pt x="32106" y="1911"/>
                </a:lnTo>
                <a:lnTo>
                  <a:pt x="32106" y="0"/>
                </a:lnTo>
                <a:lnTo>
                  <a:pt x="0" y="0"/>
                </a:lnTo>
                <a:lnTo>
                  <a:pt x="0" y="191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764574" y="631095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53"/>
                </a:moveTo>
                <a:lnTo>
                  <a:pt x="28329" y="3753"/>
                </a:lnTo>
                <a:lnTo>
                  <a:pt x="28329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764574" y="6365689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0" y="1911"/>
                </a:moveTo>
                <a:lnTo>
                  <a:pt x="28329" y="1911"/>
                </a:lnTo>
                <a:lnTo>
                  <a:pt x="28329" y="0"/>
                </a:lnTo>
                <a:lnTo>
                  <a:pt x="0" y="0"/>
                </a:lnTo>
                <a:lnTo>
                  <a:pt x="0" y="191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707907" y="631095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53"/>
                </a:moveTo>
                <a:lnTo>
                  <a:pt x="28330" y="3753"/>
                </a:lnTo>
                <a:lnTo>
                  <a:pt x="28330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707907" y="6365689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0" y="1911"/>
                </a:moveTo>
                <a:lnTo>
                  <a:pt x="28330" y="1911"/>
                </a:lnTo>
                <a:lnTo>
                  <a:pt x="28330" y="0"/>
                </a:lnTo>
                <a:lnTo>
                  <a:pt x="0" y="0"/>
                </a:lnTo>
                <a:lnTo>
                  <a:pt x="0" y="191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649392" y="6310950"/>
            <a:ext cx="36195" cy="3810"/>
          </a:xfrm>
          <a:custGeom>
            <a:avLst/>
            <a:gdLst/>
            <a:ahLst/>
            <a:cxnLst/>
            <a:rect l="l" t="t" r="r" b="b"/>
            <a:pathLst>
              <a:path w="36195" h="3810">
                <a:moveTo>
                  <a:pt x="0" y="3753"/>
                </a:moveTo>
                <a:lnTo>
                  <a:pt x="35884" y="3753"/>
                </a:lnTo>
                <a:lnTo>
                  <a:pt x="35884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649392" y="6365689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39">
                <a:moveTo>
                  <a:pt x="0" y="1911"/>
                </a:moveTo>
                <a:lnTo>
                  <a:pt x="35884" y="1911"/>
                </a:lnTo>
                <a:lnTo>
                  <a:pt x="35884" y="0"/>
                </a:lnTo>
                <a:lnTo>
                  <a:pt x="0" y="0"/>
                </a:lnTo>
                <a:lnTo>
                  <a:pt x="0" y="191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600312" y="631095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53"/>
                </a:moveTo>
                <a:lnTo>
                  <a:pt x="28330" y="3753"/>
                </a:lnTo>
                <a:lnTo>
                  <a:pt x="28330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600312" y="6365689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0" y="1911"/>
                </a:moveTo>
                <a:lnTo>
                  <a:pt x="28330" y="1911"/>
                </a:lnTo>
                <a:lnTo>
                  <a:pt x="28330" y="0"/>
                </a:lnTo>
                <a:lnTo>
                  <a:pt x="0" y="0"/>
                </a:lnTo>
                <a:lnTo>
                  <a:pt x="0" y="191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543644" y="6310950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53"/>
                </a:moveTo>
                <a:lnTo>
                  <a:pt x="28330" y="3753"/>
                </a:lnTo>
                <a:lnTo>
                  <a:pt x="28330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543644" y="6365689"/>
            <a:ext cx="28575" cy="2540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0" y="1911"/>
                </a:moveTo>
                <a:lnTo>
                  <a:pt x="28330" y="1911"/>
                </a:lnTo>
                <a:lnTo>
                  <a:pt x="28330" y="0"/>
                </a:lnTo>
                <a:lnTo>
                  <a:pt x="0" y="0"/>
                </a:lnTo>
                <a:lnTo>
                  <a:pt x="0" y="191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813719" y="6431786"/>
            <a:ext cx="32384" cy="57150"/>
          </a:xfrm>
          <a:custGeom>
            <a:avLst/>
            <a:gdLst/>
            <a:ahLst/>
            <a:cxnLst/>
            <a:rect l="l" t="t" r="r" b="b"/>
            <a:pathLst>
              <a:path w="32384" h="57150">
                <a:moveTo>
                  <a:pt x="0" y="56651"/>
                </a:moveTo>
                <a:lnTo>
                  <a:pt x="32106" y="56651"/>
                </a:lnTo>
                <a:lnTo>
                  <a:pt x="32106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764574" y="6431786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29" y="56651"/>
                </a:lnTo>
                <a:lnTo>
                  <a:pt x="28329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707907" y="6431786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649392" y="6431786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0" y="56651"/>
                </a:moveTo>
                <a:lnTo>
                  <a:pt x="35884" y="56651"/>
                </a:lnTo>
                <a:lnTo>
                  <a:pt x="35884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600312" y="6431786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543644" y="6431786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813719" y="6507326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>
                <a:moveTo>
                  <a:pt x="0" y="52874"/>
                </a:moveTo>
                <a:lnTo>
                  <a:pt x="32106" y="52874"/>
                </a:lnTo>
                <a:lnTo>
                  <a:pt x="32106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764574" y="6507326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40">
                <a:moveTo>
                  <a:pt x="0" y="52874"/>
                </a:moveTo>
                <a:lnTo>
                  <a:pt x="28329" y="52874"/>
                </a:lnTo>
                <a:lnTo>
                  <a:pt x="28329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707907" y="6507326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40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649392" y="6507326"/>
            <a:ext cx="36195" cy="53340"/>
          </a:xfrm>
          <a:custGeom>
            <a:avLst/>
            <a:gdLst/>
            <a:ahLst/>
            <a:cxnLst/>
            <a:rect l="l" t="t" r="r" b="b"/>
            <a:pathLst>
              <a:path w="36195" h="53340">
                <a:moveTo>
                  <a:pt x="0" y="52874"/>
                </a:moveTo>
                <a:lnTo>
                  <a:pt x="35884" y="52874"/>
                </a:lnTo>
                <a:lnTo>
                  <a:pt x="35884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600312" y="6507326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40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543644" y="6507326"/>
            <a:ext cx="28575" cy="53340"/>
          </a:xfrm>
          <a:custGeom>
            <a:avLst/>
            <a:gdLst/>
            <a:ahLst/>
            <a:cxnLst/>
            <a:rect l="l" t="t" r="r" b="b"/>
            <a:pathLst>
              <a:path w="28575" h="53340">
                <a:moveTo>
                  <a:pt x="0" y="52874"/>
                </a:moveTo>
                <a:lnTo>
                  <a:pt x="28330" y="52874"/>
                </a:lnTo>
                <a:lnTo>
                  <a:pt x="28330" y="0"/>
                </a:lnTo>
                <a:lnTo>
                  <a:pt x="0" y="0"/>
                </a:lnTo>
                <a:lnTo>
                  <a:pt x="0" y="52874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813719" y="6577161"/>
            <a:ext cx="32384" cy="57150"/>
          </a:xfrm>
          <a:custGeom>
            <a:avLst/>
            <a:gdLst/>
            <a:ahLst/>
            <a:cxnLst/>
            <a:rect l="l" t="t" r="r" b="b"/>
            <a:pathLst>
              <a:path w="32384" h="57150">
                <a:moveTo>
                  <a:pt x="0" y="56651"/>
                </a:moveTo>
                <a:lnTo>
                  <a:pt x="32106" y="56651"/>
                </a:lnTo>
                <a:lnTo>
                  <a:pt x="32106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764574" y="6577161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29" y="56651"/>
                </a:lnTo>
                <a:lnTo>
                  <a:pt x="28329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707907" y="6577161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649392" y="6577161"/>
            <a:ext cx="36195" cy="57150"/>
          </a:xfrm>
          <a:custGeom>
            <a:avLst/>
            <a:gdLst/>
            <a:ahLst/>
            <a:cxnLst/>
            <a:rect l="l" t="t" r="r" b="b"/>
            <a:pathLst>
              <a:path w="36195" h="57150">
                <a:moveTo>
                  <a:pt x="0" y="56651"/>
                </a:moveTo>
                <a:lnTo>
                  <a:pt x="35884" y="56651"/>
                </a:lnTo>
                <a:lnTo>
                  <a:pt x="35884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600312" y="6577161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543644" y="6577161"/>
            <a:ext cx="28575" cy="5715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651"/>
                </a:moveTo>
                <a:lnTo>
                  <a:pt x="28330" y="56651"/>
                </a:lnTo>
                <a:lnTo>
                  <a:pt x="28330" y="0"/>
                </a:lnTo>
                <a:lnTo>
                  <a:pt x="0" y="0"/>
                </a:lnTo>
                <a:lnTo>
                  <a:pt x="0" y="5665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813719" y="6652717"/>
            <a:ext cx="32384" cy="49530"/>
          </a:xfrm>
          <a:custGeom>
            <a:avLst/>
            <a:gdLst/>
            <a:ahLst/>
            <a:cxnLst/>
            <a:rect l="l" t="t" r="r" b="b"/>
            <a:pathLst>
              <a:path w="32384" h="49529">
                <a:moveTo>
                  <a:pt x="0" y="49097"/>
                </a:moveTo>
                <a:lnTo>
                  <a:pt x="32106" y="49097"/>
                </a:lnTo>
                <a:lnTo>
                  <a:pt x="32106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764574" y="6652717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29" y="49097"/>
                </a:lnTo>
                <a:lnTo>
                  <a:pt x="28329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707907" y="6652717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649392" y="6652717"/>
            <a:ext cx="36195" cy="49530"/>
          </a:xfrm>
          <a:custGeom>
            <a:avLst/>
            <a:gdLst/>
            <a:ahLst/>
            <a:cxnLst/>
            <a:rect l="l" t="t" r="r" b="b"/>
            <a:pathLst>
              <a:path w="36195" h="49529">
                <a:moveTo>
                  <a:pt x="0" y="49097"/>
                </a:moveTo>
                <a:lnTo>
                  <a:pt x="35884" y="49097"/>
                </a:lnTo>
                <a:lnTo>
                  <a:pt x="35884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600312" y="6652717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543644" y="6652717"/>
            <a:ext cx="28575" cy="49530"/>
          </a:xfrm>
          <a:custGeom>
            <a:avLst/>
            <a:gdLst/>
            <a:ahLst/>
            <a:cxnLst/>
            <a:rect l="l" t="t" r="r" b="b"/>
            <a:pathLst>
              <a:path w="28575" h="49529">
                <a:moveTo>
                  <a:pt x="0" y="49097"/>
                </a:moveTo>
                <a:lnTo>
                  <a:pt x="28330" y="49097"/>
                </a:lnTo>
                <a:lnTo>
                  <a:pt x="28330" y="0"/>
                </a:lnTo>
                <a:lnTo>
                  <a:pt x="0" y="0"/>
                </a:lnTo>
                <a:lnTo>
                  <a:pt x="0" y="49097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764574" y="5782153"/>
            <a:ext cx="117475" cy="60960"/>
          </a:xfrm>
          <a:custGeom>
            <a:avLst/>
            <a:gdLst/>
            <a:ahLst/>
            <a:cxnLst/>
            <a:rect l="l" t="t" r="r" b="b"/>
            <a:pathLst>
              <a:path w="117475" h="60960">
                <a:moveTo>
                  <a:pt x="52905" y="0"/>
                </a:moveTo>
                <a:lnTo>
                  <a:pt x="43471" y="0"/>
                </a:lnTo>
                <a:lnTo>
                  <a:pt x="32666" y="1719"/>
                </a:lnTo>
                <a:lnTo>
                  <a:pt x="23624" y="6636"/>
                </a:lnTo>
                <a:lnTo>
                  <a:pt x="17414" y="14384"/>
                </a:lnTo>
                <a:lnTo>
                  <a:pt x="15106" y="24600"/>
                </a:lnTo>
                <a:lnTo>
                  <a:pt x="15106" y="30209"/>
                </a:lnTo>
                <a:lnTo>
                  <a:pt x="5673" y="30209"/>
                </a:lnTo>
                <a:lnTo>
                  <a:pt x="0" y="35881"/>
                </a:lnTo>
                <a:lnTo>
                  <a:pt x="0" y="52898"/>
                </a:lnTo>
                <a:lnTo>
                  <a:pt x="7585" y="60482"/>
                </a:lnTo>
                <a:lnTo>
                  <a:pt x="109572" y="60482"/>
                </a:lnTo>
                <a:lnTo>
                  <a:pt x="117093" y="52898"/>
                </a:lnTo>
                <a:lnTo>
                  <a:pt x="117093" y="37793"/>
                </a:lnTo>
                <a:lnTo>
                  <a:pt x="111420" y="32121"/>
                </a:lnTo>
                <a:lnTo>
                  <a:pt x="101986" y="30209"/>
                </a:lnTo>
                <a:lnTo>
                  <a:pt x="100306" y="21915"/>
                </a:lnTo>
                <a:lnTo>
                  <a:pt x="95620" y="14666"/>
                </a:lnTo>
                <a:lnTo>
                  <a:pt x="90987" y="11344"/>
                </a:lnTo>
                <a:lnTo>
                  <a:pt x="66100" y="11344"/>
                </a:lnTo>
                <a:lnTo>
                  <a:pt x="62339" y="3823"/>
                </a:lnTo>
                <a:lnTo>
                  <a:pt x="52905" y="0"/>
                </a:lnTo>
                <a:close/>
              </a:path>
              <a:path w="117475" h="60960">
                <a:moveTo>
                  <a:pt x="79358" y="7584"/>
                </a:moveTo>
                <a:lnTo>
                  <a:pt x="73685" y="7584"/>
                </a:lnTo>
                <a:lnTo>
                  <a:pt x="69848" y="9533"/>
                </a:lnTo>
                <a:lnTo>
                  <a:pt x="66100" y="11344"/>
                </a:lnTo>
                <a:lnTo>
                  <a:pt x="90987" y="11344"/>
                </a:lnTo>
                <a:lnTo>
                  <a:pt x="88460" y="9533"/>
                </a:lnTo>
                <a:lnTo>
                  <a:pt x="79358" y="7584"/>
                </a:lnTo>
                <a:close/>
              </a:path>
            </a:pathLst>
          </a:custGeom>
          <a:solidFill>
            <a:srgbClr val="77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677694" y="5778393"/>
            <a:ext cx="128905" cy="64769"/>
          </a:xfrm>
          <a:custGeom>
            <a:avLst/>
            <a:gdLst/>
            <a:ahLst/>
            <a:cxnLst/>
            <a:rect l="l" t="t" r="r" b="b"/>
            <a:pathLst>
              <a:path w="128904" h="64770">
                <a:moveTo>
                  <a:pt x="49144" y="0"/>
                </a:moveTo>
                <a:lnTo>
                  <a:pt x="37244" y="2008"/>
                </a:lnTo>
                <a:lnTo>
                  <a:pt x="27655" y="7560"/>
                </a:lnTo>
                <a:lnTo>
                  <a:pt x="21258" y="15944"/>
                </a:lnTo>
                <a:lnTo>
                  <a:pt x="18931" y="26449"/>
                </a:lnTo>
                <a:lnTo>
                  <a:pt x="18931" y="30209"/>
                </a:lnTo>
                <a:lnTo>
                  <a:pt x="11966" y="32348"/>
                </a:lnTo>
                <a:lnTo>
                  <a:pt x="5904" y="35897"/>
                </a:lnTo>
                <a:lnTo>
                  <a:pt x="1622" y="40856"/>
                </a:lnTo>
                <a:lnTo>
                  <a:pt x="0" y="47225"/>
                </a:lnTo>
                <a:lnTo>
                  <a:pt x="1651" y="53864"/>
                </a:lnTo>
                <a:lnTo>
                  <a:pt x="6135" y="59271"/>
                </a:lnTo>
                <a:lnTo>
                  <a:pt x="12746" y="62910"/>
                </a:lnTo>
                <a:lnTo>
                  <a:pt x="20779" y="64242"/>
                </a:lnTo>
                <a:lnTo>
                  <a:pt x="109572" y="64242"/>
                </a:lnTo>
                <a:lnTo>
                  <a:pt x="116500" y="62910"/>
                </a:lnTo>
                <a:lnTo>
                  <a:pt x="122543" y="59271"/>
                </a:lnTo>
                <a:lnTo>
                  <a:pt x="126818" y="53864"/>
                </a:lnTo>
                <a:lnTo>
                  <a:pt x="128439" y="47225"/>
                </a:lnTo>
                <a:lnTo>
                  <a:pt x="128439" y="39641"/>
                </a:lnTo>
                <a:lnTo>
                  <a:pt x="122766" y="32121"/>
                </a:lnTo>
                <a:lnTo>
                  <a:pt x="113333" y="32121"/>
                </a:lnTo>
                <a:lnTo>
                  <a:pt x="113333" y="30209"/>
                </a:lnTo>
                <a:lnTo>
                  <a:pt x="111354" y="22176"/>
                </a:lnTo>
                <a:lnTo>
                  <a:pt x="106010" y="15566"/>
                </a:lnTo>
                <a:lnTo>
                  <a:pt x="101982" y="13256"/>
                </a:lnTo>
                <a:lnTo>
                  <a:pt x="73685" y="13256"/>
                </a:lnTo>
                <a:lnTo>
                  <a:pt x="69851" y="7985"/>
                </a:lnTo>
                <a:lnTo>
                  <a:pt x="64235" y="3784"/>
                </a:lnTo>
                <a:lnTo>
                  <a:pt x="57210" y="1004"/>
                </a:lnTo>
                <a:lnTo>
                  <a:pt x="49144" y="0"/>
                </a:lnTo>
                <a:close/>
              </a:path>
              <a:path w="128904" h="64770">
                <a:moveTo>
                  <a:pt x="88792" y="9432"/>
                </a:moveTo>
                <a:lnTo>
                  <a:pt x="83119" y="9432"/>
                </a:lnTo>
                <a:lnTo>
                  <a:pt x="79358" y="11344"/>
                </a:lnTo>
                <a:lnTo>
                  <a:pt x="73685" y="13256"/>
                </a:lnTo>
                <a:lnTo>
                  <a:pt x="101982" y="13256"/>
                </a:lnTo>
                <a:lnTo>
                  <a:pt x="98193" y="11083"/>
                </a:lnTo>
                <a:lnTo>
                  <a:pt x="88792" y="9432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639959" y="5778393"/>
            <a:ext cx="127000" cy="64769"/>
          </a:xfrm>
          <a:custGeom>
            <a:avLst/>
            <a:gdLst/>
            <a:ahLst/>
            <a:cxnLst/>
            <a:rect l="l" t="t" r="r" b="b"/>
            <a:pathLst>
              <a:path w="127000" h="64770">
                <a:moveTo>
                  <a:pt x="47168" y="0"/>
                </a:moveTo>
                <a:lnTo>
                  <a:pt x="35593" y="2008"/>
                </a:lnTo>
                <a:lnTo>
                  <a:pt x="26660" y="7560"/>
                </a:lnTo>
                <a:lnTo>
                  <a:pt x="20905" y="15944"/>
                </a:lnTo>
                <a:lnTo>
                  <a:pt x="18867" y="26449"/>
                </a:lnTo>
                <a:lnTo>
                  <a:pt x="18867" y="30209"/>
                </a:lnTo>
                <a:lnTo>
                  <a:pt x="11939" y="32348"/>
                </a:lnTo>
                <a:lnTo>
                  <a:pt x="5896" y="35897"/>
                </a:lnTo>
                <a:lnTo>
                  <a:pt x="1621" y="40856"/>
                </a:lnTo>
                <a:lnTo>
                  <a:pt x="0" y="47225"/>
                </a:lnTo>
                <a:lnTo>
                  <a:pt x="1651" y="53864"/>
                </a:lnTo>
                <a:lnTo>
                  <a:pt x="6135" y="59271"/>
                </a:lnTo>
                <a:lnTo>
                  <a:pt x="12746" y="62910"/>
                </a:lnTo>
                <a:lnTo>
                  <a:pt x="20779" y="64242"/>
                </a:lnTo>
                <a:lnTo>
                  <a:pt x="120854" y="64242"/>
                </a:lnTo>
                <a:lnTo>
                  <a:pt x="126527" y="56658"/>
                </a:lnTo>
                <a:lnTo>
                  <a:pt x="126527" y="39641"/>
                </a:lnTo>
                <a:lnTo>
                  <a:pt x="122766" y="32121"/>
                </a:lnTo>
                <a:lnTo>
                  <a:pt x="113269" y="32121"/>
                </a:lnTo>
                <a:lnTo>
                  <a:pt x="113269" y="30209"/>
                </a:lnTo>
                <a:lnTo>
                  <a:pt x="111299" y="22176"/>
                </a:lnTo>
                <a:lnTo>
                  <a:pt x="105970" y="15566"/>
                </a:lnTo>
                <a:lnTo>
                  <a:pt x="101943" y="13256"/>
                </a:lnTo>
                <a:lnTo>
                  <a:pt x="73621" y="13256"/>
                </a:lnTo>
                <a:lnTo>
                  <a:pt x="68690" y="7985"/>
                </a:lnTo>
                <a:lnTo>
                  <a:pt x="62522" y="3784"/>
                </a:lnTo>
                <a:lnTo>
                  <a:pt x="55291" y="1004"/>
                </a:lnTo>
                <a:lnTo>
                  <a:pt x="47168" y="0"/>
                </a:lnTo>
                <a:close/>
              </a:path>
              <a:path w="127000" h="64770">
                <a:moveTo>
                  <a:pt x="88728" y="9432"/>
                </a:moveTo>
                <a:lnTo>
                  <a:pt x="83055" y="9432"/>
                </a:lnTo>
                <a:lnTo>
                  <a:pt x="77446" y="11344"/>
                </a:lnTo>
                <a:lnTo>
                  <a:pt x="73621" y="13256"/>
                </a:lnTo>
                <a:lnTo>
                  <a:pt x="101943" y="13256"/>
                </a:lnTo>
                <a:lnTo>
                  <a:pt x="98156" y="11083"/>
                </a:lnTo>
                <a:lnTo>
                  <a:pt x="88728" y="9432"/>
                </a:lnTo>
                <a:close/>
              </a:path>
            </a:pathLst>
          </a:custGeom>
          <a:solidFill>
            <a:srgbClr val="77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575707" y="5782153"/>
            <a:ext cx="121285" cy="60960"/>
          </a:xfrm>
          <a:custGeom>
            <a:avLst/>
            <a:gdLst/>
            <a:ahLst/>
            <a:cxnLst/>
            <a:rect l="l" t="t" r="r" b="b"/>
            <a:pathLst>
              <a:path w="121284" h="60960">
                <a:moveTo>
                  <a:pt x="43471" y="7584"/>
                </a:moveTo>
                <a:lnTo>
                  <a:pt x="37798" y="7584"/>
                </a:lnTo>
                <a:lnTo>
                  <a:pt x="28371" y="9533"/>
                </a:lnTo>
                <a:lnTo>
                  <a:pt x="20556" y="14666"/>
                </a:lnTo>
                <a:lnTo>
                  <a:pt x="15228" y="21915"/>
                </a:lnTo>
                <a:lnTo>
                  <a:pt x="13258" y="30209"/>
                </a:lnTo>
                <a:lnTo>
                  <a:pt x="5673" y="32121"/>
                </a:lnTo>
                <a:lnTo>
                  <a:pt x="0" y="37793"/>
                </a:lnTo>
                <a:lnTo>
                  <a:pt x="0" y="52898"/>
                </a:lnTo>
                <a:lnTo>
                  <a:pt x="7585" y="60482"/>
                </a:lnTo>
                <a:lnTo>
                  <a:pt x="111420" y="60482"/>
                </a:lnTo>
                <a:lnTo>
                  <a:pt x="120918" y="52898"/>
                </a:lnTo>
                <a:lnTo>
                  <a:pt x="120918" y="35881"/>
                </a:lnTo>
                <a:lnTo>
                  <a:pt x="111420" y="30209"/>
                </a:lnTo>
                <a:lnTo>
                  <a:pt x="101986" y="30209"/>
                </a:lnTo>
                <a:lnTo>
                  <a:pt x="103899" y="28361"/>
                </a:lnTo>
                <a:lnTo>
                  <a:pt x="103899" y="24600"/>
                </a:lnTo>
                <a:lnTo>
                  <a:pt x="101600" y="14384"/>
                </a:lnTo>
                <a:lnTo>
                  <a:pt x="99169" y="11344"/>
                </a:lnTo>
                <a:lnTo>
                  <a:pt x="50993" y="11344"/>
                </a:lnTo>
                <a:lnTo>
                  <a:pt x="47232" y="9496"/>
                </a:lnTo>
                <a:lnTo>
                  <a:pt x="43471" y="7584"/>
                </a:lnTo>
                <a:close/>
              </a:path>
              <a:path w="121284" h="60960">
                <a:moveTo>
                  <a:pt x="75534" y="0"/>
                </a:moveTo>
                <a:lnTo>
                  <a:pt x="68517" y="715"/>
                </a:lnTo>
                <a:lnTo>
                  <a:pt x="61853" y="2852"/>
                </a:lnTo>
                <a:lnTo>
                  <a:pt x="55894" y="6399"/>
                </a:lnTo>
                <a:lnTo>
                  <a:pt x="50993" y="11344"/>
                </a:lnTo>
                <a:lnTo>
                  <a:pt x="99169" y="11344"/>
                </a:lnTo>
                <a:lnTo>
                  <a:pt x="95405" y="6636"/>
                </a:lnTo>
                <a:lnTo>
                  <a:pt x="86366" y="1719"/>
                </a:lnTo>
                <a:lnTo>
                  <a:pt x="75534" y="0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575707" y="5782153"/>
            <a:ext cx="121285" cy="60960"/>
          </a:xfrm>
          <a:custGeom>
            <a:avLst/>
            <a:gdLst/>
            <a:ahLst/>
            <a:cxnLst/>
            <a:rect l="l" t="t" r="r" b="b"/>
            <a:pathLst>
              <a:path w="121284" h="60960">
                <a:moveTo>
                  <a:pt x="43471" y="7584"/>
                </a:moveTo>
                <a:lnTo>
                  <a:pt x="37798" y="7584"/>
                </a:lnTo>
                <a:lnTo>
                  <a:pt x="28371" y="9533"/>
                </a:lnTo>
                <a:lnTo>
                  <a:pt x="20556" y="14666"/>
                </a:lnTo>
                <a:lnTo>
                  <a:pt x="15228" y="21915"/>
                </a:lnTo>
                <a:lnTo>
                  <a:pt x="13258" y="30209"/>
                </a:lnTo>
                <a:lnTo>
                  <a:pt x="5673" y="32121"/>
                </a:lnTo>
                <a:lnTo>
                  <a:pt x="0" y="37793"/>
                </a:lnTo>
                <a:lnTo>
                  <a:pt x="0" y="52898"/>
                </a:lnTo>
                <a:lnTo>
                  <a:pt x="7585" y="60482"/>
                </a:lnTo>
                <a:lnTo>
                  <a:pt x="111420" y="60482"/>
                </a:lnTo>
                <a:lnTo>
                  <a:pt x="120918" y="52898"/>
                </a:lnTo>
                <a:lnTo>
                  <a:pt x="120918" y="35881"/>
                </a:lnTo>
                <a:lnTo>
                  <a:pt x="111420" y="30209"/>
                </a:lnTo>
                <a:lnTo>
                  <a:pt x="101986" y="30209"/>
                </a:lnTo>
                <a:lnTo>
                  <a:pt x="103899" y="28361"/>
                </a:lnTo>
                <a:lnTo>
                  <a:pt x="103899" y="24600"/>
                </a:lnTo>
                <a:lnTo>
                  <a:pt x="101600" y="14384"/>
                </a:lnTo>
                <a:lnTo>
                  <a:pt x="99169" y="11344"/>
                </a:lnTo>
                <a:lnTo>
                  <a:pt x="50993" y="11344"/>
                </a:lnTo>
                <a:lnTo>
                  <a:pt x="47232" y="9496"/>
                </a:lnTo>
                <a:lnTo>
                  <a:pt x="43471" y="7584"/>
                </a:lnTo>
                <a:close/>
              </a:path>
              <a:path w="121284" h="60960">
                <a:moveTo>
                  <a:pt x="75534" y="0"/>
                </a:moveTo>
                <a:lnTo>
                  <a:pt x="68517" y="715"/>
                </a:lnTo>
                <a:lnTo>
                  <a:pt x="61853" y="2852"/>
                </a:lnTo>
                <a:lnTo>
                  <a:pt x="55894" y="6399"/>
                </a:lnTo>
                <a:lnTo>
                  <a:pt x="50993" y="11344"/>
                </a:lnTo>
                <a:lnTo>
                  <a:pt x="99169" y="11344"/>
                </a:lnTo>
                <a:lnTo>
                  <a:pt x="95405" y="6636"/>
                </a:lnTo>
                <a:lnTo>
                  <a:pt x="86366" y="1719"/>
                </a:lnTo>
                <a:lnTo>
                  <a:pt x="75534" y="0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511519" y="5782153"/>
            <a:ext cx="117475" cy="60960"/>
          </a:xfrm>
          <a:custGeom>
            <a:avLst/>
            <a:gdLst/>
            <a:ahLst/>
            <a:cxnLst/>
            <a:rect l="l" t="t" r="r" b="b"/>
            <a:pathLst>
              <a:path w="117475" h="60960">
                <a:moveTo>
                  <a:pt x="43408" y="0"/>
                </a:moveTo>
                <a:lnTo>
                  <a:pt x="33718" y="1719"/>
                </a:lnTo>
                <a:lnTo>
                  <a:pt x="25265" y="6636"/>
                </a:lnTo>
                <a:lnTo>
                  <a:pt x="19286" y="14384"/>
                </a:lnTo>
                <a:lnTo>
                  <a:pt x="17019" y="24600"/>
                </a:lnTo>
                <a:lnTo>
                  <a:pt x="17019" y="26449"/>
                </a:lnTo>
                <a:lnTo>
                  <a:pt x="18867" y="28361"/>
                </a:lnTo>
                <a:lnTo>
                  <a:pt x="18867" y="30209"/>
                </a:lnTo>
                <a:lnTo>
                  <a:pt x="9433" y="30209"/>
                </a:lnTo>
                <a:lnTo>
                  <a:pt x="0" y="35881"/>
                </a:lnTo>
                <a:lnTo>
                  <a:pt x="0" y="52898"/>
                </a:lnTo>
                <a:lnTo>
                  <a:pt x="9433" y="60482"/>
                </a:lnTo>
                <a:lnTo>
                  <a:pt x="109508" y="60482"/>
                </a:lnTo>
                <a:lnTo>
                  <a:pt x="117093" y="52898"/>
                </a:lnTo>
                <a:lnTo>
                  <a:pt x="117093" y="37793"/>
                </a:lnTo>
                <a:lnTo>
                  <a:pt x="111420" y="32121"/>
                </a:lnTo>
                <a:lnTo>
                  <a:pt x="103899" y="30209"/>
                </a:lnTo>
                <a:lnTo>
                  <a:pt x="102209" y="21915"/>
                </a:lnTo>
                <a:lnTo>
                  <a:pt x="97501" y="14666"/>
                </a:lnTo>
                <a:lnTo>
                  <a:pt x="92853" y="11344"/>
                </a:lnTo>
                <a:lnTo>
                  <a:pt x="68012" y="11344"/>
                </a:lnTo>
                <a:lnTo>
                  <a:pt x="63110" y="6399"/>
                </a:lnTo>
                <a:lnTo>
                  <a:pt x="57144" y="2852"/>
                </a:lnTo>
                <a:lnTo>
                  <a:pt x="50461" y="715"/>
                </a:lnTo>
                <a:lnTo>
                  <a:pt x="43408" y="0"/>
                </a:lnTo>
                <a:close/>
              </a:path>
              <a:path w="117475" h="60960">
                <a:moveTo>
                  <a:pt x="81207" y="7584"/>
                </a:moveTo>
                <a:lnTo>
                  <a:pt x="75534" y="7584"/>
                </a:lnTo>
                <a:lnTo>
                  <a:pt x="71698" y="9533"/>
                </a:lnTo>
                <a:lnTo>
                  <a:pt x="68012" y="11344"/>
                </a:lnTo>
                <a:lnTo>
                  <a:pt x="92853" y="11344"/>
                </a:lnTo>
                <a:lnTo>
                  <a:pt x="90319" y="9533"/>
                </a:lnTo>
                <a:lnTo>
                  <a:pt x="81207" y="7584"/>
                </a:lnTo>
                <a:close/>
              </a:path>
            </a:pathLst>
          </a:custGeom>
          <a:solidFill>
            <a:srgbClr val="77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500173" y="5857728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947" y="0"/>
                </a:lnTo>
              </a:path>
            </a:pathLst>
          </a:custGeom>
          <a:ln w="49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507758" y="5935111"/>
            <a:ext cx="117475" cy="57150"/>
          </a:xfrm>
          <a:custGeom>
            <a:avLst/>
            <a:gdLst/>
            <a:ahLst/>
            <a:cxnLst/>
            <a:rect l="l" t="t" r="r" b="b"/>
            <a:pathLst>
              <a:path w="117475" h="57150">
                <a:moveTo>
                  <a:pt x="43408" y="7584"/>
                </a:moveTo>
                <a:lnTo>
                  <a:pt x="37735" y="7584"/>
                </a:lnTo>
                <a:lnTo>
                  <a:pt x="28633" y="9235"/>
                </a:lnTo>
                <a:lnTo>
                  <a:pt x="21473" y="13718"/>
                </a:lnTo>
                <a:lnTo>
                  <a:pt x="16787" y="20328"/>
                </a:lnTo>
                <a:lnTo>
                  <a:pt x="15106" y="28361"/>
                </a:lnTo>
                <a:lnTo>
                  <a:pt x="7521" y="30209"/>
                </a:lnTo>
                <a:lnTo>
                  <a:pt x="0" y="35881"/>
                </a:lnTo>
                <a:lnTo>
                  <a:pt x="0" y="49137"/>
                </a:lnTo>
                <a:lnTo>
                  <a:pt x="9433" y="56658"/>
                </a:lnTo>
                <a:lnTo>
                  <a:pt x="109508" y="56658"/>
                </a:lnTo>
                <a:lnTo>
                  <a:pt x="117093" y="49137"/>
                </a:lnTo>
                <a:lnTo>
                  <a:pt x="117093" y="34033"/>
                </a:lnTo>
                <a:lnTo>
                  <a:pt x="109508" y="28361"/>
                </a:lnTo>
                <a:lnTo>
                  <a:pt x="101986" y="28361"/>
                </a:lnTo>
                <a:lnTo>
                  <a:pt x="101986" y="22688"/>
                </a:lnTo>
                <a:lnTo>
                  <a:pt x="99948" y="13578"/>
                </a:lnTo>
                <a:lnTo>
                  <a:pt x="98156" y="11344"/>
                </a:lnTo>
                <a:lnTo>
                  <a:pt x="50993" y="11344"/>
                </a:lnTo>
                <a:lnTo>
                  <a:pt x="47168" y="9496"/>
                </a:lnTo>
                <a:lnTo>
                  <a:pt x="43408" y="7584"/>
                </a:lnTo>
                <a:close/>
              </a:path>
              <a:path w="117475" h="57150">
                <a:moveTo>
                  <a:pt x="73621" y="0"/>
                </a:moveTo>
                <a:lnTo>
                  <a:pt x="64188" y="0"/>
                </a:lnTo>
                <a:lnTo>
                  <a:pt x="54754" y="3823"/>
                </a:lnTo>
                <a:lnTo>
                  <a:pt x="50993" y="11344"/>
                </a:lnTo>
                <a:lnTo>
                  <a:pt x="98156" y="11344"/>
                </a:lnTo>
                <a:lnTo>
                  <a:pt x="94186" y="6397"/>
                </a:lnTo>
                <a:lnTo>
                  <a:pt x="85233" y="1689"/>
                </a:lnTo>
                <a:lnTo>
                  <a:pt x="73621" y="0"/>
                </a:lnTo>
                <a:close/>
              </a:path>
            </a:pathLst>
          </a:custGeom>
          <a:solidFill>
            <a:srgbClr val="77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587053" y="5931351"/>
            <a:ext cx="123189" cy="60960"/>
          </a:xfrm>
          <a:custGeom>
            <a:avLst/>
            <a:gdLst/>
            <a:ahLst/>
            <a:cxnLst/>
            <a:rect l="l" t="t" r="r" b="b"/>
            <a:pathLst>
              <a:path w="123190" h="60960">
                <a:moveTo>
                  <a:pt x="43471" y="9432"/>
                </a:moveTo>
                <a:lnTo>
                  <a:pt x="39647" y="9432"/>
                </a:lnTo>
                <a:lnTo>
                  <a:pt x="29140" y="11054"/>
                </a:lnTo>
                <a:lnTo>
                  <a:pt x="20755" y="15335"/>
                </a:lnTo>
                <a:lnTo>
                  <a:pt x="15203" y="21397"/>
                </a:lnTo>
                <a:lnTo>
                  <a:pt x="13194" y="28361"/>
                </a:lnTo>
                <a:lnTo>
                  <a:pt x="5673" y="30209"/>
                </a:lnTo>
                <a:lnTo>
                  <a:pt x="0" y="37793"/>
                </a:lnTo>
                <a:lnTo>
                  <a:pt x="0" y="52898"/>
                </a:lnTo>
                <a:lnTo>
                  <a:pt x="7585" y="60418"/>
                </a:lnTo>
                <a:lnTo>
                  <a:pt x="115181" y="60418"/>
                </a:lnTo>
                <a:lnTo>
                  <a:pt x="122766" y="52898"/>
                </a:lnTo>
                <a:lnTo>
                  <a:pt x="122766" y="35881"/>
                </a:lnTo>
                <a:lnTo>
                  <a:pt x="117093" y="28361"/>
                </a:lnTo>
                <a:lnTo>
                  <a:pt x="105747" y="28361"/>
                </a:lnTo>
                <a:lnTo>
                  <a:pt x="105747" y="24537"/>
                </a:lnTo>
                <a:lnTo>
                  <a:pt x="103479" y="15137"/>
                </a:lnTo>
                <a:lnTo>
                  <a:pt x="102041" y="13256"/>
                </a:lnTo>
                <a:lnTo>
                  <a:pt x="52905" y="13256"/>
                </a:lnTo>
                <a:lnTo>
                  <a:pt x="49081" y="11344"/>
                </a:lnTo>
                <a:lnTo>
                  <a:pt x="43471" y="9432"/>
                </a:lnTo>
                <a:close/>
              </a:path>
              <a:path w="123190" h="60960">
                <a:moveTo>
                  <a:pt x="79358" y="0"/>
                </a:moveTo>
                <a:lnTo>
                  <a:pt x="71236" y="1004"/>
                </a:lnTo>
                <a:lnTo>
                  <a:pt x="64004" y="3784"/>
                </a:lnTo>
                <a:lnTo>
                  <a:pt x="57836" y="7985"/>
                </a:lnTo>
                <a:lnTo>
                  <a:pt x="52905" y="13256"/>
                </a:lnTo>
                <a:lnTo>
                  <a:pt x="102041" y="13256"/>
                </a:lnTo>
                <a:lnTo>
                  <a:pt x="97501" y="7321"/>
                </a:lnTo>
                <a:lnTo>
                  <a:pt x="89048" y="1978"/>
                </a:lnTo>
                <a:lnTo>
                  <a:pt x="79358" y="0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621027" y="5931351"/>
            <a:ext cx="128905" cy="60960"/>
          </a:xfrm>
          <a:custGeom>
            <a:avLst/>
            <a:gdLst/>
            <a:ahLst/>
            <a:cxnLst/>
            <a:rect l="l" t="t" r="r" b="b"/>
            <a:pathLst>
              <a:path w="128904" h="60960">
                <a:moveTo>
                  <a:pt x="47232" y="9432"/>
                </a:moveTo>
                <a:lnTo>
                  <a:pt x="41559" y="9432"/>
                </a:lnTo>
                <a:lnTo>
                  <a:pt x="31053" y="11054"/>
                </a:lnTo>
                <a:lnTo>
                  <a:pt x="22668" y="15335"/>
                </a:lnTo>
                <a:lnTo>
                  <a:pt x="17115" y="21397"/>
                </a:lnTo>
                <a:lnTo>
                  <a:pt x="15106" y="28361"/>
                </a:lnTo>
                <a:lnTo>
                  <a:pt x="5673" y="30209"/>
                </a:lnTo>
                <a:lnTo>
                  <a:pt x="0" y="37793"/>
                </a:lnTo>
                <a:lnTo>
                  <a:pt x="0" y="52898"/>
                </a:lnTo>
                <a:lnTo>
                  <a:pt x="9497" y="60418"/>
                </a:lnTo>
                <a:lnTo>
                  <a:pt x="119006" y="60418"/>
                </a:lnTo>
                <a:lnTo>
                  <a:pt x="128439" y="52898"/>
                </a:lnTo>
                <a:lnTo>
                  <a:pt x="128439" y="35881"/>
                </a:lnTo>
                <a:lnTo>
                  <a:pt x="120918" y="28361"/>
                </a:lnTo>
                <a:lnTo>
                  <a:pt x="109572" y="28361"/>
                </a:lnTo>
                <a:lnTo>
                  <a:pt x="109572" y="24537"/>
                </a:lnTo>
                <a:lnTo>
                  <a:pt x="107273" y="15137"/>
                </a:lnTo>
                <a:lnTo>
                  <a:pt x="105782" y="13256"/>
                </a:lnTo>
                <a:lnTo>
                  <a:pt x="56666" y="13256"/>
                </a:lnTo>
                <a:lnTo>
                  <a:pt x="50993" y="11344"/>
                </a:lnTo>
                <a:lnTo>
                  <a:pt x="47232" y="9432"/>
                </a:lnTo>
                <a:close/>
              </a:path>
              <a:path w="128904" h="60960">
                <a:moveTo>
                  <a:pt x="81207" y="0"/>
                </a:moveTo>
                <a:lnTo>
                  <a:pt x="73930" y="1004"/>
                </a:lnTo>
                <a:lnTo>
                  <a:pt x="66833" y="3784"/>
                </a:lnTo>
                <a:lnTo>
                  <a:pt x="60787" y="7985"/>
                </a:lnTo>
                <a:lnTo>
                  <a:pt x="56666" y="13256"/>
                </a:lnTo>
                <a:lnTo>
                  <a:pt x="105782" y="13256"/>
                </a:lnTo>
                <a:lnTo>
                  <a:pt x="101078" y="7321"/>
                </a:lnTo>
                <a:lnTo>
                  <a:pt x="92039" y="1978"/>
                </a:lnTo>
                <a:lnTo>
                  <a:pt x="81207" y="0"/>
                </a:lnTo>
                <a:close/>
              </a:path>
            </a:pathLst>
          </a:custGeom>
          <a:solidFill>
            <a:srgbClr val="77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696625" y="5935111"/>
            <a:ext cx="113664" cy="57150"/>
          </a:xfrm>
          <a:custGeom>
            <a:avLst/>
            <a:gdLst/>
            <a:ahLst/>
            <a:cxnLst/>
            <a:rect l="l" t="t" r="r" b="b"/>
            <a:pathLst>
              <a:path w="113665" h="57150">
                <a:moveTo>
                  <a:pt x="52841" y="0"/>
                </a:moveTo>
                <a:lnTo>
                  <a:pt x="41495" y="0"/>
                </a:lnTo>
                <a:lnTo>
                  <a:pt x="30999" y="1689"/>
                </a:lnTo>
                <a:lnTo>
                  <a:pt x="22636" y="6397"/>
                </a:lnTo>
                <a:lnTo>
                  <a:pt x="17105" y="13578"/>
                </a:lnTo>
                <a:lnTo>
                  <a:pt x="15106" y="22688"/>
                </a:lnTo>
                <a:lnTo>
                  <a:pt x="15106" y="28361"/>
                </a:lnTo>
                <a:lnTo>
                  <a:pt x="7521" y="28361"/>
                </a:lnTo>
                <a:lnTo>
                  <a:pt x="0" y="34033"/>
                </a:lnTo>
                <a:lnTo>
                  <a:pt x="0" y="49137"/>
                </a:lnTo>
                <a:lnTo>
                  <a:pt x="7521" y="56658"/>
                </a:lnTo>
                <a:lnTo>
                  <a:pt x="105747" y="56658"/>
                </a:lnTo>
                <a:lnTo>
                  <a:pt x="113269" y="49137"/>
                </a:lnTo>
                <a:lnTo>
                  <a:pt x="113269" y="35881"/>
                </a:lnTo>
                <a:lnTo>
                  <a:pt x="107596" y="30209"/>
                </a:lnTo>
                <a:lnTo>
                  <a:pt x="100074" y="28361"/>
                </a:lnTo>
                <a:lnTo>
                  <a:pt x="98393" y="20328"/>
                </a:lnTo>
                <a:lnTo>
                  <a:pt x="93700" y="13718"/>
                </a:lnTo>
                <a:lnTo>
                  <a:pt x="89898" y="11344"/>
                </a:lnTo>
                <a:lnTo>
                  <a:pt x="64188" y="11344"/>
                </a:lnTo>
                <a:lnTo>
                  <a:pt x="58515" y="3823"/>
                </a:lnTo>
                <a:lnTo>
                  <a:pt x="52841" y="0"/>
                </a:lnTo>
                <a:close/>
              </a:path>
              <a:path w="113665" h="57150">
                <a:moveTo>
                  <a:pt x="77382" y="7584"/>
                </a:moveTo>
                <a:lnTo>
                  <a:pt x="73621" y="7584"/>
                </a:lnTo>
                <a:lnTo>
                  <a:pt x="67948" y="9496"/>
                </a:lnTo>
                <a:lnTo>
                  <a:pt x="64188" y="11344"/>
                </a:lnTo>
                <a:lnTo>
                  <a:pt x="89898" y="11344"/>
                </a:lnTo>
                <a:lnTo>
                  <a:pt x="86521" y="9235"/>
                </a:lnTo>
                <a:lnTo>
                  <a:pt x="77382" y="758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696625" y="5935111"/>
            <a:ext cx="113664" cy="57150"/>
          </a:xfrm>
          <a:custGeom>
            <a:avLst/>
            <a:gdLst/>
            <a:ahLst/>
            <a:cxnLst/>
            <a:rect l="l" t="t" r="r" b="b"/>
            <a:pathLst>
              <a:path w="113665" h="57150">
                <a:moveTo>
                  <a:pt x="52841" y="0"/>
                </a:moveTo>
                <a:lnTo>
                  <a:pt x="41495" y="0"/>
                </a:lnTo>
                <a:lnTo>
                  <a:pt x="30999" y="1689"/>
                </a:lnTo>
                <a:lnTo>
                  <a:pt x="22636" y="6397"/>
                </a:lnTo>
                <a:lnTo>
                  <a:pt x="17105" y="13578"/>
                </a:lnTo>
                <a:lnTo>
                  <a:pt x="15106" y="22688"/>
                </a:lnTo>
                <a:lnTo>
                  <a:pt x="15106" y="28361"/>
                </a:lnTo>
                <a:lnTo>
                  <a:pt x="7521" y="28361"/>
                </a:lnTo>
                <a:lnTo>
                  <a:pt x="0" y="34033"/>
                </a:lnTo>
                <a:lnTo>
                  <a:pt x="0" y="49137"/>
                </a:lnTo>
                <a:lnTo>
                  <a:pt x="7521" y="56658"/>
                </a:lnTo>
                <a:lnTo>
                  <a:pt x="105747" y="56658"/>
                </a:lnTo>
                <a:lnTo>
                  <a:pt x="113269" y="49137"/>
                </a:lnTo>
                <a:lnTo>
                  <a:pt x="113269" y="35881"/>
                </a:lnTo>
                <a:lnTo>
                  <a:pt x="107596" y="30209"/>
                </a:lnTo>
                <a:lnTo>
                  <a:pt x="100074" y="28361"/>
                </a:lnTo>
                <a:lnTo>
                  <a:pt x="98393" y="20328"/>
                </a:lnTo>
                <a:lnTo>
                  <a:pt x="93700" y="13718"/>
                </a:lnTo>
                <a:lnTo>
                  <a:pt x="89898" y="11344"/>
                </a:lnTo>
                <a:lnTo>
                  <a:pt x="64188" y="11344"/>
                </a:lnTo>
                <a:lnTo>
                  <a:pt x="58515" y="3823"/>
                </a:lnTo>
                <a:lnTo>
                  <a:pt x="52841" y="0"/>
                </a:lnTo>
                <a:close/>
              </a:path>
              <a:path w="113665" h="57150">
                <a:moveTo>
                  <a:pt x="77382" y="7584"/>
                </a:moveTo>
                <a:lnTo>
                  <a:pt x="73621" y="7584"/>
                </a:lnTo>
                <a:lnTo>
                  <a:pt x="67948" y="9496"/>
                </a:lnTo>
                <a:lnTo>
                  <a:pt x="64188" y="11344"/>
                </a:lnTo>
                <a:lnTo>
                  <a:pt x="89898" y="11344"/>
                </a:lnTo>
                <a:lnTo>
                  <a:pt x="86521" y="9235"/>
                </a:lnTo>
                <a:lnTo>
                  <a:pt x="77382" y="758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757052" y="5935111"/>
            <a:ext cx="121285" cy="57150"/>
          </a:xfrm>
          <a:custGeom>
            <a:avLst/>
            <a:gdLst/>
            <a:ahLst/>
            <a:cxnLst/>
            <a:rect l="l" t="t" r="r" b="b"/>
            <a:pathLst>
              <a:path w="121284" h="57150">
                <a:moveTo>
                  <a:pt x="43408" y="7584"/>
                </a:moveTo>
                <a:lnTo>
                  <a:pt x="37735" y="7584"/>
                </a:lnTo>
                <a:lnTo>
                  <a:pt x="28633" y="9235"/>
                </a:lnTo>
                <a:lnTo>
                  <a:pt x="21473" y="13718"/>
                </a:lnTo>
                <a:lnTo>
                  <a:pt x="16787" y="20328"/>
                </a:lnTo>
                <a:lnTo>
                  <a:pt x="15106" y="28361"/>
                </a:lnTo>
                <a:lnTo>
                  <a:pt x="5673" y="30209"/>
                </a:lnTo>
                <a:lnTo>
                  <a:pt x="0" y="35881"/>
                </a:lnTo>
                <a:lnTo>
                  <a:pt x="0" y="49137"/>
                </a:lnTo>
                <a:lnTo>
                  <a:pt x="7521" y="56658"/>
                </a:lnTo>
                <a:lnTo>
                  <a:pt x="111420" y="56658"/>
                </a:lnTo>
                <a:lnTo>
                  <a:pt x="120854" y="49137"/>
                </a:lnTo>
                <a:lnTo>
                  <a:pt x="120854" y="34033"/>
                </a:lnTo>
                <a:lnTo>
                  <a:pt x="113333" y="28361"/>
                </a:lnTo>
                <a:lnTo>
                  <a:pt x="103835" y="28361"/>
                </a:lnTo>
                <a:lnTo>
                  <a:pt x="103835" y="22688"/>
                </a:lnTo>
                <a:lnTo>
                  <a:pt x="101537" y="13578"/>
                </a:lnTo>
                <a:lnTo>
                  <a:pt x="99613" y="11344"/>
                </a:lnTo>
                <a:lnTo>
                  <a:pt x="52841" y="11344"/>
                </a:lnTo>
                <a:lnTo>
                  <a:pt x="47168" y="9496"/>
                </a:lnTo>
                <a:lnTo>
                  <a:pt x="43408" y="7584"/>
                </a:lnTo>
                <a:close/>
              </a:path>
              <a:path w="121284" h="57150">
                <a:moveTo>
                  <a:pt x="75534" y="0"/>
                </a:moveTo>
                <a:lnTo>
                  <a:pt x="66100" y="0"/>
                </a:lnTo>
                <a:lnTo>
                  <a:pt x="56666" y="3823"/>
                </a:lnTo>
                <a:lnTo>
                  <a:pt x="52841" y="11344"/>
                </a:lnTo>
                <a:lnTo>
                  <a:pt x="99613" y="11344"/>
                </a:lnTo>
                <a:lnTo>
                  <a:pt x="95349" y="6397"/>
                </a:lnTo>
                <a:lnTo>
                  <a:pt x="86329" y="1689"/>
                </a:lnTo>
                <a:lnTo>
                  <a:pt x="75534" y="0"/>
                </a:lnTo>
                <a:close/>
              </a:path>
            </a:pathLst>
          </a:custGeom>
          <a:solidFill>
            <a:srgbClr val="77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500173" y="6008798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947" y="0"/>
                </a:lnTo>
              </a:path>
            </a:pathLst>
          </a:custGeom>
          <a:ln w="52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511519" y="6123951"/>
            <a:ext cx="370148" cy="642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500173" y="6201374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947" y="0"/>
                </a:lnTo>
              </a:path>
            </a:pathLst>
          </a:custGeom>
          <a:ln w="49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507758" y="6258045"/>
            <a:ext cx="370148" cy="641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500173" y="6340196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947" y="0"/>
                </a:lnTo>
              </a:path>
            </a:pathLst>
          </a:custGeom>
          <a:ln w="509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554927" y="5540486"/>
            <a:ext cx="276225" cy="107950"/>
          </a:xfrm>
          <a:custGeom>
            <a:avLst/>
            <a:gdLst/>
            <a:ahLst/>
            <a:cxnLst/>
            <a:rect l="l" t="t" r="r" b="b"/>
            <a:pathLst>
              <a:path w="276225" h="107950">
                <a:moveTo>
                  <a:pt x="0" y="107637"/>
                </a:moveTo>
                <a:lnTo>
                  <a:pt x="275740" y="107637"/>
                </a:lnTo>
                <a:lnTo>
                  <a:pt x="275740" y="0"/>
                </a:lnTo>
                <a:lnTo>
                  <a:pt x="0" y="0"/>
                </a:lnTo>
                <a:lnTo>
                  <a:pt x="0" y="107637"/>
                </a:lnTo>
                <a:close/>
              </a:path>
            </a:pathLst>
          </a:custGeom>
          <a:solidFill>
            <a:srgbClr val="367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554927" y="5540479"/>
            <a:ext cx="276225" cy="107950"/>
          </a:xfrm>
          <a:custGeom>
            <a:avLst/>
            <a:gdLst/>
            <a:ahLst/>
            <a:cxnLst/>
            <a:rect l="l" t="t" r="r" b="b"/>
            <a:pathLst>
              <a:path w="276225" h="107950">
                <a:moveTo>
                  <a:pt x="275747" y="0"/>
                </a:moveTo>
                <a:lnTo>
                  <a:pt x="0" y="107644"/>
                </a:lnTo>
                <a:lnTo>
                  <a:pt x="275747" y="107644"/>
                </a:lnTo>
                <a:lnTo>
                  <a:pt x="275747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551166" y="5647557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332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554959" y="5545964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782"/>
                </a:lnTo>
              </a:path>
            </a:pathLst>
          </a:custGeom>
          <a:ln w="7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51166" y="5540250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332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830706" y="5546151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148"/>
                </a:lnTo>
              </a:path>
            </a:pathLst>
          </a:custGeom>
          <a:ln w="758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775913" y="5538599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0"/>
                </a:moveTo>
                <a:lnTo>
                  <a:pt x="0" y="145405"/>
                </a:lnTo>
              </a:path>
            </a:pathLst>
          </a:custGeom>
          <a:ln w="11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719246" y="553859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4"/>
                </a:lnTo>
              </a:path>
            </a:pathLst>
          </a:custGeom>
          <a:ln w="11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662580" y="553859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4"/>
                </a:lnTo>
              </a:path>
            </a:pathLst>
          </a:custGeom>
          <a:ln w="11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613499" y="5538599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0"/>
                </a:moveTo>
                <a:lnTo>
                  <a:pt x="0" y="145405"/>
                </a:lnTo>
              </a:path>
            </a:pathLst>
          </a:custGeom>
          <a:ln w="11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558751" y="5578216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967" y="0"/>
                </a:lnTo>
              </a:path>
            </a:pathLst>
          </a:custGeom>
          <a:ln w="113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558751" y="5610337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1967" y="0"/>
                </a:lnTo>
              </a:path>
            </a:pathLst>
          </a:custGeom>
          <a:ln w="113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775010" y="6222189"/>
            <a:ext cx="476250" cy="140335"/>
          </a:xfrm>
          <a:custGeom>
            <a:avLst/>
            <a:gdLst/>
            <a:ahLst/>
            <a:cxnLst/>
            <a:rect l="l" t="t" r="r" b="b"/>
            <a:pathLst>
              <a:path w="476250" h="140335">
                <a:moveTo>
                  <a:pt x="0" y="139740"/>
                </a:moveTo>
                <a:lnTo>
                  <a:pt x="475941" y="139740"/>
                </a:lnTo>
                <a:lnTo>
                  <a:pt x="475941" y="0"/>
                </a:lnTo>
                <a:lnTo>
                  <a:pt x="0" y="0"/>
                </a:lnTo>
                <a:lnTo>
                  <a:pt x="0" y="139740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143336" y="6095635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856"/>
                </a:lnTo>
              </a:path>
            </a:pathLst>
          </a:custGeom>
          <a:ln w="26440">
            <a:solidFill>
              <a:srgbClr val="0053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197147" y="6095635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856"/>
                </a:lnTo>
              </a:path>
            </a:pathLst>
          </a:custGeom>
          <a:ln w="24552">
            <a:solidFill>
              <a:srgbClr val="0053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744796" y="621366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261" y="0"/>
                </a:lnTo>
              </a:path>
            </a:pathLst>
          </a:custGeom>
          <a:ln w="16995">
            <a:solidFill>
              <a:srgbClr val="0053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810897" y="626558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766" y="0"/>
                </a:lnTo>
              </a:path>
            </a:pathLst>
          </a:custGeom>
          <a:ln w="33990">
            <a:solidFill>
              <a:srgbClr val="FACE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927990" y="6248591"/>
            <a:ext cx="85090" cy="34290"/>
          </a:xfrm>
          <a:custGeom>
            <a:avLst/>
            <a:gdLst/>
            <a:ahLst/>
            <a:cxnLst/>
            <a:rect l="l" t="t" r="r" b="b"/>
            <a:pathLst>
              <a:path w="85090" h="34289">
                <a:moveTo>
                  <a:pt x="0" y="33990"/>
                </a:moveTo>
                <a:lnTo>
                  <a:pt x="84987" y="33990"/>
                </a:lnTo>
                <a:lnTo>
                  <a:pt x="84987" y="0"/>
                </a:lnTo>
                <a:lnTo>
                  <a:pt x="0" y="0"/>
                </a:lnTo>
                <a:lnTo>
                  <a:pt x="0" y="33990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039411" y="626558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766" y="0"/>
                </a:lnTo>
              </a:path>
            </a:pathLst>
          </a:custGeom>
          <a:ln w="33990">
            <a:solidFill>
              <a:srgbClr val="FACE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748529" y="5026858"/>
            <a:ext cx="210185" cy="940435"/>
          </a:xfrm>
          <a:custGeom>
            <a:avLst/>
            <a:gdLst/>
            <a:ahLst/>
            <a:cxnLst/>
            <a:rect l="l" t="t" r="r" b="b"/>
            <a:pathLst>
              <a:path w="210184" h="940435">
                <a:moveTo>
                  <a:pt x="135961" y="0"/>
                </a:moveTo>
                <a:lnTo>
                  <a:pt x="71709" y="0"/>
                </a:lnTo>
                <a:lnTo>
                  <a:pt x="71598" y="13328"/>
                </a:lnTo>
                <a:lnTo>
                  <a:pt x="71239" y="28379"/>
                </a:lnTo>
                <a:lnTo>
                  <a:pt x="69622" y="83320"/>
                </a:lnTo>
                <a:lnTo>
                  <a:pt x="68212" y="123665"/>
                </a:lnTo>
                <a:lnTo>
                  <a:pt x="66546" y="166563"/>
                </a:lnTo>
                <a:lnTo>
                  <a:pt x="64363" y="216991"/>
                </a:lnTo>
                <a:lnTo>
                  <a:pt x="61699" y="272327"/>
                </a:lnTo>
                <a:lnTo>
                  <a:pt x="58515" y="331847"/>
                </a:lnTo>
                <a:lnTo>
                  <a:pt x="54770" y="394830"/>
                </a:lnTo>
                <a:lnTo>
                  <a:pt x="50428" y="460552"/>
                </a:lnTo>
                <a:lnTo>
                  <a:pt x="45447" y="528291"/>
                </a:lnTo>
                <a:lnTo>
                  <a:pt x="39791" y="597324"/>
                </a:lnTo>
                <a:lnTo>
                  <a:pt x="33419" y="666929"/>
                </a:lnTo>
                <a:lnTo>
                  <a:pt x="26293" y="736383"/>
                </a:lnTo>
                <a:lnTo>
                  <a:pt x="18374" y="804964"/>
                </a:lnTo>
                <a:lnTo>
                  <a:pt x="9622" y="871948"/>
                </a:lnTo>
                <a:lnTo>
                  <a:pt x="0" y="936614"/>
                </a:lnTo>
                <a:lnTo>
                  <a:pt x="15106" y="940374"/>
                </a:lnTo>
                <a:lnTo>
                  <a:pt x="22423" y="889529"/>
                </a:lnTo>
                <a:lnTo>
                  <a:pt x="29268" y="837348"/>
                </a:lnTo>
                <a:lnTo>
                  <a:pt x="35639" y="784225"/>
                </a:lnTo>
                <a:lnTo>
                  <a:pt x="41538" y="730552"/>
                </a:lnTo>
                <a:lnTo>
                  <a:pt x="46964" y="676722"/>
                </a:lnTo>
                <a:lnTo>
                  <a:pt x="51917" y="623129"/>
                </a:lnTo>
                <a:lnTo>
                  <a:pt x="56398" y="570165"/>
                </a:lnTo>
                <a:lnTo>
                  <a:pt x="60503" y="516824"/>
                </a:lnTo>
                <a:lnTo>
                  <a:pt x="64011" y="466572"/>
                </a:lnTo>
                <a:lnTo>
                  <a:pt x="67048" y="418170"/>
                </a:lnTo>
                <a:lnTo>
                  <a:pt x="69613" y="372024"/>
                </a:lnTo>
                <a:lnTo>
                  <a:pt x="71709" y="328541"/>
                </a:lnTo>
                <a:lnTo>
                  <a:pt x="75997" y="252341"/>
                </a:lnTo>
                <a:lnTo>
                  <a:pt x="79436" y="183490"/>
                </a:lnTo>
                <a:lnTo>
                  <a:pt x="82210" y="121766"/>
                </a:lnTo>
                <a:lnTo>
                  <a:pt x="85715" y="37795"/>
                </a:lnTo>
                <a:lnTo>
                  <a:pt x="86816" y="15104"/>
                </a:lnTo>
                <a:lnTo>
                  <a:pt x="136175" y="15104"/>
                </a:lnTo>
                <a:lnTo>
                  <a:pt x="135961" y="7520"/>
                </a:lnTo>
                <a:lnTo>
                  <a:pt x="135961" y="0"/>
                </a:lnTo>
                <a:close/>
              </a:path>
              <a:path w="210184" h="940435">
                <a:moveTo>
                  <a:pt x="136175" y="15104"/>
                </a:moveTo>
                <a:lnTo>
                  <a:pt x="122703" y="15104"/>
                </a:lnTo>
                <a:lnTo>
                  <a:pt x="123030" y="37795"/>
                </a:lnTo>
                <a:lnTo>
                  <a:pt x="125794" y="123665"/>
                </a:lnTo>
                <a:lnTo>
                  <a:pt x="128331" y="183490"/>
                </a:lnTo>
                <a:lnTo>
                  <a:pt x="131703" y="252341"/>
                </a:lnTo>
                <a:lnTo>
                  <a:pt x="135961" y="328541"/>
                </a:lnTo>
                <a:lnTo>
                  <a:pt x="138517" y="372463"/>
                </a:lnTo>
                <a:lnTo>
                  <a:pt x="141473" y="418979"/>
                </a:lnTo>
                <a:lnTo>
                  <a:pt x="144835" y="467697"/>
                </a:lnTo>
                <a:lnTo>
                  <a:pt x="148610" y="518223"/>
                </a:lnTo>
                <a:lnTo>
                  <a:pt x="152805" y="570165"/>
                </a:lnTo>
                <a:lnTo>
                  <a:pt x="157426" y="623129"/>
                </a:lnTo>
                <a:lnTo>
                  <a:pt x="162480" y="676722"/>
                </a:lnTo>
                <a:lnTo>
                  <a:pt x="167973" y="730552"/>
                </a:lnTo>
                <a:lnTo>
                  <a:pt x="173913" y="784225"/>
                </a:lnTo>
                <a:lnTo>
                  <a:pt x="180306" y="837348"/>
                </a:lnTo>
                <a:lnTo>
                  <a:pt x="187158" y="889529"/>
                </a:lnTo>
                <a:lnTo>
                  <a:pt x="194476" y="940374"/>
                </a:lnTo>
                <a:lnTo>
                  <a:pt x="209583" y="936614"/>
                </a:lnTo>
                <a:lnTo>
                  <a:pt x="201876" y="886208"/>
                </a:lnTo>
                <a:lnTo>
                  <a:pt x="194771" y="834398"/>
                </a:lnTo>
                <a:lnTo>
                  <a:pt x="188240" y="781590"/>
                </a:lnTo>
                <a:lnTo>
                  <a:pt x="182259" y="728192"/>
                </a:lnTo>
                <a:lnTo>
                  <a:pt x="176800" y="674609"/>
                </a:lnTo>
                <a:lnTo>
                  <a:pt x="171840" y="621249"/>
                </a:lnTo>
                <a:lnTo>
                  <a:pt x="167350" y="568518"/>
                </a:lnTo>
                <a:lnTo>
                  <a:pt x="163306" y="516824"/>
                </a:lnTo>
                <a:lnTo>
                  <a:pt x="159682" y="466572"/>
                </a:lnTo>
                <a:lnTo>
                  <a:pt x="156451" y="418170"/>
                </a:lnTo>
                <a:lnTo>
                  <a:pt x="153588" y="372024"/>
                </a:lnTo>
                <a:lnTo>
                  <a:pt x="146009" y="241295"/>
                </a:lnTo>
                <a:lnTo>
                  <a:pt x="142108" y="164330"/>
                </a:lnTo>
                <a:lnTo>
                  <a:pt x="139260" y="100060"/>
                </a:lnTo>
                <a:lnTo>
                  <a:pt x="137356" y="50894"/>
                </a:lnTo>
                <a:lnTo>
                  <a:pt x="136292" y="19243"/>
                </a:lnTo>
                <a:lnTo>
                  <a:pt x="136175" y="15104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776830" y="5030618"/>
            <a:ext cx="173990" cy="897255"/>
          </a:xfrm>
          <a:custGeom>
            <a:avLst/>
            <a:gdLst/>
            <a:ahLst/>
            <a:cxnLst/>
            <a:rect l="l" t="t" r="r" b="b"/>
            <a:pathLst>
              <a:path w="173990" h="897254">
                <a:moveTo>
                  <a:pt x="58578" y="0"/>
                </a:moveTo>
                <a:lnTo>
                  <a:pt x="43471" y="7520"/>
                </a:lnTo>
                <a:lnTo>
                  <a:pt x="96313" y="101972"/>
                </a:lnTo>
                <a:lnTo>
                  <a:pt x="43471" y="213376"/>
                </a:lnTo>
                <a:lnTo>
                  <a:pt x="107659" y="328541"/>
                </a:lnTo>
                <a:lnTo>
                  <a:pt x="22692" y="443770"/>
                </a:lnTo>
                <a:lnTo>
                  <a:pt x="119006" y="572191"/>
                </a:lnTo>
                <a:lnTo>
                  <a:pt x="0" y="715653"/>
                </a:lnTo>
                <a:lnTo>
                  <a:pt x="162414" y="896972"/>
                </a:lnTo>
                <a:lnTo>
                  <a:pt x="173760" y="889388"/>
                </a:lnTo>
                <a:lnTo>
                  <a:pt x="18867" y="715653"/>
                </a:lnTo>
                <a:lnTo>
                  <a:pt x="135961" y="575951"/>
                </a:lnTo>
                <a:lnTo>
                  <a:pt x="39647" y="443770"/>
                </a:lnTo>
                <a:lnTo>
                  <a:pt x="122766" y="328541"/>
                </a:lnTo>
                <a:lnTo>
                  <a:pt x="58578" y="213376"/>
                </a:lnTo>
                <a:lnTo>
                  <a:pt x="111420" y="101972"/>
                </a:lnTo>
                <a:lnTo>
                  <a:pt x="58578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759811" y="5030618"/>
            <a:ext cx="173990" cy="897255"/>
          </a:xfrm>
          <a:custGeom>
            <a:avLst/>
            <a:gdLst/>
            <a:ahLst/>
            <a:cxnLst/>
            <a:rect l="l" t="t" r="r" b="b"/>
            <a:pathLst>
              <a:path w="173990" h="897254">
                <a:moveTo>
                  <a:pt x="113333" y="0"/>
                </a:moveTo>
                <a:lnTo>
                  <a:pt x="62339" y="101972"/>
                </a:lnTo>
                <a:lnTo>
                  <a:pt x="113333" y="213376"/>
                </a:lnTo>
                <a:lnTo>
                  <a:pt x="47232" y="328541"/>
                </a:lnTo>
                <a:lnTo>
                  <a:pt x="128439" y="443770"/>
                </a:lnTo>
                <a:lnTo>
                  <a:pt x="28365" y="575951"/>
                </a:lnTo>
                <a:lnTo>
                  <a:pt x="154892" y="715653"/>
                </a:lnTo>
                <a:lnTo>
                  <a:pt x="0" y="889388"/>
                </a:lnTo>
                <a:lnTo>
                  <a:pt x="9497" y="896972"/>
                </a:lnTo>
                <a:lnTo>
                  <a:pt x="173760" y="715653"/>
                </a:lnTo>
                <a:lnTo>
                  <a:pt x="50993" y="572191"/>
                </a:lnTo>
                <a:lnTo>
                  <a:pt x="147307" y="443770"/>
                </a:lnTo>
                <a:lnTo>
                  <a:pt x="66100" y="328541"/>
                </a:lnTo>
                <a:lnTo>
                  <a:pt x="128439" y="213376"/>
                </a:lnTo>
                <a:lnTo>
                  <a:pt x="77446" y="101972"/>
                </a:lnTo>
                <a:lnTo>
                  <a:pt x="124679" y="7520"/>
                </a:lnTo>
                <a:lnTo>
                  <a:pt x="113333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716403" y="4885181"/>
            <a:ext cx="287053" cy="3607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327231" y="6596082"/>
            <a:ext cx="1690370" cy="234315"/>
          </a:xfrm>
          <a:custGeom>
            <a:avLst/>
            <a:gdLst/>
            <a:ahLst/>
            <a:cxnLst/>
            <a:rect l="l" t="t" r="r" b="b"/>
            <a:pathLst>
              <a:path w="1690370" h="234315">
                <a:moveTo>
                  <a:pt x="1690370" y="0"/>
                </a:moveTo>
                <a:lnTo>
                  <a:pt x="92553" y="0"/>
                </a:lnTo>
                <a:lnTo>
                  <a:pt x="0" y="177488"/>
                </a:lnTo>
                <a:lnTo>
                  <a:pt x="1690370" y="234140"/>
                </a:lnTo>
                <a:lnTo>
                  <a:pt x="1690370" y="0"/>
                </a:lnTo>
                <a:close/>
              </a:path>
            </a:pathLst>
          </a:custGeom>
          <a:solidFill>
            <a:srgbClr val="E6F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365030" y="6120191"/>
            <a:ext cx="710565" cy="565150"/>
          </a:xfrm>
          <a:custGeom>
            <a:avLst/>
            <a:gdLst/>
            <a:ahLst/>
            <a:cxnLst/>
            <a:rect l="l" t="t" r="r" b="b"/>
            <a:pathLst>
              <a:path w="710564" h="565150">
                <a:moveTo>
                  <a:pt x="0" y="564626"/>
                </a:moveTo>
                <a:lnTo>
                  <a:pt x="710147" y="564626"/>
                </a:lnTo>
                <a:lnTo>
                  <a:pt x="710147" y="0"/>
                </a:lnTo>
                <a:lnTo>
                  <a:pt x="0" y="0"/>
                </a:lnTo>
                <a:lnTo>
                  <a:pt x="0" y="564626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365030" y="6120210"/>
            <a:ext cx="710565" cy="32384"/>
          </a:xfrm>
          <a:custGeom>
            <a:avLst/>
            <a:gdLst/>
            <a:ahLst/>
            <a:cxnLst/>
            <a:rect l="l" t="t" r="r" b="b"/>
            <a:pathLst>
              <a:path w="710564" h="32385">
                <a:moveTo>
                  <a:pt x="0" y="32102"/>
                </a:moveTo>
                <a:lnTo>
                  <a:pt x="710147" y="32102"/>
                </a:lnTo>
                <a:lnTo>
                  <a:pt x="710147" y="0"/>
                </a:lnTo>
                <a:lnTo>
                  <a:pt x="0" y="0"/>
                </a:lnTo>
                <a:lnTo>
                  <a:pt x="0" y="32102"/>
                </a:lnTo>
                <a:close/>
              </a:path>
            </a:pathLst>
          </a:custGeom>
          <a:solidFill>
            <a:srgbClr val="2C5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412262" y="6193840"/>
            <a:ext cx="85090" cy="79375"/>
          </a:xfrm>
          <a:custGeom>
            <a:avLst/>
            <a:gdLst/>
            <a:ahLst/>
            <a:cxnLst/>
            <a:rect l="l" t="t" r="r" b="b"/>
            <a:pathLst>
              <a:path w="85089" h="79375">
                <a:moveTo>
                  <a:pt x="0" y="79308"/>
                </a:moveTo>
                <a:lnTo>
                  <a:pt x="84987" y="79308"/>
                </a:lnTo>
                <a:lnTo>
                  <a:pt x="84987" y="0"/>
                </a:lnTo>
                <a:lnTo>
                  <a:pt x="0" y="0"/>
                </a:lnTo>
                <a:lnTo>
                  <a:pt x="0" y="79308"/>
                </a:lnTo>
                <a:close/>
              </a:path>
            </a:pathLst>
          </a:custGeom>
          <a:solidFill>
            <a:srgbClr val="6C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412262" y="6301459"/>
            <a:ext cx="85090" cy="77470"/>
          </a:xfrm>
          <a:custGeom>
            <a:avLst/>
            <a:gdLst/>
            <a:ahLst/>
            <a:cxnLst/>
            <a:rect l="l" t="t" r="r" b="b"/>
            <a:pathLst>
              <a:path w="85089" h="77470">
                <a:moveTo>
                  <a:pt x="0" y="77422"/>
                </a:moveTo>
                <a:lnTo>
                  <a:pt x="84987" y="77422"/>
                </a:lnTo>
                <a:lnTo>
                  <a:pt x="84987" y="0"/>
                </a:lnTo>
                <a:lnTo>
                  <a:pt x="0" y="0"/>
                </a:lnTo>
                <a:lnTo>
                  <a:pt x="0" y="77422"/>
                </a:lnTo>
                <a:close/>
              </a:path>
            </a:pathLst>
          </a:custGeom>
          <a:solidFill>
            <a:srgbClr val="6C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12262" y="6407217"/>
            <a:ext cx="85090" cy="79375"/>
          </a:xfrm>
          <a:custGeom>
            <a:avLst/>
            <a:gdLst/>
            <a:ahLst/>
            <a:cxnLst/>
            <a:rect l="l" t="t" r="r" b="b"/>
            <a:pathLst>
              <a:path w="85089" h="79375">
                <a:moveTo>
                  <a:pt x="0" y="79308"/>
                </a:moveTo>
                <a:lnTo>
                  <a:pt x="84987" y="79308"/>
                </a:lnTo>
                <a:lnTo>
                  <a:pt x="84987" y="0"/>
                </a:lnTo>
                <a:lnTo>
                  <a:pt x="0" y="0"/>
                </a:lnTo>
                <a:lnTo>
                  <a:pt x="0" y="79308"/>
                </a:lnTo>
                <a:close/>
              </a:path>
            </a:pathLst>
          </a:custGeom>
          <a:solidFill>
            <a:srgbClr val="6C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365030" y="6035235"/>
            <a:ext cx="710565" cy="85090"/>
          </a:xfrm>
          <a:custGeom>
            <a:avLst/>
            <a:gdLst/>
            <a:ahLst/>
            <a:cxnLst/>
            <a:rect l="l" t="t" r="r" b="b"/>
            <a:pathLst>
              <a:path w="710564" h="85089">
                <a:moveTo>
                  <a:pt x="674261" y="0"/>
                </a:moveTo>
                <a:lnTo>
                  <a:pt x="49081" y="0"/>
                </a:lnTo>
                <a:lnTo>
                  <a:pt x="0" y="84955"/>
                </a:lnTo>
                <a:lnTo>
                  <a:pt x="710147" y="84955"/>
                </a:lnTo>
                <a:lnTo>
                  <a:pt x="674261" y="0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412262" y="6193866"/>
            <a:ext cx="85090" cy="79375"/>
          </a:xfrm>
          <a:custGeom>
            <a:avLst/>
            <a:gdLst/>
            <a:ahLst/>
            <a:cxnLst/>
            <a:rect l="l" t="t" r="r" b="b"/>
            <a:pathLst>
              <a:path w="85089" h="79375">
                <a:moveTo>
                  <a:pt x="84967" y="0"/>
                </a:moveTo>
                <a:lnTo>
                  <a:pt x="0" y="79283"/>
                </a:lnTo>
                <a:lnTo>
                  <a:pt x="84967" y="79283"/>
                </a:lnTo>
                <a:lnTo>
                  <a:pt x="84967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412262" y="6301510"/>
            <a:ext cx="85090" cy="77470"/>
          </a:xfrm>
          <a:custGeom>
            <a:avLst/>
            <a:gdLst/>
            <a:ahLst/>
            <a:cxnLst/>
            <a:rect l="l" t="t" r="r" b="b"/>
            <a:pathLst>
              <a:path w="85089" h="77470">
                <a:moveTo>
                  <a:pt x="84967" y="0"/>
                </a:moveTo>
                <a:lnTo>
                  <a:pt x="0" y="77371"/>
                </a:lnTo>
                <a:lnTo>
                  <a:pt x="84967" y="77371"/>
                </a:lnTo>
                <a:lnTo>
                  <a:pt x="84967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412262" y="6407243"/>
            <a:ext cx="85090" cy="79375"/>
          </a:xfrm>
          <a:custGeom>
            <a:avLst/>
            <a:gdLst/>
            <a:ahLst/>
            <a:cxnLst/>
            <a:rect l="l" t="t" r="r" b="b"/>
            <a:pathLst>
              <a:path w="85089" h="79375">
                <a:moveTo>
                  <a:pt x="84967" y="0"/>
                </a:moveTo>
                <a:lnTo>
                  <a:pt x="0" y="79283"/>
                </a:lnTo>
                <a:lnTo>
                  <a:pt x="84967" y="79283"/>
                </a:lnTo>
                <a:lnTo>
                  <a:pt x="84967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106393" y="4788881"/>
            <a:ext cx="13335" cy="106045"/>
          </a:xfrm>
          <a:custGeom>
            <a:avLst/>
            <a:gdLst/>
            <a:ahLst/>
            <a:cxnLst/>
            <a:rect l="l" t="t" r="r" b="b"/>
            <a:pathLst>
              <a:path w="13335" h="106045">
                <a:moveTo>
                  <a:pt x="9433" y="0"/>
                </a:moveTo>
                <a:lnTo>
                  <a:pt x="1848" y="0"/>
                </a:lnTo>
                <a:lnTo>
                  <a:pt x="0" y="105732"/>
                </a:lnTo>
                <a:lnTo>
                  <a:pt x="13194" y="105732"/>
                </a:lnTo>
                <a:lnTo>
                  <a:pt x="9433" y="0"/>
                </a:lnTo>
                <a:close/>
              </a:path>
            </a:pathLst>
          </a:custGeom>
          <a:solidFill>
            <a:srgbClr val="ED7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070507" y="4909718"/>
            <a:ext cx="81280" cy="1250315"/>
          </a:xfrm>
          <a:custGeom>
            <a:avLst/>
            <a:gdLst/>
            <a:ahLst/>
            <a:cxnLst/>
            <a:rect l="l" t="t" r="r" b="b"/>
            <a:pathLst>
              <a:path w="81279" h="1250314">
                <a:moveTo>
                  <a:pt x="73621" y="0"/>
                </a:moveTo>
                <a:lnTo>
                  <a:pt x="7521" y="0"/>
                </a:lnTo>
                <a:lnTo>
                  <a:pt x="0" y="1250114"/>
                </a:lnTo>
                <a:lnTo>
                  <a:pt x="81207" y="1250114"/>
                </a:lnTo>
                <a:lnTo>
                  <a:pt x="73621" y="0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989236" y="4890853"/>
            <a:ext cx="247445" cy="2379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236682" y="5270451"/>
            <a:ext cx="309880" cy="144145"/>
          </a:xfrm>
          <a:custGeom>
            <a:avLst/>
            <a:gdLst/>
            <a:ahLst/>
            <a:cxnLst/>
            <a:rect l="l" t="t" r="r" b="b"/>
            <a:pathLst>
              <a:path w="309879" h="144145">
                <a:moveTo>
                  <a:pt x="0" y="143519"/>
                </a:moveTo>
                <a:lnTo>
                  <a:pt x="309740" y="143519"/>
                </a:lnTo>
                <a:lnTo>
                  <a:pt x="309740" y="0"/>
                </a:lnTo>
                <a:lnTo>
                  <a:pt x="0" y="0"/>
                </a:lnTo>
                <a:lnTo>
                  <a:pt x="0" y="143519"/>
                </a:lnTo>
                <a:close/>
              </a:path>
            </a:pathLst>
          </a:custGeom>
          <a:solidFill>
            <a:srgbClr val="428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236682" y="5270444"/>
            <a:ext cx="309880" cy="144145"/>
          </a:xfrm>
          <a:custGeom>
            <a:avLst/>
            <a:gdLst/>
            <a:ahLst/>
            <a:cxnLst/>
            <a:rect l="l" t="t" r="r" b="b"/>
            <a:pathLst>
              <a:path w="309879" h="144145">
                <a:moveTo>
                  <a:pt x="309721" y="0"/>
                </a:moveTo>
                <a:lnTo>
                  <a:pt x="0" y="143525"/>
                </a:lnTo>
                <a:lnTo>
                  <a:pt x="309721" y="143525"/>
                </a:lnTo>
                <a:lnTo>
                  <a:pt x="309721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29096" y="5411989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1067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234769" y="527674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0"/>
                </a:lnTo>
              </a:path>
            </a:pathLst>
          </a:custGeom>
          <a:ln w="113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229096" y="5271029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1067" y="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546403" y="5276116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269"/>
                </a:lnTo>
              </a:path>
            </a:pathLst>
          </a:custGeom>
          <a:ln w="75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482232" y="5268558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6959"/>
                </a:lnTo>
              </a:path>
            </a:pathLst>
          </a:custGeom>
          <a:ln w="75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419869" y="526851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626"/>
                </a:lnTo>
              </a:path>
            </a:pathLst>
          </a:custGeom>
          <a:ln w="11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361314" y="526851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626"/>
                </a:lnTo>
              </a:path>
            </a:pathLst>
          </a:custGeom>
          <a:ln w="75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299014" y="5268558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6959"/>
                </a:lnTo>
              </a:path>
            </a:pathLst>
          </a:custGeom>
          <a:ln w="11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236682" y="5319525"/>
            <a:ext cx="313690" cy="0"/>
          </a:xfrm>
          <a:custGeom>
            <a:avLst/>
            <a:gdLst/>
            <a:ahLst/>
            <a:cxnLst/>
            <a:rect l="l" t="t" r="r" b="b"/>
            <a:pathLst>
              <a:path w="313690">
                <a:moveTo>
                  <a:pt x="0" y="0"/>
                </a:moveTo>
                <a:lnTo>
                  <a:pt x="313514" y="0"/>
                </a:lnTo>
              </a:path>
            </a:pathLst>
          </a:custGeom>
          <a:ln w="113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236682" y="5362967"/>
            <a:ext cx="313690" cy="0"/>
          </a:xfrm>
          <a:custGeom>
            <a:avLst/>
            <a:gdLst/>
            <a:ahLst/>
            <a:cxnLst/>
            <a:rect l="l" t="t" r="r" b="b"/>
            <a:pathLst>
              <a:path w="313690">
                <a:moveTo>
                  <a:pt x="0" y="0"/>
                </a:moveTo>
                <a:lnTo>
                  <a:pt x="313514" y="0"/>
                </a:lnTo>
              </a:path>
            </a:pathLst>
          </a:custGeom>
          <a:ln w="75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204556" y="5455517"/>
            <a:ext cx="374015" cy="1303020"/>
          </a:xfrm>
          <a:custGeom>
            <a:avLst/>
            <a:gdLst/>
            <a:ahLst/>
            <a:cxnLst/>
            <a:rect l="l" t="t" r="r" b="b"/>
            <a:pathLst>
              <a:path w="374015" h="1303020">
                <a:moveTo>
                  <a:pt x="0" y="1302949"/>
                </a:moveTo>
                <a:lnTo>
                  <a:pt x="373954" y="1302949"/>
                </a:lnTo>
                <a:lnTo>
                  <a:pt x="373954" y="0"/>
                </a:lnTo>
                <a:lnTo>
                  <a:pt x="0" y="0"/>
                </a:lnTo>
                <a:lnTo>
                  <a:pt x="0" y="1302949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502995" y="5559357"/>
            <a:ext cx="47625" cy="77470"/>
          </a:xfrm>
          <a:custGeom>
            <a:avLst/>
            <a:gdLst/>
            <a:ahLst/>
            <a:cxnLst/>
            <a:rect l="l" t="t" r="r" b="b"/>
            <a:pathLst>
              <a:path w="47625" h="77470">
                <a:moveTo>
                  <a:pt x="0" y="77422"/>
                </a:moveTo>
                <a:lnTo>
                  <a:pt x="47216" y="77422"/>
                </a:lnTo>
                <a:lnTo>
                  <a:pt x="47216" y="0"/>
                </a:lnTo>
                <a:lnTo>
                  <a:pt x="0" y="0"/>
                </a:lnTo>
                <a:lnTo>
                  <a:pt x="0" y="77422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438743" y="5559357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4" h="77470">
                <a:moveTo>
                  <a:pt x="0" y="77422"/>
                </a:moveTo>
                <a:lnTo>
                  <a:pt x="43438" y="77422"/>
                </a:lnTo>
                <a:lnTo>
                  <a:pt x="43438" y="0"/>
                </a:lnTo>
                <a:lnTo>
                  <a:pt x="0" y="0"/>
                </a:lnTo>
                <a:lnTo>
                  <a:pt x="0" y="77422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374555" y="5559357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4" h="77470">
                <a:moveTo>
                  <a:pt x="0" y="77422"/>
                </a:moveTo>
                <a:lnTo>
                  <a:pt x="43438" y="77422"/>
                </a:lnTo>
                <a:lnTo>
                  <a:pt x="43438" y="0"/>
                </a:lnTo>
                <a:lnTo>
                  <a:pt x="0" y="0"/>
                </a:lnTo>
                <a:lnTo>
                  <a:pt x="0" y="77422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312216" y="5559357"/>
            <a:ext cx="45720" cy="77470"/>
          </a:xfrm>
          <a:custGeom>
            <a:avLst/>
            <a:gdLst/>
            <a:ahLst/>
            <a:cxnLst/>
            <a:rect l="l" t="t" r="r" b="b"/>
            <a:pathLst>
              <a:path w="45720" h="77470">
                <a:moveTo>
                  <a:pt x="0" y="77422"/>
                </a:moveTo>
                <a:lnTo>
                  <a:pt x="45327" y="77422"/>
                </a:lnTo>
                <a:lnTo>
                  <a:pt x="45327" y="0"/>
                </a:lnTo>
                <a:lnTo>
                  <a:pt x="0" y="0"/>
                </a:lnTo>
                <a:lnTo>
                  <a:pt x="0" y="77422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244203" y="5559357"/>
            <a:ext cx="45720" cy="77470"/>
          </a:xfrm>
          <a:custGeom>
            <a:avLst/>
            <a:gdLst/>
            <a:ahLst/>
            <a:cxnLst/>
            <a:rect l="l" t="t" r="r" b="b"/>
            <a:pathLst>
              <a:path w="45720" h="77470">
                <a:moveTo>
                  <a:pt x="0" y="77422"/>
                </a:moveTo>
                <a:lnTo>
                  <a:pt x="45327" y="77422"/>
                </a:lnTo>
                <a:lnTo>
                  <a:pt x="45327" y="0"/>
                </a:lnTo>
                <a:lnTo>
                  <a:pt x="0" y="0"/>
                </a:lnTo>
                <a:lnTo>
                  <a:pt x="0" y="77422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02995" y="5668881"/>
            <a:ext cx="47625" cy="85090"/>
          </a:xfrm>
          <a:custGeom>
            <a:avLst/>
            <a:gdLst/>
            <a:ahLst/>
            <a:cxnLst/>
            <a:rect l="l" t="t" r="r" b="b"/>
            <a:pathLst>
              <a:path w="47625" h="85089">
                <a:moveTo>
                  <a:pt x="0" y="84974"/>
                </a:moveTo>
                <a:lnTo>
                  <a:pt x="47216" y="84974"/>
                </a:lnTo>
                <a:lnTo>
                  <a:pt x="47216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438743" y="5668881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89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374555" y="5668881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89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312216" y="5668881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0" y="84974"/>
                </a:moveTo>
                <a:lnTo>
                  <a:pt x="45327" y="84974"/>
                </a:lnTo>
                <a:lnTo>
                  <a:pt x="45327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244203" y="5668881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0" y="84974"/>
                </a:moveTo>
                <a:lnTo>
                  <a:pt x="45327" y="84974"/>
                </a:lnTo>
                <a:lnTo>
                  <a:pt x="45327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502995" y="5778374"/>
            <a:ext cx="47625" cy="85090"/>
          </a:xfrm>
          <a:custGeom>
            <a:avLst/>
            <a:gdLst/>
            <a:ahLst/>
            <a:cxnLst/>
            <a:rect l="l" t="t" r="r" b="b"/>
            <a:pathLst>
              <a:path w="47625" h="85089">
                <a:moveTo>
                  <a:pt x="0" y="84974"/>
                </a:moveTo>
                <a:lnTo>
                  <a:pt x="47216" y="84974"/>
                </a:lnTo>
                <a:lnTo>
                  <a:pt x="47216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438743" y="5778374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89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374555" y="5778374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89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312216" y="5778374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0" y="84974"/>
                </a:moveTo>
                <a:lnTo>
                  <a:pt x="45327" y="84974"/>
                </a:lnTo>
                <a:lnTo>
                  <a:pt x="45327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244203" y="5778374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0" y="84974"/>
                </a:moveTo>
                <a:lnTo>
                  <a:pt x="45327" y="84974"/>
                </a:lnTo>
                <a:lnTo>
                  <a:pt x="45327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502995" y="5893603"/>
            <a:ext cx="47625" cy="85090"/>
          </a:xfrm>
          <a:custGeom>
            <a:avLst/>
            <a:gdLst/>
            <a:ahLst/>
            <a:cxnLst/>
            <a:rect l="l" t="t" r="r" b="b"/>
            <a:pathLst>
              <a:path w="47625" h="85089">
                <a:moveTo>
                  <a:pt x="0" y="84974"/>
                </a:moveTo>
                <a:lnTo>
                  <a:pt x="47216" y="84974"/>
                </a:lnTo>
                <a:lnTo>
                  <a:pt x="47216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438743" y="5893603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89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374555" y="5893603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89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312216" y="5893603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0" y="84974"/>
                </a:moveTo>
                <a:lnTo>
                  <a:pt x="45327" y="84974"/>
                </a:lnTo>
                <a:lnTo>
                  <a:pt x="45327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244203" y="5893603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0" y="84974"/>
                </a:moveTo>
                <a:lnTo>
                  <a:pt x="45327" y="84974"/>
                </a:lnTo>
                <a:lnTo>
                  <a:pt x="45327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502995" y="6006919"/>
            <a:ext cx="47625" cy="85090"/>
          </a:xfrm>
          <a:custGeom>
            <a:avLst/>
            <a:gdLst/>
            <a:ahLst/>
            <a:cxnLst/>
            <a:rect l="l" t="t" r="r" b="b"/>
            <a:pathLst>
              <a:path w="47625" h="85089">
                <a:moveTo>
                  <a:pt x="0" y="84974"/>
                </a:moveTo>
                <a:lnTo>
                  <a:pt x="47216" y="84974"/>
                </a:lnTo>
                <a:lnTo>
                  <a:pt x="47216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438743" y="6006919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89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374555" y="6006919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89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312216" y="6006919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0" y="84974"/>
                </a:moveTo>
                <a:lnTo>
                  <a:pt x="45327" y="84974"/>
                </a:lnTo>
                <a:lnTo>
                  <a:pt x="45327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244203" y="6056012"/>
            <a:ext cx="45720" cy="3810"/>
          </a:xfrm>
          <a:custGeom>
            <a:avLst/>
            <a:gdLst/>
            <a:ahLst/>
            <a:cxnLst/>
            <a:rect l="l" t="t" r="r" b="b"/>
            <a:pathLst>
              <a:path w="45720" h="3810">
                <a:moveTo>
                  <a:pt x="0" y="3753"/>
                </a:moveTo>
                <a:lnTo>
                  <a:pt x="45327" y="3753"/>
                </a:lnTo>
                <a:lnTo>
                  <a:pt x="45327" y="0"/>
                </a:lnTo>
                <a:lnTo>
                  <a:pt x="0" y="0"/>
                </a:lnTo>
                <a:lnTo>
                  <a:pt x="0" y="3753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502995" y="6120184"/>
            <a:ext cx="47625" cy="81280"/>
          </a:xfrm>
          <a:custGeom>
            <a:avLst/>
            <a:gdLst/>
            <a:ahLst/>
            <a:cxnLst/>
            <a:rect l="l" t="t" r="r" b="b"/>
            <a:pathLst>
              <a:path w="47625" h="81279">
                <a:moveTo>
                  <a:pt x="0" y="81201"/>
                </a:moveTo>
                <a:lnTo>
                  <a:pt x="47216" y="81201"/>
                </a:lnTo>
                <a:lnTo>
                  <a:pt x="47216" y="0"/>
                </a:lnTo>
                <a:lnTo>
                  <a:pt x="0" y="0"/>
                </a:lnTo>
                <a:lnTo>
                  <a:pt x="0" y="81201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438743" y="6120184"/>
            <a:ext cx="43815" cy="81280"/>
          </a:xfrm>
          <a:custGeom>
            <a:avLst/>
            <a:gdLst/>
            <a:ahLst/>
            <a:cxnLst/>
            <a:rect l="l" t="t" r="r" b="b"/>
            <a:pathLst>
              <a:path w="43814" h="81279">
                <a:moveTo>
                  <a:pt x="0" y="81201"/>
                </a:moveTo>
                <a:lnTo>
                  <a:pt x="43438" y="81201"/>
                </a:lnTo>
                <a:lnTo>
                  <a:pt x="43438" y="0"/>
                </a:lnTo>
                <a:lnTo>
                  <a:pt x="0" y="0"/>
                </a:lnTo>
                <a:lnTo>
                  <a:pt x="0" y="81201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374555" y="6120184"/>
            <a:ext cx="43815" cy="81280"/>
          </a:xfrm>
          <a:custGeom>
            <a:avLst/>
            <a:gdLst/>
            <a:ahLst/>
            <a:cxnLst/>
            <a:rect l="l" t="t" r="r" b="b"/>
            <a:pathLst>
              <a:path w="43814" h="81279">
                <a:moveTo>
                  <a:pt x="0" y="81201"/>
                </a:moveTo>
                <a:lnTo>
                  <a:pt x="43438" y="81201"/>
                </a:lnTo>
                <a:lnTo>
                  <a:pt x="43438" y="0"/>
                </a:lnTo>
                <a:lnTo>
                  <a:pt x="0" y="0"/>
                </a:lnTo>
                <a:lnTo>
                  <a:pt x="0" y="81201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329171" y="6120184"/>
            <a:ext cx="28575" cy="81280"/>
          </a:xfrm>
          <a:custGeom>
            <a:avLst/>
            <a:gdLst/>
            <a:ahLst/>
            <a:cxnLst/>
            <a:rect l="l" t="t" r="r" b="b"/>
            <a:pathLst>
              <a:path w="28575" h="81279">
                <a:moveTo>
                  <a:pt x="0" y="81201"/>
                </a:moveTo>
                <a:lnTo>
                  <a:pt x="28372" y="81201"/>
                </a:lnTo>
                <a:lnTo>
                  <a:pt x="28372" y="0"/>
                </a:lnTo>
                <a:lnTo>
                  <a:pt x="0" y="0"/>
                </a:lnTo>
                <a:lnTo>
                  <a:pt x="0" y="81201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502995" y="6229741"/>
            <a:ext cx="47625" cy="81280"/>
          </a:xfrm>
          <a:custGeom>
            <a:avLst/>
            <a:gdLst/>
            <a:ahLst/>
            <a:cxnLst/>
            <a:rect l="l" t="t" r="r" b="b"/>
            <a:pathLst>
              <a:path w="47625" h="81279">
                <a:moveTo>
                  <a:pt x="0" y="81201"/>
                </a:moveTo>
                <a:lnTo>
                  <a:pt x="47216" y="81201"/>
                </a:lnTo>
                <a:lnTo>
                  <a:pt x="47216" y="0"/>
                </a:lnTo>
                <a:lnTo>
                  <a:pt x="0" y="0"/>
                </a:lnTo>
                <a:lnTo>
                  <a:pt x="0" y="81201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438743" y="6229741"/>
            <a:ext cx="43815" cy="81280"/>
          </a:xfrm>
          <a:custGeom>
            <a:avLst/>
            <a:gdLst/>
            <a:ahLst/>
            <a:cxnLst/>
            <a:rect l="l" t="t" r="r" b="b"/>
            <a:pathLst>
              <a:path w="43814" h="81279">
                <a:moveTo>
                  <a:pt x="0" y="81201"/>
                </a:moveTo>
                <a:lnTo>
                  <a:pt x="43438" y="81201"/>
                </a:lnTo>
                <a:lnTo>
                  <a:pt x="43438" y="0"/>
                </a:lnTo>
                <a:lnTo>
                  <a:pt x="0" y="0"/>
                </a:lnTo>
                <a:lnTo>
                  <a:pt x="0" y="81201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374555" y="6229741"/>
            <a:ext cx="43815" cy="81280"/>
          </a:xfrm>
          <a:custGeom>
            <a:avLst/>
            <a:gdLst/>
            <a:ahLst/>
            <a:cxnLst/>
            <a:rect l="l" t="t" r="r" b="b"/>
            <a:pathLst>
              <a:path w="43814" h="81279">
                <a:moveTo>
                  <a:pt x="0" y="81201"/>
                </a:moveTo>
                <a:lnTo>
                  <a:pt x="43438" y="81201"/>
                </a:lnTo>
                <a:lnTo>
                  <a:pt x="43438" y="0"/>
                </a:lnTo>
                <a:lnTo>
                  <a:pt x="0" y="0"/>
                </a:lnTo>
                <a:lnTo>
                  <a:pt x="0" y="81201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329171" y="6229741"/>
            <a:ext cx="28575" cy="81280"/>
          </a:xfrm>
          <a:custGeom>
            <a:avLst/>
            <a:gdLst/>
            <a:ahLst/>
            <a:cxnLst/>
            <a:rect l="l" t="t" r="r" b="b"/>
            <a:pathLst>
              <a:path w="28575" h="81279">
                <a:moveTo>
                  <a:pt x="0" y="81201"/>
                </a:moveTo>
                <a:lnTo>
                  <a:pt x="28372" y="81201"/>
                </a:lnTo>
                <a:lnTo>
                  <a:pt x="28372" y="0"/>
                </a:lnTo>
                <a:lnTo>
                  <a:pt x="0" y="0"/>
                </a:lnTo>
                <a:lnTo>
                  <a:pt x="0" y="81201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526603" y="6339240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67"/>
                </a:lnTo>
              </a:path>
            </a:pathLst>
          </a:custGeom>
          <a:ln w="47216">
            <a:solidFill>
              <a:srgbClr val="B5D9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460463" y="6339240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67"/>
                </a:lnTo>
              </a:path>
            </a:pathLst>
          </a:custGeom>
          <a:ln w="43438">
            <a:solidFill>
              <a:srgbClr val="CAD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396275" y="6339240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67"/>
                </a:lnTo>
              </a:path>
            </a:pathLst>
          </a:custGeom>
          <a:ln w="43438">
            <a:solidFill>
              <a:srgbClr val="CAD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343357" y="6339240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867"/>
                </a:lnTo>
              </a:path>
            </a:pathLst>
          </a:custGeom>
          <a:ln w="28372">
            <a:solidFill>
              <a:srgbClr val="B5D9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502995" y="6454449"/>
            <a:ext cx="47625" cy="85090"/>
          </a:xfrm>
          <a:custGeom>
            <a:avLst/>
            <a:gdLst/>
            <a:ahLst/>
            <a:cxnLst/>
            <a:rect l="l" t="t" r="r" b="b"/>
            <a:pathLst>
              <a:path w="47625" h="85090">
                <a:moveTo>
                  <a:pt x="0" y="84974"/>
                </a:moveTo>
                <a:lnTo>
                  <a:pt x="47216" y="84974"/>
                </a:lnTo>
                <a:lnTo>
                  <a:pt x="47216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438743" y="6454449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90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374555" y="6454449"/>
            <a:ext cx="43815" cy="85090"/>
          </a:xfrm>
          <a:custGeom>
            <a:avLst/>
            <a:gdLst/>
            <a:ahLst/>
            <a:cxnLst/>
            <a:rect l="l" t="t" r="r" b="b"/>
            <a:pathLst>
              <a:path w="43814" h="85090">
                <a:moveTo>
                  <a:pt x="0" y="84974"/>
                </a:moveTo>
                <a:lnTo>
                  <a:pt x="43438" y="84974"/>
                </a:lnTo>
                <a:lnTo>
                  <a:pt x="43438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B5D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329171" y="6454449"/>
            <a:ext cx="28575" cy="85090"/>
          </a:xfrm>
          <a:custGeom>
            <a:avLst/>
            <a:gdLst/>
            <a:ahLst/>
            <a:cxnLst/>
            <a:rect l="l" t="t" r="r" b="b"/>
            <a:pathLst>
              <a:path w="28575" h="85090">
                <a:moveTo>
                  <a:pt x="0" y="84974"/>
                </a:moveTo>
                <a:lnTo>
                  <a:pt x="28372" y="84974"/>
                </a:lnTo>
                <a:lnTo>
                  <a:pt x="28372" y="0"/>
                </a:lnTo>
                <a:lnTo>
                  <a:pt x="0" y="0"/>
                </a:lnTo>
                <a:lnTo>
                  <a:pt x="0" y="84974"/>
                </a:lnTo>
                <a:close/>
              </a:path>
            </a:pathLst>
          </a:custGeom>
          <a:solidFill>
            <a:srgbClr val="CAD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76738" y="5782153"/>
            <a:ext cx="124698" cy="458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593544" y="5782153"/>
            <a:ext cx="126527" cy="4588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538790" y="6222163"/>
            <a:ext cx="1012825" cy="499109"/>
          </a:xfrm>
          <a:custGeom>
            <a:avLst/>
            <a:gdLst/>
            <a:ahLst/>
            <a:cxnLst/>
            <a:rect l="l" t="t" r="r" b="b"/>
            <a:pathLst>
              <a:path w="1012825" h="499109">
                <a:moveTo>
                  <a:pt x="387168" y="0"/>
                </a:moveTo>
                <a:lnTo>
                  <a:pt x="0" y="0"/>
                </a:lnTo>
                <a:lnTo>
                  <a:pt x="0" y="498535"/>
                </a:lnTo>
                <a:lnTo>
                  <a:pt x="1012284" y="498535"/>
                </a:lnTo>
                <a:lnTo>
                  <a:pt x="1012284" y="90627"/>
                </a:lnTo>
                <a:lnTo>
                  <a:pt x="593054" y="90627"/>
                </a:lnTo>
                <a:lnTo>
                  <a:pt x="387168" y="0"/>
                </a:lnTo>
                <a:close/>
              </a:path>
              <a:path w="1012825" h="499109">
                <a:moveTo>
                  <a:pt x="593054" y="0"/>
                </a:moveTo>
                <a:lnTo>
                  <a:pt x="593054" y="90627"/>
                </a:lnTo>
                <a:lnTo>
                  <a:pt x="800788" y="90627"/>
                </a:lnTo>
                <a:lnTo>
                  <a:pt x="593054" y="0"/>
                </a:lnTo>
                <a:close/>
              </a:path>
              <a:path w="1012825" h="499109">
                <a:moveTo>
                  <a:pt x="800788" y="0"/>
                </a:moveTo>
                <a:lnTo>
                  <a:pt x="800788" y="90627"/>
                </a:lnTo>
                <a:lnTo>
                  <a:pt x="1008523" y="90627"/>
                </a:lnTo>
                <a:lnTo>
                  <a:pt x="800788" y="0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820210" y="635433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766" y="0"/>
                </a:lnTo>
              </a:path>
            </a:pathLst>
          </a:custGeom>
          <a:ln w="79308">
            <a:solidFill>
              <a:srgbClr val="FACE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06877" y="635433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766" y="0"/>
                </a:lnTo>
              </a:path>
            </a:pathLst>
          </a:custGeom>
          <a:ln w="79308">
            <a:solidFill>
              <a:srgbClr val="FACE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593544" y="6354332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46" y="0"/>
                </a:lnTo>
              </a:path>
            </a:pathLst>
          </a:custGeom>
          <a:ln w="79308">
            <a:solidFill>
              <a:srgbClr val="FACE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126171" y="6212731"/>
            <a:ext cx="432488" cy="1094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536878" y="6212731"/>
            <a:ext cx="610235" cy="109855"/>
          </a:xfrm>
          <a:custGeom>
            <a:avLst/>
            <a:gdLst/>
            <a:ahLst/>
            <a:cxnLst/>
            <a:rect l="l" t="t" r="r" b="b"/>
            <a:pathLst>
              <a:path w="610235" h="109854">
                <a:moveTo>
                  <a:pt x="390992" y="0"/>
                </a:moveTo>
                <a:lnTo>
                  <a:pt x="0" y="0"/>
                </a:lnTo>
                <a:lnTo>
                  <a:pt x="3760" y="3760"/>
                </a:lnTo>
                <a:lnTo>
                  <a:pt x="3760" y="13192"/>
                </a:lnTo>
                <a:lnTo>
                  <a:pt x="0" y="17016"/>
                </a:lnTo>
                <a:lnTo>
                  <a:pt x="387168" y="17016"/>
                </a:lnTo>
                <a:lnTo>
                  <a:pt x="598727" y="107644"/>
                </a:lnTo>
                <a:lnTo>
                  <a:pt x="600575" y="109492"/>
                </a:lnTo>
                <a:lnTo>
                  <a:pt x="604400" y="109492"/>
                </a:lnTo>
                <a:lnTo>
                  <a:pt x="608161" y="107644"/>
                </a:lnTo>
                <a:lnTo>
                  <a:pt x="608161" y="103884"/>
                </a:lnTo>
                <a:lnTo>
                  <a:pt x="610073" y="98211"/>
                </a:lnTo>
                <a:lnTo>
                  <a:pt x="608161" y="94387"/>
                </a:lnTo>
                <a:lnTo>
                  <a:pt x="604400" y="92539"/>
                </a:lnTo>
                <a:lnTo>
                  <a:pt x="390992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610563" y="5474389"/>
            <a:ext cx="391160" cy="280035"/>
          </a:xfrm>
          <a:custGeom>
            <a:avLst/>
            <a:gdLst/>
            <a:ahLst/>
            <a:cxnLst/>
            <a:rect l="l" t="t" r="r" b="b"/>
            <a:pathLst>
              <a:path w="391160" h="280035">
                <a:moveTo>
                  <a:pt x="58515" y="84955"/>
                </a:moveTo>
                <a:lnTo>
                  <a:pt x="54754" y="84955"/>
                </a:lnTo>
                <a:lnTo>
                  <a:pt x="34259" y="89202"/>
                </a:lnTo>
                <a:lnTo>
                  <a:pt x="16764" y="100530"/>
                </a:lnTo>
                <a:lnTo>
                  <a:pt x="4575" y="116816"/>
                </a:lnTo>
                <a:lnTo>
                  <a:pt x="0" y="135941"/>
                </a:lnTo>
                <a:lnTo>
                  <a:pt x="2356" y="149654"/>
                </a:lnTo>
                <a:lnTo>
                  <a:pt x="8955" y="162135"/>
                </a:lnTo>
                <a:lnTo>
                  <a:pt x="19092" y="172848"/>
                </a:lnTo>
                <a:lnTo>
                  <a:pt x="32062" y="181255"/>
                </a:lnTo>
                <a:lnTo>
                  <a:pt x="24354" y="185379"/>
                </a:lnTo>
                <a:lnTo>
                  <a:pt x="18397" y="191635"/>
                </a:lnTo>
                <a:lnTo>
                  <a:pt x="14556" y="199314"/>
                </a:lnTo>
                <a:lnTo>
                  <a:pt x="13194" y="207704"/>
                </a:lnTo>
                <a:lnTo>
                  <a:pt x="14228" y="215825"/>
                </a:lnTo>
                <a:lnTo>
                  <a:pt x="17210" y="223056"/>
                </a:lnTo>
                <a:lnTo>
                  <a:pt x="21961" y="229223"/>
                </a:lnTo>
                <a:lnTo>
                  <a:pt x="28301" y="234153"/>
                </a:lnTo>
                <a:lnTo>
                  <a:pt x="20779" y="237913"/>
                </a:lnTo>
                <a:lnTo>
                  <a:pt x="16955" y="245497"/>
                </a:lnTo>
                <a:lnTo>
                  <a:pt x="16955" y="253018"/>
                </a:lnTo>
                <a:lnTo>
                  <a:pt x="18994" y="263523"/>
                </a:lnTo>
                <a:lnTo>
                  <a:pt x="24755" y="271907"/>
                </a:lnTo>
                <a:lnTo>
                  <a:pt x="33708" y="277458"/>
                </a:lnTo>
                <a:lnTo>
                  <a:pt x="45320" y="279467"/>
                </a:lnTo>
                <a:lnTo>
                  <a:pt x="52841" y="279467"/>
                </a:lnTo>
                <a:lnTo>
                  <a:pt x="60427" y="273795"/>
                </a:lnTo>
                <a:lnTo>
                  <a:pt x="66100" y="266274"/>
                </a:lnTo>
                <a:lnTo>
                  <a:pt x="79079" y="263668"/>
                </a:lnTo>
                <a:lnTo>
                  <a:pt x="89238" y="256802"/>
                </a:lnTo>
                <a:lnTo>
                  <a:pt x="95859" y="247104"/>
                </a:lnTo>
                <a:lnTo>
                  <a:pt x="98226" y="236001"/>
                </a:lnTo>
                <a:lnTo>
                  <a:pt x="98226" y="226569"/>
                </a:lnTo>
                <a:lnTo>
                  <a:pt x="96313" y="222809"/>
                </a:lnTo>
                <a:lnTo>
                  <a:pt x="107659" y="222809"/>
                </a:lnTo>
                <a:lnTo>
                  <a:pt x="128961" y="218821"/>
                </a:lnTo>
                <a:lnTo>
                  <a:pt x="146367" y="207927"/>
                </a:lnTo>
                <a:lnTo>
                  <a:pt x="158107" y="191727"/>
                </a:lnTo>
                <a:lnTo>
                  <a:pt x="162414" y="171823"/>
                </a:lnTo>
                <a:lnTo>
                  <a:pt x="162414" y="160478"/>
                </a:lnTo>
                <a:lnTo>
                  <a:pt x="160501" y="154806"/>
                </a:lnTo>
                <a:lnTo>
                  <a:pt x="162414" y="154806"/>
                </a:lnTo>
                <a:lnTo>
                  <a:pt x="175682" y="152509"/>
                </a:lnTo>
                <a:lnTo>
                  <a:pt x="186476" y="146322"/>
                </a:lnTo>
                <a:lnTo>
                  <a:pt x="193733" y="137302"/>
                </a:lnTo>
                <a:lnTo>
                  <a:pt x="196388" y="126509"/>
                </a:lnTo>
                <a:lnTo>
                  <a:pt x="196388" y="122748"/>
                </a:lnTo>
                <a:lnTo>
                  <a:pt x="233072" y="122748"/>
                </a:lnTo>
                <a:lnTo>
                  <a:pt x="245979" y="115403"/>
                </a:lnTo>
                <a:lnTo>
                  <a:pt x="256714" y="103386"/>
                </a:lnTo>
                <a:lnTo>
                  <a:pt x="262488" y="88715"/>
                </a:lnTo>
                <a:lnTo>
                  <a:pt x="270074" y="88715"/>
                </a:lnTo>
                <a:lnTo>
                  <a:pt x="273771" y="86867"/>
                </a:lnTo>
                <a:lnTo>
                  <a:pt x="62339" y="86867"/>
                </a:lnTo>
                <a:lnTo>
                  <a:pt x="58515" y="84955"/>
                </a:lnTo>
                <a:close/>
              </a:path>
              <a:path w="391160" h="280035">
                <a:moveTo>
                  <a:pt x="233072" y="122748"/>
                </a:moveTo>
                <a:lnTo>
                  <a:pt x="196388" y="122748"/>
                </a:lnTo>
                <a:lnTo>
                  <a:pt x="202061" y="124597"/>
                </a:lnTo>
                <a:lnTo>
                  <a:pt x="207734" y="126509"/>
                </a:lnTo>
                <a:lnTo>
                  <a:pt x="215319" y="126509"/>
                </a:lnTo>
                <a:lnTo>
                  <a:pt x="231707" y="123525"/>
                </a:lnTo>
                <a:lnTo>
                  <a:pt x="233072" y="122748"/>
                </a:lnTo>
                <a:close/>
              </a:path>
              <a:path w="391160" h="280035">
                <a:moveTo>
                  <a:pt x="376154" y="81195"/>
                </a:moveTo>
                <a:lnTo>
                  <a:pt x="283268" y="81195"/>
                </a:lnTo>
                <a:lnTo>
                  <a:pt x="288078" y="91989"/>
                </a:lnTo>
                <a:lnTo>
                  <a:pt x="296264" y="101008"/>
                </a:lnTo>
                <a:lnTo>
                  <a:pt x="306923" y="107195"/>
                </a:lnTo>
                <a:lnTo>
                  <a:pt x="319155" y="109492"/>
                </a:lnTo>
                <a:lnTo>
                  <a:pt x="327576" y="108170"/>
                </a:lnTo>
                <a:lnTo>
                  <a:pt x="335465" y="104553"/>
                </a:lnTo>
                <a:lnTo>
                  <a:pt x="342290" y="99167"/>
                </a:lnTo>
                <a:lnTo>
                  <a:pt x="347520" y="92539"/>
                </a:lnTo>
                <a:lnTo>
                  <a:pt x="364656" y="88450"/>
                </a:lnTo>
                <a:lnTo>
                  <a:pt x="376154" y="81195"/>
                </a:lnTo>
                <a:close/>
              </a:path>
              <a:path w="391160" h="280035">
                <a:moveTo>
                  <a:pt x="103835" y="11344"/>
                </a:moveTo>
                <a:lnTo>
                  <a:pt x="83928" y="14705"/>
                </a:lnTo>
                <a:lnTo>
                  <a:pt x="67725" y="24082"/>
                </a:lnTo>
                <a:lnTo>
                  <a:pt x="56829" y="38419"/>
                </a:lnTo>
                <a:lnTo>
                  <a:pt x="52841" y="56658"/>
                </a:lnTo>
                <a:lnTo>
                  <a:pt x="53557" y="65070"/>
                </a:lnTo>
                <a:lnTo>
                  <a:pt x="55694" y="73149"/>
                </a:lnTo>
                <a:lnTo>
                  <a:pt x="59242" y="80534"/>
                </a:lnTo>
                <a:lnTo>
                  <a:pt x="64188" y="86867"/>
                </a:lnTo>
                <a:lnTo>
                  <a:pt x="273771" y="86867"/>
                </a:lnTo>
                <a:lnTo>
                  <a:pt x="277595" y="84955"/>
                </a:lnTo>
                <a:lnTo>
                  <a:pt x="283268" y="81195"/>
                </a:lnTo>
                <a:lnTo>
                  <a:pt x="376154" y="81195"/>
                </a:lnTo>
                <a:lnTo>
                  <a:pt x="378427" y="79761"/>
                </a:lnTo>
                <a:lnTo>
                  <a:pt x="387597" y="67534"/>
                </a:lnTo>
                <a:lnTo>
                  <a:pt x="390928" y="52834"/>
                </a:lnTo>
                <a:lnTo>
                  <a:pt x="387597" y="38462"/>
                </a:lnTo>
                <a:lnTo>
                  <a:pt x="378427" y="27102"/>
                </a:lnTo>
                <a:lnTo>
                  <a:pt x="377222" y="26449"/>
                </a:lnTo>
                <a:lnTo>
                  <a:pt x="143546" y="26449"/>
                </a:lnTo>
                <a:lnTo>
                  <a:pt x="135728" y="20082"/>
                </a:lnTo>
                <a:lnTo>
                  <a:pt x="126511" y="15335"/>
                </a:lnTo>
                <a:lnTo>
                  <a:pt x="115884" y="12369"/>
                </a:lnTo>
                <a:lnTo>
                  <a:pt x="103835" y="11344"/>
                </a:lnTo>
                <a:close/>
              </a:path>
              <a:path w="391160" h="280035">
                <a:moveTo>
                  <a:pt x="177521" y="16952"/>
                </a:moveTo>
                <a:lnTo>
                  <a:pt x="169935" y="16952"/>
                </a:lnTo>
                <a:lnTo>
                  <a:pt x="162630" y="17638"/>
                </a:lnTo>
                <a:lnTo>
                  <a:pt x="155330" y="19573"/>
                </a:lnTo>
                <a:lnTo>
                  <a:pt x="148736" y="22572"/>
                </a:lnTo>
                <a:lnTo>
                  <a:pt x="143546" y="26449"/>
                </a:lnTo>
                <a:lnTo>
                  <a:pt x="377222" y="26449"/>
                </a:lnTo>
                <a:lnTo>
                  <a:pt x="366757" y="20776"/>
                </a:lnTo>
                <a:lnTo>
                  <a:pt x="188867" y="20776"/>
                </a:lnTo>
                <a:lnTo>
                  <a:pt x="177521" y="16952"/>
                </a:lnTo>
                <a:close/>
              </a:path>
              <a:path w="391160" h="280035">
                <a:moveTo>
                  <a:pt x="215319" y="0"/>
                </a:moveTo>
                <a:lnTo>
                  <a:pt x="205593" y="1651"/>
                </a:lnTo>
                <a:lnTo>
                  <a:pt x="197121" y="6134"/>
                </a:lnTo>
                <a:lnTo>
                  <a:pt x="191135" y="12744"/>
                </a:lnTo>
                <a:lnTo>
                  <a:pt x="188867" y="20776"/>
                </a:lnTo>
                <a:lnTo>
                  <a:pt x="366757" y="20776"/>
                </a:lnTo>
                <a:lnTo>
                  <a:pt x="364656" y="19637"/>
                </a:lnTo>
                <a:lnTo>
                  <a:pt x="359723" y="18864"/>
                </a:lnTo>
                <a:lnTo>
                  <a:pt x="285181" y="18864"/>
                </a:lnTo>
                <a:lnTo>
                  <a:pt x="278436" y="16952"/>
                </a:lnTo>
                <a:lnTo>
                  <a:pt x="241709" y="16952"/>
                </a:lnTo>
                <a:lnTo>
                  <a:pt x="237854" y="10324"/>
                </a:lnTo>
                <a:lnTo>
                  <a:pt x="232052" y="4939"/>
                </a:lnTo>
                <a:lnTo>
                  <a:pt x="224480" y="1322"/>
                </a:lnTo>
                <a:lnTo>
                  <a:pt x="215319" y="0"/>
                </a:lnTo>
                <a:close/>
              </a:path>
              <a:path w="391160" h="280035">
                <a:moveTo>
                  <a:pt x="321067" y="5672"/>
                </a:moveTo>
                <a:lnTo>
                  <a:pt x="309721" y="5672"/>
                </a:lnTo>
                <a:lnTo>
                  <a:pt x="301629" y="6675"/>
                </a:lnTo>
                <a:lnTo>
                  <a:pt x="294606" y="9448"/>
                </a:lnTo>
                <a:lnTo>
                  <a:pt x="289006" y="13630"/>
                </a:lnTo>
                <a:lnTo>
                  <a:pt x="285181" y="18864"/>
                </a:lnTo>
                <a:lnTo>
                  <a:pt x="359723" y="18864"/>
                </a:lnTo>
                <a:lnTo>
                  <a:pt x="347520" y="16952"/>
                </a:lnTo>
                <a:lnTo>
                  <a:pt x="332413" y="16952"/>
                </a:lnTo>
                <a:lnTo>
                  <a:pt x="330501" y="11344"/>
                </a:lnTo>
                <a:lnTo>
                  <a:pt x="321067" y="5672"/>
                </a:lnTo>
                <a:close/>
              </a:path>
              <a:path w="391160" h="280035">
                <a:moveTo>
                  <a:pt x="258728" y="13192"/>
                </a:moveTo>
                <a:lnTo>
                  <a:pt x="253055" y="13192"/>
                </a:lnTo>
                <a:lnTo>
                  <a:pt x="246673" y="15335"/>
                </a:lnTo>
                <a:lnTo>
                  <a:pt x="241709" y="16952"/>
                </a:lnTo>
                <a:lnTo>
                  <a:pt x="278436" y="16952"/>
                </a:lnTo>
                <a:lnTo>
                  <a:pt x="272647" y="15311"/>
                </a:lnTo>
                <a:lnTo>
                  <a:pt x="265774" y="13810"/>
                </a:lnTo>
                <a:lnTo>
                  <a:pt x="258728" y="1319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805103" y="5455460"/>
            <a:ext cx="391160" cy="285750"/>
          </a:xfrm>
          <a:custGeom>
            <a:avLst/>
            <a:gdLst/>
            <a:ahLst/>
            <a:cxnLst/>
            <a:rect l="l" t="t" r="r" b="b"/>
            <a:pathLst>
              <a:path w="391160" h="285750">
                <a:moveTo>
                  <a:pt x="101986" y="11344"/>
                </a:moveTo>
                <a:lnTo>
                  <a:pt x="82052" y="15004"/>
                </a:lnTo>
                <a:lnTo>
                  <a:pt x="65853" y="25038"/>
                </a:lnTo>
                <a:lnTo>
                  <a:pt x="54972" y="40033"/>
                </a:lnTo>
                <a:lnTo>
                  <a:pt x="50993" y="58570"/>
                </a:lnTo>
                <a:lnTo>
                  <a:pt x="51997" y="67018"/>
                </a:lnTo>
                <a:lnTo>
                  <a:pt x="54770" y="75108"/>
                </a:lnTo>
                <a:lnTo>
                  <a:pt x="58953" y="82481"/>
                </a:lnTo>
                <a:lnTo>
                  <a:pt x="64188" y="88779"/>
                </a:lnTo>
                <a:lnTo>
                  <a:pt x="49081" y="88779"/>
                </a:lnTo>
                <a:lnTo>
                  <a:pt x="28396" y="94160"/>
                </a:lnTo>
                <a:lnTo>
                  <a:pt x="12493" y="106258"/>
                </a:lnTo>
                <a:lnTo>
                  <a:pt x="2613" y="123302"/>
                </a:lnTo>
                <a:lnTo>
                  <a:pt x="0" y="143525"/>
                </a:lnTo>
                <a:lnTo>
                  <a:pt x="2808" y="156946"/>
                </a:lnTo>
                <a:lnTo>
                  <a:pt x="8461" y="168580"/>
                </a:lnTo>
                <a:lnTo>
                  <a:pt x="16959" y="178075"/>
                </a:lnTo>
                <a:lnTo>
                  <a:pt x="28301" y="185079"/>
                </a:lnTo>
                <a:lnTo>
                  <a:pt x="21662" y="190039"/>
                </a:lnTo>
                <a:lnTo>
                  <a:pt x="16254" y="196415"/>
                </a:lnTo>
                <a:lnTo>
                  <a:pt x="12614" y="204214"/>
                </a:lnTo>
                <a:lnTo>
                  <a:pt x="11282" y="213440"/>
                </a:lnTo>
                <a:lnTo>
                  <a:pt x="12316" y="220456"/>
                </a:lnTo>
                <a:lnTo>
                  <a:pt x="15298" y="227119"/>
                </a:lnTo>
                <a:lnTo>
                  <a:pt x="20048" y="233077"/>
                </a:lnTo>
                <a:lnTo>
                  <a:pt x="26389" y="237977"/>
                </a:lnTo>
                <a:lnTo>
                  <a:pt x="18867" y="243649"/>
                </a:lnTo>
                <a:lnTo>
                  <a:pt x="13194" y="251170"/>
                </a:lnTo>
                <a:lnTo>
                  <a:pt x="13194" y="258754"/>
                </a:lnTo>
                <a:lnTo>
                  <a:pt x="15492" y="269259"/>
                </a:lnTo>
                <a:lnTo>
                  <a:pt x="21680" y="277643"/>
                </a:lnTo>
                <a:lnTo>
                  <a:pt x="30700" y="283194"/>
                </a:lnTo>
                <a:lnTo>
                  <a:pt x="41495" y="285203"/>
                </a:lnTo>
                <a:lnTo>
                  <a:pt x="48549" y="284488"/>
                </a:lnTo>
                <a:lnTo>
                  <a:pt x="55232" y="282351"/>
                </a:lnTo>
                <a:lnTo>
                  <a:pt x="61198" y="278804"/>
                </a:lnTo>
                <a:lnTo>
                  <a:pt x="66100" y="273858"/>
                </a:lnTo>
                <a:lnTo>
                  <a:pt x="78263" y="270426"/>
                </a:lnTo>
                <a:lnTo>
                  <a:pt x="88489" y="263462"/>
                </a:lnTo>
                <a:lnTo>
                  <a:pt x="95537" y="253666"/>
                </a:lnTo>
                <a:lnTo>
                  <a:pt x="98162" y="241737"/>
                </a:lnTo>
                <a:lnTo>
                  <a:pt x="98162" y="236065"/>
                </a:lnTo>
                <a:lnTo>
                  <a:pt x="96313" y="232305"/>
                </a:lnTo>
                <a:lnTo>
                  <a:pt x="94401" y="226633"/>
                </a:lnTo>
                <a:lnTo>
                  <a:pt x="115872" y="226633"/>
                </a:lnTo>
                <a:lnTo>
                  <a:pt x="128443" y="224259"/>
                </a:lnTo>
                <a:lnTo>
                  <a:pt x="147052" y="212707"/>
                </a:lnTo>
                <a:lnTo>
                  <a:pt x="159637" y="195850"/>
                </a:lnTo>
                <a:lnTo>
                  <a:pt x="164262" y="175647"/>
                </a:lnTo>
                <a:lnTo>
                  <a:pt x="164262" y="169974"/>
                </a:lnTo>
                <a:lnTo>
                  <a:pt x="162414" y="164302"/>
                </a:lnTo>
                <a:lnTo>
                  <a:pt x="160501" y="160542"/>
                </a:lnTo>
                <a:lnTo>
                  <a:pt x="164262" y="160542"/>
                </a:lnTo>
                <a:lnTo>
                  <a:pt x="176462" y="157916"/>
                </a:lnTo>
                <a:lnTo>
                  <a:pt x="186707" y="150863"/>
                </a:lnTo>
                <a:lnTo>
                  <a:pt x="193762" y="140619"/>
                </a:lnTo>
                <a:lnTo>
                  <a:pt x="196388" y="128421"/>
                </a:lnTo>
                <a:lnTo>
                  <a:pt x="196388" y="126572"/>
                </a:lnTo>
                <a:lnTo>
                  <a:pt x="225342" y="126572"/>
                </a:lnTo>
                <a:lnTo>
                  <a:pt x="230930" y="125707"/>
                </a:lnTo>
                <a:lnTo>
                  <a:pt x="245979" y="118040"/>
                </a:lnTo>
                <a:lnTo>
                  <a:pt x="257491" y="106131"/>
                </a:lnTo>
                <a:lnTo>
                  <a:pt x="264401" y="90691"/>
                </a:lnTo>
                <a:lnTo>
                  <a:pt x="271922" y="90691"/>
                </a:lnTo>
                <a:lnTo>
                  <a:pt x="279508" y="88779"/>
                </a:lnTo>
                <a:lnTo>
                  <a:pt x="285181" y="85019"/>
                </a:lnTo>
                <a:lnTo>
                  <a:pt x="376290" y="85019"/>
                </a:lnTo>
                <a:lnTo>
                  <a:pt x="378897" y="83346"/>
                </a:lnTo>
                <a:lnTo>
                  <a:pt x="387656" y="71328"/>
                </a:lnTo>
                <a:lnTo>
                  <a:pt x="390928" y="56658"/>
                </a:lnTo>
                <a:lnTo>
                  <a:pt x="387656" y="40919"/>
                </a:lnTo>
                <a:lnTo>
                  <a:pt x="380235" y="30272"/>
                </a:lnTo>
                <a:lnTo>
                  <a:pt x="143482" y="30272"/>
                </a:lnTo>
                <a:lnTo>
                  <a:pt x="135403" y="22529"/>
                </a:lnTo>
                <a:lnTo>
                  <a:pt x="125555" y="16554"/>
                </a:lnTo>
                <a:lnTo>
                  <a:pt x="114297" y="12706"/>
                </a:lnTo>
                <a:lnTo>
                  <a:pt x="101986" y="11344"/>
                </a:lnTo>
                <a:close/>
              </a:path>
              <a:path w="391160" h="285750">
                <a:moveTo>
                  <a:pt x="115872" y="226633"/>
                </a:moveTo>
                <a:lnTo>
                  <a:pt x="94401" y="226633"/>
                </a:lnTo>
                <a:lnTo>
                  <a:pt x="98162" y="228545"/>
                </a:lnTo>
                <a:lnTo>
                  <a:pt x="105747" y="228545"/>
                </a:lnTo>
                <a:lnTo>
                  <a:pt x="115872" y="226633"/>
                </a:lnTo>
                <a:close/>
              </a:path>
              <a:path w="391160" h="285750">
                <a:moveTo>
                  <a:pt x="225342" y="126572"/>
                </a:moveTo>
                <a:lnTo>
                  <a:pt x="196388" y="126572"/>
                </a:lnTo>
                <a:lnTo>
                  <a:pt x="202061" y="128421"/>
                </a:lnTo>
                <a:lnTo>
                  <a:pt x="213407" y="128421"/>
                </a:lnTo>
                <a:lnTo>
                  <a:pt x="225342" y="126572"/>
                </a:lnTo>
                <a:close/>
              </a:path>
              <a:path w="391160" h="285750">
                <a:moveTo>
                  <a:pt x="376290" y="85019"/>
                </a:moveTo>
                <a:lnTo>
                  <a:pt x="285181" y="85019"/>
                </a:lnTo>
                <a:lnTo>
                  <a:pt x="288876" y="95524"/>
                </a:lnTo>
                <a:lnTo>
                  <a:pt x="296479" y="103908"/>
                </a:lnTo>
                <a:lnTo>
                  <a:pt x="306926" y="109459"/>
                </a:lnTo>
                <a:lnTo>
                  <a:pt x="319155" y="111468"/>
                </a:lnTo>
                <a:lnTo>
                  <a:pt x="329750" y="110135"/>
                </a:lnTo>
                <a:lnTo>
                  <a:pt x="338756" y="106497"/>
                </a:lnTo>
                <a:lnTo>
                  <a:pt x="345992" y="101089"/>
                </a:lnTo>
                <a:lnTo>
                  <a:pt x="351281" y="94451"/>
                </a:lnTo>
                <a:lnTo>
                  <a:pt x="366242" y="91468"/>
                </a:lnTo>
                <a:lnTo>
                  <a:pt x="376290" y="85019"/>
                </a:lnTo>
                <a:close/>
              </a:path>
              <a:path w="391160" h="285750">
                <a:moveTo>
                  <a:pt x="181281" y="20776"/>
                </a:moveTo>
                <a:lnTo>
                  <a:pt x="171848" y="20776"/>
                </a:lnTo>
                <a:lnTo>
                  <a:pt x="163696" y="21462"/>
                </a:lnTo>
                <a:lnTo>
                  <a:pt x="156255" y="23397"/>
                </a:lnTo>
                <a:lnTo>
                  <a:pt x="149519" y="26396"/>
                </a:lnTo>
                <a:lnTo>
                  <a:pt x="143482" y="30272"/>
                </a:lnTo>
                <a:lnTo>
                  <a:pt x="380235" y="30272"/>
                </a:lnTo>
                <a:lnTo>
                  <a:pt x="378897" y="28353"/>
                </a:lnTo>
                <a:lnTo>
                  <a:pt x="373193" y="24600"/>
                </a:lnTo>
                <a:lnTo>
                  <a:pt x="186954" y="24600"/>
                </a:lnTo>
                <a:lnTo>
                  <a:pt x="181281" y="20776"/>
                </a:lnTo>
                <a:close/>
              </a:path>
              <a:path w="391160" h="285750">
                <a:moveTo>
                  <a:pt x="215256" y="0"/>
                </a:moveTo>
                <a:lnTo>
                  <a:pt x="204729" y="1979"/>
                </a:lnTo>
                <a:lnTo>
                  <a:pt x="196157" y="7329"/>
                </a:lnTo>
                <a:lnTo>
                  <a:pt x="190059" y="15164"/>
                </a:lnTo>
                <a:lnTo>
                  <a:pt x="186954" y="24600"/>
                </a:lnTo>
                <a:lnTo>
                  <a:pt x="373193" y="24600"/>
                </a:lnTo>
                <a:lnTo>
                  <a:pt x="370286" y="22688"/>
                </a:lnTo>
                <a:lnTo>
                  <a:pt x="285181" y="22688"/>
                </a:lnTo>
                <a:lnTo>
                  <a:pt x="279473" y="19110"/>
                </a:lnTo>
                <a:lnTo>
                  <a:pt x="279016" y="18928"/>
                </a:lnTo>
                <a:lnTo>
                  <a:pt x="241709" y="18928"/>
                </a:lnTo>
                <a:lnTo>
                  <a:pt x="237853" y="11185"/>
                </a:lnTo>
                <a:lnTo>
                  <a:pt x="232044" y="5210"/>
                </a:lnTo>
                <a:lnTo>
                  <a:pt x="224453" y="1362"/>
                </a:lnTo>
                <a:lnTo>
                  <a:pt x="215256" y="0"/>
                </a:lnTo>
                <a:close/>
              </a:path>
              <a:path w="391160" h="285750">
                <a:moveTo>
                  <a:pt x="309721" y="5672"/>
                </a:moveTo>
                <a:lnTo>
                  <a:pt x="301629" y="7004"/>
                </a:lnTo>
                <a:lnTo>
                  <a:pt x="294606" y="10643"/>
                </a:lnTo>
                <a:lnTo>
                  <a:pt x="289006" y="16050"/>
                </a:lnTo>
                <a:lnTo>
                  <a:pt x="285181" y="22688"/>
                </a:lnTo>
                <a:lnTo>
                  <a:pt x="370286" y="22688"/>
                </a:lnTo>
                <a:lnTo>
                  <a:pt x="367379" y="20776"/>
                </a:lnTo>
                <a:lnTo>
                  <a:pt x="334262" y="20776"/>
                </a:lnTo>
                <a:lnTo>
                  <a:pt x="330436" y="14437"/>
                </a:lnTo>
                <a:lnTo>
                  <a:pt x="324836" y="9687"/>
                </a:lnTo>
                <a:lnTo>
                  <a:pt x="317813" y="6705"/>
                </a:lnTo>
                <a:lnTo>
                  <a:pt x="309721" y="5672"/>
                </a:lnTo>
                <a:close/>
              </a:path>
              <a:path w="391160" h="285750">
                <a:moveTo>
                  <a:pt x="351281" y="17016"/>
                </a:moveTo>
                <a:lnTo>
                  <a:pt x="345608" y="17016"/>
                </a:lnTo>
                <a:lnTo>
                  <a:pt x="339935" y="18928"/>
                </a:lnTo>
                <a:lnTo>
                  <a:pt x="334262" y="20776"/>
                </a:lnTo>
                <a:lnTo>
                  <a:pt x="367379" y="20776"/>
                </a:lnTo>
                <a:lnTo>
                  <a:pt x="366242" y="20028"/>
                </a:lnTo>
                <a:lnTo>
                  <a:pt x="351281" y="17016"/>
                </a:lnTo>
                <a:close/>
              </a:path>
              <a:path w="391160" h="285750">
                <a:moveTo>
                  <a:pt x="260640" y="15104"/>
                </a:moveTo>
                <a:lnTo>
                  <a:pt x="247382" y="15104"/>
                </a:lnTo>
                <a:lnTo>
                  <a:pt x="241709" y="18928"/>
                </a:lnTo>
                <a:lnTo>
                  <a:pt x="279016" y="18928"/>
                </a:lnTo>
                <a:lnTo>
                  <a:pt x="273603" y="16769"/>
                </a:lnTo>
                <a:lnTo>
                  <a:pt x="267388" y="15491"/>
                </a:lnTo>
                <a:lnTo>
                  <a:pt x="260640" y="1510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129932" y="6454437"/>
            <a:ext cx="238125" cy="266700"/>
          </a:xfrm>
          <a:custGeom>
            <a:avLst/>
            <a:gdLst/>
            <a:ahLst/>
            <a:cxnLst/>
            <a:rect l="l" t="t" r="r" b="b"/>
            <a:pathLst>
              <a:path w="238125" h="266700">
                <a:moveTo>
                  <a:pt x="0" y="266262"/>
                </a:moveTo>
                <a:lnTo>
                  <a:pt x="237948" y="266262"/>
                </a:lnTo>
                <a:lnTo>
                  <a:pt x="237948" y="0"/>
                </a:lnTo>
                <a:lnTo>
                  <a:pt x="0" y="0"/>
                </a:lnTo>
                <a:lnTo>
                  <a:pt x="0" y="26626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205558" y="5483840"/>
            <a:ext cx="28575" cy="83185"/>
          </a:xfrm>
          <a:custGeom>
            <a:avLst/>
            <a:gdLst/>
            <a:ahLst/>
            <a:cxnLst/>
            <a:rect l="l" t="t" r="r" b="b"/>
            <a:pathLst>
              <a:path w="28575" h="83185">
                <a:moveTo>
                  <a:pt x="0" y="83088"/>
                </a:moveTo>
                <a:lnTo>
                  <a:pt x="28330" y="83088"/>
                </a:lnTo>
                <a:lnTo>
                  <a:pt x="28330" y="0"/>
                </a:lnTo>
                <a:lnTo>
                  <a:pt x="0" y="0"/>
                </a:lnTo>
                <a:lnTo>
                  <a:pt x="0" y="83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170625" y="5451738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190"/>
                </a:lnTo>
              </a:path>
            </a:pathLst>
          </a:custGeom>
          <a:ln w="207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386840" y="6411003"/>
            <a:ext cx="57150" cy="347980"/>
          </a:xfrm>
          <a:custGeom>
            <a:avLst/>
            <a:gdLst/>
            <a:ahLst/>
            <a:cxnLst/>
            <a:rect l="l" t="t" r="r" b="b"/>
            <a:pathLst>
              <a:path w="57150" h="347979">
                <a:moveTo>
                  <a:pt x="0" y="347463"/>
                </a:moveTo>
                <a:lnTo>
                  <a:pt x="56666" y="347463"/>
                </a:lnTo>
                <a:lnTo>
                  <a:pt x="56666" y="0"/>
                </a:lnTo>
                <a:lnTo>
                  <a:pt x="0" y="0"/>
                </a:lnTo>
                <a:lnTo>
                  <a:pt x="0" y="34746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570944" y="6411003"/>
            <a:ext cx="57150" cy="347980"/>
          </a:xfrm>
          <a:custGeom>
            <a:avLst/>
            <a:gdLst/>
            <a:ahLst/>
            <a:cxnLst/>
            <a:rect l="l" t="t" r="r" b="b"/>
            <a:pathLst>
              <a:path w="57150" h="347979">
                <a:moveTo>
                  <a:pt x="0" y="347463"/>
                </a:moveTo>
                <a:lnTo>
                  <a:pt x="56666" y="347463"/>
                </a:lnTo>
                <a:lnTo>
                  <a:pt x="56666" y="0"/>
                </a:lnTo>
                <a:lnTo>
                  <a:pt x="0" y="0"/>
                </a:lnTo>
                <a:lnTo>
                  <a:pt x="0" y="34746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627610" y="5683999"/>
            <a:ext cx="759460" cy="262890"/>
          </a:xfrm>
          <a:custGeom>
            <a:avLst/>
            <a:gdLst/>
            <a:ahLst/>
            <a:cxnLst/>
            <a:rect l="l" t="t" r="r" b="b"/>
            <a:pathLst>
              <a:path w="759459" h="262889">
                <a:moveTo>
                  <a:pt x="0" y="262482"/>
                </a:moveTo>
                <a:lnTo>
                  <a:pt x="759229" y="262482"/>
                </a:lnTo>
                <a:lnTo>
                  <a:pt x="759229" y="0"/>
                </a:lnTo>
                <a:lnTo>
                  <a:pt x="0" y="0"/>
                </a:lnTo>
                <a:lnTo>
                  <a:pt x="0" y="262482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627610" y="6035235"/>
            <a:ext cx="759460" cy="85090"/>
          </a:xfrm>
          <a:custGeom>
            <a:avLst/>
            <a:gdLst/>
            <a:ahLst/>
            <a:cxnLst/>
            <a:rect l="l" t="t" r="r" b="b"/>
            <a:pathLst>
              <a:path w="759459" h="85089">
                <a:moveTo>
                  <a:pt x="0" y="84981"/>
                </a:moveTo>
                <a:lnTo>
                  <a:pt x="759229" y="84981"/>
                </a:lnTo>
                <a:lnTo>
                  <a:pt x="759229" y="0"/>
                </a:lnTo>
                <a:lnTo>
                  <a:pt x="0" y="0"/>
                </a:lnTo>
                <a:lnTo>
                  <a:pt x="0" y="84981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627610" y="6208971"/>
            <a:ext cx="759460" cy="125095"/>
          </a:xfrm>
          <a:custGeom>
            <a:avLst/>
            <a:gdLst/>
            <a:ahLst/>
            <a:cxnLst/>
            <a:rect l="l" t="t" r="r" b="b"/>
            <a:pathLst>
              <a:path w="759459" h="125095">
                <a:moveTo>
                  <a:pt x="0" y="124609"/>
                </a:moveTo>
                <a:lnTo>
                  <a:pt x="759229" y="124609"/>
                </a:lnTo>
                <a:lnTo>
                  <a:pt x="759229" y="0"/>
                </a:lnTo>
                <a:lnTo>
                  <a:pt x="0" y="0"/>
                </a:lnTo>
                <a:lnTo>
                  <a:pt x="0" y="124609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627610" y="6411003"/>
            <a:ext cx="759460" cy="347980"/>
          </a:xfrm>
          <a:custGeom>
            <a:avLst/>
            <a:gdLst/>
            <a:ahLst/>
            <a:cxnLst/>
            <a:rect l="l" t="t" r="r" b="b"/>
            <a:pathLst>
              <a:path w="759459" h="347979">
                <a:moveTo>
                  <a:pt x="0" y="347463"/>
                </a:moveTo>
                <a:lnTo>
                  <a:pt x="759229" y="347463"/>
                </a:lnTo>
                <a:lnTo>
                  <a:pt x="759229" y="0"/>
                </a:lnTo>
                <a:lnTo>
                  <a:pt x="0" y="0"/>
                </a:lnTo>
                <a:lnTo>
                  <a:pt x="0" y="34746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701296" y="6733918"/>
            <a:ext cx="612140" cy="0"/>
          </a:xfrm>
          <a:custGeom>
            <a:avLst/>
            <a:gdLst/>
            <a:ahLst/>
            <a:cxnLst/>
            <a:rect l="l" t="t" r="r" b="b"/>
            <a:pathLst>
              <a:path w="612140">
                <a:moveTo>
                  <a:pt x="0" y="0"/>
                </a:moveTo>
                <a:lnTo>
                  <a:pt x="611921" y="0"/>
                </a:lnTo>
              </a:path>
            </a:pathLst>
          </a:custGeom>
          <a:ln w="49097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744704" y="6682930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821" y="0"/>
                </a:lnTo>
              </a:path>
            </a:pathLst>
          </a:custGeom>
          <a:ln w="52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088458" y="6411003"/>
            <a:ext cx="104139" cy="245745"/>
          </a:xfrm>
          <a:custGeom>
            <a:avLst/>
            <a:gdLst/>
            <a:ahLst/>
            <a:cxnLst/>
            <a:rect l="l" t="t" r="r" b="b"/>
            <a:pathLst>
              <a:path w="104140" h="245745">
                <a:moveTo>
                  <a:pt x="0" y="245497"/>
                </a:moveTo>
                <a:lnTo>
                  <a:pt x="103854" y="245497"/>
                </a:lnTo>
                <a:lnTo>
                  <a:pt x="103854" y="0"/>
                </a:lnTo>
                <a:lnTo>
                  <a:pt x="0" y="0"/>
                </a:lnTo>
                <a:lnTo>
                  <a:pt x="0" y="24549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825912" y="6411003"/>
            <a:ext cx="104139" cy="245745"/>
          </a:xfrm>
          <a:custGeom>
            <a:avLst/>
            <a:gdLst/>
            <a:ahLst/>
            <a:cxnLst/>
            <a:rect l="l" t="t" r="r" b="b"/>
            <a:pathLst>
              <a:path w="104140" h="245745">
                <a:moveTo>
                  <a:pt x="0" y="245497"/>
                </a:moveTo>
                <a:lnTo>
                  <a:pt x="103899" y="245497"/>
                </a:lnTo>
                <a:lnTo>
                  <a:pt x="103899" y="0"/>
                </a:lnTo>
                <a:lnTo>
                  <a:pt x="0" y="0"/>
                </a:lnTo>
                <a:lnTo>
                  <a:pt x="0" y="24549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818390" y="6656499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494" y="0"/>
                </a:lnTo>
              </a:path>
            </a:pathLst>
          </a:custGeom>
          <a:ln w="13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825943" y="6411003"/>
            <a:ext cx="0" cy="238760"/>
          </a:xfrm>
          <a:custGeom>
            <a:avLst/>
            <a:gdLst/>
            <a:ahLst/>
            <a:cxnLst/>
            <a:rect l="l" t="t" r="r" b="b"/>
            <a:pathLst>
              <a:path h="238759">
                <a:moveTo>
                  <a:pt x="0" y="0"/>
                </a:moveTo>
                <a:lnTo>
                  <a:pt x="0" y="238511"/>
                </a:lnTo>
              </a:path>
            </a:pathLst>
          </a:custGeom>
          <a:ln w="15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192332" y="6411003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913"/>
                </a:lnTo>
              </a:path>
            </a:pathLst>
          </a:custGeom>
          <a:ln w="15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929811" y="6411003"/>
            <a:ext cx="158750" cy="245745"/>
          </a:xfrm>
          <a:custGeom>
            <a:avLst/>
            <a:gdLst/>
            <a:ahLst/>
            <a:cxnLst/>
            <a:rect l="l" t="t" r="r" b="b"/>
            <a:pathLst>
              <a:path w="158750" h="245745">
                <a:moveTo>
                  <a:pt x="0" y="245497"/>
                </a:moveTo>
                <a:lnTo>
                  <a:pt x="158647" y="245497"/>
                </a:lnTo>
                <a:lnTo>
                  <a:pt x="158647" y="0"/>
                </a:lnTo>
                <a:lnTo>
                  <a:pt x="0" y="0"/>
                </a:lnTo>
                <a:lnTo>
                  <a:pt x="0" y="245497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929811" y="6397810"/>
            <a:ext cx="158750" cy="259079"/>
          </a:xfrm>
          <a:custGeom>
            <a:avLst/>
            <a:gdLst/>
            <a:ahLst/>
            <a:cxnLst/>
            <a:rect l="l" t="t" r="r" b="b"/>
            <a:pathLst>
              <a:path w="158750" h="259079">
                <a:moveTo>
                  <a:pt x="158653" y="0"/>
                </a:moveTo>
                <a:lnTo>
                  <a:pt x="0" y="258690"/>
                </a:lnTo>
                <a:lnTo>
                  <a:pt x="158653" y="258690"/>
                </a:lnTo>
                <a:lnTo>
                  <a:pt x="158653" y="0"/>
                </a:lnTo>
                <a:close/>
              </a:path>
            </a:pathLst>
          </a:custGeom>
          <a:solidFill>
            <a:srgbClr val="94C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922289" y="665649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696" y="0"/>
                </a:lnTo>
              </a:path>
            </a:pathLst>
          </a:custGeom>
          <a:ln w="13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929842" y="6411003"/>
            <a:ext cx="0" cy="238760"/>
          </a:xfrm>
          <a:custGeom>
            <a:avLst/>
            <a:gdLst/>
            <a:ahLst/>
            <a:cxnLst/>
            <a:rect l="l" t="t" r="r" b="b"/>
            <a:pathLst>
              <a:path h="238759">
                <a:moveTo>
                  <a:pt x="0" y="0"/>
                </a:moveTo>
                <a:lnTo>
                  <a:pt x="0" y="238511"/>
                </a:lnTo>
              </a:path>
            </a:pathLst>
          </a:custGeom>
          <a:ln w="15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088432" y="6411003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913"/>
                </a:lnTo>
              </a:path>
            </a:pathLst>
          </a:custGeom>
          <a:ln w="15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740944" y="5597137"/>
            <a:ext cx="536575" cy="86995"/>
          </a:xfrm>
          <a:custGeom>
            <a:avLst/>
            <a:gdLst/>
            <a:ahLst/>
            <a:cxnLst/>
            <a:rect l="l" t="t" r="r" b="b"/>
            <a:pathLst>
              <a:path w="536575" h="86995">
                <a:moveTo>
                  <a:pt x="0" y="86867"/>
                </a:moveTo>
                <a:lnTo>
                  <a:pt x="536374" y="86867"/>
                </a:lnTo>
                <a:lnTo>
                  <a:pt x="536374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740944" y="5597137"/>
            <a:ext cx="536575" cy="15240"/>
          </a:xfrm>
          <a:custGeom>
            <a:avLst/>
            <a:gdLst/>
            <a:ahLst/>
            <a:cxnLst/>
            <a:rect l="l" t="t" r="r" b="b"/>
            <a:pathLst>
              <a:path w="536575" h="15239">
                <a:moveTo>
                  <a:pt x="0" y="15104"/>
                </a:moveTo>
                <a:lnTo>
                  <a:pt x="536387" y="15104"/>
                </a:lnTo>
                <a:lnTo>
                  <a:pt x="536387" y="0"/>
                </a:lnTo>
                <a:lnTo>
                  <a:pt x="0" y="0"/>
                </a:lnTo>
                <a:lnTo>
                  <a:pt x="0" y="15104"/>
                </a:lnTo>
                <a:close/>
              </a:path>
            </a:pathLst>
          </a:custGeom>
          <a:solidFill>
            <a:srgbClr val="05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623849" y="5931332"/>
            <a:ext cx="770890" cy="19050"/>
          </a:xfrm>
          <a:custGeom>
            <a:avLst/>
            <a:gdLst/>
            <a:ahLst/>
            <a:cxnLst/>
            <a:rect l="l" t="t" r="r" b="b"/>
            <a:pathLst>
              <a:path w="770890" h="19050">
                <a:moveTo>
                  <a:pt x="0" y="18883"/>
                </a:moveTo>
                <a:lnTo>
                  <a:pt x="770575" y="18883"/>
                </a:lnTo>
                <a:lnTo>
                  <a:pt x="770575" y="0"/>
                </a:lnTo>
                <a:lnTo>
                  <a:pt x="0" y="0"/>
                </a:lnTo>
                <a:lnTo>
                  <a:pt x="0" y="18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635196" y="6120216"/>
            <a:ext cx="746125" cy="88900"/>
          </a:xfrm>
          <a:custGeom>
            <a:avLst/>
            <a:gdLst/>
            <a:ahLst/>
            <a:cxnLst/>
            <a:rect l="l" t="t" r="r" b="b"/>
            <a:pathLst>
              <a:path w="746125" h="88900">
                <a:moveTo>
                  <a:pt x="0" y="88754"/>
                </a:moveTo>
                <a:lnTo>
                  <a:pt x="746034" y="88754"/>
                </a:lnTo>
                <a:lnTo>
                  <a:pt x="746034" y="0"/>
                </a:lnTo>
                <a:lnTo>
                  <a:pt x="0" y="0"/>
                </a:lnTo>
                <a:lnTo>
                  <a:pt x="0" y="8875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27610" y="6201237"/>
            <a:ext cx="759460" cy="15240"/>
          </a:xfrm>
          <a:custGeom>
            <a:avLst/>
            <a:gdLst/>
            <a:ahLst/>
            <a:cxnLst/>
            <a:rect l="l" t="t" r="r" b="b"/>
            <a:pathLst>
              <a:path w="759459" h="15239">
                <a:moveTo>
                  <a:pt x="0" y="15238"/>
                </a:moveTo>
                <a:lnTo>
                  <a:pt x="759229" y="15238"/>
                </a:lnTo>
                <a:lnTo>
                  <a:pt x="759229" y="0"/>
                </a:lnTo>
                <a:lnTo>
                  <a:pt x="0" y="0"/>
                </a:lnTo>
                <a:lnTo>
                  <a:pt x="0" y="1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27610" y="6127582"/>
            <a:ext cx="19050" cy="73660"/>
          </a:xfrm>
          <a:custGeom>
            <a:avLst/>
            <a:gdLst/>
            <a:ahLst/>
            <a:cxnLst/>
            <a:rect l="l" t="t" r="r" b="b"/>
            <a:pathLst>
              <a:path w="19050" h="73660">
                <a:moveTo>
                  <a:pt x="0" y="73654"/>
                </a:moveTo>
                <a:lnTo>
                  <a:pt x="18931" y="73654"/>
                </a:lnTo>
                <a:lnTo>
                  <a:pt x="18931" y="0"/>
                </a:lnTo>
                <a:lnTo>
                  <a:pt x="0" y="0"/>
                </a:lnTo>
                <a:lnTo>
                  <a:pt x="0" y="736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27610" y="6112343"/>
            <a:ext cx="759460" cy="15240"/>
          </a:xfrm>
          <a:custGeom>
            <a:avLst/>
            <a:gdLst/>
            <a:ahLst/>
            <a:cxnLst/>
            <a:rect l="l" t="t" r="r" b="b"/>
            <a:pathLst>
              <a:path w="759459" h="15239">
                <a:moveTo>
                  <a:pt x="0" y="15238"/>
                </a:moveTo>
                <a:lnTo>
                  <a:pt x="759229" y="15238"/>
                </a:lnTo>
                <a:lnTo>
                  <a:pt x="759229" y="0"/>
                </a:lnTo>
                <a:lnTo>
                  <a:pt x="0" y="0"/>
                </a:lnTo>
                <a:lnTo>
                  <a:pt x="0" y="15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373646" y="6127775"/>
            <a:ext cx="13335" cy="73660"/>
          </a:xfrm>
          <a:custGeom>
            <a:avLst/>
            <a:gdLst/>
            <a:ahLst/>
            <a:cxnLst/>
            <a:rect l="l" t="t" r="r" b="b"/>
            <a:pathLst>
              <a:path w="13334" h="73660">
                <a:moveTo>
                  <a:pt x="13194" y="0"/>
                </a:moveTo>
                <a:lnTo>
                  <a:pt x="0" y="0"/>
                </a:lnTo>
                <a:lnTo>
                  <a:pt x="0" y="73611"/>
                </a:lnTo>
                <a:lnTo>
                  <a:pt x="13194" y="73611"/>
                </a:lnTo>
                <a:lnTo>
                  <a:pt x="13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635196" y="5946481"/>
            <a:ext cx="746125" cy="88900"/>
          </a:xfrm>
          <a:custGeom>
            <a:avLst/>
            <a:gdLst/>
            <a:ahLst/>
            <a:cxnLst/>
            <a:rect l="l" t="t" r="r" b="b"/>
            <a:pathLst>
              <a:path w="746125" h="88900">
                <a:moveTo>
                  <a:pt x="0" y="88754"/>
                </a:moveTo>
                <a:lnTo>
                  <a:pt x="746034" y="88754"/>
                </a:lnTo>
                <a:lnTo>
                  <a:pt x="746034" y="0"/>
                </a:lnTo>
                <a:lnTo>
                  <a:pt x="0" y="0"/>
                </a:lnTo>
                <a:lnTo>
                  <a:pt x="0" y="88754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627610" y="6027260"/>
            <a:ext cx="759460" cy="13970"/>
          </a:xfrm>
          <a:custGeom>
            <a:avLst/>
            <a:gdLst/>
            <a:ahLst/>
            <a:cxnLst/>
            <a:rect l="l" t="t" r="r" b="b"/>
            <a:pathLst>
              <a:path w="759459" h="13970">
                <a:moveTo>
                  <a:pt x="0" y="13968"/>
                </a:moveTo>
                <a:lnTo>
                  <a:pt x="759229" y="13968"/>
                </a:lnTo>
                <a:lnTo>
                  <a:pt x="759229" y="0"/>
                </a:lnTo>
                <a:lnTo>
                  <a:pt x="0" y="0"/>
                </a:lnTo>
                <a:lnTo>
                  <a:pt x="0" y="13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627610" y="5953605"/>
            <a:ext cx="19050" cy="73660"/>
          </a:xfrm>
          <a:custGeom>
            <a:avLst/>
            <a:gdLst/>
            <a:ahLst/>
            <a:cxnLst/>
            <a:rect l="l" t="t" r="r" b="b"/>
            <a:pathLst>
              <a:path w="19050" h="73660">
                <a:moveTo>
                  <a:pt x="0" y="73654"/>
                </a:moveTo>
                <a:lnTo>
                  <a:pt x="18931" y="73654"/>
                </a:lnTo>
                <a:lnTo>
                  <a:pt x="18931" y="0"/>
                </a:lnTo>
                <a:lnTo>
                  <a:pt x="0" y="0"/>
                </a:lnTo>
                <a:lnTo>
                  <a:pt x="0" y="736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627610" y="5934556"/>
            <a:ext cx="759460" cy="19050"/>
          </a:xfrm>
          <a:custGeom>
            <a:avLst/>
            <a:gdLst/>
            <a:ahLst/>
            <a:cxnLst/>
            <a:rect l="l" t="t" r="r" b="b"/>
            <a:pathLst>
              <a:path w="759459" h="19050">
                <a:moveTo>
                  <a:pt x="0" y="19048"/>
                </a:moveTo>
                <a:lnTo>
                  <a:pt x="759229" y="19048"/>
                </a:lnTo>
                <a:lnTo>
                  <a:pt x="759229" y="0"/>
                </a:lnTo>
                <a:lnTo>
                  <a:pt x="0" y="0"/>
                </a:lnTo>
                <a:lnTo>
                  <a:pt x="0" y="19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373646" y="5954040"/>
            <a:ext cx="13335" cy="73660"/>
          </a:xfrm>
          <a:custGeom>
            <a:avLst/>
            <a:gdLst/>
            <a:ahLst/>
            <a:cxnLst/>
            <a:rect l="l" t="t" r="r" b="b"/>
            <a:pathLst>
              <a:path w="13334" h="73660">
                <a:moveTo>
                  <a:pt x="13194" y="0"/>
                </a:moveTo>
                <a:lnTo>
                  <a:pt x="0" y="0"/>
                </a:lnTo>
                <a:lnTo>
                  <a:pt x="0" y="73611"/>
                </a:lnTo>
                <a:lnTo>
                  <a:pt x="13194" y="73611"/>
                </a:lnTo>
                <a:lnTo>
                  <a:pt x="13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716372" y="593515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51"/>
                </a:lnTo>
              </a:path>
            </a:pathLst>
          </a:custGeom>
          <a:ln w="15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01404" y="593515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51"/>
                </a:lnTo>
              </a:path>
            </a:pathLst>
          </a:custGeom>
          <a:ln w="15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885404" y="593515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51"/>
                </a:lnTo>
              </a:path>
            </a:pathLst>
          </a:custGeom>
          <a:ln w="169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66611" y="593515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51"/>
                </a:lnTo>
              </a:path>
            </a:pathLst>
          </a:custGeom>
          <a:ln w="169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051643" y="593515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51"/>
                </a:lnTo>
              </a:path>
            </a:pathLst>
          </a:custGeom>
          <a:ln w="169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133794" y="593515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51"/>
                </a:lnTo>
              </a:path>
            </a:pathLst>
          </a:custGeom>
          <a:ln w="18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216874" y="593515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51"/>
                </a:lnTo>
              </a:path>
            </a:pathLst>
          </a:custGeom>
          <a:ln w="15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301905" y="593515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51"/>
                </a:lnTo>
              </a:path>
            </a:pathLst>
          </a:custGeom>
          <a:ln w="15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716372" y="611263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58"/>
                </a:lnTo>
              </a:path>
            </a:pathLst>
          </a:custGeom>
          <a:ln w="15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801404" y="611263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58"/>
                </a:lnTo>
              </a:path>
            </a:pathLst>
          </a:custGeom>
          <a:ln w="15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885404" y="611263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58"/>
                </a:lnTo>
              </a:path>
            </a:pathLst>
          </a:custGeom>
          <a:ln w="169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966611" y="611263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58"/>
                </a:lnTo>
              </a:path>
            </a:pathLst>
          </a:custGeom>
          <a:ln w="169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051643" y="611263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58"/>
                </a:lnTo>
              </a:path>
            </a:pathLst>
          </a:custGeom>
          <a:ln w="169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133794" y="611263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58"/>
                </a:lnTo>
              </a:path>
            </a:pathLst>
          </a:custGeom>
          <a:ln w="18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216874" y="611263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58"/>
                </a:lnTo>
              </a:path>
            </a:pathLst>
          </a:custGeom>
          <a:ln w="15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301905" y="611263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58"/>
                </a:lnTo>
              </a:path>
            </a:pathLst>
          </a:custGeom>
          <a:ln w="151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623849" y="6211794"/>
            <a:ext cx="770890" cy="0"/>
          </a:xfrm>
          <a:custGeom>
            <a:avLst/>
            <a:gdLst/>
            <a:ahLst/>
            <a:cxnLst/>
            <a:rect l="l" t="t" r="r" b="b"/>
            <a:pathLst>
              <a:path w="770890">
                <a:moveTo>
                  <a:pt x="0" y="0"/>
                </a:moveTo>
                <a:lnTo>
                  <a:pt x="770575" y="0"/>
                </a:lnTo>
              </a:path>
            </a:pathLst>
          </a:custGeom>
          <a:ln w="132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623849" y="6036170"/>
            <a:ext cx="770890" cy="0"/>
          </a:xfrm>
          <a:custGeom>
            <a:avLst/>
            <a:gdLst/>
            <a:ahLst/>
            <a:cxnLst/>
            <a:rect l="l" t="t" r="r" b="b"/>
            <a:pathLst>
              <a:path w="770890">
                <a:moveTo>
                  <a:pt x="0" y="0"/>
                </a:moveTo>
                <a:lnTo>
                  <a:pt x="770575" y="0"/>
                </a:lnTo>
              </a:path>
            </a:pathLst>
          </a:custGeom>
          <a:ln w="16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623849" y="6114509"/>
            <a:ext cx="770890" cy="0"/>
          </a:xfrm>
          <a:custGeom>
            <a:avLst/>
            <a:gdLst/>
            <a:ahLst/>
            <a:cxnLst/>
            <a:rect l="l" t="t" r="r" b="b"/>
            <a:pathLst>
              <a:path w="770890">
                <a:moveTo>
                  <a:pt x="0" y="0"/>
                </a:moveTo>
                <a:lnTo>
                  <a:pt x="770575" y="0"/>
                </a:lnTo>
              </a:path>
            </a:pathLst>
          </a:custGeom>
          <a:ln w="18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620089" y="6403152"/>
            <a:ext cx="156741" cy="1320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41444" y="6403152"/>
            <a:ext cx="152980" cy="1320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680517" y="5744070"/>
            <a:ext cx="160501" cy="1269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177257" y="5744070"/>
            <a:ext cx="160501" cy="1269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729597" y="5566924"/>
            <a:ext cx="559435" cy="30480"/>
          </a:xfrm>
          <a:custGeom>
            <a:avLst/>
            <a:gdLst/>
            <a:ahLst/>
            <a:cxnLst/>
            <a:rect l="l" t="t" r="r" b="b"/>
            <a:pathLst>
              <a:path w="559434" h="30479">
                <a:moveTo>
                  <a:pt x="0" y="30213"/>
                </a:moveTo>
                <a:lnTo>
                  <a:pt x="559041" y="30213"/>
                </a:lnTo>
                <a:lnTo>
                  <a:pt x="559041" y="0"/>
                </a:lnTo>
                <a:lnTo>
                  <a:pt x="0" y="0"/>
                </a:lnTo>
                <a:lnTo>
                  <a:pt x="0" y="30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918465" y="5712340"/>
            <a:ext cx="181307" cy="1812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535057" y="6372292"/>
            <a:ext cx="948690" cy="0"/>
          </a:xfrm>
          <a:custGeom>
            <a:avLst/>
            <a:gdLst/>
            <a:ahLst/>
            <a:cxnLst/>
            <a:rect l="l" t="t" r="r" b="b"/>
            <a:pathLst>
              <a:path w="948690">
                <a:moveTo>
                  <a:pt x="0" y="0"/>
                </a:moveTo>
                <a:lnTo>
                  <a:pt x="948096" y="0"/>
                </a:lnTo>
              </a:path>
            </a:pathLst>
          </a:custGeom>
          <a:ln w="774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398094" y="6027687"/>
            <a:ext cx="895350" cy="0"/>
          </a:xfrm>
          <a:custGeom>
            <a:avLst/>
            <a:gdLst/>
            <a:ahLst/>
            <a:cxnLst/>
            <a:rect l="l" t="t" r="r" b="b"/>
            <a:pathLst>
              <a:path w="895350">
                <a:moveTo>
                  <a:pt x="0" y="0"/>
                </a:moveTo>
                <a:lnTo>
                  <a:pt x="895190" y="0"/>
                </a:lnTo>
              </a:path>
            </a:pathLst>
          </a:custGeom>
          <a:ln w="56651">
            <a:solidFill>
              <a:srgbClr val="E6F1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367880" y="6059766"/>
            <a:ext cx="961390" cy="546100"/>
          </a:xfrm>
          <a:custGeom>
            <a:avLst/>
            <a:gdLst/>
            <a:ahLst/>
            <a:cxnLst/>
            <a:rect l="l" t="t" r="r" b="b"/>
            <a:pathLst>
              <a:path w="961389" h="546100">
                <a:moveTo>
                  <a:pt x="0" y="545742"/>
                </a:moveTo>
                <a:lnTo>
                  <a:pt x="961290" y="545742"/>
                </a:lnTo>
                <a:lnTo>
                  <a:pt x="961290" y="0"/>
                </a:lnTo>
                <a:lnTo>
                  <a:pt x="0" y="0"/>
                </a:lnTo>
                <a:lnTo>
                  <a:pt x="0" y="545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010060" y="6605508"/>
            <a:ext cx="327025" cy="153035"/>
          </a:xfrm>
          <a:custGeom>
            <a:avLst/>
            <a:gdLst/>
            <a:ahLst/>
            <a:cxnLst/>
            <a:rect l="l" t="t" r="r" b="b"/>
            <a:pathLst>
              <a:path w="327025" h="153034">
                <a:moveTo>
                  <a:pt x="0" y="152958"/>
                </a:moveTo>
                <a:lnTo>
                  <a:pt x="326759" y="152958"/>
                </a:lnTo>
                <a:lnTo>
                  <a:pt x="326759" y="0"/>
                </a:lnTo>
                <a:lnTo>
                  <a:pt x="0" y="0"/>
                </a:lnTo>
                <a:lnTo>
                  <a:pt x="0" y="152958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356598" y="6605508"/>
            <a:ext cx="330835" cy="153035"/>
          </a:xfrm>
          <a:custGeom>
            <a:avLst/>
            <a:gdLst/>
            <a:ahLst/>
            <a:cxnLst/>
            <a:rect l="l" t="t" r="r" b="b"/>
            <a:pathLst>
              <a:path w="330835" h="153034">
                <a:moveTo>
                  <a:pt x="0" y="152958"/>
                </a:moveTo>
                <a:lnTo>
                  <a:pt x="330501" y="152958"/>
                </a:lnTo>
                <a:lnTo>
                  <a:pt x="330501" y="0"/>
                </a:lnTo>
                <a:lnTo>
                  <a:pt x="0" y="0"/>
                </a:lnTo>
                <a:lnTo>
                  <a:pt x="0" y="152958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264990" y="660455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352" y="0"/>
                </a:lnTo>
              </a:path>
            </a:pathLst>
          </a:custGeom>
          <a:ln w="9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010060" y="6604558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08" y="0"/>
                </a:lnTo>
              </a:path>
            </a:pathLst>
          </a:custGeom>
          <a:ln w="9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594534" y="6604558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65" y="0"/>
                </a:lnTo>
              </a:path>
            </a:pathLst>
          </a:custGeom>
          <a:ln w="9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352774" y="660455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446" y="0"/>
                </a:lnTo>
              </a:path>
            </a:pathLst>
          </a:custGeom>
          <a:ln w="9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341491" y="6073938"/>
            <a:ext cx="1012825" cy="0"/>
          </a:xfrm>
          <a:custGeom>
            <a:avLst/>
            <a:gdLst/>
            <a:ahLst/>
            <a:cxnLst/>
            <a:rect l="l" t="t" r="r" b="b"/>
            <a:pathLst>
              <a:path w="1012825">
                <a:moveTo>
                  <a:pt x="0" y="0"/>
                </a:moveTo>
                <a:lnTo>
                  <a:pt x="1012284" y="0"/>
                </a:lnTo>
              </a:path>
            </a:pathLst>
          </a:custGeom>
          <a:ln w="43432">
            <a:solidFill>
              <a:srgbClr val="D20C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687100" y="6482765"/>
            <a:ext cx="323215" cy="276225"/>
          </a:xfrm>
          <a:custGeom>
            <a:avLst/>
            <a:gdLst/>
            <a:ahLst/>
            <a:cxnLst/>
            <a:rect l="l" t="t" r="r" b="b"/>
            <a:pathLst>
              <a:path w="323214" h="276225">
                <a:moveTo>
                  <a:pt x="0" y="275700"/>
                </a:moveTo>
                <a:lnTo>
                  <a:pt x="322960" y="275700"/>
                </a:lnTo>
                <a:lnTo>
                  <a:pt x="322960" y="0"/>
                </a:lnTo>
                <a:lnTo>
                  <a:pt x="0" y="0"/>
                </a:lnTo>
                <a:lnTo>
                  <a:pt x="0" y="275700"/>
                </a:lnTo>
                <a:close/>
              </a:path>
            </a:pathLst>
          </a:custGeom>
          <a:solidFill>
            <a:srgbClr val="C7E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651213" y="6386459"/>
            <a:ext cx="394970" cy="96520"/>
          </a:xfrm>
          <a:custGeom>
            <a:avLst/>
            <a:gdLst/>
            <a:ahLst/>
            <a:cxnLst/>
            <a:rect l="l" t="t" r="r" b="b"/>
            <a:pathLst>
              <a:path w="394970" h="96520">
                <a:moveTo>
                  <a:pt x="0" y="96306"/>
                </a:moveTo>
                <a:lnTo>
                  <a:pt x="394727" y="96306"/>
                </a:lnTo>
                <a:lnTo>
                  <a:pt x="394727" y="0"/>
                </a:lnTo>
                <a:lnTo>
                  <a:pt x="0" y="0"/>
                </a:lnTo>
                <a:lnTo>
                  <a:pt x="0" y="96306"/>
                </a:lnTo>
                <a:close/>
              </a:path>
            </a:pathLst>
          </a:custGeom>
          <a:solidFill>
            <a:srgbClr val="FAC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722986" y="6499749"/>
            <a:ext cx="254935" cy="2303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417025" y="6435530"/>
            <a:ext cx="194476" cy="3229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417025" y="6176849"/>
            <a:ext cx="185042" cy="1302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751288" y="6176849"/>
            <a:ext cx="198300" cy="14161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087462" y="6176849"/>
            <a:ext cx="196452" cy="14161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687100" y="6482773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665"/>
                </a:moveTo>
                <a:lnTo>
                  <a:pt x="3777" y="5665"/>
                </a:lnTo>
                <a:lnTo>
                  <a:pt x="3777" y="0"/>
                </a:lnTo>
                <a:lnTo>
                  <a:pt x="0" y="0"/>
                </a:lnTo>
                <a:lnTo>
                  <a:pt x="0" y="5665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687100" y="648560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2960" y="0"/>
                </a:lnTo>
              </a:path>
            </a:pathLst>
          </a:custGeom>
          <a:ln w="5665">
            <a:solidFill>
              <a:srgbClr val="B7CE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087462" y="6435530"/>
            <a:ext cx="196452" cy="3229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704055" y="6744304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074" y="0"/>
                </a:lnTo>
              </a:path>
            </a:pathLst>
          </a:custGeom>
          <a:ln w="28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4803191" y="6463901"/>
            <a:ext cx="20955" cy="11430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18867" y="0"/>
                </a:moveTo>
                <a:lnTo>
                  <a:pt x="0" y="0"/>
                </a:lnTo>
                <a:lnTo>
                  <a:pt x="1912" y="9432"/>
                </a:lnTo>
                <a:lnTo>
                  <a:pt x="20779" y="11280"/>
                </a:lnTo>
                <a:lnTo>
                  <a:pt x="18867" y="0"/>
                </a:lnTo>
                <a:close/>
              </a:path>
            </a:pathLst>
          </a:custGeom>
          <a:solidFill>
            <a:srgbClr val="F6E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816386" y="646390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585" y="0"/>
                </a:moveTo>
                <a:lnTo>
                  <a:pt x="0" y="0"/>
                </a:lnTo>
                <a:lnTo>
                  <a:pt x="0" y="7520"/>
                </a:lnTo>
                <a:lnTo>
                  <a:pt x="5673" y="7520"/>
                </a:lnTo>
                <a:lnTo>
                  <a:pt x="7585" y="5672"/>
                </a:lnTo>
                <a:lnTo>
                  <a:pt x="7585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759783" y="6463901"/>
            <a:ext cx="64769" cy="294640"/>
          </a:xfrm>
          <a:custGeom>
            <a:avLst/>
            <a:gdLst/>
            <a:ahLst/>
            <a:cxnLst/>
            <a:rect l="l" t="t" r="r" b="b"/>
            <a:pathLst>
              <a:path w="64770" h="294640">
                <a:moveTo>
                  <a:pt x="62275" y="0"/>
                </a:moveTo>
                <a:lnTo>
                  <a:pt x="49081" y="0"/>
                </a:lnTo>
                <a:lnTo>
                  <a:pt x="33301" y="2238"/>
                </a:lnTo>
                <a:lnTo>
                  <a:pt x="3952" y="33156"/>
                </a:lnTo>
                <a:lnTo>
                  <a:pt x="0" y="49074"/>
                </a:lnTo>
                <a:lnTo>
                  <a:pt x="0" y="294565"/>
                </a:lnTo>
                <a:lnTo>
                  <a:pt x="3760" y="294565"/>
                </a:lnTo>
                <a:lnTo>
                  <a:pt x="3760" y="37729"/>
                </a:lnTo>
                <a:lnTo>
                  <a:pt x="11282" y="26385"/>
                </a:lnTo>
                <a:lnTo>
                  <a:pt x="17188" y="16477"/>
                </a:lnTo>
                <a:lnTo>
                  <a:pt x="25926" y="9408"/>
                </a:lnTo>
                <a:lnTo>
                  <a:pt x="36792" y="5171"/>
                </a:lnTo>
                <a:lnTo>
                  <a:pt x="49081" y="3760"/>
                </a:lnTo>
                <a:lnTo>
                  <a:pt x="64188" y="3760"/>
                </a:lnTo>
                <a:lnTo>
                  <a:pt x="64188" y="1848"/>
                </a:lnTo>
                <a:lnTo>
                  <a:pt x="62275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763544" y="6511063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547"/>
                </a:lnTo>
              </a:path>
            </a:pathLst>
          </a:custGeom>
          <a:ln w="75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755958" y="6692369"/>
            <a:ext cx="15240" cy="66675"/>
          </a:xfrm>
          <a:custGeom>
            <a:avLst/>
            <a:gdLst/>
            <a:ahLst/>
            <a:cxnLst/>
            <a:rect l="l" t="t" r="r" b="b"/>
            <a:pathLst>
              <a:path w="15239" h="66675">
                <a:moveTo>
                  <a:pt x="11346" y="0"/>
                </a:moveTo>
                <a:lnTo>
                  <a:pt x="3824" y="0"/>
                </a:lnTo>
                <a:lnTo>
                  <a:pt x="0" y="1892"/>
                </a:lnTo>
                <a:lnTo>
                  <a:pt x="0" y="66097"/>
                </a:lnTo>
                <a:lnTo>
                  <a:pt x="15106" y="66097"/>
                </a:lnTo>
                <a:lnTo>
                  <a:pt x="15106" y="1892"/>
                </a:lnTo>
                <a:lnTo>
                  <a:pt x="11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958084" y="6463901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18867" y="0"/>
                </a:moveTo>
                <a:lnTo>
                  <a:pt x="0" y="0"/>
                </a:lnTo>
                <a:lnTo>
                  <a:pt x="3760" y="9432"/>
                </a:lnTo>
                <a:lnTo>
                  <a:pt x="14609" y="10324"/>
                </a:lnTo>
                <a:lnTo>
                  <a:pt x="19799" y="9639"/>
                </a:lnTo>
                <a:lnTo>
                  <a:pt x="20746" y="6492"/>
                </a:lnTo>
                <a:lnTo>
                  <a:pt x="18867" y="0"/>
                </a:lnTo>
                <a:close/>
              </a:path>
            </a:pathLst>
          </a:custGeom>
          <a:solidFill>
            <a:srgbClr val="F6E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73191" y="646390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673" y="0"/>
                </a:moveTo>
                <a:lnTo>
                  <a:pt x="0" y="0"/>
                </a:lnTo>
                <a:lnTo>
                  <a:pt x="0" y="7520"/>
                </a:lnTo>
                <a:lnTo>
                  <a:pt x="3760" y="7520"/>
                </a:lnTo>
                <a:lnTo>
                  <a:pt x="7521" y="5672"/>
                </a:lnTo>
                <a:lnTo>
                  <a:pt x="5673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12764" y="6463901"/>
            <a:ext cx="67945" cy="294640"/>
          </a:xfrm>
          <a:custGeom>
            <a:avLst/>
            <a:gdLst/>
            <a:ahLst/>
            <a:cxnLst/>
            <a:rect l="l" t="t" r="r" b="b"/>
            <a:pathLst>
              <a:path w="67945" h="294640">
                <a:moveTo>
                  <a:pt x="67948" y="0"/>
                </a:moveTo>
                <a:lnTo>
                  <a:pt x="52841" y="0"/>
                </a:lnTo>
                <a:lnTo>
                  <a:pt x="35398" y="2238"/>
                </a:lnTo>
                <a:lnTo>
                  <a:pt x="3173" y="33156"/>
                </a:lnTo>
                <a:lnTo>
                  <a:pt x="0" y="294565"/>
                </a:lnTo>
                <a:lnTo>
                  <a:pt x="3760" y="294565"/>
                </a:lnTo>
                <a:lnTo>
                  <a:pt x="3760" y="37729"/>
                </a:lnTo>
                <a:lnTo>
                  <a:pt x="9433" y="26385"/>
                </a:lnTo>
                <a:lnTo>
                  <a:pt x="17542" y="16477"/>
                </a:lnTo>
                <a:lnTo>
                  <a:pt x="27600" y="9408"/>
                </a:lnTo>
                <a:lnTo>
                  <a:pt x="39426" y="5171"/>
                </a:lnTo>
                <a:lnTo>
                  <a:pt x="52841" y="3760"/>
                </a:lnTo>
                <a:lnTo>
                  <a:pt x="67948" y="3760"/>
                </a:lnTo>
                <a:lnTo>
                  <a:pt x="67948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914644" y="6511063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547"/>
                </a:lnTo>
              </a:path>
            </a:pathLst>
          </a:custGeom>
          <a:ln w="37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908939" y="6692369"/>
            <a:ext cx="13335" cy="66675"/>
          </a:xfrm>
          <a:custGeom>
            <a:avLst/>
            <a:gdLst/>
            <a:ahLst/>
            <a:cxnLst/>
            <a:rect l="l" t="t" r="r" b="b"/>
            <a:pathLst>
              <a:path w="13335" h="66675">
                <a:moveTo>
                  <a:pt x="11346" y="0"/>
                </a:moveTo>
                <a:lnTo>
                  <a:pt x="3824" y="0"/>
                </a:lnTo>
                <a:lnTo>
                  <a:pt x="0" y="1892"/>
                </a:lnTo>
                <a:lnTo>
                  <a:pt x="0" y="66097"/>
                </a:lnTo>
                <a:lnTo>
                  <a:pt x="13258" y="66097"/>
                </a:lnTo>
                <a:lnTo>
                  <a:pt x="13258" y="1892"/>
                </a:lnTo>
                <a:lnTo>
                  <a:pt x="11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478391" y="6463901"/>
            <a:ext cx="20955" cy="11430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18931" y="0"/>
                </a:moveTo>
                <a:lnTo>
                  <a:pt x="0" y="0"/>
                </a:lnTo>
                <a:lnTo>
                  <a:pt x="5673" y="9432"/>
                </a:lnTo>
                <a:lnTo>
                  <a:pt x="20779" y="11280"/>
                </a:lnTo>
                <a:lnTo>
                  <a:pt x="18931" y="0"/>
                </a:lnTo>
                <a:close/>
              </a:path>
            </a:pathLst>
          </a:custGeom>
          <a:solidFill>
            <a:srgbClr val="F6E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489737" y="6463901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7585" y="0"/>
                </a:moveTo>
                <a:lnTo>
                  <a:pt x="0" y="0"/>
                </a:lnTo>
                <a:lnTo>
                  <a:pt x="1912" y="1848"/>
                </a:lnTo>
                <a:lnTo>
                  <a:pt x="1912" y="7520"/>
                </a:lnTo>
                <a:lnTo>
                  <a:pt x="5673" y="7520"/>
                </a:lnTo>
                <a:lnTo>
                  <a:pt x="9433" y="5672"/>
                </a:lnTo>
                <a:lnTo>
                  <a:pt x="7585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434983" y="6463901"/>
            <a:ext cx="64769" cy="294640"/>
          </a:xfrm>
          <a:custGeom>
            <a:avLst/>
            <a:gdLst/>
            <a:ahLst/>
            <a:cxnLst/>
            <a:rect l="l" t="t" r="r" b="b"/>
            <a:pathLst>
              <a:path w="64770" h="294640">
                <a:moveTo>
                  <a:pt x="64188" y="0"/>
                </a:moveTo>
                <a:lnTo>
                  <a:pt x="50993" y="0"/>
                </a:lnTo>
                <a:lnTo>
                  <a:pt x="35695" y="2238"/>
                </a:lnTo>
                <a:lnTo>
                  <a:pt x="4006" y="33156"/>
                </a:lnTo>
                <a:lnTo>
                  <a:pt x="0" y="49074"/>
                </a:lnTo>
                <a:lnTo>
                  <a:pt x="0" y="294565"/>
                </a:lnTo>
                <a:lnTo>
                  <a:pt x="3760" y="294565"/>
                </a:lnTo>
                <a:lnTo>
                  <a:pt x="3760" y="49074"/>
                </a:lnTo>
                <a:lnTo>
                  <a:pt x="5673" y="37729"/>
                </a:lnTo>
                <a:lnTo>
                  <a:pt x="38165" y="5171"/>
                </a:lnTo>
                <a:lnTo>
                  <a:pt x="50993" y="3760"/>
                </a:lnTo>
                <a:lnTo>
                  <a:pt x="64188" y="3760"/>
                </a:lnTo>
                <a:lnTo>
                  <a:pt x="64188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436863" y="6511063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403"/>
                </a:lnTo>
              </a:path>
            </a:pathLst>
          </a:custGeom>
          <a:ln w="37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433070" y="6692369"/>
            <a:ext cx="9525" cy="66675"/>
          </a:xfrm>
          <a:custGeom>
            <a:avLst/>
            <a:gdLst/>
            <a:ahLst/>
            <a:cxnLst/>
            <a:rect l="l" t="t" r="r" b="b"/>
            <a:pathLst>
              <a:path w="9525" h="66675">
                <a:moveTo>
                  <a:pt x="7585" y="0"/>
                </a:moveTo>
                <a:lnTo>
                  <a:pt x="0" y="0"/>
                </a:lnTo>
                <a:lnTo>
                  <a:pt x="0" y="66097"/>
                </a:lnTo>
                <a:lnTo>
                  <a:pt x="9497" y="66097"/>
                </a:lnTo>
                <a:lnTo>
                  <a:pt x="9497" y="1892"/>
                </a:lnTo>
                <a:lnTo>
                  <a:pt x="7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635196" y="6463901"/>
            <a:ext cx="20955" cy="11430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18867" y="0"/>
                </a:moveTo>
                <a:lnTo>
                  <a:pt x="0" y="0"/>
                </a:lnTo>
                <a:lnTo>
                  <a:pt x="3760" y="9432"/>
                </a:lnTo>
                <a:lnTo>
                  <a:pt x="20779" y="11280"/>
                </a:lnTo>
                <a:lnTo>
                  <a:pt x="18867" y="0"/>
                </a:lnTo>
                <a:close/>
              </a:path>
            </a:pathLst>
          </a:custGeom>
          <a:solidFill>
            <a:srgbClr val="F6E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644630" y="6463901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11346" y="0"/>
                </a:moveTo>
                <a:lnTo>
                  <a:pt x="0" y="0"/>
                </a:lnTo>
                <a:lnTo>
                  <a:pt x="0" y="7520"/>
                </a:lnTo>
                <a:lnTo>
                  <a:pt x="9433" y="7520"/>
                </a:lnTo>
                <a:lnTo>
                  <a:pt x="11346" y="5672"/>
                </a:lnTo>
                <a:lnTo>
                  <a:pt x="11346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587963" y="6463901"/>
            <a:ext cx="68580" cy="294640"/>
          </a:xfrm>
          <a:custGeom>
            <a:avLst/>
            <a:gdLst/>
            <a:ahLst/>
            <a:cxnLst/>
            <a:rect l="l" t="t" r="r" b="b"/>
            <a:pathLst>
              <a:path w="68579" h="294640">
                <a:moveTo>
                  <a:pt x="66100" y="0"/>
                </a:moveTo>
                <a:lnTo>
                  <a:pt x="52905" y="0"/>
                </a:lnTo>
                <a:lnTo>
                  <a:pt x="35722" y="2238"/>
                </a:lnTo>
                <a:lnTo>
                  <a:pt x="3200" y="33156"/>
                </a:lnTo>
                <a:lnTo>
                  <a:pt x="0" y="294565"/>
                </a:lnTo>
                <a:lnTo>
                  <a:pt x="3760" y="294565"/>
                </a:lnTo>
                <a:lnTo>
                  <a:pt x="3760" y="37729"/>
                </a:lnTo>
                <a:lnTo>
                  <a:pt x="11346" y="26385"/>
                </a:lnTo>
                <a:lnTo>
                  <a:pt x="18350" y="16477"/>
                </a:lnTo>
                <a:lnTo>
                  <a:pt x="27847" y="9408"/>
                </a:lnTo>
                <a:lnTo>
                  <a:pt x="39483" y="5171"/>
                </a:lnTo>
                <a:lnTo>
                  <a:pt x="52905" y="3760"/>
                </a:lnTo>
                <a:lnTo>
                  <a:pt x="68012" y="3760"/>
                </a:lnTo>
                <a:lnTo>
                  <a:pt x="68012" y="1848"/>
                </a:lnTo>
                <a:lnTo>
                  <a:pt x="66100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587963" y="6511063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403"/>
                </a:lnTo>
              </a:path>
            </a:pathLst>
          </a:custGeom>
          <a:ln w="75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582290" y="6692369"/>
            <a:ext cx="13335" cy="66675"/>
          </a:xfrm>
          <a:custGeom>
            <a:avLst/>
            <a:gdLst/>
            <a:ahLst/>
            <a:cxnLst/>
            <a:rect l="l" t="t" r="r" b="b"/>
            <a:pathLst>
              <a:path w="13334" h="66675">
                <a:moveTo>
                  <a:pt x="9433" y="0"/>
                </a:moveTo>
                <a:lnTo>
                  <a:pt x="1912" y="0"/>
                </a:lnTo>
                <a:lnTo>
                  <a:pt x="0" y="1892"/>
                </a:lnTo>
                <a:lnTo>
                  <a:pt x="0" y="66097"/>
                </a:lnTo>
                <a:lnTo>
                  <a:pt x="13258" y="66097"/>
                </a:lnTo>
                <a:lnTo>
                  <a:pt x="13258" y="1892"/>
                </a:lnTo>
                <a:lnTo>
                  <a:pt x="9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588965" y="6463901"/>
            <a:ext cx="22860" cy="11430"/>
          </a:xfrm>
          <a:custGeom>
            <a:avLst/>
            <a:gdLst/>
            <a:ahLst/>
            <a:cxnLst/>
            <a:rect l="l" t="t" r="r" b="b"/>
            <a:pathLst>
              <a:path w="22859" h="11429">
                <a:moveTo>
                  <a:pt x="11282" y="0"/>
                </a:moveTo>
                <a:lnTo>
                  <a:pt x="0" y="1848"/>
                </a:lnTo>
                <a:lnTo>
                  <a:pt x="5673" y="9432"/>
                </a:lnTo>
                <a:lnTo>
                  <a:pt x="22628" y="11280"/>
                </a:lnTo>
                <a:lnTo>
                  <a:pt x="20779" y="1848"/>
                </a:lnTo>
                <a:lnTo>
                  <a:pt x="11282" y="0"/>
                </a:lnTo>
                <a:close/>
              </a:path>
            </a:pathLst>
          </a:custGeom>
          <a:solidFill>
            <a:srgbClr val="F6E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600247" y="6463901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3824" y="0"/>
                </a:moveTo>
                <a:lnTo>
                  <a:pt x="0" y="0"/>
                </a:lnTo>
                <a:lnTo>
                  <a:pt x="1912" y="1848"/>
                </a:lnTo>
                <a:lnTo>
                  <a:pt x="1912" y="7520"/>
                </a:lnTo>
                <a:lnTo>
                  <a:pt x="7585" y="5672"/>
                </a:lnTo>
                <a:lnTo>
                  <a:pt x="11346" y="3760"/>
                </a:lnTo>
                <a:lnTo>
                  <a:pt x="9497" y="1848"/>
                </a:lnTo>
                <a:lnTo>
                  <a:pt x="3824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543644" y="6463901"/>
            <a:ext cx="67945" cy="294640"/>
          </a:xfrm>
          <a:custGeom>
            <a:avLst/>
            <a:gdLst/>
            <a:ahLst/>
            <a:cxnLst/>
            <a:rect l="l" t="t" r="r" b="b"/>
            <a:pathLst>
              <a:path w="67945" h="294640">
                <a:moveTo>
                  <a:pt x="67948" y="0"/>
                </a:moveTo>
                <a:lnTo>
                  <a:pt x="52841" y="0"/>
                </a:lnTo>
                <a:lnTo>
                  <a:pt x="36474" y="2238"/>
                </a:lnTo>
                <a:lnTo>
                  <a:pt x="1848" y="35881"/>
                </a:lnTo>
                <a:lnTo>
                  <a:pt x="0" y="47162"/>
                </a:lnTo>
                <a:lnTo>
                  <a:pt x="0" y="294565"/>
                </a:lnTo>
                <a:lnTo>
                  <a:pt x="3760" y="294565"/>
                </a:lnTo>
                <a:lnTo>
                  <a:pt x="3760" y="47162"/>
                </a:lnTo>
                <a:lnTo>
                  <a:pt x="5609" y="35881"/>
                </a:lnTo>
                <a:lnTo>
                  <a:pt x="39724" y="3558"/>
                </a:lnTo>
                <a:lnTo>
                  <a:pt x="52841" y="1848"/>
                </a:lnTo>
                <a:lnTo>
                  <a:pt x="67948" y="1848"/>
                </a:lnTo>
                <a:lnTo>
                  <a:pt x="67948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545525" y="6507302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163"/>
                </a:lnTo>
              </a:path>
            </a:pathLst>
          </a:custGeom>
          <a:ln w="37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536060" y="6688597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4">
                <a:moveTo>
                  <a:pt x="11346" y="0"/>
                </a:moveTo>
                <a:lnTo>
                  <a:pt x="3760" y="0"/>
                </a:lnTo>
                <a:lnTo>
                  <a:pt x="0" y="3772"/>
                </a:lnTo>
                <a:lnTo>
                  <a:pt x="0" y="69870"/>
                </a:lnTo>
                <a:lnTo>
                  <a:pt x="15106" y="69870"/>
                </a:lnTo>
                <a:lnTo>
                  <a:pt x="15106" y="3772"/>
                </a:lnTo>
                <a:lnTo>
                  <a:pt x="11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741946" y="6463901"/>
            <a:ext cx="24765" cy="11430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13194" y="0"/>
                </a:moveTo>
                <a:lnTo>
                  <a:pt x="0" y="1848"/>
                </a:lnTo>
                <a:lnTo>
                  <a:pt x="5673" y="9432"/>
                </a:lnTo>
                <a:lnTo>
                  <a:pt x="24540" y="11280"/>
                </a:lnTo>
                <a:lnTo>
                  <a:pt x="22628" y="1848"/>
                </a:lnTo>
                <a:lnTo>
                  <a:pt x="13194" y="0"/>
                </a:lnTo>
                <a:close/>
              </a:path>
            </a:pathLst>
          </a:custGeom>
          <a:solidFill>
            <a:srgbClr val="F6E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753228" y="6463901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5673" y="0"/>
                </a:moveTo>
                <a:lnTo>
                  <a:pt x="0" y="0"/>
                </a:lnTo>
                <a:lnTo>
                  <a:pt x="0" y="7520"/>
                </a:lnTo>
                <a:lnTo>
                  <a:pt x="5673" y="5672"/>
                </a:lnTo>
                <a:lnTo>
                  <a:pt x="11346" y="3760"/>
                </a:lnTo>
                <a:lnTo>
                  <a:pt x="11346" y="1848"/>
                </a:lnTo>
                <a:lnTo>
                  <a:pt x="5673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700386" y="6463901"/>
            <a:ext cx="66675" cy="294640"/>
          </a:xfrm>
          <a:custGeom>
            <a:avLst/>
            <a:gdLst/>
            <a:ahLst/>
            <a:cxnLst/>
            <a:rect l="l" t="t" r="r" b="b"/>
            <a:pathLst>
              <a:path w="66675" h="294640">
                <a:moveTo>
                  <a:pt x="66100" y="0"/>
                </a:moveTo>
                <a:lnTo>
                  <a:pt x="52841" y="0"/>
                </a:lnTo>
                <a:lnTo>
                  <a:pt x="35425" y="2238"/>
                </a:lnTo>
                <a:lnTo>
                  <a:pt x="22413" y="8014"/>
                </a:lnTo>
                <a:lnTo>
                  <a:pt x="13285" y="15917"/>
                </a:lnTo>
                <a:lnTo>
                  <a:pt x="7521" y="24537"/>
                </a:lnTo>
                <a:lnTo>
                  <a:pt x="0" y="35881"/>
                </a:lnTo>
                <a:lnTo>
                  <a:pt x="0" y="294565"/>
                </a:lnTo>
                <a:lnTo>
                  <a:pt x="3760" y="294565"/>
                </a:lnTo>
                <a:lnTo>
                  <a:pt x="3760" y="35881"/>
                </a:lnTo>
                <a:lnTo>
                  <a:pt x="11346" y="26385"/>
                </a:lnTo>
                <a:lnTo>
                  <a:pt x="18349" y="16179"/>
                </a:lnTo>
                <a:lnTo>
                  <a:pt x="27839" y="8452"/>
                </a:lnTo>
                <a:lnTo>
                  <a:pt x="39456" y="3558"/>
                </a:lnTo>
                <a:lnTo>
                  <a:pt x="52841" y="1848"/>
                </a:lnTo>
                <a:lnTo>
                  <a:pt x="66100" y="1848"/>
                </a:lnTo>
                <a:lnTo>
                  <a:pt x="66100" y="0"/>
                </a:lnTo>
                <a:close/>
              </a:path>
            </a:pathLst>
          </a:custGeom>
          <a:solidFill>
            <a:srgbClr val="F9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700386" y="6507302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163"/>
                </a:lnTo>
              </a:path>
            </a:pathLst>
          </a:custGeom>
          <a:ln w="75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692800" y="6688597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40" h="70484">
                <a:moveTo>
                  <a:pt x="11346" y="0"/>
                </a:moveTo>
                <a:lnTo>
                  <a:pt x="3824" y="0"/>
                </a:lnTo>
                <a:lnTo>
                  <a:pt x="0" y="3772"/>
                </a:lnTo>
                <a:lnTo>
                  <a:pt x="0" y="69870"/>
                </a:lnTo>
                <a:lnTo>
                  <a:pt x="15106" y="69870"/>
                </a:lnTo>
                <a:lnTo>
                  <a:pt x="15106" y="3772"/>
                </a:lnTo>
                <a:lnTo>
                  <a:pt x="11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075178" y="6129623"/>
            <a:ext cx="107659" cy="887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043052" y="5957800"/>
            <a:ext cx="185106" cy="13785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843932" y="4853123"/>
            <a:ext cx="230846" cy="2908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8183868" y="5007929"/>
            <a:ext cx="157374" cy="2039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874146" y="4722790"/>
            <a:ext cx="145395" cy="1038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8623941" y="5039119"/>
            <a:ext cx="448309" cy="96520"/>
          </a:xfrm>
          <a:custGeom>
            <a:avLst/>
            <a:gdLst/>
            <a:ahLst/>
            <a:cxnLst/>
            <a:rect l="l" t="t" r="r" b="b"/>
            <a:pathLst>
              <a:path w="448309" h="96520">
                <a:moveTo>
                  <a:pt x="18867" y="2844"/>
                </a:moveTo>
                <a:lnTo>
                  <a:pt x="0" y="6604"/>
                </a:lnTo>
                <a:lnTo>
                  <a:pt x="26452" y="70783"/>
                </a:lnTo>
                <a:lnTo>
                  <a:pt x="3760" y="78367"/>
                </a:lnTo>
                <a:lnTo>
                  <a:pt x="3760" y="87799"/>
                </a:lnTo>
                <a:lnTo>
                  <a:pt x="62029" y="93222"/>
                </a:lnTo>
                <a:lnTo>
                  <a:pt x="94632" y="95813"/>
                </a:lnTo>
                <a:lnTo>
                  <a:pt x="113431" y="96278"/>
                </a:lnTo>
                <a:lnTo>
                  <a:pt x="130288" y="95320"/>
                </a:lnTo>
                <a:lnTo>
                  <a:pt x="232275" y="82127"/>
                </a:lnTo>
                <a:lnTo>
                  <a:pt x="352008" y="57590"/>
                </a:lnTo>
                <a:lnTo>
                  <a:pt x="79294" y="57590"/>
                </a:lnTo>
                <a:lnTo>
                  <a:pt x="18867" y="2844"/>
                </a:lnTo>
                <a:close/>
              </a:path>
              <a:path w="448309" h="96520">
                <a:moveTo>
                  <a:pt x="398227" y="0"/>
                </a:moveTo>
                <a:lnTo>
                  <a:pt x="351281" y="4692"/>
                </a:lnTo>
                <a:lnTo>
                  <a:pt x="301407" y="13268"/>
                </a:lnTo>
                <a:lnTo>
                  <a:pt x="151068" y="42485"/>
                </a:lnTo>
                <a:lnTo>
                  <a:pt x="130307" y="47238"/>
                </a:lnTo>
                <a:lnTo>
                  <a:pt x="106695" y="52165"/>
                </a:lnTo>
                <a:lnTo>
                  <a:pt x="79294" y="57590"/>
                </a:lnTo>
                <a:lnTo>
                  <a:pt x="352008" y="57590"/>
                </a:lnTo>
                <a:lnTo>
                  <a:pt x="389016" y="50006"/>
                </a:lnTo>
                <a:lnTo>
                  <a:pt x="431864" y="36690"/>
                </a:lnTo>
                <a:lnTo>
                  <a:pt x="448312" y="28321"/>
                </a:lnTo>
                <a:lnTo>
                  <a:pt x="440306" y="21362"/>
                </a:lnTo>
                <a:lnTo>
                  <a:pt x="409796" y="12276"/>
                </a:lnTo>
                <a:lnTo>
                  <a:pt x="405690" y="3661"/>
                </a:lnTo>
                <a:lnTo>
                  <a:pt x="398227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8623941" y="5043811"/>
            <a:ext cx="90640" cy="680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8633376" y="5055155"/>
            <a:ext cx="423545" cy="77470"/>
          </a:xfrm>
          <a:custGeom>
            <a:avLst/>
            <a:gdLst/>
            <a:ahLst/>
            <a:cxnLst/>
            <a:rect l="l" t="t" r="r" b="b"/>
            <a:pathLst>
              <a:path w="423545" h="77470">
                <a:moveTo>
                  <a:pt x="411708" y="0"/>
                </a:moveTo>
                <a:lnTo>
                  <a:pt x="0" y="71762"/>
                </a:lnTo>
                <a:lnTo>
                  <a:pt x="10747" y="73186"/>
                </a:lnTo>
                <a:lnTo>
                  <a:pt x="25026" y="74599"/>
                </a:lnTo>
                <a:lnTo>
                  <a:pt x="58515" y="77435"/>
                </a:lnTo>
                <a:lnTo>
                  <a:pt x="419293" y="13192"/>
                </a:lnTo>
                <a:lnTo>
                  <a:pt x="423054" y="9432"/>
                </a:lnTo>
                <a:lnTo>
                  <a:pt x="421142" y="5672"/>
                </a:lnTo>
                <a:lnTo>
                  <a:pt x="411708" y="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8744796" y="5083453"/>
            <a:ext cx="187325" cy="28575"/>
          </a:xfrm>
          <a:custGeom>
            <a:avLst/>
            <a:gdLst/>
            <a:ahLst/>
            <a:cxnLst/>
            <a:rect l="l" t="t" r="r" b="b"/>
            <a:pathLst>
              <a:path w="187325" h="28575">
                <a:moveTo>
                  <a:pt x="128439" y="11344"/>
                </a:moveTo>
                <a:lnTo>
                  <a:pt x="1912" y="11344"/>
                </a:lnTo>
                <a:lnTo>
                  <a:pt x="1912" y="15104"/>
                </a:lnTo>
                <a:lnTo>
                  <a:pt x="0" y="15104"/>
                </a:lnTo>
                <a:lnTo>
                  <a:pt x="0" y="17016"/>
                </a:lnTo>
                <a:lnTo>
                  <a:pt x="81207" y="22688"/>
                </a:lnTo>
                <a:lnTo>
                  <a:pt x="96313" y="28361"/>
                </a:lnTo>
                <a:lnTo>
                  <a:pt x="105747" y="28361"/>
                </a:lnTo>
                <a:lnTo>
                  <a:pt x="105747" y="26449"/>
                </a:lnTo>
                <a:lnTo>
                  <a:pt x="103899" y="18928"/>
                </a:lnTo>
                <a:lnTo>
                  <a:pt x="128439" y="11344"/>
                </a:lnTo>
                <a:close/>
              </a:path>
              <a:path w="187325" h="28575">
                <a:moveTo>
                  <a:pt x="181281" y="0"/>
                </a:moveTo>
                <a:lnTo>
                  <a:pt x="128439" y="7584"/>
                </a:lnTo>
                <a:lnTo>
                  <a:pt x="98387" y="7642"/>
                </a:lnTo>
                <a:lnTo>
                  <a:pt x="69414" y="8054"/>
                </a:lnTo>
                <a:lnTo>
                  <a:pt x="36904" y="9170"/>
                </a:lnTo>
                <a:lnTo>
                  <a:pt x="7585" y="11344"/>
                </a:lnTo>
                <a:lnTo>
                  <a:pt x="128439" y="11344"/>
                </a:lnTo>
                <a:lnTo>
                  <a:pt x="132200" y="26449"/>
                </a:lnTo>
                <a:lnTo>
                  <a:pt x="171848" y="18928"/>
                </a:lnTo>
                <a:lnTo>
                  <a:pt x="175672" y="18928"/>
                </a:lnTo>
                <a:lnTo>
                  <a:pt x="186954" y="13256"/>
                </a:lnTo>
                <a:lnTo>
                  <a:pt x="183194" y="7584"/>
                </a:lnTo>
                <a:lnTo>
                  <a:pt x="181281" y="0"/>
                </a:lnTo>
                <a:close/>
              </a:path>
            </a:pathLst>
          </a:custGeom>
          <a:solidFill>
            <a:srgbClr val="77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8850544" y="5083453"/>
            <a:ext cx="85090" cy="32384"/>
          </a:xfrm>
          <a:custGeom>
            <a:avLst/>
            <a:gdLst/>
            <a:ahLst/>
            <a:cxnLst/>
            <a:rect l="l" t="t" r="r" b="b"/>
            <a:pathLst>
              <a:path w="85090" h="32385">
                <a:moveTo>
                  <a:pt x="79358" y="0"/>
                </a:moveTo>
                <a:lnTo>
                  <a:pt x="66100" y="0"/>
                </a:lnTo>
                <a:lnTo>
                  <a:pt x="24540" y="7584"/>
                </a:lnTo>
                <a:lnTo>
                  <a:pt x="20706" y="10163"/>
                </a:lnTo>
                <a:lnTo>
                  <a:pt x="12270" y="13973"/>
                </a:lnTo>
                <a:lnTo>
                  <a:pt x="3834" y="17424"/>
                </a:lnTo>
                <a:lnTo>
                  <a:pt x="0" y="18928"/>
                </a:lnTo>
                <a:lnTo>
                  <a:pt x="1912" y="32121"/>
                </a:lnTo>
                <a:lnTo>
                  <a:pt x="69924" y="18928"/>
                </a:lnTo>
                <a:lnTo>
                  <a:pt x="73685" y="18928"/>
                </a:lnTo>
                <a:lnTo>
                  <a:pt x="85031" y="13256"/>
                </a:lnTo>
                <a:lnTo>
                  <a:pt x="81207" y="7584"/>
                </a:lnTo>
                <a:lnTo>
                  <a:pt x="79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8858129" y="5091037"/>
            <a:ext cx="66675" cy="38100"/>
          </a:xfrm>
          <a:custGeom>
            <a:avLst/>
            <a:gdLst/>
            <a:ahLst/>
            <a:cxnLst/>
            <a:rect l="l" t="t" r="r" b="b"/>
            <a:pathLst>
              <a:path w="66675" h="38100">
                <a:moveTo>
                  <a:pt x="60427" y="0"/>
                </a:moveTo>
                <a:lnTo>
                  <a:pt x="16955" y="7520"/>
                </a:lnTo>
                <a:lnTo>
                  <a:pt x="13194" y="9432"/>
                </a:lnTo>
                <a:lnTo>
                  <a:pt x="13194" y="15104"/>
                </a:lnTo>
                <a:lnTo>
                  <a:pt x="0" y="22625"/>
                </a:lnTo>
                <a:lnTo>
                  <a:pt x="1848" y="26449"/>
                </a:lnTo>
                <a:lnTo>
                  <a:pt x="1848" y="32121"/>
                </a:lnTo>
                <a:lnTo>
                  <a:pt x="16955" y="32121"/>
                </a:lnTo>
                <a:lnTo>
                  <a:pt x="16955" y="37793"/>
                </a:lnTo>
                <a:lnTo>
                  <a:pt x="20779" y="37793"/>
                </a:lnTo>
                <a:lnTo>
                  <a:pt x="66100" y="30209"/>
                </a:lnTo>
                <a:lnTo>
                  <a:pt x="66100" y="28297"/>
                </a:lnTo>
                <a:lnTo>
                  <a:pt x="62339" y="1911"/>
                </a:lnTo>
                <a:lnTo>
                  <a:pt x="60427" y="0"/>
                </a:lnTo>
                <a:close/>
              </a:path>
            </a:pathLst>
          </a:custGeom>
          <a:solidFill>
            <a:srgbClr val="77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8569124" y="5100469"/>
            <a:ext cx="160655" cy="28575"/>
          </a:xfrm>
          <a:custGeom>
            <a:avLst/>
            <a:gdLst/>
            <a:ahLst/>
            <a:cxnLst/>
            <a:rect l="l" t="t" r="r" b="b"/>
            <a:pathLst>
              <a:path w="160654" h="28575">
                <a:moveTo>
                  <a:pt x="160565" y="0"/>
                </a:moveTo>
                <a:lnTo>
                  <a:pt x="139368" y="2947"/>
                </a:lnTo>
                <a:lnTo>
                  <a:pt x="45384" y="18864"/>
                </a:lnTo>
                <a:lnTo>
                  <a:pt x="1912" y="24537"/>
                </a:lnTo>
                <a:lnTo>
                  <a:pt x="30277" y="28361"/>
                </a:lnTo>
                <a:lnTo>
                  <a:pt x="62339" y="22688"/>
                </a:lnTo>
                <a:lnTo>
                  <a:pt x="160565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576709" y="5101482"/>
            <a:ext cx="104139" cy="24130"/>
          </a:xfrm>
          <a:custGeom>
            <a:avLst/>
            <a:gdLst/>
            <a:ahLst/>
            <a:cxnLst/>
            <a:rect l="l" t="t" r="r" b="b"/>
            <a:pathLst>
              <a:path w="104140" h="24129">
                <a:moveTo>
                  <a:pt x="12936" y="0"/>
                </a:moveTo>
                <a:lnTo>
                  <a:pt x="7585" y="899"/>
                </a:lnTo>
                <a:lnTo>
                  <a:pt x="0" y="899"/>
                </a:lnTo>
                <a:lnTo>
                  <a:pt x="1912" y="6571"/>
                </a:lnTo>
                <a:lnTo>
                  <a:pt x="71773" y="23524"/>
                </a:lnTo>
                <a:lnTo>
                  <a:pt x="86880" y="17852"/>
                </a:lnTo>
                <a:lnTo>
                  <a:pt x="101986" y="16003"/>
                </a:lnTo>
                <a:lnTo>
                  <a:pt x="103899" y="12179"/>
                </a:lnTo>
                <a:lnTo>
                  <a:pt x="79294" y="12179"/>
                </a:lnTo>
                <a:lnTo>
                  <a:pt x="42068" y="4582"/>
                </a:lnTo>
                <a:lnTo>
                  <a:pt x="22190" y="875"/>
                </a:lnTo>
                <a:lnTo>
                  <a:pt x="12936" y="0"/>
                </a:lnTo>
                <a:close/>
              </a:path>
            </a:pathLst>
          </a:custGeom>
          <a:solidFill>
            <a:srgbClr val="BED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8861890" y="4921062"/>
            <a:ext cx="149219" cy="1095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999671" y="6511063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4">
                <a:moveTo>
                  <a:pt x="15106" y="0"/>
                </a:moveTo>
                <a:lnTo>
                  <a:pt x="5673" y="0"/>
                </a:lnTo>
                <a:lnTo>
                  <a:pt x="0" y="1911"/>
                </a:lnTo>
                <a:lnTo>
                  <a:pt x="0" y="11344"/>
                </a:lnTo>
                <a:lnTo>
                  <a:pt x="3824" y="13256"/>
                </a:lnTo>
                <a:lnTo>
                  <a:pt x="13258" y="13256"/>
                </a:lnTo>
                <a:lnTo>
                  <a:pt x="17019" y="11344"/>
                </a:lnTo>
                <a:lnTo>
                  <a:pt x="17019" y="7584"/>
                </a:lnTo>
                <a:lnTo>
                  <a:pt x="18931" y="1911"/>
                </a:lnTo>
                <a:lnTo>
                  <a:pt x="15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986477" y="6488438"/>
            <a:ext cx="45720" cy="22860"/>
          </a:xfrm>
          <a:custGeom>
            <a:avLst/>
            <a:gdLst/>
            <a:ahLst/>
            <a:cxnLst/>
            <a:rect l="l" t="t" r="r" b="b"/>
            <a:pathLst>
              <a:path w="45720" h="22859">
                <a:moveTo>
                  <a:pt x="41908" y="11344"/>
                </a:moveTo>
                <a:lnTo>
                  <a:pt x="28301" y="11344"/>
                </a:lnTo>
                <a:lnTo>
                  <a:pt x="33974" y="15104"/>
                </a:lnTo>
                <a:lnTo>
                  <a:pt x="37735" y="20776"/>
                </a:lnTo>
                <a:lnTo>
                  <a:pt x="39647" y="22625"/>
                </a:lnTo>
                <a:lnTo>
                  <a:pt x="41559" y="22625"/>
                </a:lnTo>
                <a:lnTo>
                  <a:pt x="45320" y="18864"/>
                </a:lnTo>
                <a:lnTo>
                  <a:pt x="43408" y="15104"/>
                </a:lnTo>
                <a:lnTo>
                  <a:pt x="41908" y="11344"/>
                </a:lnTo>
                <a:close/>
              </a:path>
              <a:path w="45720" h="22859">
                <a:moveTo>
                  <a:pt x="24540" y="0"/>
                </a:moveTo>
                <a:lnTo>
                  <a:pt x="17552" y="734"/>
                </a:lnTo>
                <a:lnTo>
                  <a:pt x="11091" y="3059"/>
                </a:lnTo>
                <a:lnTo>
                  <a:pt x="5680" y="7151"/>
                </a:lnTo>
                <a:lnTo>
                  <a:pt x="1848" y="13192"/>
                </a:lnTo>
                <a:lnTo>
                  <a:pt x="0" y="15104"/>
                </a:lnTo>
                <a:lnTo>
                  <a:pt x="0" y="18864"/>
                </a:lnTo>
                <a:lnTo>
                  <a:pt x="1848" y="20776"/>
                </a:lnTo>
                <a:lnTo>
                  <a:pt x="5673" y="20776"/>
                </a:lnTo>
                <a:lnTo>
                  <a:pt x="5673" y="18864"/>
                </a:lnTo>
                <a:lnTo>
                  <a:pt x="9433" y="13192"/>
                </a:lnTo>
                <a:lnTo>
                  <a:pt x="17019" y="11344"/>
                </a:lnTo>
                <a:lnTo>
                  <a:pt x="41908" y="11344"/>
                </a:lnTo>
                <a:lnTo>
                  <a:pt x="39647" y="5672"/>
                </a:lnTo>
                <a:lnTo>
                  <a:pt x="32125" y="1848"/>
                </a:lnTo>
                <a:lnTo>
                  <a:pt x="24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6971370" y="6473333"/>
            <a:ext cx="75565" cy="22860"/>
          </a:xfrm>
          <a:custGeom>
            <a:avLst/>
            <a:gdLst/>
            <a:ahLst/>
            <a:cxnLst/>
            <a:rect l="l" t="t" r="r" b="b"/>
            <a:pathLst>
              <a:path w="75565" h="22860">
                <a:moveTo>
                  <a:pt x="62897" y="7520"/>
                </a:moveTo>
                <a:lnTo>
                  <a:pt x="39647" y="7520"/>
                </a:lnTo>
                <a:lnTo>
                  <a:pt x="47769" y="9331"/>
                </a:lnTo>
                <a:lnTo>
                  <a:pt x="55001" y="12021"/>
                </a:lnTo>
                <a:lnTo>
                  <a:pt x="61169" y="15774"/>
                </a:lnTo>
                <a:lnTo>
                  <a:pt x="66100" y="20776"/>
                </a:lnTo>
                <a:lnTo>
                  <a:pt x="67948" y="22625"/>
                </a:lnTo>
                <a:lnTo>
                  <a:pt x="71773" y="22625"/>
                </a:lnTo>
                <a:lnTo>
                  <a:pt x="73621" y="20776"/>
                </a:lnTo>
                <a:lnTo>
                  <a:pt x="75534" y="16952"/>
                </a:lnTo>
                <a:lnTo>
                  <a:pt x="73621" y="15104"/>
                </a:lnTo>
                <a:lnTo>
                  <a:pt x="66218" y="9544"/>
                </a:lnTo>
                <a:lnTo>
                  <a:pt x="62897" y="7520"/>
                </a:lnTo>
                <a:close/>
              </a:path>
              <a:path w="75565" h="22860">
                <a:moveTo>
                  <a:pt x="41559" y="0"/>
                </a:moveTo>
                <a:lnTo>
                  <a:pt x="1848" y="13192"/>
                </a:lnTo>
                <a:lnTo>
                  <a:pt x="0" y="15104"/>
                </a:lnTo>
                <a:lnTo>
                  <a:pt x="0" y="18864"/>
                </a:lnTo>
                <a:lnTo>
                  <a:pt x="1848" y="18864"/>
                </a:lnTo>
                <a:lnTo>
                  <a:pt x="3760" y="20776"/>
                </a:lnTo>
                <a:lnTo>
                  <a:pt x="5673" y="20776"/>
                </a:lnTo>
                <a:lnTo>
                  <a:pt x="7521" y="18864"/>
                </a:lnTo>
                <a:lnTo>
                  <a:pt x="14925" y="14699"/>
                </a:lnTo>
                <a:lnTo>
                  <a:pt x="22867" y="11065"/>
                </a:lnTo>
                <a:lnTo>
                  <a:pt x="31167" y="8495"/>
                </a:lnTo>
                <a:lnTo>
                  <a:pt x="39647" y="7520"/>
                </a:lnTo>
                <a:lnTo>
                  <a:pt x="62897" y="7520"/>
                </a:lnTo>
                <a:lnTo>
                  <a:pt x="58283" y="4708"/>
                </a:lnTo>
                <a:lnTo>
                  <a:pt x="50002" y="1293"/>
                </a:lnTo>
                <a:lnTo>
                  <a:pt x="41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374555" y="6499782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40">
                <a:moveTo>
                  <a:pt x="15106" y="0"/>
                </a:moveTo>
                <a:lnTo>
                  <a:pt x="5673" y="0"/>
                </a:lnTo>
                <a:lnTo>
                  <a:pt x="1848" y="3760"/>
                </a:lnTo>
                <a:lnTo>
                  <a:pt x="0" y="5672"/>
                </a:lnTo>
                <a:lnTo>
                  <a:pt x="0" y="11280"/>
                </a:lnTo>
                <a:lnTo>
                  <a:pt x="3760" y="15104"/>
                </a:lnTo>
                <a:lnTo>
                  <a:pt x="13194" y="15104"/>
                </a:lnTo>
                <a:lnTo>
                  <a:pt x="17019" y="11280"/>
                </a:lnTo>
                <a:lnTo>
                  <a:pt x="18867" y="7520"/>
                </a:lnTo>
                <a:lnTo>
                  <a:pt x="18867" y="3760"/>
                </a:lnTo>
                <a:lnTo>
                  <a:pt x="15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361297" y="6479006"/>
            <a:ext cx="45720" cy="20955"/>
          </a:xfrm>
          <a:custGeom>
            <a:avLst/>
            <a:gdLst/>
            <a:ahLst/>
            <a:cxnLst/>
            <a:rect l="l" t="t" r="r" b="b"/>
            <a:pathLst>
              <a:path w="45720" h="20954">
                <a:moveTo>
                  <a:pt x="41210" y="9432"/>
                </a:moveTo>
                <a:lnTo>
                  <a:pt x="28365" y="9432"/>
                </a:lnTo>
                <a:lnTo>
                  <a:pt x="34038" y="13192"/>
                </a:lnTo>
                <a:lnTo>
                  <a:pt x="37798" y="18864"/>
                </a:lnTo>
                <a:lnTo>
                  <a:pt x="39711" y="20776"/>
                </a:lnTo>
                <a:lnTo>
                  <a:pt x="43471" y="20776"/>
                </a:lnTo>
                <a:lnTo>
                  <a:pt x="43471" y="18864"/>
                </a:lnTo>
                <a:lnTo>
                  <a:pt x="45384" y="16952"/>
                </a:lnTo>
                <a:lnTo>
                  <a:pt x="43471" y="15104"/>
                </a:lnTo>
                <a:lnTo>
                  <a:pt x="41210" y="9432"/>
                </a:lnTo>
                <a:close/>
              </a:path>
              <a:path w="45720" h="20954">
                <a:moveTo>
                  <a:pt x="24604" y="0"/>
                </a:moveTo>
                <a:lnTo>
                  <a:pt x="15106" y="0"/>
                </a:lnTo>
                <a:lnTo>
                  <a:pt x="7585" y="3760"/>
                </a:lnTo>
                <a:lnTo>
                  <a:pt x="1912" y="11280"/>
                </a:lnTo>
                <a:lnTo>
                  <a:pt x="0" y="13192"/>
                </a:lnTo>
                <a:lnTo>
                  <a:pt x="0" y="16952"/>
                </a:lnTo>
                <a:lnTo>
                  <a:pt x="1912" y="18864"/>
                </a:lnTo>
                <a:lnTo>
                  <a:pt x="5673" y="18864"/>
                </a:lnTo>
                <a:lnTo>
                  <a:pt x="7585" y="16952"/>
                </a:lnTo>
                <a:lnTo>
                  <a:pt x="9497" y="11280"/>
                </a:lnTo>
                <a:lnTo>
                  <a:pt x="17019" y="9432"/>
                </a:lnTo>
                <a:lnTo>
                  <a:pt x="41210" y="9432"/>
                </a:lnTo>
                <a:lnTo>
                  <a:pt x="39711" y="5672"/>
                </a:lnTo>
                <a:lnTo>
                  <a:pt x="32125" y="1848"/>
                </a:lnTo>
                <a:lnTo>
                  <a:pt x="24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346190" y="6461989"/>
            <a:ext cx="76200" cy="24765"/>
          </a:xfrm>
          <a:custGeom>
            <a:avLst/>
            <a:gdLst/>
            <a:ahLst/>
            <a:cxnLst/>
            <a:rect l="l" t="t" r="r" b="b"/>
            <a:pathLst>
              <a:path w="76200" h="24764">
                <a:moveTo>
                  <a:pt x="62243" y="7584"/>
                </a:moveTo>
                <a:lnTo>
                  <a:pt x="41559" y="7584"/>
                </a:lnTo>
                <a:lnTo>
                  <a:pt x="48585" y="9388"/>
                </a:lnTo>
                <a:lnTo>
                  <a:pt x="55264" y="12268"/>
                </a:lnTo>
                <a:lnTo>
                  <a:pt x="61226" y="16582"/>
                </a:lnTo>
                <a:lnTo>
                  <a:pt x="66100" y="22688"/>
                </a:lnTo>
                <a:lnTo>
                  <a:pt x="68012" y="24537"/>
                </a:lnTo>
                <a:lnTo>
                  <a:pt x="71773" y="24537"/>
                </a:lnTo>
                <a:lnTo>
                  <a:pt x="73685" y="22688"/>
                </a:lnTo>
                <a:lnTo>
                  <a:pt x="75597" y="20776"/>
                </a:lnTo>
                <a:lnTo>
                  <a:pt x="73685" y="18864"/>
                </a:lnTo>
                <a:lnTo>
                  <a:pt x="67061" y="11158"/>
                </a:lnTo>
                <a:lnTo>
                  <a:pt x="62243" y="7584"/>
                </a:lnTo>
                <a:close/>
              </a:path>
              <a:path w="76200" h="24764">
                <a:moveTo>
                  <a:pt x="41559" y="0"/>
                </a:moveTo>
                <a:lnTo>
                  <a:pt x="1912" y="15104"/>
                </a:lnTo>
                <a:lnTo>
                  <a:pt x="0" y="17016"/>
                </a:lnTo>
                <a:lnTo>
                  <a:pt x="0" y="20776"/>
                </a:lnTo>
                <a:lnTo>
                  <a:pt x="1912" y="20776"/>
                </a:lnTo>
                <a:lnTo>
                  <a:pt x="3824" y="22688"/>
                </a:lnTo>
                <a:lnTo>
                  <a:pt x="5673" y="22688"/>
                </a:lnTo>
                <a:lnTo>
                  <a:pt x="7585" y="20776"/>
                </a:lnTo>
                <a:lnTo>
                  <a:pt x="15278" y="15515"/>
                </a:lnTo>
                <a:lnTo>
                  <a:pt x="23855" y="11336"/>
                </a:lnTo>
                <a:lnTo>
                  <a:pt x="32791" y="8579"/>
                </a:lnTo>
                <a:lnTo>
                  <a:pt x="41559" y="7584"/>
                </a:lnTo>
                <a:lnTo>
                  <a:pt x="62243" y="7584"/>
                </a:lnTo>
                <a:lnTo>
                  <a:pt x="59032" y="5202"/>
                </a:lnTo>
                <a:lnTo>
                  <a:pt x="50299" y="1361"/>
                </a:lnTo>
                <a:lnTo>
                  <a:pt x="41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618085" y="4615146"/>
            <a:ext cx="198300" cy="1813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521771" y="4503741"/>
            <a:ext cx="394970" cy="398780"/>
          </a:xfrm>
          <a:custGeom>
            <a:avLst/>
            <a:gdLst/>
            <a:ahLst/>
            <a:cxnLst/>
            <a:rect l="l" t="t" r="r" b="b"/>
            <a:pathLst>
              <a:path w="394970" h="398779">
                <a:moveTo>
                  <a:pt x="196452" y="0"/>
                </a:moveTo>
                <a:lnTo>
                  <a:pt x="151671" y="5339"/>
                </a:lnTo>
                <a:lnTo>
                  <a:pt x="110423" y="20522"/>
                </a:lnTo>
                <a:lnTo>
                  <a:pt x="73933" y="44293"/>
                </a:lnTo>
                <a:lnTo>
                  <a:pt x="43422" y="75399"/>
                </a:lnTo>
                <a:lnTo>
                  <a:pt x="20114" y="112586"/>
                </a:lnTo>
                <a:lnTo>
                  <a:pt x="5232" y="154599"/>
                </a:lnTo>
                <a:lnTo>
                  <a:pt x="0" y="200184"/>
                </a:lnTo>
                <a:lnTo>
                  <a:pt x="5232" y="245642"/>
                </a:lnTo>
                <a:lnTo>
                  <a:pt x="20114" y="287374"/>
                </a:lnTo>
                <a:lnTo>
                  <a:pt x="43422" y="324188"/>
                </a:lnTo>
                <a:lnTo>
                  <a:pt x="73933" y="354894"/>
                </a:lnTo>
                <a:lnTo>
                  <a:pt x="110423" y="378301"/>
                </a:lnTo>
                <a:lnTo>
                  <a:pt x="151671" y="393219"/>
                </a:lnTo>
                <a:lnTo>
                  <a:pt x="196452" y="398456"/>
                </a:lnTo>
                <a:lnTo>
                  <a:pt x="241917" y="393219"/>
                </a:lnTo>
                <a:lnTo>
                  <a:pt x="280047" y="379591"/>
                </a:lnTo>
                <a:lnTo>
                  <a:pt x="196452" y="379591"/>
                </a:lnTo>
                <a:lnTo>
                  <a:pt x="149191" y="373250"/>
                </a:lnTo>
                <a:lnTo>
                  <a:pt x="106755" y="355313"/>
                </a:lnTo>
                <a:lnTo>
                  <a:pt x="70825" y="327410"/>
                </a:lnTo>
                <a:lnTo>
                  <a:pt x="43080" y="291168"/>
                </a:lnTo>
                <a:lnTo>
                  <a:pt x="25200" y="248216"/>
                </a:lnTo>
                <a:lnTo>
                  <a:pt x="18867" y="200184"/>
                </a:lnTo>
                <a:lnTo>
                  <a:pt x="25200" y="152651"/>
                </a:lnTo>
                <a:lnTo>
                  <a:pt x="43080" y="109525"/>
                </a:lnTo>
                <a:lnTo>
                  <a:pt x="70825" y="72694"/>
                </a:lnTo>
                <a:lnTo>
                  <a:pt x="106755" y="44048"/>
                </a:lnTo>
                <a:lnTo>
                  <a:pt x="149191" y="25475"/>
                </a:lnTo>
                <a:lnTo>
                  <a:pt x="196452" y="18864"/>
                </a:lnTo>
                <a:lnTo>
                  <a:pt x="279099" y="18864"/>
                </a:lnTo>
                <a:lnTo>
                  <a:pt x="241917" y="5339"/>
                </a:lnTo>
                <a:lnTo>
                  <a:pt x="196452" y="0"/>
                </a:lnTo>
                <a:close/>
              </a:path>
              <a:path w="394970" h="398779">
                <a:moveTo>
                  <a:pt x="279099" y="18864"/>
                </a:moveTo>
                <a:lnTo>
                  <a:pt x="196452" y="18864"/>
                </a:lnTo>
                <a:lnTo>
                  <a:pt x="243823" y="25475"/>
                </a:lnTo>
                <a:lnTo>
                  <a:pt x="286583" y="44048"/>
                </a:lnTo>
                <a:lnTo>
                  <a:pt x="322948" y="72694"/>
                </a:lnTo>
                <a:lnTo>
                  <a:pt x="351132" y="109525"/>
                </a:lnTo>
                <a:lnTo>
                  <a:pt x="369352" y="152651"/>
                </a:lnTo>
                <a:lnTo>
                  <a:pt x="375821" y="200184"/>
                </a:lnTo>
                <a:lnTo>
                  <a:pt x="369352" y="248216"/>
                </a:lnTo>
                <a:lnTo>
                  <a:pt x="351132" y="291168"/>
                </a:lnTo>
                <a:lnTo>
                  <a:pt x="322948" y="327410"/>
                </a:lnTo>
                <a:lnTo>
                  <a:pt x="286583" y="355313"/>
                </a:lnTo>
                <a:lnTo>
                  <a:pt x="243823" y="373250"/>
                </a:lnTo>
                <a:lnTo>
                  <a:pt x="196452" y="379591"/>
                </a:lnTo>
                <a:lnTo>
                  <a:pt x="280047" y="379591"/>
                </a:lnTo>
                <a:lnTo>
                  <a:pt x="320475" y="354894"/>
                </a:lnTo>
                <a:lnTo>
                  <a:pt x="351185" y="324188"/>
                </a:lnTo>
                <a:lnTo>
                  <a:pt x="374596" y="287374"/>
                </a:lnTo>
                <a:lnTo>
                  <a:pt x="389515" y="245642"/>
                </a:lnTo>
                <a:lnTo>
                  <a:pt x="394753" y="200184"/>
                </a:lnTo>
                <a:lnTo>
                  <a:pt x="389515" y="154599"/>
                </a:lnTo>
                <a:lnTo>
                  <a:pt x="374596" y="112586"/>
                </a:lnTo>
                <a:lnTo>
                  <a:pt x="351185" y="75399"/>
                </a:lnTo>
                <a:lnTo>
                  <a:pt x="320475" y="44293"/>
                </a:lnTo>
                <a:lnTo>
                  <a:pt x="283655" y="20522"/>
                </a:lnTo>
                <a:lnTo>
                  <a:pt x="279099" y="18864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029857" y="4945599"/>
            <a:ext cx="100074" cy="1737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916524" y="4873900"/>
            <a:ext cx="319405" cy="311785"/>
          </a:xfrm>
          <a:custGeom>
            <a:avLst/>
            <a:gdLst/>
            <a:ahLst/>
            <a:cxnLst/>
            <a:rect l="l" t="t" r="r" b="b"/>
            <a:pathLst>
              <a:path w="319404" h="311785">
                <a:moveTo>
                  <a:pt x="158653" y="0"/>
                </a:moveTo>
                <a:lnTo>
                  <a:pt x="108791" y="7959"/>
                </a:lnTo>
                <a:lnTo>
                  <a:pt x="65275" y="30147"/>
                </a:lnTo>
                <a:lnTo>
                  <a:pt x="30824" y="64026"/>
                </a:lnTo>
                <a:lnTo>
                  <a:pt x="8159" y="107062"/>
                </a:lnTo>
                <a:lnTo>
                  <a:pt x="0" y="156718"/>
                </a:lnTo>
                <a:lnTo>
                  <a:pt x="8159" y="205441"/>
                </a:lnTo>
                <a:lnTo>
                  <a:pt x="30824" y="247911"/>
                </a:lnTo>
                <a:lnTo>
                  <a:pt x="65275" y="281500"/>
                </a:lnTo>
                <a:lnTo>
                  <a:pt x="108791" y="303580"/>
                </a:lnTo>
                <a:lnTo>
                  <a:pt x="158653" y="311524"/>
                </a:lnTo>
                <a:lnTo>
                  <a:pt x="209417" y="303580"/>
                </a:lnTo>
                <a:lnTo>
                  <a:pt x="219891" y="298332"/>
                </a:lnTo>
                <a:lnTo>
                  <a:pt x="158653" y="298332"/>
                </a:lnTo>
                <a:lnTo>
                  <a:pt x="113985" y="291038"/>
                </a:lnTo>
                <a:lnTo>
                  <a:pt x="74668" y="270785"/>
                </a:lnTo>
                <a:lnTo>
                  <a:pt x="43330" y="240018"/>
                </a:lnTo>
                <a:lnTo>
                  <a:pt x="22600" y="201181"/>
                </a:lnTo>
                <a:lnTo>
                  <a:pt x="15106" y="156718"/>
                </a:lnTo>
                <a:lnTo>
                  <a:pt x="22600" y="111521"/>
                </a:lnTo>
                <a:lnTo>
                  <a:pt x="43330" y="72592"/>
                </a:lnTo>
                <a:lnTo>
                  <a:pt x="74668" y="42100"/>
                </a:lnTo>
                <a:lnTo>
                  <a:pt x="113985" y="22215"/>
                </a:lnTo>
                <a:lnTo>
                  <a:pt x="158653" y="15104"/>
                </a:lnTo>
                <a:lnTo>
                  <a:pt x="223607" y="15104"/>
                </a:lnTo>
                <a:lnTo>
                  <a:pt x="209417" y="7959"/>
                </a:lnTo>
                <a:lnTo>
                  <a:pt x="158653" y="0"/>
                </a:lnTo>
                <a:close/>
              </a:path>
              <a:path w="319404" h="311785">
                <a:moveTo>
                  <a:pt x="223607" y="15104"/>
                </a:moveTo>
                <a:lnTo>
                  <a:pt x="158653" y="15104"/>
                </a:lnTo>
                <a:lnTo>
                  <a:pt x="204958" y="22215"/>
                </a:lnTo>
                <a:lnTo>
                  <a:pt x="244914" y="42100"/>
                </a:lnTo>
                <a:lnTo>
                  <a:pt x="276257" y="72592"/>
                </a:lnTo>
                <a:lnTo>
                  <a:pt x="296723" y="111521"/>
                </a:lnTo>
                <a:lnTo>
                  <a:pt x="304048" y="156718"/>
                </a:lnTo>
                <a:lnTo>
                  <a:pt x="296723" y="201181"/>
                </a:lnTo>
                <a:lnTo>
                  <a:pt x="276257" y="240018"/>
                </a:lnTo>
                <a:lnTo>
                  <a:pt x="244914" y="270785"/>
                </a:lnTo>
                <a:lnTo>
                  <a:pt x="204958" y="291038"/>
                </a:lnTo>
                <a:lnTo>
                  <a:pt x="158653" y="298332"/>
                </a:lnTo>
                <a:lnTo>
                  <a:pt x="219891" y="298332"/>
                </a:lnTo>
                <a:lnTo>
                  <a:pt x="253480" y="281500"/>
                </a:lnTo>
                <a:lnTo>
                  <a:pt x="288212" y="247911"/>
                </a:lnTo>
                <a:lnTo>
                  <a:pt x="310981" y="205441"/>
                </a:lnTo>
                <a:lnTo>
                  <a:pt x="319155" y="156718"/>
                </a:lnTo>
                <a:lnTo>
                  <a:pt x="310981" y="107062"/>
                </a:lnTo>
                <a:lnTo>
                  <a:pt x="288212" y="64026"/>
                </a:lnTo>
                <a:lnTo>
                  <a:pt x="253480" y="30147"/>
                </a:lnTo>
                <a:lnTo>
                  <a:pt x="223607" y="15104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279152" y="4429716"/>
            <a:ext cx="117475" cy="128270"/>
          </a:xfrm>
          <a:custGeom>
            <a:avLst/>
            <a:gdLst/>
            <a:ahLst/>
            <a:cxnLst/>
            <a:rect l="l" t="t" r="r" b="b"/>
            <a:pathLst>
              <a:path w="117475" h="128270">
                <a:moveTo>
                  <a:pt x="0" y="128260"/>
                </a:moveTo>
                <a:lnTo>
                  <a:pt x="117093" y="128260"/>
                </a:lnTo>
                <a:lnTo>
                  <a:pt x="117093" y="0"/>
                </a:lnTo>
                <a:lnTo>
                  <a:pt x="0" y="0"/>
                </a:lnTo>
                <a:lnTo>
                  <a:pt x="0" y="12826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279152" y="4399238"/>
            <a:ext cx="17145" cy="30480"/>
          </a:xfrm>
          <a:custGeom>
            <a:avLst/>
            <a:gdLst/>
            <a:ahLst/>
            <a:cxnLst/>
            <a:rect l="l" t="t" r="r" b="b"/>
            <a:pathLst>
              <a:path w="17145" h="30479">
                <a:moveTo>
                  <a:pt x="0" y="30477"/>
                </a:moveTo>
                <a:lnTo>
                  <a:pt x="16955" y="30477"/>
                </a:lnTo>
                <a:lnTo>
                  <a:pt x="16955" y="0"/>
                </a:lnTo>
                <a:lnTo>
                  <a:pt x="0" y="0"/>
                </a:lnTo>
                <a:lnTo>
                  <a:pt x="0" y="30477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279152" y="439225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93" y="0"/>
                </a:lnTo>
              </a:path>
            </a:pathLst>
          </a:custGeom>
          <a:ln w="13968">
            <a:solidFill>
              <a:srgbClr val="2AB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279152" y="4356061"/>
            <a:ext cx="17145" cy="29209"/>
          </a:xfrm>
          <a:custGeom>
            <a:avLst/>
            <a:gdLst/>
            <a:ahLst/>
            <a:cxnLst/>
            <a:rect l="l" t="t" r="r" b="b"/>
            <a:pathLst>
              <a:path w="17145" h="29210">
                <a:moveTo>
                  <a:pt x="0" y="29207"/>
                </a:moveTo>
                <a:lnTo>
                  <a:pt x="16955" y="29207"/>
                </a:lnTo>
                <a:lnTo>
                  <a:pt x="16955" y="0"/>
                </a:lnTo>
                <a:lnTo>
                  <a:pt x="0" y="0"/>
                </a:lnTo>
                <a:lnTo>
                  <a:pt x="0" y="29207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279152" y="4350346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93" y="0"/>
                </a:lnTo>
              </a:path>
            </a:pathLst>
          </a:custGeom>
          <a:ln w="11429">
            <a:solidFill>
              <a:srgbClr val="2AB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279152" y="4315424"/>
            <a:ext cx="17145" cy="29209"/>
          </a:xfrm>
          <a:custGeom>
            <a:avLst/>
            <a:gdLst/>
            <a:ahLst/>
            <a:cxnLst/>
            <a:rect l="l" t="t" r="r" b="b"/>
            <a:pathLst>
              <a:path w="17145" h="29210">
                <a:moveTo>
                  <a:pt x="0" y="29207"/>
                </a:moveTo>
                <a:lnTo>
                  <a:pt x="16955" y="29207"/>
                </a:lnTo>
                <a:lnTo>
                  <a:pt x="16955" y="0"/>
                </a:lnTo>
                <a:lnTo>
                  <a:pt x="0" y="0"/>
                </a:lnTo>
                <a:lnTo>
                  <a:pt x="0" y="29207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279152" y="430780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93" y="0"/>
                </a:lnTo>
              </a:path>
            </a:pathLst>
          </a:custGeom>
          <a:ln w="15238">
            <a:solidFill>
              <a:srgbClr val="2AB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279152" y="4274787"/>
            <a:ext cx="17145" cy="25400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0" y="25398"/>
                </a:moveTo>
                <a:lnTo>
                  <a:pt x="16955" y="25398"/>
                </a:lnTo>
                <a:lnTo>
                  <a:pt x="16955" y="0"/>
                </a:lnTo>
                <a:lnTo>
                  <a:pt x="0" y="0"/>
                </a:lnTo>
                <a:lnTo>
                  <a:pt x="0" y="25398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279152" y="426399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93" y="0"/>
                </a:lnTo>
              </a:path>
            </a:pathLst>
          </a:custGeom>
          <a:ln w="21588">
            <a:solidFill>
              <a:srgbClr val="2AB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330145" y="4399857"/>
            <a:ext cx="17145" cy="30480"/>
          </a:xfrm>
          <a:custGeom>
            <a:avLst/>
            <a:gdLst/>
            <a:ahLst/>
            <a:cxnLst/>
            <a:rect l="l" t="t" r="r" b="b"/>
            <a:pathLst>
              <a:path w="17145" h="30479">
                <a:moveTo>
                  <a:pt x="16955" y="0"/>
                </a:moveTo>
                <a:lnTo>
                  <a:pt x="0" y="0"/>
                </a:lnTo>
                <a:lnTo>
                  <a:pt x="0" y="30272"/>
                </a:lnTo>
                <a:lnTo>
                  <a:pt x="16955" y="30272"/>
                </a:lnTo>
                <a:lnTo>
                  <a:pt x="16955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381138" y="4399857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39" h="30479">
                <a:moveTo>
                  <a:pt x="15106" y="0"/>
                </a:moveTo>
                <a:lnTo>
                  <a:pt x="0" y="0"/>
                </a:lnTo>
                <a:lnTo>
                  <a:pt x="0" y="30272"/>
                </a:lnTo>
                <a:lnTo>
                  <a:pt x="15106" y="30272"/>
                </a:lnTo>
                <a:lnTo>
                  <a:pt x="15106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330145" y="4356455"/>
            <a:ext cx="17145" cy="28575"/>
          </a:xfrm>
          <a:custGeom>
            <a:avLst/>
            <a:gdLst/>
            <a:ahLst/>
            <a:cxnLst/>
            <a:rect l="l" t="t" r="r" b="b"/>
            <a:pathLst>
              <a:path w="17145" h="28575">
                <a:moveTo>
                  <a:pt x="16955" y="0"/>
                </a:moveTo>
                <a:lnTo>
                  <a:pt x="0" y="0"/>
                </a:lnTo>
                <a:lnTo>
                  <a:pt x="0" y="28297"/>
                </a:lnTo>
                <a:lnTo>
                  <a:pt x="16955" y="28297"/>
                </a:lnTo>
                <a:lnTo>
                  <a:pt x="16955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381138" y="4356455"/>
            <a:ext cx="15240" cy="28575"/>
          </a:xfrm>
          <a:custGeom>
            <a:avLst/>
            <a:gdLst/>
            <a:ahLst/>
            <a:cxnLst/>
            <a:rect l="l" t="t" r="r" b="b"/>
            <a:pathLst>
              <a:path w="15239" h="28575">
                <a:moveTo>
                  <a:pt x="15106" y="0"/>
                </a:moveTo>
                <a:lnTo>
                  <a:pt x="0" y="0"/>
                </a:lnTo>
                <a:lnTo>
                  <a:pt x="0" y="28297"/>
                </a:lnTo>
                <a:lnTo>
                  <a:pt x="15106" y="28297"/>
                </a:lnTo>
                <a:lnTo>
                  <a:pt x="15106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330145" y="4314901"/>
            <a:ext cx="17145" cy="30480"/>
          </a:xfrm>
          <a:custGeom>
            <a:avLst/>
            <a:gdLst/>
            <a:ahLst/>
            <a:cxnLst/>
            <a:rect l="l" t="t" r="r" b="b"/>
            <a:pathLst>
              <a:path w="17145" h="30479">
                <a:moveTo>
                  <a:pt x="16955" y="0"/>
                </a:moveTo>
                <a:lnTo>
                  <a:pt x="0" y="0"/>
                </a:lnTo>
                <a:lnTo>
                  <a:pt x="0" y="30209"/>
                </a:lnTo>
                <a:lnTo>
                  <a:pt x="16955" y="30209"/>
                </a:lnTo>
                <a:lnTo>
                  <a:pt x="16955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381138" y="4314901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39" h="30479">
                <a:moveTo>
                  <a:pt x="15106" y="0"/>
                </a:moveTo>
                <a:lnTo>
                  <a:pt x="0" y="0"/>
                </a:lnTo>
                <a:lnTo>
                  <a:pt x="0" y="30209"/>
                </a:lnTo>
                <a:lnTo>
                  <a:pt x="15106" y="30209"/>
                </a:lnTo>
                <a:lnTo>
                  <a:pt x="15106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330145" y="4275260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955" y="0"/>
                </a:moveTo>
                <a:lnTo>
                  <a:pt x="0" y="0"/>
                </a:lnTo>
                <a:lnTo>
                  <a:pt x="0" y="24537"/>
                </a:lnTo>
                <a:lnTo>
                  <a:pt x="16955" y="24537"/>
                </a:lnTo>
                <a:lnTo>
                  <a:pt x="16955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381138" y="4275260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39" h="24764">
                <a:moveTo>
                  <a:pt x="15106" y="0"/>
                </a:moveTo>
                <a:lnTo>
                  <a:pt x="0" y="0"/>
                </a:lnTo>
                <a:lnTo>
                  <a:pt x="0" y="24537"/>
                </a:lnTo>
                <a:lnTo>
                  <a:pt x="15106" y="24537"/>
                </a:lnTo>
                <a:lnTo>
                  <a:pt x="15106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296107" y="4233706"/>
            <a:ext cx="81280" cy="19050"/>
          </a:xfrm>
          <a:custGeom>
            <a:avLst/>
            <a:gdLst/>
            <a:ahLst/>
            <a:cxnLst/>
            <a:rect l="l" t="t" r="r" b="b"/>
            <a:pathLst>
              <a:path w="81279" h="19050">
                <a:moveTo>
                  <a:pt x="81207" y="0"/>
                </a:moveTo>
                <a:lnTo>
                  <a:pt x="0" y="0"/>
                </a:lnTo>
                <a:lnTo>
                  <a:pt x="0" y="18864"/>
                </a:lnTo>
                <a:lnTo>
                  <a:pt x="81207" y="18864"/>
                </a:lnTo>
                <a:lnTo>
                  <a:pt x="81207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428339" y="4466543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3"/>
                </a:lnTo>
              </a:path>
            </a:pathLst>
          </a:custGeom>
          <a:ln w="30277">
            <a:solidFill>
              <a:srgbClr val="2AB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13201" y="4323043"/>
            <a:ext cx="102235" cy="143510"/>
          </a:xfrm>
          <a:custGeom>
            <a:avLst/>
            <a:gdLst/>
            <a:ahLst/>
            <a:cxnLst/>
            <a:rect l="l" t="t" r="r" b="b"/>
            <a:pathLst>
              <a:path w="102235" h="143510">
                <a:moveTo>
                  <a:pt x="0" y="143499"/>
                </a:moveTo>
                <a:lnTo>
                  <a:pt x="101986" y="143499"/>
                </a:lnTo>
                <a:lnTo>
                  <a:pt x="101986" y="0"/>
                </a:lnTo>
                <a:lnTo>
                  <a:pt x="0" y="0"/>
                </a:lnTo>
                <a:lnTo>
                  <a:pt x="0" y="143499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501037" y="4466011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475"/>
                </a:lnTo>
              </a:path>
            </a:pathLst>
          </a:custGeom>
          <a:ln w="28301">
            <a:solidFill>
              <a:srgbClr val="2AB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432132" y="4260155"/>
            <a:ext cx="13335" cy="62865"/>
          </a:xfrm>
          <a:custGeom>
            <a:avLst/>
            <a:gdLst/>
            <a:ahLst/>
            <a:cxnLst/>
            <a:rect l="l" t="t" r="r" b="b"/>
            <a:pathLst>
              <a:path w="13335" h="62864">
                <a:moveTo>
                  <a:pt x="13194" y="0"/>
                </a:moveTo>
                <a:lnTo>
                  <a:pt x="0" y="0"/>
                </a:lnTo>
                <a:lnTo>
                  <a:pt x="0" y="62330"/>
                </a:lnTo>
                <a:lnTo>
                  <a:pt x="13194" y="62330"/>
                </a:lnTo>
                <a:lnTo>
                  <a:pt x="13194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452912" y="4273348"/>
            <a:ext cx="11430" cy="49530"/>
          </a:xfrm>
          <a:custGeom>
            <a:avLst/>
            <a:gdLst/>
            <a:ahLst/>
            <a:cxnLst/>
            <a:rect l="l" t="t" r="r" b="b"/>
            <a:pathLst>
              <a:path w="11429" h="49529">
                <a:moveTo>
                  <a:pt x="11282" y="0"/>
                </a:moveTo>
                <a:lnTo>
                  <a:pt x="0" y="0"/>
                </a:lnTo>
                <a:lnTo>
                  <a:pt x="0" y="49137"/>
                </a:lnTo>
                <a:lnTo>
                  <a:pt x="11282" y="49137"/>
                </a:lnTo>
                <a:lnTo>
                  <a:pt x="11282" y="0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122347" y="4116629"/>
            <a:ext cx="549910" cy="555625"/>
          </a:xfrm>
          <a:custGeom>
            <a:avLst/>
            <a:gdLst/>
            <a:ahLst/>
            <a:cxnLst/>
            <a:rect l="l" t="t" r="r" b="b"/>
            <a:pathLst>
              <a:path w="549910" h="555625">
                <a:moveTo>
                  <a:pt x="273898" y="0"/>
                </a:moveTo>
                <a:lnTo>
                  <a:pt x="224701" y="4548"/>
                </a:lnTo>
                <a:lnTo>
                  <a:pt x="178382" y="17644"/>
                </a:lnTo>
                <a:lnTo>
                  <a:pt x="135718" y="38463"/>
                </a:lnTo>
                <a:lnTo>
                  <a:pt x="97486" y="66183"/>
                </a:lnTo>
                <a:lnTo>
                  <a:pt x="64463" y="99981"/>
                </a:lnTo>
                <a:lnTo>
                  <a:pt x="37425" y="139031"/>
                </a:lnTo>
                <a:lnTo>
                  <a:pt x="17151" y="182511"/>
                </a:lnTo>
                <a:lnTo>
                  <a:pt x="4417" y="229598"/>
                </a:lnTo>
                <a:lnTo>
                  <a:pt x="0" y="279467"/>
                </a:lnTo>
                <a:lnTo>
                  <a:pt x="4417" y="329207"/>
                </a:lnTo>
                <a:lnTo>
                  <a:pt x="17151" y="375948"/>
                </a:lnTo>
                <a:lnTo>
                  <a:pt x="37425" y="418928"/>
                </a:lnTo>
                <a:lnTo>
                  <a:pt x="64463" y="457385"/>
                </a:lnTo>
                <a:lnTo>
                  <a:pt x="97486" y="490558"/>
                </a:lnTo>
                <a:lnTo>
                  <a:pt x="135718" y="517685"/>
                </a:lnTo>
                <a:lnTo>
                  <a:pt x="178382" y="538005"/>
                </a:lnTo>
                <a:lnTo>
                  <a:pt x="224701" y="550755"/>
                </a:lnTo>
                <a:lnTo>
                  <a:pt x="273898" y="555174"/>
                </a:lnTo>
                <a:lnTo>
                  <a:pt x="323142" y="550755"/>
                </a:lnTo>
                <a:lnTo>
                  <a:pt x="369622" y="538005"/>
                </a:lnTo>
                <a:lnTo>
                  <a:pt x="389217" y="528725"/>
                </a:lnTo>
                <a:lnTo>
                  <a:pt x="273898" y="528725"/>
                </a:lnTo>
                <a:lnTo>
                  <a:pt x="229100" y="524716"/>
                </a:lnTo>
                <a:lnTo>
                  <a:pt x="187067" y="513153"/>
                </a:lnTo>
                <a:lnTo>
                  <a:pt x="148468" y="494737"/>
                </a:lnTo>
                <a:lnTo>
                  <a:pt x="113973" y="470166"/>
                </a:lnTo>
                <a:lnTo>
                  <a:pt x="84249" y="440140"/>
                </a:lnTo>
                <a:lnTo>
                  <a:pt x="59966" y="405358"/>
                </a:lnTo>
                <a:lnTo>
                  <a:pt x="41793" y="366519"/>
                </a:lnTo>
                <a:lnTo>
                  <a:pt x="30399" y="324322"/>
                </a:lnTo>
                <a:lnTo>
                  <a:pt x="26452" y="279467"/>
                </a:lnTo>
                <a:lnTo>
                  <a:pt x="30399" y="234546"/>
                </a:lnTo>
                <a:lnTo>
                  <a:pt x="41793" y="192174"/>
                </a:lnTo>
                <a:lnTo>
                  <a:pt x="59966" y="153080"/>
                </a:lnTo>
                <a:lnTo>
                  <a:pt x="84249" y="117997"/>
                </a:lnTo>
                <a:lnTo>
                  <a:pt x="113973" y="87653"/>
                </a:lnTo>
                <a:lnTo>
                  <a:pt x="148468" y="62781"/>
                </a:lnTo>
                <a:lnTo>
                  <a:pt x="187067" y="44110"/>
                </a:lnTo>
                <a:lnTo>
                  <a:pt x="229100" y="32372"/>
                </a:lnTo>
                <a:lnTo>
                  <a:pt x="273898" y="28297"/>
                </a:lnTo>
                <a:lnTo>
                  <a:pt x="391577" y="28297"/>
                </a:lnTo>
                <a:lnTo>
                  <a:pt x="369622" y="17644"/>
                </a:lnTo>
                <a:lnTo>
                  <a:pt x="323142" y="4548"/>
                </a:lnTo>
                <a:lnTo>
                  <a:pt x="273898" y="0"/>
                </a:lnTo>
                <a:close/>
              </a:path>
              <a:path w="549910" h="555625">
                <a:moveTo>
                  <a:pt x="391577" y="28297"/>
                </a:moveTo>
                <a:lnTo>
                  <a:pt x="273898" y="28297"/>
                </a:lnTo>
                <a:lnTo>
                  <a:pt x="318760" y="32372"/>
                </a:lnTo>
                <a:lnTo>
                  <a:pt x="360963" y="44110"/>
                </a:lnTo>
                <a:lnTo>
                  <a:pt x="399807" y="62781"/>
                </a:lnTo>
                <a:lnTo>
                  <a:pt x="434595" y="87653"/>
                </a:lnTo>
                <a:lnTo>
                  <a:pt x="464625" y="117997"/>
                </a:lnTo>
                <a:lnTo>
                  <a:pt x="489199" y="153080"/>
                </a:lnTo>
                <a:lnTo>
                  <a:pt x="507618" y="192174"/>
                </a:lnTo>
                <a:lnTo>
                  <a:pt x="519182" y="234546"/>
                </a:lnTo>
                <a:lnTo>
                  <a:pt x="523193" y="279467"/>
                </a:lnTo>
                <a:lnTo>
                  <a:pt x="519182" y="324322"/>
                </a:lnTo>
                <a:lnTo>
                  <a:pt x="507618" y="366519"/>
                </a:lnTo>
                <a:lnTo>
                  <a:pt x="489199" y="405358"/>
                </a:lnTo>
                <a:lnTo>
                  <a:pt x="464625" y="440140"/>
                </a:lnTo>
                <a:lnTo>
                  <a:pt x="434595" y="470166"/>
                </a:lnTo>
                <a:lnTo>
                  <a:pt x="399807" y="494737"/>
                </a:lnTo>
                <a:lnTo>
                  <a:pt x="360963" y="513153"/>
                </a:lnTo>
                <a:lnTo>
                  <a:pt x="318760" y="524716"/>
                </a:lnTo>
                <a:lnTo>
                  <a:pt x="273898" y="528725"/>
                </a:lnTo>
                <a:lnTo>
                  <a:pt x="389217" y="528725"/>
                </a:lnTo>
                <a:lnTo>
                  <a:pt x="451055" y="490558"/>
                </a:lnTo>
                <a:lnTo>
                  <a:pt x="484391" y="457385"/>
                </a:lnTo>
                <a:lnTo>
                  <a:pt x="511726" y="418928"/>
                </a:lnTo>
                <a:lnTo>
                  <a:pt x="532253" y="375948"/>
                </a:lnTo>
                <a:lnTo>
                  <a:pt x="545163" y="329207"/>
                </a:lnTo>
                <a:lnTo>
                  <a:pt x="549645" y="279467"/>
                </a:lnTo>
                <a:lnTo>
                  <a:pt x="545163" y="229598"/>
                </a:lnTo>
                <a:lnTo>
                  <a:pt x="532253" y="182511"/>
                </a:lnTo>
                <a:lnTo>
                  <a:pt x="511726" y="139031"/>
                </a:lnTo>
                <a:lnTo>
                  <a:pt x="484391" y="99981"/>
                </a:lnTo>
                <a:lnTo>
                  <a:pt x="451055" y="66183"/>
                </a:lnTo>
                <a:lnTo>
                  <a:pt x="412530" y="38463"/>
                </a:lnTo>
                <a:lnTo>
                  <a:pt x="391577" y="28297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751288" y="4675564"/>
            <a:ext cx="179433" cy="14543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683275" y="4590608"/>
            <a:ext cx="315595" cy="311785"/>
          </a:xfrm>
          <a:custGeom>
            <a:avLst/>
            <a:gdLst/>
            <a:ahLst/>
            <a:cxnLst/>
            <a:rect l="l" t="t" r="r" b="b"/>
            <a:pathLst>
              <a:path w="315595" h="311785">
                <a:moveTo>
                  <a:pt x="158653" y="0"/>
                </a:moveTo>
                <a:lnTo>
                  <a:pt x="108081" y="7767"/>
                </a:lnTo>
                <a:lnTo>
                  <a:pt x="64476" y="29496"/>
                </a:lnTo>
                <a:lnTo>
                  <a:pt x="30292" y="62829"/>
                </a:lnTo>
                <a:lnTo>
                  <a:pt x="7982" y="105406"/>
                </a:lnTo>
                <a:lnTo>
                  <a:pt x="0" y="154870"/>
                </a:lnTo>
                <a:lnTo>
                  <a:pt x="7982" y="204526"/>
                </a:lnTo>
                <a:lnTo>
                  <a:pt x="30292" y="247561"/>
                </a:lnTo>
                <a:lnTo>
                  <a:pt x="64476" y="281441"/>
                </a:lnTo>
                <a:lnTo>
                  <a:pt x="108081" y="303629"/>
                </a:lnTo>
                <a:lnTo>
                  <a:pt x="158653" y="311588"/>
                </a:lnTo>
                <a:lnTo>
                  <a:pt x="208323" y="303629"/>
                </a:lnTo>
                <a:lnTo>
                  <a:pt x="222189" y="296484"/>
                </a:lnTo>
                <a:lnTo>
                  <a:pt x="158653" y="296484"/>
                </a:lnTo>
                <a:lnTo>
                  <a:pt x="113275" y="289367"/>
                </a:lnTo>
                <a:lnTo>
                  <a:pt x="73869" y="269469"/>
                </a:lnTo>
                <a:lnTo>
                  <a:pt x="42798" y="238968"/>
                </a:lnTo>
                <a:lnTo>
                  <a:pt x="22423" y="200042"/>
                </a:lnTo>
                <a:lnTo>
                  <a:pt x="15106" y="154870"/>
                </a:lnTo>
                <a:lnTo>
                  <a:pt x="22423" y="110400"/>
                </a:lnTo>
                <a:lnTo>
                  <a:pt x="42798" y="71547"/>
                </a:lnTo>
                <a:lnTo>
                  <a:pt x="73869" y="40761"/>
                </a:lnTo>
                <a:lnTo>
                  <a:pt x="113275" y="20493"/>
                </a:lnTo>
                <a:lnTo>
                  <a:pt x="158653" y="13192"/>
                </a:lnTo>
                <a:lnTo>
                  <a:pt x="219073" y="13192"/>
                </a:lnTo>
                <a:lnTo>
                  <a:pt x="208323" y="7767"/>
                </a:lnTo>
                <a:lnTo>
                  <a:pt x="158653" y="0"/>
                </a:lnTo>
                <a:close/>
              </a:path>
              <a:path w="315595" h="311785">
                <a:moveTo>
                  <a:pt x="219073" y="13192"/>
                </a:moveTo>
                <a:lnTo>
                  <a:pt x="158653" y="13192"/>
                </a:lnTo>
                <a:lnTo>
                  <a:pt x="203863" y="20493"/>
                </a:lnTo>
                <a:lnTo>
                  <a:pt x="242814" y="40761"/>
                </a:lnTo>
                <a:lnTo>
                  <a:pt x="273329" y="71547"/>
                </a:lnTo>
                <a:lnTo>
                  <a:pt x="293233" y="110400"/>
                </a:lnTo>
                <a:lnTo>
                  <a:pt x="300351" y="154870"/>
                </a:lnTo>
                <a:lnTo>
                  <a:pt x="293233" y="200042"/>
                </a:lnTo>
                <a:lnTo>
                  <a:pt x="273329" y="238968"/>
                </a:lnTo>
                <a:lnTo>
                  <a:pt x="242814" y="269469"/>
                </a:lnTo>
                <a:lnTo>
                  <a:pt x="203863" y="289367"/>
                </a:lnTo>
                <a:lnTo>
                  <a:pt x="158653" y="296484"/>
                </a:lnTo>
                <a:lnTo>
                  <a:pt x="222189" y="296484"/>
                </a:lnTo>
                <a:lnTo>
                  <a:pt x="251381" y="281441"/>
                </a:lnTo>
                <a:lnTo>
                  <a:pt x="285284" y="247561"/>
                </a:lnTo>
                <a:lnTo>
                  <a:pt x="307491" y="204526"/>
                </a:lnTo>
                <a:lnTo>
                  <a:pt x="315458" y="154870"/>
                </a:lnTo>
                <a:lnTo>
                  <a:pt x="307491" y="105406"/>
                </a:lnTo>
                <a:lnTo>
                  <a:pt x="285284" y="62829"/>
                </a:lnTo>
                <a:lnTo>
                  <a:pt x="251381" y="29496"/>
                </a:lnTo>
                <a:lnTo>
                  <a:pt x="219073" y="13192"/>
                </a:lnTo>
                <a:close/>
              </a:path>
            </a:pathLst>
          </a:custGeom>
          <a:solidFill>
            <a:srgbClr val="74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160238" y="4010897"/>
            <a:ext cx="298450" cy="164465"/>
          </a:xfrm>
          <a:custGeom>
            <a:avLst/>
            <a:gdLst/>
            <a:ahLst/>
            <a:cxnLst/>
            <a:rect l="l" t="t" r="r" b="b"/>
            <a:pathLst>
              <a:path w="298450" h="164464">
                <a:moveTo>
                  <a:pt x="293687" y="56658"/>
                </a:moveTo>
                <a:lnTo>
                  <a:pt x="186954" y="56658"/>
                </a:lnTo>
                <a:lnTo>
                  <a:pt x="190715" y="75523"/>
                </a:lnTo>
                <a:lnTo>
                  <a:pt x="192627" y="81195"/>
                </a:lnTo>
                <a:lnTo>
                  <a:pt x="194540" y="88715"/>
                </a:lnTo>
                <a:lnTo>
                  <a:pt x="196388" y="101972"/>
                </a:lnTo>
                <a:lnTo>
                  <a:pt x="198300" y="109492"/>
                </a:lnTo>
                <a:lnTo>
                  <a:pt x="198300" y="115164"/>
                </a:lnTo>
                <a:lnTo>
                  <a:pt x="202061" y="128421"/>
                </a:lnTo>
                <a:lnTo>
                  <a:pt x="202061" y="135941"/>
                </a:lnTo>
                <a:lnTo>
                  <a:pt x="203973" y="141613"/>
                </a:lnTo>
                <a:lnTo>
                  <a:pt x="205822" y="154806"/>
                </a:lnTo>
                <a:lnTo>
                  <a:pt x="207734" y="164302"/>
                </a:lnTo>
                <a:lnTo>
                  <a:pt x="209646" y="162390"/>
                </a:lnTo>
                <a:lnTo>
                  <a:pt x="209646" y="158630"/>
                </a:lnTo>
                <a:lnTo>
                  <a:pt x="211495" y="156718"/>
                </a:lnTo>
                <a:lnTo>
                  <a:pt x="215319" y="149198"/>
                </a:lnTo>
                <a:lnTo>
                  <a:pt x="217168" y="143525"/>
                </a:lnTo>
                <a:lnTo>
                  <a:pt x="222841" y="130269"/>
                </a:lnTo>
                <a:lnTo>
                  <a:pt x="222841" y="128421"/>
                </a:lnTo>
                <a:lnTo>
                  <a:pt x="287029" y="128421"/>
                </a:lnTo>
                <a:lnTo>
                  <a:pt x="292002" y="116793"/>
                </a:lnTo>
                <a:lnTo>
                  <a:pt x="295547" y="104808"/>
                </a:lnTo>
                <a:lnTo>
                  <a:pt x="297669" y="92822"/>
                </a:lnTo>
                <a:lnTo>
                  <a:pt x="298375" y="81195"/>
                </a:lnTo>
                <a:lnTo>
                  <a:pt x="293687" y="56658"/>
                </a:lnTo>
                <a:close/>
              </a:path>
              <a:path w="298450" h="164464">
                <a:moveTo>
                  <a:pt x="73621" y="0"/>
                </a:moveTo>
                <a:lnTo>
                  <a:pt x="45392" y="6574"/>
                </a:lnTo>
                <a:lnTo>
                  <a:pt x="21943" y="24298"/>
                </a:lnTo>
                <a:lnTo>
                  <a:pt x="5927" y="50171"/>
                </a:lnTo>
                <a:lnTo>
                  <a:pt x="0" y="81195"/>
                </a:lnTo>
                <a:lnTo>
                  <a:pt x="706" y="92822"/>
                </a:lnTo>
                <a:lnTo>
                  <a:pt x="2828" y="104808"/>
                </a:lnTo>
                <a:lnTo>
                  <a:pt x="6373" y="116793"/>
                </a:lnTo>
                <a:lnTo>
                  <a:pt x="11346" y="128421"/>
                </a:lnTo>
                <a:lnTo>
                  <a:pt x="20779" y="128421"/>
                </a:lnTo>
                <a:lnTo>
                  <a:pt x="33974" y="126509"/>
                </a:lnTo>
                <a:lnTo>
                  <a:pt x="86880" y="126509"/>
                </a:lnTo>
                <a:lnTo>
                  <a:pt x="111420" y="124597"/>
                </a:lnTo>
                <a:lnTo>
                  <a:pt x="160501" y="124597"/>
                </a:lnTo>
                <a:lnTo>
                  <a:pt x="162414" y="120837"/>
                </a:lnTo>
                <a:lnTo>
                  <a:pt x="166175" y="115164"/>
                </a:lnTo>
                <a:lnTo>
                  <a:pt x="168087" y="107644"/>
                </a:lnTo>
                <a:lnTo>
                  <a:pt x="168087" y="105732"/>
                </a:lnTo>
                <a:lnTo>
                  <a:pt x="169935" y="103820"/>
                </a:lnTo>
                <a:lnTo>
                  <a:pt x="169935" y="101972"/>
                </a:lnTo>
                <a:lnTo>
                  <a:pt x="175608" y="86867"/>
                </a:lnTo>
                <a:lnTo>
                  <a:pt x="178036" y="81195"/>
                </a:lnTo>
                <a:lnTo>
                  <a:pt x="149219" y="81195"/>
                </a:lnTo>
                <a:lnTo>
                  <a:pt x="143251" y="50171"/>
                </a:lnTo>
                <a:lnTo>
                  <a:pt x="127005" y="24298"/>
                </a:lnTo>
                <a:lnTo>
                  <a:pt x="102966" y="6574"/>
                </a:lnTo>
                <a:lnTo>
                  <a:pt x="73621" y="0"/>
                </a:lnTo>
                <a:close/>
              </a:path>
              <a:path w="298450" h="164464">
                <a:moveTo>
                  <a:pt x="224753" y="0"/>
                </a:moveTo>
                <a:lnTo>
                  <a:pt x="195418" y="6574"/>
                </a:lnTo>
                <a:lnTo>
                  <a:pt x="171401" y="24298"/>
                </a:lnTo>
                <a:lnTo>
                  <a:pt x="155177" y="50171"/>
                </a:lnTo>
                <a:lnTo>
                  <a:pt x="149219" y="81195"/>
                </a:lnTo>
                <a:lnTo>
                  <a:pt x="178036" y="81195"/>
                </a:lnTo>
                <a:lnTo>
                  <a:pt x="181281" y="73611"/>
                </a:lnTo>
                <a:lnTo>
                  <a:pt x="186954" y="56658"/>
                </a:lnTo>
                <a:lnTo>
                  <a:pt x="293687" y="56658"/>
                </a:lnTo>
                <a:lnTo>
                  <a:pt x="292447" y="50171"/>
                </a:lnTo>
                <a:lnTo>
                  <a:pt x="276432" y="24298"/>
                </a:lnTo>
                <a:lnTo>
                  <a:pt x="252983" y="6574"/>
                </a:lnTo>
                <a:lnTo>
                  <a:pt x="224753" y="0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175344" y="4116629"/>
            <a:ext cx="272415" cy="175895"/>
          </a:xfrm>
          <a:custGeom>
            <a:avLst/>
            <a:gdLst/>
            <a:ahLst/>
            <a:cxnLst/>
            <a:rect l="l" t="t" r="r" b="b"/>
            <a:pathLst>
              <a:path w="272415" h="175895">
                <a:moveTo>
                  <a:pt x="5673" y="33969"/>
                </a:moveTo>
                <a:lnTo>
                  <a:pt x="0" y="33969"/>
                </a:lnTo>
                <a:lnTo>
                  <a:pt x="36383" y="87994"/>
                </a:lnTo>
                <a:lnTo>
                  <a:pt x="81438" y="133153"/>
                </a:lnTo>
                <a:lnTo>
                  <a:pt x="119763" y="164139"/>
                </a:lnTo>
                <a:lnTo>
                  <a:pt x="135961" y="175647"/>
                </a:lnTo>
                <a:lnTo>
                  <a:pt x="194413" y="136257"/>
                </a:lnTo>
                <a:lnTo>
                  <a:pt x="228060" y="108369"/>
                </a:lnTo>
                <a:lnTo>
                  <a:pt x="231323" y="103884"/>
                </a:lnTo>
                <a:lnTo>
                  <a:pt x="190715" y="103884"/>
                </a:lnTo>
                <a:lnTo>
                  <a:pt x="186954" y="86867"/>
                </a:lnTo>
                <a:lnTo>
                  <a:pt x="186954" y="83107"/>
                </a:lnTo>
                <a:lnTo>
                  <a:pt x="185106" y="77435"/>
                </a:lnTo>
                <a:lnTo>
                  <a:pt x="185106" y="73674"/>
                </a:lnTo>
                <a:lnTo>
                  <a:pt x="181281" y="60418"/>
                </a:lnTo>
                <a:lnTo>
                  <a:pt x="179433" y="47225"/>
                </a:lnTo>
                <a:lnTo>
                  <a:pt x="177521" y="39641"/>
                </a:lnTo>
                <a:lnTo>
                  <a:pt x="177521" y="37793"/>
                </a:lnTo>
                <a:lnTo>
                  <a:pt x="98226" y="37793"/>
                </a:lnTo>
                <a:lnTo>
                  <a:pt x="73621" y="35881"/>
                </a:lnTo>
                <a:lnTo>
                  <a:pt x="18867" y="35881"/>
                </a:lnTo>
                <a:lnTo>
                  <a:pt x="5673" y="33969"/>
                </a:lnTo>
                <a:close/>
              </a:path>
              <a:path w="272415" h="175895">
                <a:moveTo>
                  <a:pt x="271922" y="33969"/>
                </a:moveTo>
                <a:lnTo>
                  <a:pt x="253055" y="35881"/>
                </a:lnTo>
                <a:lnTo>
                  <a:pt x="215319" y="37793"/>
                </a:lnTo>
                <a:lnTo>
                  <a:pt x="211495" y="47225"/>
                </a:lnTo>
                <a:lnTo>
                  <a:pt x="209646" y="54746"/>
                </a:lnTo>
                <a:lnTo>
                  <a:pt x="205822" y="66090"/>
                </a:lnTo>
                <a:lnTo>
                  <a:pt x="203973" y="69850"/>
                </a:lnTo>
                <a:lnTo>
                  <a:pt x="202061" y="73674"/>
                </a:lnTo>
                <a:lnTo>
                  <a:pt x="198300" y="86867"/>
                </a:lnTo>
                <a:lnTo>
                  <a:pt x="190715" y="103884"/>
                </a:lnTo>
                <a:lnTo>
                  <a:pt x="231323" y="103884"/>
                </a:lnTo>
                <a:lnTo>
                  <a:pt x="249647" y="78700"/>
                </a:lnTo>
                <a:lnTo>
                  <a:pt x="271922" y="33969"/>
                </a:lnTo>
                <a:close/>
              </a:path>
              <a:path w="272415" h="175895">
                <a:moveTo>
                  <a:pt x="169935" y="0"/>
                </a:moveTo>
                <a:lnTo>
                  <a:pt x="168087" y="7584"/>
                </a:lnTo>
                <a:lnTo>
                  <a:pt x="168087" y="9432"/>
                </a:lnTo>
                <a:lnTo>
                  <a:pt x="166175" y="13192"/>
                </a:lnTo>
                <a:lnTo>
                  <a:pt x="166175" y="15104"/>
                </a:lnTo>
                <a:lnTo>
                  <a:pt x="162414" y="20776"/>
                </a:lnTo>
                <a:lnTo>
                  <a:pt x="160501" y="28297"/>
                </a:lnTo>
                <a:lnTo>
                  <a:pt x="156741" y="33969"/>
                </a:lnTo>
                <a:lnTo>
                  <a:pt x="154828" y="37793"/>
                </a:lnTo>
                <a:lnTo>
                  <a:pt x="177521" y="37793"/>
                </a:lnTo>
                <a:lnTo>
                  <a:pt x="177521" y="33969"/>
                </a:lnTo>
                <a:lnTo>
                  <a:pt x="173760" y="20776"/>
                </a:lnTo>
                <a:lnTo>
                  <a:pt x="171848" y="13192"/>
                </a:lnTo>
                <a:lnTo>
                  <a:pt x="171848" y="7584"/>
                </a:lnTo>
                <a:lnTo>
                  <a:pt x="169935" y="0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035558" y="3854179"/>
            <a:ext cx="551815" cy="555625"/>
          </a:xfrm>
          <a:custGeom>
            <a:avLst/>
            <a:gdLst/>
            <a:ahLst/>
            <a:cxnLst/>
            <a:rect l="l" t="t" r="r" b="b"/>
            <a:pathLst>
              <a:path w="551815" h="555625">
                <a:moveTo>
                  <a:pt x="275747" y="0"/>
                </a:moveTo>
                <a:lnTo>
                  <a:pt x="225999" y="4480"/>
                </a:lnTo>
                <a:lnTo>
                  <a:pt x="179252" y="17381"/>
                </a:lnTo>
                <a:lnTo>
                  <a:pt x="136265" y="37897"/>
                </a:lnTo>
                <a:lnTo>
                  <a:pt x="97803" y="65218"/>
                </a:lnTo>
                <a:lnTo>
                  <a:pt x="64625" y="98538"/>
                </a:lnTo>
                <a:lnTo>
                  <a:pt x="37494" y="137048"/>
                </a:lnTo>
                <a:lnTo>
                  <a:pt x="17172" y="179941"/>
                </a:lnTo>
                <a:lnTo>
                  <a:pt x="4419" y="226408"/>
                </a:lnTo>
                <a:lnTo>
                  <a:pt x="0" y="275643"/>
                </a:lnTo>
                <a:lnTo>
                  <a:pt x="4419" y="325514"/>
                </a:lnTo>
                <a:lnTo>
                  <a:pt x="17172" y="372607"/>
                </a:lnTo>
                <a:lnTo>
                  <a:pt x="37494" y="416095"/>
                </a:lnTo>
                <a:lnTo>
                  <a:pt x="64625" y="455156"/>
                </a:lnTo>
                <a:lnTo>
                  <a:pt x="97803" y="488964"/>
                </a:lnTo>
                <a:lnTo>
                  <a:pt x="136265" y="516694"/>
                </a:lnTo>
                <a:lnTo>
                  <a:pt x="179252" y="537522"/>
                </a:lnTo>
                <a:lnTo>
                  <a:pt x="225999" y="550624"/>
                </a:lnTo>
                <a:lnTo>
                  <a:pt x="275747" y="555174"/>
                </a:lnTo>
                <a:lnTo>
                  <a:pt x="325494" y="550624"/>
                </a:lnTo>
                <a:lnTo>
                  <a:pt x="372242" y="537522"/>
                </a:lnTo>
                <a:lnTo>
                  <a:pt x="390397" y="528725"/>
                </a:lnTo>
                <a:lnTo>
                  <a:pt x="275747" y="528725"/>
                </a:lnTo>
                <a:lnTo>
                  <a:pt x="230885" y="524647"/>
                </a:lnTo>
                <a:lnTo>
                  <a:pt x="188682" y="512891"/>
                </a:lnTo>
                <a:lnTo>
                  <a:pt x="149838" y="494170"/>
                </a:lnTo>
                <a:lnTo>
                  <a:pt x="115050" y="469201"/>
                </a:lnTo>
                <a:lnTo>
                  <a:pt x="85020" y="438697"/>
                </a:lnTo>
                <a:lnTo>
                  <a:pt x="60446" y="403375"/>
                </a:lnTo>
                <a:lnTo>
                  <a:pt x="42027" y="363948"/>
                </a:lnTo>
                <a:lnTo>
                  <a:pt x="30463" y="321133"/>
                </a:lnTo>
                <a:lnTo>
                  <a:pt x="26452" y="275643"/>
                </a:lnTo>
                <a:lnTo>
                  <a:pt x="30463" y="230788"/>
                </a:lnTo>
                <a:lnTo>
                  <a:pt x="42027" y="188591"/>
                </a:lnTo>
                <a:lnTo>
                  <a:pt x="60446" y="149752"/>
                </a:lnTo>
                <a:lnTo>
                  <a:pt x="85020" y="114970"/>
                </a:lnTo>
                <a:lnTo>
                  <a:pt x="115050" y="84944"/>
                </a:lnTo>
                <a:lnTo>
                  <a:pt x="149838" y="60373"/>
                </a:lnTo>
                <a:lnTo>
                  <a:pt x="188682" y="41957"/>
                </a:lnTo>
                <a:lnTo>
                  <a:pt x="230885" y="30394"/>
                </a:lnTo>
                <a:lnTo>
                  <a:pt x="275747" y="26385"/>
                </a:lnTo>
                <a:lnTo>
                  <a:pt x="391107" y="26385"/>
                </a:lnTo>
                <a:lnTo>
                  <a:pt x="372242" y="17381"/>
                </a:lnTo>
                <a:lnTo>
                  <a:pt x="325494" y="4480"/>
                </a:lnTo>
                <a:lnTo>
                  <a:pt x="275747" y="0"/>
                </a:lnTo>
                <a:close/>
              </a:path>
              <a:path w="551815" h="555625">
                <a:moveTo>
                  <a:pt x="391107" y="26385"/>
                </a:moveTo>
                <a:lnTo>
                  <a:pt x="275747" y="26385"/>
                </a:lnTo>
                <a:lnTo>
                  <a:pt x="320608" y="30394"/>
                </a:lnTo>
                <a:lnTo>
                  <a:pt x="362811" y="41957"/>
                </a:lnTo>
                <a:lnTo>
                  <a:pt x="401656" y="60373"/>
                </a:lnTo>
                <a:lnTo>
                  <a:pt x="436443" y="84944"/>
                </a:lnTo>
                <a:lnTo>
                  <a:pt x="466473" y="114970"/>
                </a:lnTo>
                <a:lnTo>
                  <a:pt x="491048" y="149752"/>
                </a:lnTo>
                <a:lnTo>
                  <a:pt x="509467" y="188591"/>
                </a:lnTo>
                <a:lnTo>
                  <a:pt x="521031" y="230788"/>
                </a:lnTo>
                <a:lnTo>
                  <a:pt x="525041" y="275643"/>
                </a:lnTo>
                <a:lnTo>
                  <a:pt x="521031" y="321133"/>
                </a:lnTo>
                <a:lnTo>
                  <a:pt x="509467" y="363948"/>
                </a:lnTo>
                <a:lnTo>
                  <a:pt x="491048" y="403375"/>
                </a:lnTo>
                <a:lnTo>
                  <a:pt x="466473" y="438697"/>
                </a:lnTo>
                <a:lnTo>
                  <a:pt x="436443" y="469201"/>
                </a:lnTo>
                <a:lnTo>
                  <a:pt x="401656" y="494170"/>
                </a:lnTo>
                <a:lnTo>
                  <a:pt x="362811" y="512891"/>
                </a:lnTo>
                <a:lnTo>
                  <a:pt x="320608" y="524647"/>
                </a:lnTo>
                <a:lnTo>
                  <a:pt x="275747" y="528725"/>
                </a:lnTo>
                <a:lnTo>
                  <a:pt x="390397" y="528725"/>
                </a:lnTo>
                <a:lnTo>
                  <a:pt x="453691" y="488964"/>
                </a:lnTo>
                <a:lnTo>
                  <a:pt x="486869" y="455156"/>
                </a:lnTo>
                <a:lnTo>
                  <a:pt x="514000" y="416095"/>
                </a:lnTo>
                <a:lnTo>
                  <a:pt x="534322" y="372607"/>
                </a:lnTo>
                <a:lnTo>
                  <a:pt x="547074" y="325514"/>
                </a:lnTo>
                <a:lnTo>
                  <a:pt x="551494" y="275643"/>
                </a:lnTo>
                <a:lnTo>
                  <a:pt x="547074" y="226408"/>
                </a:lnTo>
                <a:lnTo>
                  <a:pt x="534322" y="179941"/>
                </a:lnTo>
                <a:lnTo>
                  <a:pt x="514000" y="137048"/>
                </a:lnTo>
                <a:lnTo>
                  <a:pt x="486869" y="98538"/>
                </a:lnTo>
                <a:lnTo>
                  <a:pt x="453691" y="65218"/>
                </a:lnTo>
                <a:lnTo>
                  <a:pt x="415228" y="37897"/>
                </a:lnTo>
                <a:lnTo>
                  <a:pt x="391107" y="26385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438743" y="4144926"/>
            <a:ext cx="245533" cy="33051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289587" y="4054299"/>
            <a:ext cx="544195" cy="538480"/>
          </a:xfrm>
          <a:custGeom>
            <a:avLst/>
            <a:gdLst/>
            <a:ahLst/>
            <a:cxnLst/>
            <a:rect l="l" t="t" r="r" b="b"/>
            <a:pathLst>
              <a:path w="544195" h="538479">
                <a:moveTo>
                  <a:pt x="271922" y="0"/>
                </a:moveTo>
                <a:lnTo>
                  <a:pt x="223296" y="4285"/>
                </a:lnTo>
                <a:lnTo>
                  <a:pt x="177426" y="16653"/>
                </a:lnTo>
                <a:lnTo>
                  <a:pt x="135104" y="36374"/>
                </a:lnTo>
                <a:lnTo>
                  <a:pt x="97121" y="62717"/>
                </a:lnTo>
                <a:lnTo>
                  <a:pt x="64268" y="94951"/>
                </a:lnTo>
                <a:lnTo>
                  <a:pt x="37338" y="132346"/>
                </a:lnTo>
                <a:lnTo>
                  <a:pt x="17122" y="174171"/>
                </a:lnTo>
                <a:lnTo>
                  <a:pt x="4412" y="219694"/>
                </a:lnTo>
                <a:lnTo>
                  <a:pt x="0" y="268186"/>
                </a:lnTo>
                <a:lnTo>
                  <a:pt x="4412" y="317228"/>
                </a:lnTo>
                <a:lnTo>
                  <a:pt x="17122" y="363181"/>
                </a:lnTo>
                <a:lnTo>
                  <a:pt x="37338" y="405327"/>
                </a:lnTo>
                <a:lnTo>
                  <a:pt x="64268" y="442952"/>
                </a:lnTo>
                <a:lnTo>
                  <a:pt x="97121" y="475341"/>
                </a:lnTo>
                <a:lnTo>
                  <a:pt x="135104" y="501778"/>
                </a:lnTo>
                <a:lnTo>
                  <a:pt x="177426" y="521547"/>
                </a:lnTo>
                <a:lnTo>
                  <a:pt x="223296" y="533934"/>
                </a:lnTo>
                <a:lnTo>
                  <a:pt x="271922" y="538221"/>
                </a:lnTo>
                <a:lnTo>
                  <a:pt x="320550" y="533934"/>
                </a:lnTo>
                <a:lnTo>
                  <a:pt x="366426" y="521547"/>
                </a:lnTo>
                <a:lnTo>
                  <a:pt x="383263" y="513684"/>
                </a:lnTo>
                <a:lnTo>
                  <a:pt x="271922" y="513684"/>
                </a:lnTo>
                <a:lnTo>
                  <a:pt x="222336" y="508711"/>
                </a:lnTo>
                <a:lnTo>
                  <a:pt x="176199" y="494442"/>
                </a:lnTo>
                <a:lnTo>
                  <a:pt x="134485" y="471851"/>
                </a:lnTo>
                <a:lnTo>
                  <a:pt x="98170" y="441913"/>
                </a:lnTo>
                <a:lnTo>
                  <a:pt x="68228" y="405603"/>
                </a:lnTo>
                <a:lnTo>
                  <a:pt x="45634" y="363896"/>
                </a:lnTo>
                <a:lnTo>
                  <a:pt x="31362" y="317765"/>
                </a:lnTo>
                <a:lnTo>
                  <a:pt x="26389" y="268186"/>
                </a:lnTo>
                <a:lnTo>
                  <a:pt x="31362" y="219217"/>
                </a:lnTo>
                <a:lnTo>
                  <a:pt x="45634" y="173545"/>
                </a:lnTo>
                <a:lnTo>
                  <a:pt x="68228" y="132166"/>
                </a:lnTo>
                <a:lnTo>
                  <a:pt x="98170" y="96076"/>
                </a:lnTo>
                <a:lnTo>
                  <a:pt x="134485" y="66272"/>
                </a:lnTo>
                <a:lnTo>
                  <a:pt x="176199" y="43750"/>
                </a:lnTo>
                <a:lnTo>
                  <a:pt x="222336" y="29506"/>
                </a:lnTo>
                <a:lnTo>
                  <a:pt x="271922" y="24537"/>
                </a:lnTo>
                <a:lnTo>
                  <a:pt x="383348" y="24537"/>
                </a:lnTo>
                <a:lnTo>
                  <a:pt x="366426" y="16653"/>
                </a:lnTo>
                <a:lnTo>
                  <a:pt x="320550" y="4285"/>
                </a:lnTo>
                <a:lnTo>
                  <a:pt x="271922" y="0"/>
                </a:lnTo>
                <a:close/>
              </a:path>
              <a:path w="544195" h="538479">
                <a:moveTo>
                  <a:pt x="383348" y="24537"/>
                </a:moveTo>
                <a:lnTo>
                  <a:pt x="271922" y="24537"/>
                </a:lnTo>
                <a:lnTo>
                  <a:pt x="321527" y="29506"/>
                </a:lnTo>
                <a:lnTo>
                  <a:pt x="367672" y="43750"/>
                </a:lnTo>
                <a:lnTo>
                  <a:pt x="409387" y="66272"/>
                </a:lnTo>
                <a:lnTo>
                  <a:pt x="445698" y="96076"/>
                </a:lnTo>
                <a:lnTo>
                  <a:pt x="475633" y="132166"/>
                </a:lnTo>
                <a:lnTo>
                  <a:pt x="498220" y="173545"/>
                </a:lnTo>
                <a:lnTo>
                  <a:pt x="512485" y="219217"/>
                </a:lnTo>
                <a:lnTo>
                  <a:pt x="517456" y="268186"/>
                </a:lnTo>
                <a:lnTo>
                  <a:pt x="512485" y="317765"/>
                </a:lnTo>
                <a:lnTo>
                  <a:pt x="498220" y="363896"/>
                </a:lnTo>
                <a:lnTo>
                  <a:pt x="475633" y="405603"/>
                </a:lnTo>
                <a:lnTo>
                  <a:pt x="445698" y="441913"/>
                </a:lnTo>
                <a:lnTo>
                  <a:pt x="409387" y="471851"/>
                </a:lnTo>
                <a:lnTo>
                  <a:pt x="367672" y="494442"/>
                </a:lnTo>
                <a:lnTo>
                  <a:pt x="321527" y="508711"/>
                </a:lnTo>
                <a:lnTo>
                  <a:pt x="271922" y="513684"/>
                </a:lnTo>
                <a:lnTo>
                  <a:pt x="383263" y="513684"/>
                </a:lnTo>
                <a:lnTo>
                  <a:pt x="446750" y="475341"/>
                </a:lnTo>
                <a:lnTo>
                  <a:pt x="479614" y="442952"/>
                </a:lnTo>
                <a:lnTo>
                  <a:pt x="506554" y="405327"/>
                </a:lnTo>
                <a:lnTo>
                  <a:pt x="526778" y="363181"/>
                </a:lnTo>
                <a:lnTo>
                  <a:pt x="539494" y="317228"/>
                </a:lnTo>
                <a:lnTo>
                  <a:pt x="543909" y="268186"/>
                </a:lnTo>
                <a:lnTo>
                  <a:pt x="539494" y="219694"/>
                </a:lnTo>
                <a:lnTo>
                  <a:pt x="526778" y="174171"/>
                </a:lnTo>
                <a:lnTo>
                  <a:pt x="506554" y="132346"/>
                </a:lnTo>
                <a:lnTo>
                  <a:pt x="479614" y="94951"/>
                </a:lnTo>
                <a:lnTo>
                  <a:pt x="446750" y="62717"/>
                </a:lnTo>
                <a:lnTo>
                  <a:pt x="408757" y="36374"/>
                </a:lnTo>
                <a:lnTo>
                  <a:pt x="383348" y="24537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587053" y="4433890"/>
            <a:ext cx="215319" cy="1812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490739" y="4322486"/>
            <a:ext cx="404495" cy="402590"/>
          </a:xfrm>
          <a:custGeom>
            <a:avLst/>
            <a:gdLst/>
            <a:ahLst/>
            <a:cxnLst/>
            <a:rect l="l" t="t" r="r" b="b"/>
            <a:pathLst>
              <a:path w="404495" h="402589">
                <a:moveTo>
                  <a:pt x="202061" y="0"/>
                </a:moveTo>
                <a:lnTo>
                  <a:pt x="155785" y="5344"/>
                </a:lnTo>
                <a:lnTo>
                  <a:pt x="113276" y="20565"/>
                </a:lnTo>
                <a:lnTo>
                  <a:pt x="75755" y="44439"/>
                </a:lnTo>
                <a:lnTo>
                  <a:pt x="44445" y="75744"/>
                </a:lnTo>
                <a:lnTo>
                  <a:pt x="20568" y="113260"/>
                </a:lnTo>
                <a:lnTo>
                  <a:pt x="5345" y="155763"/>
                </a:lnTo>
                <a:lnTo>
                  <a:pt x="0" y="202032"/>
                </a:lnTo>
                <a:lnTo>
                  <a:pt x="5345" y="247617"/>
                </a:lnTo>
                <a:lnTo>
                  <a:pt x="20568" y="289629"/>
                </a:lnTo>
                <a:lnTo>
                  <a:pt x="44445" y="326816"/>
                </a:lnTo>
                <a:lnTo>
                  <a:pt x="75755" y="357922"/>
                </a:lnTo>
                <a:lnTo>
                  <a:pt x="113276" y="381694"/>
                </a:lnTo>
                <a:lnTo>
                  <a:pt x="155785" y="396876"/>
                </a:lnTo>
                <a:lnTo>
                  <a:pt x="202061" y="402216"/>
                </a:lnTo>
                <a:lnTo>
                  <a:pt x="248341" y="396876"/>
                </a:lnTo>
                <a:lnTo>
                  <a:pt x="286396" y="383287"/>
                </a:lnTo>
                <a:lnTo>
                  <a:pt x="202061" y="383287"/>
                </a:lnTo>
                <a:lnTo>
                  <a:pt x="153743" y="376681"/>
                </a:lnTo>
                <a:lnTo>
                  <a:pt x="110089" y="358120"/>
                </a:lnTo>
                <a:lnTo>
                  <a:pt x="72936" y="329489"/>
                </a:lnTo>
                <a:lnTo>
                  <a:pt x="44123" y="292674"/>
                </a:lnTo>
                <a:lnTo>
                  <a:pt x="25487" y="249560"/>
                </a:lnTo>
                <a:lnTo>
                  <a:pt x="18867" y="202032"/>
                </a:lnTo>
                <a:lnTo>
                  <a:pt x="25487" y="153721"/>
                </a:lnTo>
                <a:lnTo>
                  <a:pt x="44123" y="110073"/>
                </a:lnTo>
                <a:lnTo>
                  <a:pt x="72936" y="72926"/>
                </a:lnTo>
                <a:lnTo>
                  <a:pt x="110089" y="44117"/>
                </a:lnTo>
                <a:lnTo>
                  <a:pt x="153743" y="25484"/>
                </a:lnTo>
                <a:lnTo>
                  <a:pt x="202061" y="18864"/>
                </a:lnTo>
                <a:lnTo>
                  <a:pt x="286109" y="18864"/>
                </a:lnTo>
                <a:lnTo>
                  <a:pt x="248341" y="5344"/>
                </a:lnTo>
                <a:lnTo>
                  <a:pt x="202061" y="0"/>
                </a:lnTo>
                <a:close/>
              </a:path>
              <a:path w="404495" h="402589">
                <a:moveTo>
                  <a:pt x="286109" y="18864"/>
                </a:moveTo>
                <a:lnTo>
                  <a:pt x="202061" y="18864"/>
                </a:lnTo>
                <a:lnTo>
                  <a:pt x="250401" y="25484"/>
                </a:lnTo>
                <a:lnTo>
                  <a:pt x="294062" y="44117"/>
                </a:lnTo>
                <a:lnTo>
                  <a:pt x="331210" y="72926"/>
                </a:lnTo>
                <a:lnTo>
                  <a:pt x="360013" y="110073"/>
                </a:lnTo>
                <a:lnTo>
                  <a:pt x="378639" y="153721"/>
                </a:lnTo>
                <a:lnTo>
                  <a:pt x="385255" y="202032"/>
                </a:lnTo>
                <a:lnTo>
                  <a:pt x="378639" y="249560"/>
                </a:lnTo>
                <a:lnTo>
                  <a:pt x="360013" y="292674"/>
                </a:lnTo>
                <a:lnTo>
                  <a:pt x="331210" y="329489"/>
                </a:lnTo>
                <a:lnTo>
                  <a:pt x="294062" y="358120"/>
                </a:lnTo>
                <a:lnTo>
                  <a:pt x="250401" y="376681"/>
                </a:lnTo>
                <a:lnTo>
                  <a:pt x="202061" y="383287"/>
                </a:lnTo>
                <a:lnTo>
                  <a:pt x="286396" y="383287"/>
                </a:lnTo>
                <a:lnTo>
                  <a:pt x="328392" y="357922"/>
                </a:lnTo>
                <a:lnTo>
                  <a:pt x="359716" y="326816"/>
                </a:lnTo>
                <a:lnTo>
                  <a:pt x="383606" y="289629"/>
                </a:lnTo>
                <a:lnTo>
                  <a:pt x="398837" y="247617"/>
                </a:lnTo>
                <a:lnTo>
                  <a:pt x="404187" y="202032"/>
                </a:lnTo>
                <a:lnTo>
                  <a:pt x="398837" y="155763"/>
                </a:lnTo>
                <a:lnTo>
                  <a:pt x="383606" y="113260"/>
                </a:lnTo>
                <a:lnTo>
                  <a:pt x="359716" y="75744"/>
                </a:lnTo>
                <a:lnTo>
                  <a:pt x="328392" y="44439"/>
                </a:lnTo>
                <a:lnTo>
                  <a:pt x="290859" y="20565"/>
                </a:lnTo>
                <a:lnTo>
                  <a:pt x="286109" y="18864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8410534" y="4547207"/>
            <a:ext cx="251142" cy="23032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8289615" y="4418786"/>
            <a:ext cx="489584" cy="487680"/>
          </a:xfrm>
          <a:custGeom>
            <a:avLst/>
            <a:gdLst/>
            <a:ahLst/>
            <a:cxnLst/>
            <a:rect l="l" t="t" r="r" b="b"/>
            <a:pathLst>
              <a:path w="489584" h="487679">
                <a:moveTo>
                  <a:pt x="245533" y="0"/>
                </a:moveTo>
                <a:lnTo>
                  <a:pt x="196478" y="4966"/>
                </a:lnTo>
                <a:lnTo>
                  <a:pt x="150590" y="19203"/>
                </a:lnTo>
                <a:lnTo>
                  <a:pt x="108908" y="41715"/>
                </a:lnTo>
                <a:lnTo>
                  <a:pt x="72474" y="71507"/>
                </a:lnTo>
                <a:lnTo>
                  <a:pt x="42326" y="107586"/>
                </a:lnTo>
                <a:lnTo>
                  <a:pt x="19505" y="148955"/>
                </a:lnTo>
                <a:lnTo>
                  <a:pt x="5049" y="194619"/>
                </a:lnTo>
                <a:lnTo>
                  <a:pt x="0" y="243585"/>
                </a:lnTo>
                <a:lnTo>
                  <a:pt x="5049" y="292552"/>
                </a:lnTo>
                <a:lnTo>
                  <a:pt x="19505" y="338216"/>
                </a:lnTo>
                <a:lnTo>
                  <a:pt x="42326" y="379585"/>
                </a:lnTo>
                <a:lnTo>
                  <a:pt x="72474" y="415663"/>
                </a:lnTo>
                <a:lnTo>
                  <a:pt x="108908" y="445456"/>
                </a:lnTo>
                <a:lnTo>
                  <a:pt x="150590" y="467968"/>
                </a:lnTo>
                <a:lnTo>
                  <a:pt x="196478" y="482205"/>
                </a:lnTo>
                <a:lnTo>
                  <a:pt x="245533" y="487171"/>
                </a:lnTo>
                <a:lnTo>
                  <a:pt x="294506" y="482205"/>
                </a:lnTo>
                <a:lnTo>
                  <a:pt x="340178" y="467968"/>
                </a:lnTo>
                <a:lnTo>
                  <a:pt x="349980" y="462634"/>
                </a:lnTo>
                <a:lnTo>
                  <a:pt x="245533" y="462634"/>
                </a:lnTo>
                <a:lnTo>
                  <a:pt x="201339" y="458178"/>
                </a:lnTo>
                <a:lnTo>
                  <a:pt x="160017" y="445401"/>
                </a:lnTo>
                <a:lnTo>
                  <a:pt x="122500" y="425187"/>
                </a:lnTo>
                <a:lnTo>
                  <a:pt x="89716" y="398424"/>
                </a:lnTo>
                <a:lnTo>
                  <a:pt x="62598" y="365996"/>
                </a:lnTo>
                <a:lnTo>
                  <a:pt x="42075" y="328790"/>
                </a:lnTo>
                <a:lnTo>
                  <a:pt x="29079" y="287691"/>
                </a:lnTo>
                <a:lnTo>
                  <a:pt x="24540" y="243585"/>
                </a:lnTo>
                <a:lnTo>
                  <a:pt x="29079" y="199398"/>
                </a:lnTo>
                <a:lnTo>
                  <a:pt x="42075" y="158082"/>
                </a:lnTo>
                <a:lnTo>
                  <a:pt x="62598" y="120570"/>
                </a:lnTo>
                <a:lnTo>
                  <a:pt x="89716" y="87791"/>
                </a:lnTo>
                <a:lnTo>
                  <a:pt x="122500" y="60677"/>
                </a:lnTo>
                <a:lnTo>
                  <a:pt x="160017" y="40157"/>
                </a:lnTo>
                <a:lnTo>
                  <a:pt x="201339" y="27163"/>
                </a:lnTo>
                <a:lnTo>
                  <a:pt x="245533" y="22625"/>
                </a:lnTo>
                <a:lnTo>
                  <a:pt x="346466" y="22625"/>
                </a:lnTo>
                <a:lnTo>
                  <a:pt x="340178" y="19203"/>
                </a:lnTo>
                <a:lnTo>
                  <a:pt x="294506" y="4966"/>
                </a:lnTo>
                <a:lnTo>
                  <a:pt x="245533" y="0"/>
                </a:lnTo>
                <a:close/>
              </a:path>
              <a:path w="489584" h="487679">
                <a:moveTo>
                  <a:pt x="346466" y="22625"/>
                </a:moveTo>
                <a:lnTo>
                  <a:pt x="245533" y="22625"/>
                </a:lnTo>
                <a:lnTo>
                  <a:pt x="289807" y="27163"/>
                </a:lnTo>
                <a:lnTo>
                  <a:pt x="331338" y="40157"/>
                </a:lnTo>
                <a:lnTo>
                  <a:pt x="369151" y="60677"/>
                </a:lnTo>
                <a:lnTo>
                  <a:pt x="402274" y="87791"/>
                </a:lnTo>
                <a:lnTo>
                  <a:pt x="429732" y="120570"/>
                </a:lnTo>
                <a:lnTo>
                  <a:pt x="450551" y="158082"/>
                </a:lnTo>
                <a:lnTo>
                  <a:pt x="463756" y="199398"/>
                </a:lnTo>
                <a:lnTo>
                  <a:pt x="468375" y="243585"/>
                </a:lnTo>
                <a:lnTo>
                  <a:pt x="463756" y="287691"/>
                </a:lnTo>
                <a:lnTo>
                  <a:pt x="450551" y="328790"/>
                </a:lnTo>
                <a:lnTo>
                  <a:pt x="429732" y="365996"/>
                </a:lnTo>
                <a:lnTo>
                  <a:pt x="402274" y="398424"/>
                </a:lnTo>
                <a:lnTo>
                  <a:pt x="369151" y="425187"/>
                </a:lnTo>
                <a:lnTo>
                  <a:pt x="331338" y="445401"/>
                </a:lnTo>
                <a:lnTo>
                  <a:pt x="289807" y="458178"/>
                </a:lnTo>
                <a:lnTo>
                  <a:pt x="245533" y="462634"/>
                </a:lnTo>
                <a:lnTo>
                  <a:pt x="349980" y="462634"/>
                </a:lnTo>
                <a:lnTo>
                  <a:pt x="417636" y="415663"/>
                </a:lnTo>
                <a:lnTo>
                  <a:pt x="447433" y="379585"/>
                </a:lnTo>
                <a:lnTo>
                  <a:pt x="469948" y="338216"/>
                </a:lnTo>
                <a:lnTo>
                  <a:pt x="484187" y="292552"/>
                </a:lnTo>
                <a:lnTo>
                  <a:pt x="489154" y="243585"/>
                </a:lnTo>
                <a:lnTo>
                  <a:pt x="484187" y="194619"/>
                </a:lnTo>
                <a:lnTo>
                  <a:pt x="469948" y="148955"/>
                </a:lnTo>
                <a:lnTo>
                  <a:pt x="447433" y="107586"/>
                </a:lnTo>
                <a:lnTo>
                  <a:pt x="417636" y="71507"/>
                </a:lnTo>
                <a:lnTo>
                  <a:pt x="381553" y="41715"/>
                </a:lnTo>
                <a:lnTo>
                  <a:pt x="346466" y="22625"/>
                </a:lnTo>
                <a:close/>
              </a:path>
            </a:pathLst>
          </a:custGeom>
          <a:solidFill>
            <a:srgbClr val="2A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9048845" y="4405529"/>
            <a:ext cx="205886" cy="18507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8963877" y="4305469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88867" y="0"/>
                </a:moveTo>
                <a:lnTo>
                  <a:pt x="138800" y="6645"/>
                </a:lnTo>
                <a:lnTo>
                  <a:pt x="93724" y="25462"/>
                </a:lnTo>
                <a:lnTo>
                  <a:pt x="55471" y="54770"/>
                </a:lnTo>
                <a:lnTo>
                  <a:pt x="25876" y="92889"/>
                </a:lnTo>
                <a:lnTo>
                  <a:pt x="6774" y="138138"/>
                </a:lnTo>
                <a:lnTo>
                  <a:pt x="0" y="188839"/>
                </a:lnTo>
                <a:lnTo>
                  <a:pt x="6774" y="238757"/>
                </a:lnTo>
                <a:lnTo>
                  <a:pt x="25876" y="283473"/>
                </a:lnTo>
                <a:lnTo>
                  <a:pt x="55471" y="321260"/>
                </a:lnTo>
                <a:lnTo>
                  <a:pt x="93724" y="350390"/>
                </a:lnTo>
                <a:lnTo>
                  <a:pt x="138800" y="369135"/>
                </a:lnTo>
                <a:lnTo>
                  <a:pt x="188867" y="375767"/>
                </a:lnTo>
                <a:lnTo>
                  <a:pt x="238791" y="369135"/>
                </a:lnTo>
                <a:lnTo>
                  <a:pt x="259005" y="360662"/>
                </a:lnTo>
                <a:lnTo>
                  <a:pt x="188867" y="360662"/>
                </a:lnTo>
                <a:lnTo>
                  <a:pt x="143496" y="354489"/>
                </a:lnTo>
                <a:lnTo>
                  <a:pt x="102836" y="337091"/>
                </a:lnTo>
                <a:lnTo>
                  <a:pt x="68466" y="310146"/>
                </a:lnTo>
                <a:lnTo>
                  <a:pt x="41963" y="275336"/>
                </a:lnTo>
                <a:lnTo>
                  <a:pt x="24904" y="234340"/>
                </a:lnTo>
                <a:lnTo>
                  <a:pt x="18867" y="188839"/>
                </a:lnTo>
                <a:lnTo>
                  <a:pt x="24904" y="143453"/>
                </a:lnTo>
                <a:lnTo>
                  <a:pt x="41963" y="102793"/>
                </a:lnTo>
                <a:lnTo>
                  <a:pt x="68466" y="68432"/>
                </a:lnTo>
                <a:lnTo>
                  <a:pt x="102836" y="41943"/>
                </a:lnTo>
                <a:lnTo>
                  <a:pt x="143496" y="24896"/>
                </a:lnTo>
                <a:lnTo>
                  <a:pt x="188867" y="18864"/>
                </a:lnTo>
                <a:lnTo>
                  <a:pt x="267833" y="18864"/>
                </a:lnTo>
                <a:lnTo>
                  <a:pt x="238791" y="6645"/>
                </a:lnTo>
                <a:lnTo>
                  <a:pt x="188867" y="0"/>
                </a:lnTo>
                <a:close/>
              </a:path>
              <a:path w="375920" h="375920">
                <a:moveTo>
                  <a:pt x="267833" y="18864"/>
                </a:moveTo>
                <a:lnTo>
                  <a:pt x="188867" y="18864"/>
                </a:lnTo>
                <a:lnTo>
                  <a:pt x="234397" y="24896"/>
                </a:lnTo>
                <a:lnTo>
                  <a:pt x="275404" y="41943"/>
                </a:lnTo>
                <a:lnTo>
                  <a:pt x="310215" y="68432"/>
                </a:lnTo>
                <a:lnTo>
                  <a:pt x="337154" y="102793"/>
                </a:lnTo>
                <a:lnTo>
                  <a:pt x="354545" y="143453"/>
                </a:lnTo>
                <a:lnTo>
                  <a:pt x="360715" y="188839"/>
                </a:lnTo>
                <a:lnTo>
                  <a:pt x="354545" y="234340"/>
                </a:lnTo>
                <a:lnTo>
                  <a:pt x="337154" y="275336"/>
                </a:lnTo>
                <a:lnTo>
                  <a:pt x="310215" y="310146"/>
                </a:lnTo>
                <a:lnTo>
                  <a:pt x="275404" y="337091"/>
                </a:lnTo>
                <a:lnTo>
                  <a:pt x="234397" y="354489"/>
                </a:lnTo>
                <a:lnTo>
                  <a:pt x="188867" y="360662"/>
                </a:lnTo>
                <a:lnTo>
                  <a:pt x="259005" y="360662"/>
                </a:lnTo>
                <a:lnTo>
                  <a:pt x="321306" y="321260"/>
                </a:lnTo>
                <a:lnTo>
                  <a:pt x="350440" y="283473"/>
                </a:lnTo>
                <a:lnTo>
                  <a:pt x="369188" y="238757"/>
                </a:lnTo>
                <a:lnTo>
                  <a:pt x="375821" y="188839"/>
                </a:lnTo>
                <a:lnTo>
                  <a:pt x="369188" y="138138"/>
                </a:lnTo>
                <a:lnTo>
                  <a:pt x="350440" y="92889"/>
                </a:lnTo>
                <a:lnTo>
                  <a:pt x="321306" y="54770"/>
                </a:lnTo>
                <a:lnTo>
                  <a:pt x="283514" y="25462"/>
                </a:lnTo>
                <a:lnTo>
                  <a:pt x="267833" y="18864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9396365" y="4643507"/>
            <a:ext cx="217232" cy="20961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9307637" y="4547207"/>
            <a:ext cx="394970" cy="398780"/>
          </a:xfrm>
          <a:custGeom>
            <a:avLst/>
            <a:gdLst/>
            <a:ahLst/>
            <a:cxnLst/>
            <a:rect l="l" t="t" r="r" b="b"/>
            <a:pathLst>
              <a:path w="394970" h="398779">
                <a:moveTo>
                  <a:pt x="196388" y="0"/>
                </a:moveTo>
                <a:lnTo>
                  <a:pt x="151611" y="5233"/>
                </a:lnTo>
                <a:lnTo>
                  <a:pt x="110372" y="20143"/>
                </a:lnTo>
                <a:lnTo>
                  <a:pt x="73882" y="43552"/>
                </a:lnTo>
                <a:lnTo>
                  <a:pt x="43397" y="74240"/>
                </a:lnTo>
                <a:lnTo>
                  <a:pt x="20101" y="111053"/>
                </a:lnTo>
                <a:lnTo>
                  <a:pt x="5228" y="152793"/>
                </a:lnTo>
                <a:lnTo>
                  <a:pt x="0" y="198272"/>
                </a:lnTo>
                <a:lnTo>
                  <a:pt x="5228" y="243833"/>
                </a:lnTo>
                <a:lnTo>
                  <a:pt x="20101" y="285829"/>
                </a:lnTo>
                <a:lnTo>
                  <a:pt x="43397" y="323004"/>
                </a:lnTo>
                <a:lnTo>
                  <a:pt x="73894" y="354103"/>
                </a:lnTo>
                <a:lnTo>
                  <a:pt x="110372" y="377871"/>
                </a:lnTo>
                <a:lnTo>
                  <a:pt x="151611" y="393053"/>
                </a:lnTo>
                <a:lnTo>
                  <a:pt x="196388" y="398392"/>
                </a:lnTo>
                <a:lnTo>
                  <a:pt x="242456" y="393053"/>
                </a:lnTo>
                <a:lnTo>
                  <a:pt x="279850" y="379527"/>
                </a:lnTo>
                <a:lnTo>
                  <a:pt x="196388" y="379527"/>
                </a:lnTo>
                <a:lnTo>
                  <a:pt x="149796" y="373049"/>
                </a:lnTo>
                <a:lnTo>
                  <a:pt x="107558" y="354771"/>
                </a:lnTo>
                <a:lnTo>
                  <a:pt x="71510" y="326422"/>
                </a:lnTo>
                <a:lnTo>
                  <a:pt x="43488" y="289735"/>
                </a:lnTo>
                <a:lnTo>
                  <a:pt x="25328" y="246441"/>
                </a:lnTo>
                <a:lnTo>
                  <a:pt x="18867" y="198272"/>
                </a:lnTo>
                <a:lnTo>
                  <a:pt x="25328" y="150881"/>
                </a:lnTo>
                <a:lnTo>
                  <a:pt x="43488" y="108109"/>
                </a:lnTo>
                <a:lnTo>
                  <a:pt x="71510" y="71739"/>
                </a:lnTo>
                <a:lnTo>
                  <a:pt x="107585" y="43541"/>
                </a:lnTo>
                <a:lnTo>
                  <a:pt x="149796" y="25334"/>
                </a:lnTo>
                <a:lnTo>
                  <a:pt x="196388" y="18864"/>
                </a:lnTo>
                <a:lnTo>
                  <a:pt x="280829" y="18864"/>
                </a:lnTo>
                <a:lnTo>
                  <a:pt x="242456" y="5233"/>
                </a:lnTo>
                <a:lnTo>
                  <a:pt x="196388" y="0"/>
                </a:lnTo>
                <a:close/>
              </a:path>
              <a:path w="394970" h="398779">
                <a:moveTo>
                  <a:pt x="280829" y="18864"/>
                </a:moveTo>
                <a:lnTo>
                  <a:pt x="196388" y="18864"/>
                </a:lnTo>
                <a:lnTo>
                  <a:pt x="244308" y="25334"/>
                </a:lnTo>
                <a:lnTo>
                  <a:pt x="286918" y="43552"/>
                </a:lnTo>
                <a:lnTo>
                  <a:pt x="322701" y="71739"/>
                </a:lnTo>
                <a:lnTo>
                  <a:pt x="350138" y="108109"/>
                </a:lnTo>
                <a:lnTo>
                  <a:pt x="367714" y="150881"/>
                </a:lnTo>
                <a:lnTo>
                  <a:pt x="373909" y="198272"/>
                </a:lnTo>
                <a:lnTo>
                  <a:pt x="367714" y="246441"/>
                </a:lnTo>
                <a:lnTo>
                  <a:pt x="350138" y="289735"/>
                </a:lnTo>
                <a:lnTo>
                  <a:pt x="322701" y="326422"/>
                </a:lnTo>
                <a:lnTo>
                  <a:pt x="286918" y="354771"/>
                </a:lnTo>
                <a:lnTo>
                  <a:pt x="244308" y="373049"/>
                </a:lnTo>
                <a:lnTo>
                  <a:pt x="196388" y="379527"/>
                </a:lnTo>
                <a:lnTo>
                  <a:pt x="279850" y="379527"/>
                </a:lnTo>
                <a:lnTo>
                  <a:pt x="321214" y="354103"/>
                </a:lnTo>
                <a:lnTo>
                  <a:pt x="351724" y="323004"/>
                </a:lnTo>
                <a:lnTo>
                  <a:pt x="374866" y="285829"/>
                </a:lnTo>
                <a:lnTo>
                  <a:pt x="389552" y="243833"/>
                </a:lnTo>
                <a:lnTo>
                  <a:pt x="394689" y="198272"/>
                </a:lnTo>
                <a:lnTo>
                  <a:pt x="389552" y="152793"/>
                </a:lnTo>
                <a:lnTo>
                  <a:pt x="374866" y="111053"/>
                </a:lnTo>
                <a:lnTo>
                  <a:pt x="351724" y="74240"/>
                </a:lnTo>
                <a:lnTo>
                  <a:pt x="321214" y="43541"/>
                </a:lnTo>
                <a:lnTo>
                  <a:pt x="284428" y="20143"/>
                </a:lnTo>
                <a:lnTo>
                  <a:pt x="280829" y="18864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710638" y="4902197"/>
            <a:ext cx="17145" cy="614045"/>
          </a:xfrm>
          <a:custGeom>
            <a:avLst/>
            <a:gdLst/>
            <a:ahLst/>
            <a:cxnLst/>
            <a:rect l="l" t="t" r="r" b="b"/>
            <a:pathLst>
              <a:path w="17145" h="614045">
                <a:moveTo>
                  <a:pt x="11346" y="594816"/>
                </a:moveTo>
                <a:lnTo>
                  <a:pt x="3760" y="594816"/>
                </a:lnTo>
                <a:lnTo>
                  <a:pt x="0" y="598640"/>
                </a:lnTo>
                <a:lnTo>
                  <a:pt x="0" y="609920"/>
                </a:lnTo>
                <a:lnTo>
                  <a:pt x="3760" y="613744"/>
                </a:lnTo>
                <a:lnTo>
                  <a:pt x="11346" y="613744"/>
                </a:lnTo>
                <a:lnTo>
                  <a:pt x="17019" y="609920"/>
                </a:lnTo>
                <a:lnTo>
                  <a:pt x="17019" y="598640"/>
                </a:lnTo>
                <a:lnTo>
                  <a:pt x="11346" y="594816"/>
                </a:lnTo>
                <a:close/>
              </a:path>
              <a:path w="17145" h="614045">
                <a:moveTo>
                  <a:pt x="11346" y="558934"/>
                </a:moveTo>
                <a:lnTo>
                  <a:pt x="3760" y="558934"/>
                </a:lnTo>
                <a:lnTo>
                  <a:pt x="0" y="562758"/>
                </a:lnTo>
                <a:lnTo>
                  <a:pt x="0" y="574039"/>
                </a:lnTo>
                <a:lnTo>
                  <a:pt x="3760" y="577863"/>
                </a:lnTo>
                <a:lnTo>
                  <a:pt x="11346" y="577863"/>
                </a:lnTo>
                <a:lnTo>
                  <a:pt x="17019" y="574039"/>
                </a:lnTo>
                <a:lnTo>
                  <a:pt x="17019" y="562758"/>
                </a:lnTo>
                <a:lnTo>
                  <a:pt x="11346" y="558934"/>
                </a:lnTo>
                <a:close/>
              </a:path>
              <a:path w="17145" h="614045">
                <a:moveTo>
                  <a:pt x="11346" y="521205"/>
                </a:moveTo>
                <a:lnTo>
                  <a:pt x="3760" y="521205"/>
                </a:lnTo>
                <a:lnTo>
                  <a:pt x="0" y="524965"/>
                </a:lnTo>
                <a:lnTo>
                  <a:pt x="0" y="536309"/>
                </a:lnTo>
                <a:lnTo>
                  <a:pt x="3760" y="540070"/>
                </a:lnTo>
                <a:lnTo>
                  <a:pt x="11346" y="540070"/>
                </a:lnTo>
                <a:lnTo>
                  <a:pt x="17019" y="536309"/>
                </a:lnTo>
                <a:lnTo>
                  <a:pt x="17019" y="524965"/>
                </a:lnTo>
                <a:lnTo>
                  <a:pt x="11346" y="521205"/>
                </a:lnTo>
                <a:close/>
              </a:path>
              <a:path w="17145" h="614045">
                <a:moveTo>
                  <a:pt x="11346" y="485323"/>
                </a:moveTo>
                <a:lnTo>
                  <a:pt x="3760" y="485323"/>
                </a:lnTo>
                <a:lnTo>
                  <a:pt x="0" y="489083"/>
                </a:lnTo>
                <a:lnTo>
                  <a:pt x="0" y="498516"/>
                </a:lnTo>
                <a:lnTo>
                  <a:pt x="3760" y="502276"/>
                </a:lnTo>
                <a:lnTo>
                  <a:pt x="11346" y="502276"/>
                </a:lnTo>
                <a:lnTo>
                  <a:pt x="17019" y="498516"/>
                </a:lnTo>
                <a:lnTo>
                  <a:pt x="17019" y="489083"/>
                </a:lnTo>
                <a:lnTo>
                  <a:pt x="11346" y="485323"/>
                </a:lnTo>
                <a:close/>
              </a:path>
              <a:path w="17145" h="614045">
                <a:moveTo>
                  <a:pt x="11346" y="447530"/>
                </a:moveTo>
                <a:lnTo>
                  <a:pt x="3760" y="447530"/>
                </a:lnTo>
                <a:lnTo>
                  <a:pt x="0" y="451290"/>
                </a:lnTo>
                <a:lnTo>
                  <a:pt x="0" y="462634"/>
                </a:lnTo>
                <a:lnTo>
                  <a:pt x="3760" y="466395"/>
                </a:lnTo>
                <a:lnTo>
                  <a:pt x="11346" y="466395"/>
                </a:lnTo>
                <a:lnTo>
                  <a:pt x="17019" y="462634"/>
                </a:lnTo>
                <a:lnTo>
                  <a:pt x="17019" y="451290"/>
                </a:lnTo>
                <a:lnTo>
                  <a:pt x="11346" y="447530"/>
                </a:lnTo>
                <a:close/>
              </a:path>
              <a:path w="17145" h="614045">
                <a:moveTo>
                  <a:pt x="11346" y="409800"/>
                </a:moveTo>
                <a:lnTo>
                  <a:pt x="3760" y="409800"/>
                </a:lnTo>
                <a:lnTo>
                  <a:pt x="0" y="413560"/>
                </a:lnTo>
                <a:lnTo>
                  <a:pt x="0" y="424905"/>
                </a:lnTo>
                <a:lnTo>
                  <a:pt x="3760" y="428665"/>
                </a:lnTo>
                <a:lnTo>
                  <a:pt x="11346" y="428665"/>
                </a:lnTo>
                <a:lnTo>
                  <a:pt x="17019" y="424905"/>
                </a:lnTo>
                <a:lnTo>
                  <a:pt x="17019" y="413560"/>
                </a:lnTo>
                <a:lnTo>
                  <a:pt x="11346" y="409800"/>
                </a:lnTo>
                <a:close/>
              </a:path>
              <a:path w="17145" h="614045">
                <a:moveTo>
                  <a:pt x="11346" y="372007"/>
                </a:moveTo>
                <a:lnTo>
                  <a:pt x="3760" y="372007"/>
                </a:lnTo>
                <a:lnTo>
                  <a:pt x="0" y="377679"/>
                </a:lnTo>
                <a:lnTo>
                  <a:pt x="0" y="387111"/>
                </a:lnTo>
                <a:lnTo>
                  <a:pt x="3760" y="392783"/>
                </a:lnTo>
                <a:lnTo>
                  <a:pt x="11346" y="392783"/>
                </a:lnTo>
                <a:lnTo>
                  <a:pt x="17019" y="387111"/>
                </a:lnTo>
                <a:lnTo>
                  <a:pt x="17019" y="377679"/>
                </a:lnTo>
                <a:lnTo>
                  <a:pt x="11346" y="372007"/>
                </a:lnTo>
                <a:close/>
              </a:path>
              <a:path w="17145" h="614045">
                <a:moveTo>
                  <a:pt x="11346" y="334213"/>
                </a:moveTo>
                <a:lnTo>
                  <a:pt x="3760" y="334213"/>
                </a:lnTo>
                <a:lnTo>
                  <a:pt x="0" y="339885"/>
                </a:lnTo>
                <a:lnTo>
                  <a:pt x="0" y="349318"/>
                </a:lnTo>
                <a:lnTo>
                  <a:pt x="3760" y="353142"/>
                </a:lnTo>
                <a:lnTo>
                  <a:pt x="11346" y="353142"/>
                </a:lnTo>
                <a:lnTo>
                  <a:pt x="17019" y="349318"/>
                </a:lnTo>
                <a:lnTo>
                  <a:pt x="17019" y="339885"/>
                </a:lnTo>
                <a:lnTo>
                  <a:pt x="11346" y="334213"/>
                </a:lnTo>
                <a:close/>
              </a:path>
              <a:path w="17145" h="614045">
                <a:moveTo>
                  <a:pt x="11346" y="298332"/>
                </a:moveTo>
                <a:lnTo>
                  <a:pt x="3760" y="298332"/>
                </a:lnTo>
                <a:lnTo>
                  <a:pt x="0" y="302156"/>
                </a:lnTo>
                <a:lnTo>
                  <a:pt x="0" y="313436"/>
                </a:lnTo>
                <a:lnTo>
                  <a:pt x="3760" y="315348"/>
                </a:lnTo>
                <a:lnTo>
                  <a:pt x="11346" y="315348"/>
                </a:lnTo>
                <a:lnTo>
                  <a:pt x="17019" y="313436"/>
                </a:lnTo>
                <a:lnTo>
                  <a:pt x="17019" y="302156"/>
                </a:lnTo>
                <a:lnTo>
                  <a:pt x="11346" y="298332"/>
                </a:lnTo>
                <a:close/>
              </a:path>
              <a:path w="17145" h="614045">
                <a:moveTo>
                  <a:pt x="11346" y="260602"/>
                </a:moveTo>
                <a:lnTo>
                  <a:pt x="3760" y="260602"/>
                </a:lnTo>
                <a:lnTo>
                  <a:pt x="0" y="264362"/>
                </a:lnTo>
                <a:lnTo>
                  <a:pt x="0" y="275707"/>
                </a:lnTo>
                <a:lnTo>
                  <a:pt x="3760" y="279467"/>
                </a:lnTo>
                <a:lnTo>
                  <a:pt x="11346" y="279467"/>
                </a:lnTo>
                <a:lnTo>
                  <a:pt x="17019" y="275707"/>
                </a:lnTo>
                <a:lnTo>
                  <a:pt x="17019" y="264362"/>
                </a:lnTo>
                <a:lnTo>
                  <a:pt x="11346" y="260602"/>
                </a:lnTo>
                <a:close/>
              </a:path>
              <a:path w="17145" h="614045">
                <a:moveTo>
                  <a:pt x="11346" y="224721"/>
                </a:moveTo>
                <a:lnTo>
                  <a:pt x="3760" y="224721"/>
                </a:lnTo>
                <a:lnTo>
                  <a:pt x="0" y="226633"/>
                </a:lnTo>
                <a:lnTo>
                  <a:pt x="0" y="237913"/>
                </a:lnTo>
                <a:lnTo>
                  <a:pt x="3760" y="241737"/>
                </a:lnTo>
                <a:lnTo>
                  <a:pt x="11346" y="241737"/>
                </a:lnTo>
                <a:lnTo>
                  <a:pt x="17019" y="237913"/>
                </a:lnTo>
                <a:lnTo>
                  <a:pt x="17019" y="226633"/>
                </a:lnTo>
                <a:lnTo>
                  <a:pt x="11346" y="224721"/>
                </a:lnTo>
                <a:close/>
              </a:path>
              <a:path w="17145" h="614045">
                <a:moveTo>
                  <a:pt x="11346" y="186927"/>
                </a:moveTo>
                <a:lnTo>
                  <a:pt x="3760" y="186927"/>
                </a:lnTo>
                <a:lnTo>
                  <a:pt x="0" y="190751"/>
                </a:lnTo>
                <a:lnTo>
                  <a:pt x="0" y="202032"/>
                </a:lnTo>
                <a:lnTo>
                  <a:pt x="3760" y="205856"/>
                </a:lnTo>
                <a:lnTo>
                  <a:pt x="11346" y="205856"/>
                </a:lnTo>
                <a:lnTo>
                  <a:pt x="17019" y="202032"/>
                </a:lnTo>
                <a:lnTo>
                  <a:pt x="17019" y="190751"/>
                </a:lnTo>
                <a:lnTo>
                  <a:pt x="11346" y="186927"/>
                </a:lnTo>
                <a:close/>
              </a:path>
              <a:path w="17145" h="614045">
                <a:moveTo>
                  <a:pt x="11346" y="149198"/>
                </a:moveTo>
                <a:lnTo>
                  <a:pt x="3760" y="149198"/>
                </a:lnTo>
                <a:lnTo>
                  <a:pt x="0" y="152958"/>
                </a:lnTo>
                <a:lnTo>
                  <a:pt x="0" y="164302"/>
                </a:lnTo>
                <a:lnTo>
                  <a:pt x="3760" y="168062"/>
                </a:lnTo>
                <a:lnTo>
                  <a:pt x="11346" y="168062"/>
                </a:lnTo>
                <a:lnTo>
                  <a:pt x="17019" y="162390"/>
                </a:lnTo>
                <a:lnTo>
                  <a:pt x="17019" y="152958"/>
                </a:lnTo>
                <a:lnTo>
                  <a:pt x="11346" y="149198"/>
                </a:lnTo>
                <a:close/>
              </a:path>
              <a:path w="17145" h="614045">
                <a:moveTo>
                  <a:pt x="11346" y="113316"/>
                </a:moveTo>
                <a:lnTo>
                  <a:pt x="3760" y="113316"/>
                </a:lnTo>
                <a:lnTo>
                  <a:pt x="0" y="117076"/>
                </a:lnTo>
                <a:lnTo>
                  <a:pt x="0" y="128421"/>
                </a:lnTo>
                <a:lnTo>
                  <a:pt x="3760" y="132181"/>
                </a:lnTo>
                <a:lnTo>
                  <a:pt x="11346" y="132181"/>
                </a:lnTo>
                <a:lnTo>
                  <a:pt x="17019" y="128421"/>
                </a:lnTo>
                <a:lnTo>
                  <a:pt x="17019" y="117076"/>
                </a:lnTo>
                <a:lnTo>
                  <a:pt x="11346" y="113316"/>
                </a:lnTo>
                <a:close/>
              </a:path>
              <a:path w="17145" h="614045">
                <a:moveTo>
                  <a:pt x="11346" y="73674"/>
                </a:moveTo>
                <a:lnTo>
                  <a:pt x="3760" y="73674"/>
                </a:lnTo>
                <a:lnTo>
                  <a:pt x="0" y="79283"/>
                </a:lnTo>
                <a:lnTo>
                  <a:pt x="0" y="88779"/>
                </a:lnTo>
                <a:lnTo>
                  <a:pt x="3760" y="94387"/>
                </a:lnTo>
                <a:lnTo>
                  <a:pt x="11346" y="94387"/>
                </a:lnTo>
                <a:lnTo>
                  <a:pt x="17019" y="88779"/>
                </a:lnTo>
                <a:lnTo>
                  <a:pt x="17019" y="79283"/>
                </a:lnTo>
                <a:lnTo>
                  <a:pt x="11346" y="73674"/>
                </a:lnTo>
                <a:close/>
              </a:path>
              <a:path w="17145" h="614045">
                <a:moveTo>
                  <a:pt x="11346" y="37793"/>
                </a:moveTo>
                <a:lnTo>
                  <a:pt x="3760" y="37793"/>
                </a:lnTo>
                <a:lnTo>
                  <a:pt x="0" y="41553"/>
                </a:lnTo>
                <a:lnTo>
                  <a:pt x="0" y="50986"/>
                </a:lnTo>
                <a:lnTo>
                  <a:pt x="3760" y="56658"/>
                </a:lnTo>
                <a:lnTo>
                  <a:pt x="11346" y="56658"/>
                </a:lnTo>
                <a:lnTo>
                  <a:pt x="17019" y="50986"/>
                </a:lnTo>
                <a:lnTo>
                  <a:pt x="17019" y="41553"/>
                </a:lnTo>
                <a:lnTo>
                  <a:pt x="11346" y="37793"/>
                </a:lnTo>
                <a:close/>
              </a:path>
              <a:path w="17145" h="614045">
                <a:moveTo>
                  <a:pt x="11346" y="0"/>
                </a:moveTo>
                <a:lnTo>
                  <a:pt x="3760" y="0"/>
                </a:lnTo>
                <a:lnTo>
                  <a:pt x="0" y="3760"/>
                </a:lnTo>
                <a:lnTo>
                  <a:pt x="0" y="15104"/>
                </a:lnTo>
                <a:lnTo>
                  <a:pt x="3760" y="18864"/>
                </a:lnTo>
                <a:lnTo>
                  <a:pt x="11346" y="18864"/>
                </a:lnTo>
                <a:lnTo>
                  <a:pt x="17019" y="15104"/>
                </a:lnTo>
                <a:lnTo>
                  <a:pt x="17019" y="3760"/>
                </a:lnTo>
                <a:lnTo>
                  <a:pt x="1134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069505" y="5213786"/>
            <a:ext cx="17145" cy="653415"/>
          </a:xfrm>
          <a:custGeom>
            <a:avLst/>
            <a:gdLst/>
            <a:ahLst/>
            <a:cxnLst/>
            <a:rect l="l" t="t" r="r" b="b"/>
            <a:pathLst>
              <a:path w="17145" h="653414">
                <a:moveTo>
                  <a:pt x="13194" y="636369"/>
                </a:moveTo>
                <a:lnTo>
                  <a:pt x="3760" y="636369"/>
                </a:lnTo>
                <a:lnTo>
                  <a:pt x="0" y="638281"/>
                </a:lnTo>
                <a:lnTo>
                  <a:pt x="0" y="649562"/>
                </a:lnTo>
                <a:lnTo>
                  <a:pt x="3760" y="653386"/>
                </a:lnTo>
                <a:lnTo>
                  <a:pt x="13194" y="653386"/>
                </a:lnTo>
                <a:lnTo>
                  <a:pt x="16955" y="649562"/>
                </a:lnTo>
                <a:lnTo>
                  <a:pt x="16955" y="638281"/>
                </a:lnTo>
                <a:lnTo>
                  <a:pt x="13194" y="636369"/>
                </a:lnTo>
                <a:close/>
              </a:path>
              <a:path w="17145" h="653414">
                <a:moveTo>
                  <a:pt x="13194" y="598576"/>
                </a:moveTo>
                <a:lnTo>
                  <a:pt x="3760" y="598576"/>
                </a:lnTo>
                <a:lnTo>
                  <a:pt x="0" y="602400"/>
                </a:lnTo>
                <a:lnTo>
                  <a:pt x="0" y="613681"/>
                </a:lnTo>
                <a:lnTo>
                  <a:pt x="3760" y="617505"/>
                </a:lnTo>
                <a:lnTo>
                  <a:pt x="13194" y="617505"/>
                </a:lnTo>
                <a:lnTo>
                  <a:pt x="16955" y="613681"/>
                </a:lnTo>
                <a:lnTo>
                  <a:pt x="16955" y="602400"/>
                </a:lnTo>
                <a:lnTo>
                  <a:pt x="13194" y="598576"/>
                </a:lnTo>
                <a:close/>
              </a:path>
              <a:path w="17145" h="653414">
                <a:moveTo>
                  <a:pt x="13194" y="558934"/>
                </a:moveTo>
                <a:lnTo>
                  <a:pt x="3760" y="558934"/>
                </a:lnTo>
                <a:lnTo>
                  <a:pt x="0" y="564607"/>
                </a:lnTo>
                <a:lnTo>
                  <a:pt x="0" y="574039"/>
                </a:lnTo>
                <a:lnTo>
                  <a:pt x="3760" y="577863"/>
                </a:lnTo>
                <a:lnTo>
                  <a:pt x="13194" y="577863"/>
                </a:lnTo>
                <a:lnTo>
                  <a:pt x="16955" y="574039"/>
                </a:lnTo>
                <a:lnTo>
                  <a:pt x="16955" y="564607"/>
                </a:lnTo>
                <a:lnTo>
                  <a:pt x="13194" y="558934"/>
                </a:lnTo>
                <a:close/>
              </a:path>
              <a:path w="17145" h="653414">
                <a:moveTo>
                  <a:pt x="13194" y="523053"/>
                </a:moveTo>
                <a:lnTo>
                  <a:pt x="3760" y="523053"/>
                </a:lnTo>
                <a:lnTo>
                  <a:pt x="0" y="528725"/>
                </a:lnTo>
                <a:lnTo>
                  <a:pt x="0" y="536309"/>
                </a:lnTo>
                <a:lnTo>
                  <a:pt x="3760" y="541981"/>
                </a:lnTo>
                <a:lnTo>
                  <a:pt x="13194" y="541981"/>
                </a:lnTo>
                <a:lnTo>
                  <a:pt x="16955" y="536309"/>
                </a:lnTo>
                <a:lnTo>
                  <a:pt x="16955" y="528725"/>
                </a:lnTo>
                <a:lnTo>
                  <a:pt x="13194" y="523053"/>
                </a:lnTo>
                <a:close/>
              </a:path>
              <a:path w="17145" h="653414">
                <a:moveTo>
                  <a:pt x="13194" y="485323"/>
                </a:moveTo>
                <a:lnTo>
                  <a:pt x="3760" y="485323"/>
                </a:lnTo>
                <a:lnTo>
                  <a:pt x="0" y="489083"/>
                </a:lnTo>
                <a:lnTo>
                  <a:pt x="0" y="500428"/>
                </a:lnTo>
                <a:lnTo>
                  <a:pt x="3760" y="504188"/>
                </a:lnTo>
                <a:lnTo>
                  <a:pt x="13194" y="504188"/>
                </a:lnTo>
                <a:lnTo>
                  <a:pt x="16955" y="500428"/>
                </a:lnTo>
                <a:lnTo>
                  <a:pt x="16955" y="489083"/>
                </a:lnTo>
                <a:lnTo>
                  <a:pt x="13194" y="485323"/>
                </a:lnTo>
                <a:close/>
              </a:path>
              <a:path w="17145" h="653414">
                <a:moveTo>
                  <a:pt x="13194" y="447530"/>
                </a:moveTo>
                <a:lnTo>
                  <a:pt x="3760" y="447530"/>
                </a:lnTo>
                <a:lnTo>
                  <a:pt x="0" y="451290"/>
                </a:lnTo>
                <a:lnTo>
                  <a:pt x="0" y="462634"/>
                </a:lnTo>
                <a:lnTo>
                  <a:pt x="3760" y="466395"/>
                </a:lnTo>
                <a:lnTo>
                  <a:pt x="13194" y="466395"/>
                </a:lnTo>
                <a:lnTo>
                  <a:pt x="16955" y="462634"/>
                </a:lnTo>
                <a:lnTo>
                  <a:pt x="16955" y="451290"/>
                </a:lnTo>
                <a:lnTo>
                  <a:pt x="13194" y="447530"/>
                </a:lnTo>
                <a:close/>
              </a:path>
              <a:path w="17145" h="653414">
                <a:moveTo>
                  <a:pt x="13194" y="411648"/>
                </a:moveTo>
                <a:lnTo>
                  <a:pt x="3760" y="411648"/>
                </a:lnTo>
                <a:lnTo>
                  <a:pt x="0" y="415409"/>
                </a:lnTo>
                <a:lnTo>
                  <a:pt x="0" y="424905"/>
                </a:lnTo>
                <a:lnTo>
                  <a:pt x="3760" y="428665"/>
                </a:lnTo>
                <a:lnTo>
                  <a:pt x="13194" y="428665"/>
                </a:lnTo>
                <a:lnTo>
                  <a:pt x="16955" y="424905"/>
                </a:lnTo>
                <a:lnTo>
                  <a:pt x="16955" y="415409"/>
                </a:lnTo>
                <a:lnTo>
                  <a:pt x="13194" y="411648"/>
                </a:lnTo>
                <a:close/>
              </a:path>
              <a:path w="17145" h="653414">
                <a:moveTo>
                  <a:pt x="13194" y="373919"/>
                </a:moveTo>
                <a:lnTo>
                  <a:pt x="3760" y="373919"/>
                </a:lnTo>
                <a:lnTo>
                  <a:pt x="0" y="377679"/>
                </a:lnTo>
                <a:lnTo>
                  <a:pt x="0" y="389023"/>
                </a:lnTo>
                <a:lnTo>
                  <a:pt x="3760" y="392783"/>
                </a:lnTo>
                <a:lnTo>
                  <a:pt x="13194" y="392783"/>
                </a:lnTo>
                <a:lnTo>
                  <a:pt x="16955" y="387111"/>
                </a:lnTo>
                <a:lnTo>
                  <a:pt x="16955" y="377679"/>
                </a:lnTo>
                <a:lnTo>
                  <a:pt x="13194" y="373919"/>
                </a:lnTo>
                <a:close/>
              </a:path>
              <a:path w="17145" h="653414">
                <a:moveTo>
                  <a:pt x="13194" y="336125"/>
                </a:moveTo>
                <a:lnTo>
                  <a:pt x="3760" y="336125"/>
                </a:lnTo>
                <a:lnTo>
                  <a:pt x="0" y="339885"/>
                </a:lnTo>
                <a:lnTo>
                  <a:pt x="0" y="351230"/>
                </a:lnTo>
                <a:lnTo>
                  <a:pt x="3760" y="354990"/>
                </a:lnTo>
                <a:lnTo>
                  <a:pt x="13194" y="354990"/>
                </a:lnTo>
                <a:lnTo>
                  <a:pt x="16955" y="351230"/>
                </a:lnTo>
                <a:lnTo>
                  <a:pt x="16955" y="339885"/>
                </a:lnTo>
                <a:lnTo>
                  <a:pt x="13194" y="336125"/>
                </a:lnTo>
                <a:close/>
              </a:path>
              <a:path w="17145" h="653414">
                <a:moveTo>
                  <a:pt x="13194" y="300244"/>
                </a:moveTo>
                <a:lnTo>
                  <a:pt x="3760" y="300244"/>
                </a:lnTo>
                <a:lnTo>
                  <a:pt x="0" y="304004"/>
                </a:lnTo>
                <a:lnTo>
                  <a:pt x="0" y="315348"/>
                </a:lnTo>
                <a:lnTo>
                  <a:pt x="3760" y="317260"/>
                </a:lnTo>
                <a:lnTo>
                  <a:pt x="13194" y="317260"/>
                </a:lnTo>
                <a:lnTo>
                  <a:pt x="16955" y="315348"/>
                </a:lnTo>
                <a:lnTo>
                  <a:pt x="16955" y="304004"/>
                </a:lnTo>
                <a:lnTo>
                  <a:pt x="13194" y="300244"/>
                </a:lnTo>
                <a:close/>
              </a:path>
              <a:path w="17145" h="653414">
                <a:moveTo>
                  <a:pt x="13194" y="260602"/>
                </a:moveTo>
                <a:lnTo>
                  <a:pt x="3760" y="260602"/>
                </a:lnTo>
                <a:lnTo>
                  <a:pt x="0" y="266274"/>
                </a:lnTo>
                <a:lnTo>
                  <a:pt x="0" y="275707"/>
                </a:lnTo>
                <a:lnTo>
                  <a:pt x="3760" y="281379"/>
                </a:lnTo>
                <a:lnTo>
                  <a:pt x="13194" y="281379"/>
                </a:lnTo>
                <a:lnTo>
                  <a:pt x="16955" y="275707"/>
                </a:lnTo>
                <a:lnTo>
                  <a:pt x="16955" y="266274"/>
                </a:lnTo>
                <a:lnTo>
                  <a:pt x="13194" y="260602"/>
                </a:lnTo>
                <a:close/>
              </a:path>
              <a:path w="17145" h="653414">
                <a:moveTo>
                  <a:pt x="13194" y="222809"/>
                </a:moveTo>
                <a:lnTo>
                  <a:pt x="3760" y="222809"/>
                </a:lnTo>
                <a:lnTo>
                  <a:pt x="0" y="228481"/>
                </a:lnTo>
                <a:lnTo>
                  <a:pt x="0" y="237913"/>
                </a:lnTo>
                <a:lnTo>
                  <a:pt x="3760" y="243585"/>
                </a:lnTo>
                <a:lnTo>
                  <a:pt x="13194" y="243585"/>
                </a:lnTo>
                <a:lnTo>
                  <a:pt x="16955" y="237913"/>
                </a:lnTo>
                <a:lnTo>
                  <a:pt x="16955" y="228481"/>
                </a:lnTo>
                <a:lnTo>
                  <a:pt x="13194" y="222809"/>
                </a:lnTo>
                <a:close/>
              </a:path>
              <a:path w="17145" h="653414">
                <a:moveTo>
                  <a:pt x="13194" y="186927"/>
                </a:moveTo>
                <a:lnTo>
                  <a:pt x="3760" y="186927"/>
                </a:lnTo>
                <a:lnTo>
                  <a:pt x="0" y="190687"/>
                </a:lnTo>
                <a:lnTo>
                  <a:pt x="0" y="202032"/>
                </a:lnTo>
                <a:lnTo>
                  <a:pt x="3760" y="205792"/>
                </a:lnTo>
                <a:lnTo>
                  <a:pt x="13194" y="205792"/>
                </a:lnTo>
                <a:lnTo>
                  <a:pt x="16955" y="202032"/>
                </a:lnTo>
                <a:lnTo>
                  <a:pt x="16955" y="190687"/>
                </a:lnTo>
                <a:lnTo>
                  <a:pt x="13194" y="186927"/>
                </a:lnTo>
                <a:close/>
              </a:path>
              <a:path w="17145" h="653414">
                <a:moveTo>
                  <a:pt x="13194" y="149198"/>
                </a:moveTo>
                <a:lnTo>
                  <a:pt x="3760" y="149198"/>
                </a:lnTo>
                <a:lnTo>
                  <a:pt x="0" y="152958"/>
                </a:lnTo>
                <a:lnTo>
                  <a:pt x="0" y="164302"/>
                </a:lnTo>
                <a:lnTo>
                  <a:pt x="3760" y="168062"/>
                </a:lnTo>
                <a:lnTo>
                  <a:pt x="13194" y="168062"/>
                </a:lnTo>
                <a:lnTo>
                  <a:pt x="16955" y="164302"/>
                </a:lnTo>
                <a:lnTo>
                  <a:pt x="16955" y="152958"/>
                </a:lnTo>
                <a:lnTo>
                  <a:pt x="13194" y="149198"/>
                </a:lnTo>
                <a:close/>
              </a:path>
              <a:path w="17145" h="653414">
                <a:moveTo>
                  <a:pt x="13194" y="111404"/>
                </a:moveTo>
                <a:lnTo>
                  <a:pt x="3760" y="111404"/>
                </a:lnTo>
                <a:lnTo>
                  <a:pt x="0" y="115164"/>
                </a:lnTo>
                <a:lnTo>
                  <a:pt x="0" y="126509"/>
                </a:lnTo>
                <a:lnTo>
                  <a:pt x="3760" y="130269"/>
                </a:lnTo>
                <a:lnTo>
                  <a:pt x="13194" y="130269"/>
                </a:lnTo>
                <a:lnTo>
                  <a:pt x="16955" y="126509"/>
                </a:lnTo>
                <a:lnTo>
                  <a:pt x="16955" y="115164"/>
                </a:lnTo>
                <a:lnTo>
                  <a:pt x="13194" y="111404"/>
                </a:lnTo>
                <a:close/>
              </a:path>
              <a:path w="17145" h="653414">
                <a:moveTo>
                  <a:pt x="13194" y="75523"/>
                </a:moveTo>
                <a:lnTo>
                  <a:pt x="3760" y="75523"/>
                </a:lnTo>
                <a:lnTo>
                  <a:pt x="0" y="79283"/>
                </a:lnTo>
                <a:lnTo>
                  <a:pt x="0" y="90627"/>
                </a:lnTo>
                <a:lnTo>
                  <a:pt x="3760" y="94387"/>
                </a:lnTo>
                <a:lnTo>
                  <a:pt x="13194" y="94387"/>
                </a:lnTo>
                <a:lnTo>
                  <a:pt x="16955" y="90627"/>
                </a:lnTo>
                <a:lnTo>
                  <a:pt x="16955" y="79283"/>
                </a:lnTo>
                <a:lnTo>
                  <a:pt x="13194" y="75523"/>
                </a:lnTo>
                <a:close/>
              </a:path>
              <a:path w="17145" h="653414">
                <a:moveTo>
                  <a:pt x="13194" y="37729"/>
                </a:moveTo>
                <a:lnTo>
                  <a:pt x="3760" y="37729"/>
                </a:lnTo>
                <a:lnTo>
                  <a:pt x="0" y="41553"/>
                </a:lnTo>
                <a:lnTo>
                  <a:pt x="0" y="52834"/>
                </a:lnTo>
                <a:lnTo>
                  <a:pt x="3760" y="56658"/>
                </a:lnTo>
                <a:lnTo>
                  <a:pt x="13194" y="56658"/>
                </a:lnTo>
                <a:lnTo>
                  <a:pt x="16955" y="52834"/>
                </a:lnTo>
                <a:lnTo>
                  <a:pt x="16955" y="41553"/>
                </a:lnTo>
                <a:lnTo>
                  <a:pt x="13194" y="37729"/>
                </a:lnTo>
                <a:close/>
              </a:path>
              <a:path w="17145" h="653414">
                <a:moveTo>
                  <a:pt x="13194" y="0"/>
                </a:moveTo>
                <a:lnTo>
                  <a:pt x="3760" y="0"/>
                </a:lnTo>
                <a:lnTo>
                  <a:pt x="0" y="3760"/>
                </a:lnTo>
                <a:lnTo>
                  <a:pt x="0" y="15104"/>
                </a:lnTo>
                <a:lnTo>
                  <a:pt x="3760" y="18864"/>
                </a:lnTo>
                <a:lnTo>
                  <a:pt x="13194" y="18864"/>
                </a:lnTo>
                <a:lnTo>
                  <a:pt x="16955" y="13192"/>
                </a:lnTo>
                <a:lnTo>
                  <a:pt x="16955" y="3760"/>
                </a:lnTo>
                <a:lnTo>
                  <a:pt x="13194" y="0"/>
                </a:lnTo>
                <a:close/>
              </a:path>
            </a:pathLst>
          </a:custGeom>
          <a:solidFill>
            <a:srgbClr val="74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384899" y="4713358"/>
            <a:ext cx="17145" cy="431165"/>
          </a:xfrm>
          <a:custGeom>
            <a:avLst/>
            <a:gdLst/>
            <a:ahLst/>
            <a:cxnLst/>
            <a:rect l="l" t="t" r="r" b="b"/>
            <a:pathLst>
              <a:path w="17145" h="431164">
                <a:moveTo>
                  <a:pt x="11346" y="411648"/>
                </a:moveTo>
                <a:lnTo>
                  <a:pt x="3760" y="411648"/>
                </a:lnTo>
                <a:lnTo>
                  <a:pt x="0" y="415472"/>
                </a:lnTo>
                <a:lnTo>
                  <a:pt x="0" y="426753"/>
                </a:lnTo>
                <a:lnTo>
                  <a:pt x="3760" y="430577"/>
                </a:lnTo>
                <a:lnTo>
                  <a:pt x="11346" y="430577"/>
                </a:lnTo>
                <a:lnTo>
                  <a:pt x="17019" y="426753"/>
                </a:lnTo>
                <a:lnTo>
                  <a:pt x="17019" y="415472"/>
                </a:lnTo>
                <a:lnTo>
                  <a:pt x="11346" y="411648"/>
                </a:lnTo>
                <a:close/>
              </a:path>
              <a:path w="17145" h="431164">
                <a:moveTo>
                  <a:pt x="11346" y="372007"/>
                </a:moveTo>
                <a:lnTo>
                  <a:pt x="3760" y="372007"/>
                </a:lnTo>
                <a:lnTo>
                  <a:pt x="0" y="377679"/>
                </a:lnTo>
                <a:lnTo>
                  <a:pt x="0" y="387111"/>
                </a:lnTo>
                <a:lnTo>
                  <a:pt x="3760" y="392783"/>
                </a:lnTo>
                <a:lnTo>
                  <a:pt x="11346" y="392783"/>
                </a:lnTo>
                <a:lnTo>
                  <a:pt x="17019" y="387111"/>
                </a:lnTo>
                <a:lnTo>
                  <a:pt x="17019" y="377679"/>
                </a:lnTo>
                <a:lnTo>
                  <a:pt x="11346" y="372007"/>
                </a:lnTo>
                <a:close/>
              </a:path>
              <a:path w="17145" h="431164">
                <a:moveTo>
                  <a:pt x="11346" y="336125"/>
                </a:moveTo>
                <a:lnTo>
                  <a:pt x="3760" y="336125"/>
                </a:lnTo>
                <a:lnTo>
                  <a:pt x="0" y="341797"/>
                </a:lnTo>
                <a:lnTo>
                  <a:pt x="0" y="351230"/>
                </a:lnTo>
                <a:lnTo>
                  <a:pt x="3760" y="354990"/>
                </a:lnTo>
                <a:lnTo>
                  <a:pt x="11346" y="354990"/>
                </a:lnTo>
                <a:lnTo>
                  <a:pt x="17019" y="351230"/>
                </a:lnTo>
                <a:lnTo>
                  <a:pt x="17019" y="341797"/>
                </a:lnTo>
                <a:lnTo>
                  <a:pt x="11346" y="336125"/>
                </a:lnTo>
                <a:close/>
              </a:path>
              <a:path w="17145" h="431164">
                <a:moveTo>
                  <a:pt x="11346" y="298332"/>
                </a:moveTo>
                <a:lnTo>
                  <a:pt x="3760" y="298332"/>
                </a:lnTo>
                <a:lnTo>
                  <a:pt x="0" y="302156"/>
                </a:lnTo>
                <a:lnTo>
                  <a:pt x="0" y="313500"/>
                </a:lnTo>
                <a:lnTo>
                  <a:pt x="3760" y="317260"/>
                </a:lnTo>
                <a:lnTo>
                  <a:pt x="11346" y="317260"/>
                </a:lnTo>
                <a:lnTo>
                  <a:pt x="17019" y="313500"/>
                </a:lnTo>
                <a:lnTo>
                  <a:pt x="17019" y="302156"/>
                </a:lnTo>
                <a:lnTo>
                  <a:pt x="11346" y="298332"/>
                </a:lnTo>
                <a:close/>
              </a:path>
              <a:path w="17145" h="431164">
                <a:moveTo>
                  <a:pt x="11346" y="262514"/>
                </a:moveTo>
                <a:lnTo>
                  <a:pt x="3760" y="262514"/>
                </a:lnTo>
                <a:lnTo>
                  <a:pt x="0" y="266274"/>
                </a:lnTo>
                <a:lnTo>
                  <a:pt x="0" y="275707"/>
                </a:lnTo>
                <a:lnTo>
                  <a:pt x="3760" y="279467"/>
                </a:lnTo>
                <a:lnTo>
                  <a:pt x="11346" y="279467"/>
                </a:lnTo>
                <a:lnTo>
                  <a:pt x="17019" y="275707"/>
                </a:lnTo>
                <a:lnTo>
                  <a:pt x="17019" y="266274"/>
                </a:lnTo>
                <a:lnTo>
                  <a:pt x="11346" y="262514"/>
                </a:lnTo>
                <a:close/>
              </a:path>
              <a:path w="17145" h="431164">
                <a:moveTo>
                  <a:pt x="11346" y="224721"/>
                </a:moveTo>
                <a:lnTo>
                  <a:pt x="3760" y="224721"/>
                </a:lnTo>
                <a:lnTo>
                  <a:pt x="0" y="228481"/>
                </a:lnTo>
                <a:lnTo>
                  <a:pt x="0" y="239825"/>
                </a:lnTo>
                <a:lnTo>
                  <a:pt x="3760" y="243585"/>
                </a:lnTo>
                <a:lnTo>
                  <a:pt x="11346" y="243585"/>
                </a:lnTo>
                <a:lnTo>
                  <a:pt x="17019" y="239825"/>
                </a:lnTo>
                <a:lnTo>
                  <a:pt x="17019" y="228481"/>
                </a:lnTo>
                <a:lnTo>
                  <a:pt x="11346" y="224721"/>
                </a:lnTo>
                <a:close/>
              </a:path>
              <a:path w="17145" h="431164">
                <a:moveTo>
                  <a:pt x="11346" y="186927"/>
                </a:moveTo>
                <a:lnTo>
                  <a:pt x="3760" y="186927"/>
                </a:lnTo>
                <a:lnTo>
                  <a:pt x="0" y="190751"/>
                </a:lnTo>
                <a:lnTo>
                  <a:pt x="0" y="202032"/>
                </a:lnTo>
                <a:lnTo>
                  <a:pt x="3760" y="205856"/>
                </a:lnTo>
                <a:lnTo>
                  <a:pt x="11346" y="205856"/>
                </a:lnTo>
                <a:lnTo>
                  <a:pt x="17019" y="202032"/>
                </a:lnTo>
                <a:lnTo>
                  <a:pt x="17019" y="190751"/>
                </a:lnTo>
                <a:lnTo>
                  <a:pt x="11346" y="186927"/>
                </a:lnTo>
                <a:close/>
              </a:path>
              <a:path w="17145" h="431164">
                <a:moveTo>
                  <a:pt x="11346" y="151046"/>
                </a:moveTo>
                <a:lnTo>
                  <a:pt x="3760" y="151046"/>
                </a:lnTo>
                <a:lnTo>
                  <a:pt x="0" y="154870"/>
                </a:lnTo>
                <a:lnTo>
                  <a:pt x="0" y="166150"/>
                </a:lnTo>
                <a:lnTo>
                  <a:pt x="3760" y="169974"/>
                </a:lnTo>
                <a:lnTo>
                  <a:pt x="11346" y="169974"/>
                </a:lnTo>
                <a:lnTo>
                  <a:pt x="17019" y="164302"/>
                </a:lnTo>
                <a:lnTo>
                  <a:pt x="17019" y="154870"/>
                </a:lnTo>
                <a:lnTo>
                  <a:pt x="11346" y="151046"/>
                </a:lnTo>
                <a:close/>
              </a:path>
              <a:path w="17145" h="431164">
                <a:moveTo>
                  <a:pt x="11346" y="113316"/>
                </a:moveTo>
                <a:lnTo>
                  <a:pt x="3760" y="113316"/>
                </a:lnTo>
                <a:lnTo>
                  <a:pt x="0" y="117076"/>
                </a:lnTo>
                <a:lnTo>
                  <a:pt x="0" y="128421"/>
                </a:lnTo>
                <a:lnTo>
                  <a:pt x="3760" y="132181"/>
                </a:lnTo>
                <a:lnTo>
                  <a:pt x="11346" y="132181"/>
                </a:lnTo>
                <a:lnTo>
                  <a:pt x="17019" y="128421"/>
                </a:lnTo>
                <a:lnTo>
                  <a:pt x="17019" y="117076"/>
                </a:lnTo>
                <a:lnTo>
                  <a:pt x="11346" y="113316"/>
                </a:lnTo>
                <a:close/>
              </a:path>
              <a:path w="17145" h="431164">
                <a:moveTo>
                  <a:pt x="11346" y="75523"/>
                </a:moveTo>
                <a:lnTo>
                  <a:pt x="3760" y="75523"/>
                </a:lnTo>
                <a:lnTo>
                  <a:pt x="0" y="79283"/>
                </a:lnTo>
                <a:lnTo>
                  <a:pt x="0" y="88779"/>
                </a:lnTo>
                <a:lnTo>
                  <a:pt x="3760" y="94387"/>
                </a:lnTo>
                <a:lnTo>
                  <a:pt x="11346" y="94387"/>
                </a:lnTo>
                <a:lnTo>
                  <a:pt x="17019" y="88779"/>
                </a:lnTo>
                <a:lnTo>
                  <a:pt x="17019" y="79283"/>
                </a:lnTo>
                <a:lnTo>
                  <a:pt x="11346" y="75523"/>
                </a:lnTo>
                <a:close/>
              </a:path>
              <a:path w="17145" h="431164">
                <a:moveTo>
                  <a:pt x="11346" y="37793"/>
                </a:moveTo>
                <a:lnTo>
                  <a:pt x="3760" y="37793"/>
                </a:lnTo>
                <a:lnTo>
                  <a:pt x="0" y="43401"/>
                </a:lnTo>
                <a:lnTo>
                  <a:pt x="0" y="52898"/>
                </a:lnTo>
                <a:lnTo>
                  <a:pt x="3760" y="58570"/>
                </a:lnTo>
                <a:lnTo>
                  <a:pt x="11346" y="58570"/>
                </a:lnTo>
                <a:lnTo>
                  <a:pt x="17019" y="52898"/>
                </a:lnTo>
                <a:lnTo>
                  <a:pt x="17019" y="43401"/>
                </a:lnTo>
                <a:lnTo>
                  <a:pt x="11346" y="37793"/>
                </a:lnTo>
                <a:close/>
              </a:path>
              <a:path w="17145" h="431164">
                <a:moveTo>
                  <a:pt x="11346" y="0"/>
                </a:moveTo>
                <a:lnTo>
                  <a:pt x="3760" y="0"/>
                </a:lnTo>
                <a:lnTo>
                  <a:pt x="0" y="3760"/>
                </a:lnTo>
                <a:lnTo>
                  <a:pt x="0" y="15104"/>
                </a:lnTo>
                <a:lnTo>
                  <a:pt x="3760" y="18864"/>
                </a:lnTo>
                <a:lnTo>
                  <a:pt x="11346" y="18864"/>
                </a:lnTo>
                <a:lnTo>
                  <a:pt x="17019" y="15104"/>
                </a:lnTo>
                <a:lnTo>
                  <a:pt x="17019" y="3760"/>
                </a:lnTo>
                <a:lnTo>
                  <a:pt x="1134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685279" y="4802137"/>
            <a:ext cx="19050" cy="725170"/>
          </a:xfrm>
          <a:custGeom>
            <a:avLst/>
            <a:gdLst/>
            <a:ahLst/>
            <a:cxnLst/>
            <a:rect l="l" t="t" r="r" b="b"/>
            <a:pathLst>
              <a:path w="19050" h="725170">
                <a:moveTo>
                  <a:pt x="13194" y="706220"/>
                </a:moveTo>
                <a:lnTo>
                  <a:pt x="3760" y="706220"/>
                </a:lnTo>
                <a:lnTo>
                  <a:pt x="0" y="709981"/>
                </a:lnTo>
                <a:lnTo>
                  <a:pt x="0" y="721325"/>
                </a:lnTo>
                <a:lnTo>
                  <a:pt x="3760" y="725085"/>
                </a:lnTo>
                <a:lnTo>
                  <a:pt x="13194" y="725085"/>
                </a:lnTo>
                <a:lnTo>
                  <a:pt x="18867" y="721325"/>
                </a:lnTo>
                <a:lnTo>
                  <a:pt x="18867" y="709981"/>
                </a:lnTo>
                <a:lnTo>
                  <a:pt x="13194" y="706220"/>
                </a:lnTo>
                <a:close/>
              </a:path>
              <a:path w="19050" h="725170">
                <a:moveTo>
                  <a:pt x="13194" y="670339"/>
                </a:moveTo>
                <a:lnTo>
                  <a:pt x="3760" y="670339"/>
                </a:lnTo>
                <a:lnTo>
                  <a:pt x="0" y="672251"/>
                </a:lnTo>
                <a:lnTo>
                  <a:pt x="0" y="683595"/>
                </a:lnTo>
                <a:lnTo>
                  <a:pt x="3760" y="687356"/>
                </a:lnTo>
                <a:lnTo>
                  <a:pt x="13194" y="687356"/>
                </a:lnTo>
                <a:lnTo>
                  <a:pt x="18867" y="683595"/>
                </a:lnTo>
                <a:lnTo>
                  <a:pt x="18867" y="672251"/>
                </a:lnTo>
                <a:lnTo>
                  <a:pt x="13194" y="670339"/>
                </a:lnTo>
                <a:close/>
              </a:path>
              <a:path w="19050" h="725170">
                <a:moveTo>
                  <a:pt x="13194" y="632609"/>
                </a:moveTo>
                <a:lnTo>
                  <a:pt x="3760" y="632609"/>
                </a:lnTo>
                <a:lnTo>
                  <a:pt x="0" y="636369"/>
                </a:lnTo>
                <a:lnTo>
                  <a:pt x="0" y="647714"/>
                </a:lnTo>
                <a:lnTo>
                  <a:pt x="3760" y="651474"/>
                </a:lnTo>
                <a:lnTo>
                  <a:pt x="13194" y="651474"/>
                </a:lnTo>
                <a:lnTo>
                  <a:pt x="18867" y="647714"/>
                </a:lnTo>
                <a:lnTo>
                  <a:pt x="18867" y="636369"/>
                </a:lnTo>
                <a:lnTo>
                  <a:pt x="13194" y="632609"/>
                </a:lnTo>
                <a:close/>
              </a:path>
              <a:path w="19050" h="725170">
                <a:moveTo>
                  <a:pt x="13194" y="594816"/>
                </a:moveTo>
                <a:lnTo>
                  <a:pt x="3760" y="594816"/>
                </a:lnTo>
                <a:lnTo>
                  <a:pt x="0" y="598576"/>
                </a:lnTo>
                <a:lnTo>
                  <a:pt x="0" y="609920"/>
                </a:lnTo>
                <a:lnTo>
                  <a:pt x="3760" y="613681"/>
                </a:lnTo>
                <a:lnTo>
                  <a:pt x="13194" y="613681"/>
                </a:lnTo>
                <a:lnTo>
                  <a:pt x="18867" y="609920"/>
                </a:lnTo>
                <a:lnTo>
                  <a:pt x="18867" y="598576"/>
                </a:lnTo>
                <a:lnTo>
                  <a:pt x="13194" y="594816"/>
                </a:lnTo>
                <a:close/>
              </a:path>
              <a:path w="19050" h="725170">
                <a:moveTo>
                  <a:pt x="13194" y="558934"/>
                </a:moveTo>
                <a:lnTo>
                  <a:pt x="3760" y="558934"/>
                </a:lnTo>
                <a:lnTo>
                  <a:pt x="0" y="562695"/>
                </a:lnTo>
                <a:lnTo>
                  <a:pt x="0" y="574039"/>
                </a:lnTo>
                <a:lnTo>
                  <a:pt x="3760" y="577799"/>
                </a:lnTo>
                <a:lnTo>
                  <a:pt x="13194" y="577799"/>
                </a:lnTo>
                <a:lnTo>
                  <a:pt x="18867" y="574039"/>
                </a:lnTo>
                <a:lnTo>
                  <a:pt x="18867" y="562695"/>
                </a:lnTo>
                <a:lnTo>
                  <a:pt x="13194" y="558934"/>
                </a:lnTo>
                <a:close/>
              </a:path>
              <a:path w="19050" h="725170">
                <a:moveTo>
                  <a:pt x="13194" y="521141"/>
                </a:moveTo>
                <a:lnTo>
                  <a:pt x="3760" y="521141"/>
                </a:lnTo>
                <a:lnTo>
                  <a:pt x="0" y="524965"/>
                </a:lnTo>
                <a:lnTo>
                  <a:pt x="0" y="536246"/>
                </a:lnTo>
                <a:lnTo>
                  <a:pt x="3760" y="540070"/>
                </a:lnTo>
                <a:lnTo>
                  <a:pt x="13194" y="540070"/>
                </a:lnTo>
                <a:lnTo>
                  <a:pt x="18867" y="536246"/>
                </a:lnTo>
                <a:lnTo>
                  <a:pt x="18867" y="524965"/>
                </a:lnTo>
                <a:lnTo>
                  <a:pt x="13194" y="521141"/>
                </a:lnTo>
                <a:close/>
              </a:path>
              <a:path w="19050" h="725170">
                <a:moveTo>
                  <a:pt x="13194" y="485259"/>
                </a:moveTo>
                <a:lnTo>
                  <a:pt x="3760" y="485259"/>
                </a:lnTo>
                <a:lnTo>
                  <a:pt x="0" y="489083"/>
                </a:lnTo>
                <a:lnTo>
                  <a:pt x="0" y="498516"/>
                </a:lnTo>
                <a:lnTo>
                  <a:pt x="3760" y="502276"/>
                </a:lnTo>
                <a:lnTo>
                  <a:pt x="13194" y="502276"/>
                </a:lnTo>
                <a:lnTo>
                  <a:pt x="18867" y="498516"/>
                </a:lnTo>
                <a:lnTo>
                  <a:pt x="18867" y="489083"/>
                </a:lnTo>
                <a:lnTo>
                  <a:pt x="13194" y="485259"/>
                </a:lnTo>
                <a:close/>
              </a:path>
              <a:path w="19050" h="725170">
                <a:moveTo>
                  <a:pt x="13194" y="445618"/>
                </a:moveTo>
                <a:lnTo>
                  <a:pt x="3760" y="445618"/>
                </a:lnTo>
                <a:lnTo>
                  <a:pt x="0" y="451290"/>
                </a:lnTo>
                <a:lnTo>
                  <a:pt x="0" y="460722"/>
                </a:lnTo>
                <a:lnTo>
                  <a:pt x="3760" y="464483"/>
                </a:lnTo>
                <a:lnTo>
                  <a:pt x="13194" y="464483"/>
                </a:lnTo>
                <a:lnTo>
                  <a:pt x="18867" y="460722"/>
                </a:lnTo>
                <a:lnTo>
                  <a:pt x="18867" y="451290"/>
                </a:lnTo>
                <a:lnTo>
                  <a:pt x="13194" y="445618"/>
                </a:lnTo>
                <a:close/>
              </a:path>
              <a:path w="19050" h="725170">
                <a:moveTo>
                  <a:pt x="13194" y="409736"/>
                </a:moveTo>
                <a:lnTo>
                  <a:pt x="3760" y="409736"/>
                </a:lnTo>
                <a:lnTo>
                  <a:pt x="0" y="413497"/>
                </a:lnTo>
                <a:lnTo>
                  <a:pt x="0" y="422993"/>
                </a:lnTo>
                <a:lnTo>
                  <a:pt x="3760" y="426753"/>
                </a:lnTo>
                <a:lnTo>
                  <a:pt x="13194" y="426753"/>
                </a:lnTo>
                <a:lnTo>
                  <a:pt x="18867" y="422993"/>
                </a:lnTo>
                <a:lnTo>
                  <a:pt x="18867" y="413497"/>
                </a:lnTo>
                <a:lnTo>
                  <a:pt x="13194" y="409736"/>
                </a:lnTo>
                <a:close/>
              </a:path>
              <a:path w="19050" h="725170">
                <a:moveTo>
                  <a:pt x="13194" y="372007"/>
                </a:moveTo>
                <a:lnTo>
                  <a:pt x="3760" y="372007"/>
                </a:lnTo>
                <a:lnTo>
                  <a:pt x="0" y="375767"/>
                </a:lnTo>
                <a:lnTo>
                  <a:pt x="0" y="387111"/>
                </a:lnTo>
                <a:lnTo>
                  <a:pt x="3760" y="390872"/>
                </a:lnTo>
                <a:lnTo>
                  <a:pt x="13194" y="390872"/>
                </a:lnTo>
                <a:lnTo>
                  <a:pt x="18867" y="387111"/>
                </a:lnTo>
                <a:lnTo>
                  <a:pt x="18867" y="375767"/>
                </a:lnTo>
                <a:lnTo>
                  <a:pt x="13194" y="372007"/>
                </a:lnTo>
                <a:close/>
              </a:path>
              <a:path w="19050" h="725170">
                <a:moveTo>
                  <a:pt x="13194" y="334213"/>
                </a:moveTo>
                <a:lnTo>
                  <a:pt x="3760" y="334213"/>
                </a:lnTo>
                <a:lnTo>
                  <a:pt x="0" y="337973"/>
                </a:lnTo>
                <a:lnTo>
                  <a:pt x="0" y="349318"/>
                </a:lnTo>
                <a:lnTo>
                  <a:pt x="3760" y="353078"/>
                </a:lnTo>
                <a:lnTo>
                  <a:pt x="13194" y="353078"/>
                </a:lnTo>
                <a:lnTo>
                  <a:pt x="18867" y="349318"/>
                </a:lnTo>
                <a:lnTo>
                  <a:pt x="18867" y="337973"/>
                </a:lnTo>
                <a:lnTo>
                  <a:pt x="13194" y="334213"/>
                </a:lnTo>
                <a:close/>
              </a:path>
              <a:path w="19050" h="725170">
                <a:moveTo>
                  <a:pt x="13194" y="298332"/>
                </a:moveTo>
                <a:lnTo>
                  <a:pt x="3760" y="298332"/>
                </a:lnTo>
                <a:lnTo>
                  <a:pt x="0" y="302092"/>
                </a:lnTo>
                <a:lnTo>
                  <a:pt x="0" y="313436"/>
                </a:lnTo>
                <a:lnTo>
                  <a:pt x="3760" y="317197"/>
                </a:lnTo>
                <a:lnTo>
                  <a:pt x="13194" y="317197"/>
                </a:lnTo>
                <a:lnTo>
                  <a:pt x="18867" y="313436"/>
                </a:lnTo>
                <a:lnTo>
                  <a:pt x="18867" y="302092"/>
                </a:lnTo>
                <a:lnTo>
                  <a:pt x="13194" y="298332"/>
                </a:lnTo>
                <a:close/>
              </a:path>
              <a:path w="19050" h="725170">
                <a:moveTo>
                  <a:pt x="13194" y="260538"/>
                </a:moveTo>
                <a:lnTo>
                  <a:pt x="3760" y="260538"/>
                </a:lnTo>
                <a:lnTo>
                  <a:pt x="0" y="264362"/>
                </a:lnTo>
                <a:lnTo>
                  <a:pt x="0" y="275707"/>
                </a:lnTo>
                <a:lnTo>
                  <a:pt x="3760" y="279467"/>
                </a:lnTo>
                <a:lnTo>
                  <a:pt x="13194" y="279467"/>
                </a:lnTo>
                <a:lnTo>
                  <a:pt x="18867" y="273795"/>
                </a:lnTo>
                <a:lnTo>
                  <a:pt x="18867" y="264362"/>
                </a:lnTo>
                <a:lnTo>
                  <a:pt x="13194" y="260538"/>
                </a:lnTo>
                <a:close/>
              </a:path>
              <a:path w="19050" h="725170">
                <a:moveTo>
                  <a:pt x="13194" y="224721"/>
                </a:moveTo>
                <a:lnTo>
                  <a:pt x="3760" y="224721"/>
                </a:lnTo>
                <a:lnTo>
                  <a:pt x="0" y="228481"/>
                </a:lnTo>
                <a:lnTo>
                  <a:pt x="0" y="239825"/>
                </a:lnTo>
                <a:lnTo>
                  <a:pt x="3760" y="241674"/>
                </a:lnTo>
                <a:lnTo>
                  <a:pt x="13194" y="241674"/>
                </a:lnTo>
                <a:lnTo>
                  <a:pt x="18867" y="239825"/>
                </a:lnTo>
                <a:lnTo>
                  <a:pt x="18867" y="228481"/>
                </a:lnTo>
                <a:lnTo>
                  <a:pt x="13194" y="224721"/>
                </a:lnTo>
                <a:close/>
              </a:path>
              <a:path w="19050" h="725170">
                <a:moveTo>
                  <a:pt x="13194" y="186927"/>
                </a:moveTo>
                <a:lnTo>
                  <a:pt x="3760" y="186927"/>
                </a:lnTo>
                <a:lnTo>
                  <a:pt x="0" y="190687"/>
                </a:lnTo>
                <a:lnTo>
                  <a:pt x="0" y="202032"/>
                </a:lnTo>
                <a:lnTo>
                  <a:pt x="3760" y="205792"/>
                </a:lnTo>
                <a:lnTo>
                  <a:pt x="13194" y="205792"/>
                </a:lnTo>
                <a:lnTo>
                  <a:pt x="18867" y="202032"/>
                </a:lnTo>
                <a:lnTo>
                  <a:pt x="18867" y="190687"/>
                </a:lnTo>
                <a:lnTo>
                  <a:pt x="13194" y="186927"/>
                </a:lnTo>
                <a:close/>
              </a:path>
              <a:path w="19050" h="725170">
                <a:moveTo>
                  <a:pt x="13194" y="149134"/>
                </a:moveTo>
                <a:lnTo>
                  <a:pt x="3760" y="149134"/>
                </a:lnTo>
                <a:lnTo>
                  <a:pt x="0" y="154806"/>
                </a:lnTo>
                <a:lnTo>
                  <a:pt x="0" y="162390"/>
                </a:lnTo>
                <a:lnTo>
                  <a:pt x="3760" y="168062"/>
                </a:lnTo>
                <a:lnTo>
                  <a:pt x="13194" y="168062"/>
                </a:lnTo>
                <a:lnTo>
                  <a:pt x="18867" y="162390"/>
                </a:lnTo>
                <a:lnTo>
                  <a:pt x="18867" y="154806"/>
                </a:lnTo>
                <a:lnTo>
                  <a:pt x="13194" y="149134"/>
                </a:lnTo>
                <a:close/>
              </a:path>
              <a:path w="19050" h="725170">
                <a:moveTo>
                  <a:pt x="13194" y="111404"/>
                </a:moveTo>
                <a:lnTo>
                  <a:pt x="3760" y="111404"/>
                </a:lnTo>
                <a:lnTo>
                  <a:pt x="0" y="115164"/>
                </a:lnTo>
                <a:lnTo>
                  <a:pt x="0" y="126509"/>
                </a:lnTo>
                <a:lnTo>
                  <a:pt x="3760" y="130269"/>
                </a:lnTo>
                <a:lnTo>
                  <a:pt x="13194" y="130269"/>
                </a:lnTo>
                <a:lnTo>
                  <a:pt x="18867" y="126509"/>
                </a:lnTo>
                <a:lnTo>
                  <a:pt x="18867" y="115164"/>
                </a:lnTo>
                <a:lnTo>
                  <a:pt x="13194" y="111404"/>
                </a:lnTo>
                <a:close/>
              </a:path>
              <a:path w="19050" h="725170">
                <a:moveTo>
                  <a:pt x="13194" y="73611"/>
                </a:moveTo>
                <a:lnTo>
                  <a:pt x="3760" y="73611"/>
                </a:lnTo>
                <a:lnTo>
                  <a:pt x="0" y="77371"/>
                </a:lnTo>
                <a:lnTo>
                  <a:pt x="0" y="88715"/>
                </a:lnTo>
                <a:lnTo>
                  <a:pt x="3760" y="92475"/>
                </a:lnTo>
                <a:lnTo>
                  <a:pt x="13194" y="92475"/>
                </a:lnTo>
                <a:lnTo>
                  <a:pt x="18867" y="88715"/>
                </a:lnTo>
                <a:lnTo>
                  <a:pt x="18867" y="77371"/>
                </a:lnTo>
                <a:lnTo>
                  <a:pt x="13194" y="73611"/>
                </a:lnTo>
                <a:close/>
              </a:path>
              <a:path w="19050" h="725170">
                <a:moveTo>
                  <a:pt x="13194" y="37729"/>
                </a:moveTo>
                <a:lnTo>
                  <a:pt x="3760" y="37729"/>
                </a:lnTo>
                <a:lnTo>
                  <a:pt x="0" y="41489"/>
                </a:lnTo>
                <a:lnTo>
                  <a:pt x="0" y="52834"/>
                </a:lnTo>
                <a:lnTo>
                  <a:pt x="3760" y="56594"/>
                </a:lnTo>
                <a:lnTo>
                  <a:pt x="13194" y="56594"/>
                </a:lnTo>
                <a:lnTo>
                  <a:pt x="18867" y="52834"/>
                </a:lnTo>
                <a:lnTo>
                  <a:pt x="18867" y="41489"/>
                </a:lnTo>
                <a:lnTo>
                  <a:pt x="13194" y="37729"/>
                </a:lnTo>
                <a:close/>
              </a:path>
              <a:path w="19050" h="725170">
                <a:moveTo>
                  <a:pt x="13194" y="0"/>
                </a:moveTo>
                <a:lnTo>
                  <a:pt x="3760" y="0"/>
                </a:lnTo>
                <a:lnTo>
                  <a:pt x="0" y="3760"/>
                </a:lnTo>
                <a:lnTo>
                  <a:pt x="0" y="15104"/>
                </a:lnTo>
                <a:lnTo>
                  <a:pt x="3760" y="18864"/>
                </a:lnTo>
                <a:lnTo>
                  <a:pt x="13194" y="18864"/>
                </a:lnTo>
                <a:lnTo>
                  <a:pt x="18867" y="15104"/>
                </a:lnTo>
                <a:lnTo>
                  <a:pt x="18867" y="3760"/>
                </a:lnTo>
                <a:lnTo>
                  <a:pt x="13194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8931751" y="4696341"/>
            <a:ext cx="230504" cy="1146810"/>
          </a:xfrm>
          <a:custGeom>
            <a:avLst/>
            <a:gdLst/>
            <a:ahLst/>
            <a:cxnLst/>
            <a:rect l="l" t="t" r="r" b="b"/>
            <a:pathLst>
              <a:path w="230504" h="1146810">
                <a:moveTo>
                  <a:pt x="15106" y="1127365"/>
                </a:moveTo>
                <a:lnTo>
                  <a:pt x="5673" y="1127365"/>
                </a:lnTo>
                <a:lnTo>
                  <a:pt x="0" y="1131126"/>
                </a:lnTo>
                <a:lnTo>
                  <a:pt x="0" y="1142470"/>
                </a:lnTo>
                <a:lnTo>
                  <a:pt x="5673" y="1146294"/>
                </a:lnTo>
                <a:lnTo>
                  <a:pt x="15106" y="1146294"/>
                </a:lnTo>
                <a:lnTo>
                  <a:pt x="18931" y="1142470"/>
                </a:lnTo>
                <a:lnTo>
                  <a:pt x="18931" y="1131126"/>
                </a:lnTo>
                <a:lnTo>
                  <a:pt x="15106" y="1127365"/>
                </a:lnTo>
                <a:close/>
              </a:path>
              <a:path w="230504" h="1146810">
                <a:moveTo>
                  <a:pt x="15106" y="1091484"/>
                </a:moveTo>
                <a:lnTo>
                  <a:pt x="5673" y="1091484"/>
                </a:lnTo>
                <a:lnTo>
                  <a:pt x="0" y="1095308"/>
                </a:lnTo>
                <a:lnTo>
                  <a:pt x="0" y="1106589"/>
                </a:lnTo>
                <a:lnTo>
                  <a:pt x="5673" y="1110413"/>
                </a:lnTo>
                <a:lnTo>
                  <a:pt x="15106" y="1110413"/>
                </a:lnTo>
                <a:lnTo>
                  <a:pt x="18931" y="1106589"/>
                </a:lnTo>
                <a:lnTo>
                  <a:pt x="18931" y="1095308"/>
                </a:lnTo>
                <a:lnTo>
                  <a:pt x="15106" y="1091484"/>
                </a:lnTo>
                <a:close/>
              </a:path>
              <a:path w="230504" h="1146810">
                <a:moveTo>
                  <a:pt x="203973" y="1055602"/>
                </a:moveTo>
                <a:lnTo>
                  <a:pt x="192691" y="1055602"/>
                </a:lnTo>
                <a:lnTo>
                  <a:pt x="188867" y="1061275"/>
                </a:lnTo>
                <a:lnTo>
                  <a:pt x="188867" y="1070707"/>
                </a:lnTo>
                <a:lnTo>
                  <a:pt x="192691" y="1074531"/>
                </a:lnTo>
                <a:lnTo>
                  <a:pt x="203973" y="1074531"/>
                </a:lnTo>
                <a:lnTo>
                  <a:pt x="209646" y="1070707"/>
                </a:lnTo>
                <a:lnTo>
                  <a:pt x="209646" y="1061275"/>
                </a:lnTo>
                <a:lnTo>
                  <a:pt x="203973" y="1055602"/>
                </a:lnTo>
                <a:close/>
              </a:path>
              <a:path w="230504" h="1146810">
                <a:moveTo>
                  <a:pt x="166238" y="1055602"/>
                </a:moveTo>
                <a:lnTo>
                  <a:pt x="154892" y="1055602"/>
                </a:lnTo>
                <a:lnTo>
                  <a:pt x="151131" y="1061275"/>
                </a:lnTo>
                <a:lnTo>
                  <a:pt x="151131" y="1070707"/>
                </a:lnTo>
                <a:lnTo>
                  <a:pt x="154892" y="1074531"/>
                </a:lnTo>
                <a:lnTo>
                  <a:pt x="166238" y="1074531"/>
                </a:lnTo>
                <a:lnTo>
                  <a:pt x="169999" y="1070707"/>
                </a:lnTo>
                <a:lnTo>
                  <a:pt x="169999" y="1061275"/>
                </a:lnTo>
                <a:lnTo>
                  <a:pt x="166238" y="1055602"/>
                </a:lnTo>
                <a:close/>
              </a:path>
              <a:path w="230504" h="1146810">
                <a:moveTo>
                  <a:pt x="130352" y="1055602"/>
                </a:moveTo>
                <a:lnTo>
                  <a:pt x="119006" y="1055602"/>
                </a:lnTo>
                <a:lnTo>
                  <a:pt x="115245" y="1061275"/>
                </a:lnTo>
                <a:lnTo>
                  <a:pt x="115245" y="1070707"/>
                </a:lnTo>
                <a:lnTo>
                  <a:pt x="119006" y="1074531"/>
                </a:lnTo>
                <a:lnTo>
                  <a:pt x="130352" y="1074531"/>
                </a:lnTo>
                <a:lnTo>
                  <a:pt x="134112" y="1070707"/>
                </a:lnTo>
                <a:lnTo>
                  <a:pt x="134112" y="1061275"/>
                </a:lnTo>
                <a:lnTo>
                  <a:pt x="130352" y="1055602"/>
                </a:lnTo>
                <a:close/>
              </a:path>
              <a:path w="230504" h="1146810">
                <a:moveTo>
                  <a:pt x="92553" y="1055602"/>
                </a:moveTo>
                <a:lnTo>
                  <a:pt x="81207" y="1055602"/>
                </a:lnTo>
                <a:lnTo>
                  <a:pt x="77446" y="1061275"/>
                </a:lnTo>
                <a:lnTo>
                  <a:pt x="77446" y="1070707"/>
                </a:lnTo>
                <a:lnTo>
                  <a:pt x="81207" y="1074531"/>
                </a:lnTo>
                <a:lnTo>
                  <a:pt x="92553" y="1074531"/>
                </a:lnTo>
                <a:lnTo>
                  <a:pt x="96313" y="1070707"/>
                </a:lnTo>
                <a:lnTo>
                  <a:pt x="96313" y="1061275"/>
                </a:lnTo>
                <a:lnTo>
                  <a:pt x="92553" y="1055602"/>
                </a:lnTo>
                <a:close/>
              </a:path>
              <a:path w="230504" h="1146810">
                <a:moveTo>
                  <a:pt x="54817" y="1055602"/>
                </a:moveTo>
                <a:lnTo>
                  <a:pt x="45320" y="1055602"/>
                </a:lnTo>
                <a:lnTo>
                  <a:pt x="41559" y="1061275"/>
                </a:lnTo>
                <a:lnTo>
                  <a:pt x="41559" y="1070707"/>
                </a:lnTo>
                <a:lnTo>
                  <a:pt x="45320" y="1074531"/>
                </a:lnTo>
                <a:lnTo>
                  <a:pt x="56666" y="1074531"/>
                </a:lnTo>
                <a:lnTo>
                  <a:pt x="58578" y="1070707"/>
                </a:lnTo>
                <a:lnTo>
                  <a:pt x="58578" y="1061275"/>
                </a:lnTo>
                <a:lnTo>
                  <a:pt x="54817" y="1055602"/>
                </a:lnTo>
                <a:close/>
              </a:path>
              <a:path w="230504" h="1146810">
                <a:moveTo>
                  <a:pt x="18931" y="1055602"/>
                </a:moveTo>
                <a:lnTo>
                  <a:pt x="7585" y="1055602"/>
                </a:lnTo>
                <a:lnTo>
                  <a:pt x="3824" y="1061275"/>
                </a:lnTo>
                <a:lnTo>
                  <a:pt x="3824" y="1070707"/>
                </a:lnTo>
                <a:lnTo>
                  <a:pt x="7585" y="1074531"/>
                </a:lnTo>
                <a:lnTo>
                  <a:pt x="18931" y="1074531"/>
                </a:lnTo>
                <a:lnTo>
                  <a:pt x="22692" y="1070707"/>
                </a:lnTo>
                <a:lnTo>
                  <a:pt x="22692" y="1061275"/>
                </a:lnTo>
                <a:lnTo>
                  <a:pt x="18931" y="1055602"/>
                </a:lnTo>
                <a:close/>
              </a:path>
              <a:path w="230504" h="1146810">
                <a:moveTo>
                  <a:pt x="226666" y="1042410"/>
                </a:moveTo>
                <a:lnTo>
                  <a:pt x="219080" y="1042410"/>
                </a:lnTo>
                <a:lnTo>
                  <a:pt x="213471" y="1046170"/>
                </a:lnTo>
                <a:lnTo>
                  <a:pt x="213471" y="1057514"/>
                </a:lnTo>
                <a:lnTo>
                  <a:pt x="219080" y="1061275"/>
                </a:lnTo>
                <a:lnTo>
                  <a:pt x="226666" y="1061275"/>
                </a:lnTo>
                <a:lnTo>
                  <a:pt x="230426" y="1057514"/>
                </a:lnTo>
                <a:lnTo>
                  <a:pt x="230426" y="1046170"/>
                </a:lnTo>
                <a:lnTo>
                  <a:pt x="226666" y="1042410"/>
                </a:lnTo>
                <a:close/>
              </a:path>
              <a:path w="230504" h="1146810">
                <a:moveTo>
                  <a:pt x="226666" y="1006528"/>
                </a:moveTo>
                <a:lnTo>
                  <a:pt x="219080" y="1006528"/>
                </a:lnTo>
                <a:lnTo>
                  <a:pt x="213471" y="1012201"/>
                </a:lnTo>
                <a:lnTo>
                  <a:pt x="213471" y="1019721"/>
                </a:lnTo>
                <a:lnTo>
                  <a:pt x="219080" y="1023545"/>
                </a:lnTo>
                <a:lnTo>
                  <a:pt x="226666" y="1023545"/>
                </a:lnTo>
                <a:lnTo>
                  <a:pt x="230426" y="1019721"/>
                </a:lnTo>
                <a:lnTo>
                  <a:pt x="230426" y="1010289"/>
                </a:lnTo>
                <a:lnTo>
                  <a:pt x="226666" y="1006528"/>
                </a:lnTo>
                <a:close/>
              </a:path>
              <a:path w="230504" h="1146810">
                <a:moveTo>
                  <a:pt x="226666" y="968735"/>
                </a:moveTo>
                <a:lnTo>
                  <a:pt x="219080" y="968735"/>
                </a:lnTo>
                <a:lnTo>
                  <a:pt x="213471" y="972559"/>
                </a:lnTo>
                <a:lnTo>
                  <a:pt x="213471" y="983840"/>
                </a:lnTo>
                <a:lnTo>
                  <a:pt x="219080" y="987664"/>
                </a:lnTo>
                <a:lnTo>
                  <a:pt x="226666" y="987664"/>
                </a:lnTo>
                <a:lnTo>
                  <a:pt x="230426" y="983840"/>
                </a:lnTo>
                <a:lnTo>
                  <a:pt x="230426" y="972559"/>
                </a:lnTo>
                <a:lnTo>
                  <a:pt x="226666" y="968735"/>
                </a:lnTo>
                <a:close/>
              </a:path>
              <a:path w="230504" h="1146810">
                <a:moveTo>
                  <a:pt x="226666" y="931005"/>
                </a:moveTo>
                <a:lnTo>
                  <a:pt x="219080" y="931005"/>
                </a:lnTo>
                <a:lnTo>
                  <a:pt x="213471" y="934765"/>
                </a:lnTo>
                <a:lnTo>
                  <a:pt x="213471" y="946110"/>
                </a:lnTo>
                <a:lnTo>
                  <a:pt x="219080" y="949870"/>
                </a:lnTo>
                <a:lnTo>
                  <a:pt x="226666" y="949870"/>
                </a:lnTo>
                <a:lnTo>
                  <a:pt x="230426" y="946110"/>
                </a:lnTo>
                <a:lnTo>
                  <a:pt x="230426" y="934765"/>
                </a:lnTo>
                <a:lnTo>
                  <a:pt x="226666" y="931005"/>
                </a:lnTo>
                <a:close/>
              </a:path>
              <a:path w="230504" h="1146810">
                <a:moveTo>
                  <a:pt x="226666" y="895124"/>
                </a:moveTo>
                <a:lnTo>
                  <a:pt x="219080" y="895124"/>
                </a:lnTo>
                <a:lnTo>
                  <a:pt x="213471" y="898884"/>
                </a:lnTo>
                <a:lnTo>
                  <a:pt x="213471" y="910228"/>
                </a:lnTo>
                <a:lnTo>
                  <a:pt x="219080" y="913989"/>
                </a:lnTo>
                <a:lnTo>
                  <a:pt x="226666" y="913989"/>
                </a:lnTo>
                <a:lnTo>
                  <a:pt x="230426" y="910228"/>
                </a:lnTo>
                <a:lnTo>
                  <a:pt x="230426" y="898884"/>
                </a:lnTo>
                <a:lnTo>
                  <a:pt x="226666" y="895124"/>
                </a:lnTo>
                <a:close/>
              </a:path>
              <a:path w="230504" h="1146810">
                <a:moveTo>
                  <a:pt x="226666" y="855482"/>
                </a:moveTo>
                <a:lnTo>
                  <a:pt x="219080" y="855482"/>
                </a:lnTo>
                <a:lnTo>
                  <a:pt x="213471" y="861091"/>
                </a:lnTo>
                <a:lnTo>
                  <a:pt x="213471" y="870587"/>
                </a:lnTo>
                <a:lnTo>
                  <a:pt x="219080" y="876195"/>
                </a:lnTo>
                <a:lnTo>
                  <a:pt x="226666" y="876195"/>
                </a:lnTo>
                <a:lnTo>
                  <a:pt x="230426" y="870587"/>
                </a:lnTo>
                <a:lnTo>
                  <a:pt x="230426" y="861091"/>
                </a:lnTo>
                <a:lnTo>
                  <a:pt x="226666" y="855482"/>
                </a:lnTo>
                <a:close/>
              </a:path>
              <a:path w="230504" h="1146810">
                <a:moveTo>
                  <a:pt x="226666" y="821449"/>
                </a:moveTo>
                <a:lnTo>
                  <a:pt x="219080" y="821449"/>
                </a:lnTo>
                <a:lnTo>
                  <a:pt x="213471" y="823361"/>
                </a:lnTo>
                <a:lnTo>
                  <a:pt x="213471" y="832793"/>
                </a:lnTo>
                <a:lnTo>
                  <a:pt x="219080" y="838466"/>
                </a:lnTo>
                <a:lnTo>
                  <a:pt x="226666" y="838466"/>
                </a:lnTo>
                <a:lnTo>
                  <a:pt x="230426" y="832793"/>
                </a:lnTo>
                <a:lnTo>
                  <a:pt x="230426" y="823361"/>
                </a:lnTo>
                <a:lnTo>
                  <a:pt x="226666" y="821449"/>
                </a:lnTo>
                <a:close/>
              </a:path>
              <a:path w="230504" h="1146810">
                <a:moveTo>
                  <a:pt x="226666" y="781807"/>
                </a:moveTo>
                <a:lnTo>
                  <a:pt x="219080" y="781807"/>
                </a:lnTo>
                <a:lnTo>
                  <a:pt x="213471" y="785567"/>
                </a:lnTo>
                <a:lnTo>
                  <a:pt x="213471" y="796912"/>
                </a:lnTo>
                <a:lnTo>
                  <a:pt x="219080" y="800672"/>
                </a:lnTo>
                <a:lnTo>
                  <a:pt x="226666" y="800672"/>
                </a:lnTo>
                <a:lnTo>
                  <a:pt x="230426" y="796912"/>
                </a:lnTo>
                <a:lnTo>
                  <a:pt x="230426" y="785567"/>
                </a:lnTo>
                <a:lnTo>
                  <a:pt x="226666" y="781807"/>
                </a:lnTo>
                <a:close/>
              </a:path>
              <a:path w="230504" h="1146810">
                <a:moveTo>
                  <a:pt x="226666" y="744014"/>
                </a:moveTo>
                <a:lnTo>
                  <a:pt x="219080" y="744014"/>
                </a:lnTo>
                <a:lnTo>
                  <a:pt x="213471" y="747838"/>
                </a:lnTo>
                <a:lnTo>
                  <a:pt x="213471" y="759118"/>
                </a:lnTo>
                <a:lnTo>
                  <a:pt x="219080" y="762942"/>
                </a:lnTo>
                <a:lnTo>
                  <a:pt x="226666" y="762942"/>
                </a:lnTo>
                <a:lnTo>
                  <a:pt x="230426" y="759118"/>
                </a:lnTo>
                <a:lnTo>
                  <a:pt x="230426" y="747838"/>
                </a:lnTo>
                <a:lnTo>
                  <a:pt x="226666" y="744014"/>
                </a:lnTo>
                <a:close/>
              </a:path>
              <a:path w="230504" h="1146810">
                <a:moveTo>
                  <a:pt x="226666" y="708132"/>
                </a:moveTo>
                <a:lnTo>
                  <a:pt x="219080" y="708132"/>
                </a:lnTo>
                <a:lnTo>
                  <a:pt x="213471" y="711956"/>
                </a:lnTo>
                <a:lnTo>
                  <a:pt x="213471" y="723237"/>
                </a:lnTo>
                <a:lnTo>
                  <a:pt x="219080" y="725149"/>
                </a:lnTo>
                <a:lnTo>
                  <a:pt x="226666" y="725149"/>
                </a:lnTo>
                <a:lnTo>
                  <a:pt x="230426" y="723237"/>
                </a:lnTo>
                <a:lnTo>
                  <a:pt x="230426" y="711956"/>
                </a:lnTo>
                <a:lnTo>
                  <a:pt x="226666" y="708132"/>
                </a:lnTo>
                <a:close/>
              </a:path>
              <a:path w="230504" h="1146810">
                <a:moveTo>
                  <a:pt x="226666" y="670403"/>
                </a:moveTo>
                <a:lnTo>
                  <a:pt x="219080" y="670403"/>
                </a:lnTo>
                <a:lnTo>
                  <a:pt x="213471" y="674163"/>
                </a:lnTo>
                <a:lnTo>
                  <a:pt x="213471" y="685507"/>
                </a:lnTo>
                <a:lnTo>
                  <a:pt x="219080" y="689268"/>
                </a:lnTo>
                <a:lnTo>
                  <a:pt x="226666" y="689268"/>
                </a:lnTo>
                <a:lnTo>
                  <a:pt x="230426" y="685507"/>
                </a:lnTo>
                <a:lnTo>
                  <a:pt x="230426" y="674163"/>
                </a:lnTo>
                <a:lnTo>
                  <a:pt x="226666" y="670403"/>
                </a:lnTo>
                <a:close/>
              </a:path>
              <a:path w="230504" h="1146810">
                <a:moveTo>
                  <a:pt x="226666" y="632609"/>
                </a:moveTo>
                <a:lnTo>
                  <a:pt x="219080" y="632609"/>
                </a:lnTo>
                <a:lnTo>
                  <a:pt x="213471" y="636433"/>
                </a:lnTo>
                <a:lnTo>
                  <a:pt x="213471" y="647714"/>
                </a:lnTo>
                <a:lnTo>
                  <a:pt x="219080" y="651538"/>
                </a:lnTo>
                <a:lnTo>
                  <a:pt x="226666" y="651538"/>
                </a:lnTo>
                <a:lnTo>
                  <a:pt x="230426" y="647714"/>
                </a:lnTo>
                <a:lnTo>
                  <a:pt x="230426" y="636433"/>
                </a:lnTo>
                <a:lnTo>
                  <a:pt x="226666" y="632609"/>
                </a:lnTo>
                <a:close/>
              </a:path>
              <a:path w="230504" h="1146810">
                <a:moveTo>
                  <a:pt x="226666" y="596728"/>
                </a:moveTo>
                <a:lnTo>
                  <a:pt x="219080" y="596728"/>
                </a:lnTo>
                <a:lnTo>
                  <a:pt x="213471" y="600552"/>
                </a:lnTo>
                <a:lnTo>
                  <a:pt x="213471" y="611832"/>
                </a:lnTo>
                <a:lnTo>
                  <a:pt x="219080" y="615656"/>
                </a:lnTo>
                <a:lnTo>
                  <a:pt x="226666" y="615656"/>
                </a:lnTo>
                <a:lnTo>
                  <a:pt x="230426" y="611832"/>
                </a:lnTo>
                <a:lnTo>
                  <a:pt x="230426" y="600552"/>
                </a:lnTo>
                <a:lnTo>
                  <a:pt x="226666" y="596728"/>
                </a:lnTo>
                <a:close/>
              </a:path>
              <a:path w="230504" h="1146810">
                <a:moveTo>
                  <a:pt x="226666" y="557086"/>
                </a:moveTo>
                <a:lnTo>
                  <a:pt x="219080" y="557086"/>
                </a:lnTo>
                <a:lnTo>
                  <a:pt x="213471" y="562758"/>
                </a:lnTo>
                <a:lnTo>
                  <a:pt x="213471" y="572191"/>
                </a:lnTo>
                <a:lnTo>
                  <a:pt x="219080" y="577863"/>
                </a:lnTo>
                <a:lnTo>
                  <a:pt x="226666" y="577863"/>
                </a:lnTo>
                <a:lnTo>
                  <a:pt x="230426" y="572191"/>
                </a:lnTo>
                <a:lnTo>
                  <a:pt x="230426" y="562758"/>
                </a:lnTo>
                <a:lnTo>
                  <a:pt x="226666" y="557086"/>
                </a:lnTo>
                <a:close/>
              </a:path>
              <a:path w="230504" h="1146810">
                <a:moveTo>
                  <a:pt x="226666" y="521205"/>
                </a:moveTo>
                <a:lnTo>
                  <a:pt x="219080" y="521205"/>
                </a:lnTo>
                <a:lnTo>
                  <a:pt x="213471" y="526877"/>
                </a:lnTo>
                <a:lnTo>
                  <a:pt x="213471" y="534461"/>
                </a:lnTo>
                <a:lnTo>
                  <a:pt x="219080" y="540070"/>
                </a:lnTo>
                <a:lnTo>
                  <a:pt x="226666" y="540070"/>
                </a:lnTo>
                <a:lnTo>
                  <a:pt x="230426" y="534461"/>
                </a:lnTo>
                <a:lnTo>
                  <a:pt x="230426" y="526877"/>
                </a:lnTo>
                <a:lnTo>
                  <a:pt x="226666" y="521205"/>
                </a:lnTo>
                <a:close/>
              </a:path>
              <a:path w="230504" h="1146810">
                <a:moveTo>
                  <a:pt x="226666" y="483475"/>
                </a:moveTo>
                <a:lnTo>
                  <a:pt x="219080" y="483475"/>
                </a:lnTo>
                <a:lnTo>
                  <a:pt x="213471" y="487235"/>
                </a:lnTo>
                <a:lnTo>
                  <a:pt x="213471" y="498580"/>
                </a:lnTo>
                <a:lnTo>
                  <a:pt x="219080" y="502340"/>
                </a:lnTo>
                <a:lnTo>
                  <a:pt x="226666" y="502340"/>
                </a:lnTo>
                <a:lnTo>
                  <a:pt x="230426" y="498580"/>
                </a:lnTo>
                <a:lnTo>
                  <a:pt x="230426" y="487235"/>
                </a:lnTo>
                <a:lnTo>
                  <a:pt x="226666" y="483475"/>
                </a:lnTo>
                <a:close/>
              </a:path>
              <a:path w="230504" h="1146810">
                <a:moveTo>
                  <a:pt x="226666" y="445682"/>
                </a:moveTo>
                <a:lnTo>
                  <a:pt x="219080" y="445682"/>
                </a:lnTo>
                <a:lnTo>
                  <a:pt x="213471" y="451354"/>
                </a:lnTo>
                <a:lnTo>
                  <a:pt x="213471" y="460786"/>
                </a:lnTo>
                <a:lnTo>
                  <a:pt x="219080" y="464546"/>
                </a:lnTo>
                <a:lnTo>
                  <a:pt x="226666" y="464546"/>
                </a:lnTo>
                <a:lnTo>
                  <a:pt x="230426" y="460786"/>
                </a:lnTo>
                <a:lnTo>
                  <a:pt x="230426" y="449442"/>
                </a:lnTo>
                <a:lnTo>
                  <a:pt x="226666" y="445682"/>
                </a:lnTo>
                <a:close/>
              </a:path>
              <a:path w="230504" h="1146810">
                <a:moveTo>
                  <a:pt x="226666" y="409800"/>
                </a:moveTo>
                <a:lnTo>
                  <a:pt x="219080" y="409800"/>
                </a:lnTo>
                <a:lnTo>
                  <a:pt x="213471" y="413560"/>
                </a:lnTo>
                <a:lnTo>
                  <a:pt x="213471" y="424905"/>
                </a:lnTo>
                <a:lnTo>
                  <a:pt x="219080" y="428665"/>
                </a:lnTo>
                <a:lnTo>
                  <a:pt x="226666" y="428665"/>
                </a:lnTo>
                <a:lnTo>
                  <a:pt x="230426" y="424905"/>
                </a:lnTo>
                <a:lnTo>
                  <a:pt x="230426" y="413560"/>
                </a:lnTo>
                <a:lnTo>
                  <a:pt x="226666" y="409800"/>
                </a:lnTo>
                <a:close/>
              </a:path>
              <a:path w="230504" h="1146810">
                <a:moveTo>
                  <a:pt x="226666" y="372007"/>
                </a:moveTo>
                <a:lnTo>
                  <a:pt x="219080" y="372007"/>
                </a:lnTo>
                <a:lnTo>
                  <a:pt x="213471" y="375831"/>
                </a:lnTo>
                <a:lnTo>
                  <a:pt x="213471" y="387111"/>
                </a:lnTo>
                <a:lnTo>
                  <a:pt x="219080" y="390935"/>
                </a:lnTo>
                <a:lnTo>
                  <a:pt x="226666" y="390935"/>
                </a:lnTo>
                <a:lnTo>
                  <a:pt x="230426" y="387111"/>
                </a:lnTo>
                <a:lnTo>
                  <a:pt x="230426" y="375831"/>
                </a:lnTo>
                <a:lnTo>
                  <a:pt x="226666" y="372007"/>
                </a:lnTo>
                <a:close/>
              </a:path>
              <a:path w="230504" h="1146810">
                <a:moveTo>
                  <a:pt x="226666" y="334277"/>
                </a:moveTo>
                <a:lnTo>
                  <a:pt x="219080" y="334277"/>
                </a:lnTo>
                <a:lnTo>
                  <a:pt x="213471" y="338037"/>
                </a:lnTo>
                <a:lnTo>
                  <a:pt x="213471" y="349382"/>
                </a:lnTo>
                <a:lnTo>
                  <a:pt x="219080" y="353142"/>
                </a:lnTo>
                <a:lnTo>
                  <a:pt x="226666" y="353142"/>
                </a:lnTo>
                <a:lnTo>
                  <a:pt x="230426" y="349382"/>
                </a:lnTo>
                <a:lnTo>
                  <a:pt x="230426" y="338037"/>
                </a:lnTo>
                <a:lnTo>
                  <a:pt x="226666" y="334277"/>
                </a:lnTo>
                <a:close/>
              </a:path>
              <a:path w="230504" h="1146810">
                <a:moveTo>
                  <a:pt x="226666" y="298396"/>
                </a:moveTo>
                <a:lnTo>
                  <a:pt x="219080" y="298396"/>
                </a:lnTo>
                <a:lnTo>
                  <a:pt x="213471" y="302156"/>
                </a:lnTo>
                <a:lnTo>
                  <a:pt x="213471" y="313500"/>
                </a:lnTo>
                <a:lnTo>
                  <a:pt x="219080" y="317260"/>
                </a:lnTo>
                <a:lnTo>
                  <a:pt x="226666" y="317260"/>
                </a:lnTo>
                <a:lnTo>
                  <a:pt x="230426" y="313500"/>
                </a:lnTo>
                <a:lnTo>
                  <a:pt x="230426" y="302156"/>
                </a:lnTo>
                <a:lnTo>
                  <a:pt x="226666" y="298396"/>
                </a:lnTo>
                <a:close/>
              </a:path>
              <a:path w="230504" h="1146810">
                <a:moveTo>
                  <a:pt x="226666" y="260602"/>
                </a:moveTo>
                <a:lnTo>
                  <a:pt x="219080" y="260602"/>
                </a:lnTo>
                <a:lnTo>
                  <a:pt x="213471" y="264362"/>
                </a:lnTo>
                <a:lnTo>
                  <a:pt x="213471" y="273858"/>
                </a:lnTo>
                <a:lnTo>
                  <a:pt x="219080" y="279531"/>
                </a:lnTo>
                <a:lnTo>
                  <a:pt x="226666" y="279531"/>
                </a:lnTo>
                <a:lnTo>
                  <a:pt x="230426" y="273858"/>
                </a:lnTo>
                <a:lnTo>
                  <a:pt x="230426" y="264362"/>
                </a:lnTo>
                <a:lnTo>
                  <a:pt x="226666" y="260602"/>
                </a:lnTo>
                <a:close/>
              </a:path>
              <a:path w="230504" h="1146810">
                <a:moveTo>
                  <a:pt x="226666" y="222872"/>
                </a:moveTo>
                <a:lnTo>
                  <a:pt x="219080" y="222872"/>
                </a:lnTo>
                <a:lnTo>
                  <a:pt x="213471" y="228545"/>
                </a:lnTo>
                <a:lnTo>
                  <a:pt x="213471" y="236065"/>
                </a:lnTo>
                <a:lnTo>
                  <a:pt x="219080" y="241737"/>
                </a:lnTo>
                <a:lnTo>
                  <a:pt x="226666" y="241737"/>
                </a:lnTo>
                <a:lnTo>
                  <a:pt x="230426" y="236065"/>
                </a:lnTo>
                <a:lnTo>
                  <a:pt x="230426" y="228545"/>
                </a:lnTo>
                <a:lnTo>
                  <a:pt x="226666" y="222872"/>
                </a:lnTo>
                <a:close/>
              </a:path>
              <a:path w="230504" h="1146810">
                <a:moveTo>
                  <a:pt x="226666" y="185079"/>
                </a:moveTo>
                <a:lnTo>
                  <a:pt x="219080" y="185079"/>
                </a:lnTo>
                <a:lnTo>
                  <a:pt x="213471" y="188839"/>
                </a:lnTo>
                <a:lnTo>
                  <a:pt x="213471" y="200184"/>
                </a:lnTo>
                <a:lnTo>
                  <a:pt x="219080" y="203944"/>
                </a:lnTo>
                <a:lnTo>
                  <a:pt x="226666" y="203944"/>
                </a:lnTo>
                <a:lnTo>
                  <a:pt x="230426" y="200184"/>
                </a:lnTo>
                <a:lnTo>
                  <a:pt x="230426" y="188839"/>
                </a:lnTo>
                <a:lnTo>
                  <a:pt x="226666" y="185079"/>
                </a:lnTo>
                <a:close/>
              </a:path>
              <a:path w="230504" h="1146810">
                <a:moveTo>
                  <a:pt x="226666" y="147286"/>
                </a:moveTo>
                <a:lnTo>
                  <a:pt x="219080" y="147286"/>
                </a:lnTo>
                <a:lnTo>
                  <a:pt x="213471" y="151109"/>
                </a:lnTo>
                <a:lnTo>
                  <a:pt x="213471" y="162390"/>
                </a:lnTo>
                <a:lnTo>
                  <a:pt x="219080" y="166214"/>
                </a:lnTo>
                <a:lnTo>
                  <a:pt x="226666" y="166214"/>
                </a:lnTo>
                <a:lnTo>
                  <a:pt x="230426" y="162390"/>
                </a:lnTo>
                <a:lnTo>
                  <a:pt x="230426" y="151109"/>
                </a:lnTo>
                <a:lnTo>
                  <a:pt x="226666" y="147286"/>
                </a:lnTo>
                <a:close/>
              </a:path>
              <a:path w="230504" h="1146810">
                <a:moveTo>
                  <a:pt x="226666" y="111404"/>
                </a:moveTo>
                <a:lnTo>
                  <a:pt x="219080" y="111404"/>
                </a:lnTo>
                <a:lnTo>
                  <a:pt x="213471" y="115228"/>
                </a:lnTo>
                <a:lnTo>
                  <a:pt x="213471" y="126572"/>
                </a:lnTo>
                <a:lnTo>
                  <a:pt x="219080" y="130333"/>
                </a:lnTo>
                <a:lnTo>
                  <a:pt x="226666" y="130333"/>
                </a:lnTo>
                <a:lnTo>
                  <a:pt x="230426" y="126572"/>
                </a:lnTo>
                <a:lnTo>
                  <a:pt x="230426" y="115228"/>
                </a:lnTo>
                <a:lnTo>
                  <a:pt x="226666" y="111404"/>
                </a:lnTo>
                <a:close/>
              </a:path>
              <a:path w="230504" h="1146810">
                <a:moveTo>
                  <a:pt x="226666" y="73674"/>
                </a:moveTo>
                <a:lnTo>
                  <a:pt x="219080" y="73674"/>
                </a:lnTo>
                <a:lnTo>
                  <a:pt x="213471" y="77435"/>
                </a:lnTo>
                <a:lnTo>
                  <a:pt x="213471" y="88779"/>
                </a:lnTo>
                <a:lnTo>
                  <a:pt x="219080" y="92539"/>
                </a:lnTo>
                <a:lnTo>
                  <a:pt x="226666" y="92539"/>
                </a:lnTo>
                <a:lnTo>
                  <a:pt x="230426" y="88779"/>
                </a:lnTo>
                <a:lnTo>
                  <a:pt x="230426" y="77435"/>
                </a:lnTo>
                <a:lnTo>
                  <a:pt x="226666" y="73674"/>
                </a:lnTo>
                <a:close/>
              </a:path>
              <a:path w="230504" h="1146810">
                <a:moveTo>
                  <a:pt x="226666" y="37793"/>
                </a:moveTo>
                <a:lnTo>
                  <a:pt x="219080" y="37793"/>
                </a:lnTo>
                <a:lnTo>
                  <a:pt x="213471" y="39705"/>
                </a:lnTo>
                <a:lnTo>
                  <a:pt x="213471" y="50986"/>
                </a:lnTo>
                <a:lnTo>
                  <a:pt x="219080" y="54810"/>
                </a:lnTo>
                <a:lnTo>
                  <a:pt x="226666" y="54810"/>
                </a:lnTo>
                <a:lnTo>
                  <a:pt x="230426" y="50986"/>
                </a:lnTo>
                <a:lnTo>
                  <a:pt x="230426" y="39705"/>
                </a:lnTo>
                <a:lnTo>
                  <a:pt x="226666" y="37793"/>
                </a:lnTo>
                <a:close/>
              </a:path>
              <a:path w="230504" h="1146810">
                <a:moveTo>
                  <a:pt x="226666" y="0"/>
                </a:moveTo>
                <a:lnTo>
                  <a:pt x="219080" y="0"/>
                </a:lnTo>
                <a:lnTo>
                  <a:pt x="213471" y="3823"/>
                </a:lnTo>
                <a:lnTo>
                  <a:pt x="213471" y="15104"/>
                </a:lnTo>
                <a:lnTo>
                  <a:pt x="219080" y="18928"/>
                </a:lnTo>
                <a:lnTo>
                  <a:pt x="226666" y="18928"/>
                </a:lnTo>
                <a:lnTo>
                  <a:pt x="230426" y="15104"/>
                </a:lnTo>
                <a:lnTo>
                  <a:pt x="230426" y="3823"/>
                </a:lnTo>
                <a:lnTo>
                  <a:pt x="22666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9496504" y="5015514"/>
            <a:ext cx="19050" cy="1290320"/>
          </a:xfrm>
          <a:custGeom>
            <a:avLst/>
            <a:gdLst/>
            <a:ahLst/>
            <a:cxnLst/>
            <a:rect l="l" t="t" r="r" b="b"/>
            <a:pathLst>
              <a:path w="19050" h="1290320">
                <a:moveTo>
                  <a:pt x="15106" y="1270827"/>
                </a:moveTo>
                <a:lnTo>
                  <a:pt x="5673" y="1270827"/>
                </a:lnTo>
                <a:lnTo>
                  <a:pt x="0" y="1274651"/>
                </a:lnTo>
                <a:lnTo>
                  <a:pt x="0" y="1285996"/>
                </a:lnTo>
                <a:lnTo>
                  <a:pt x="5673" y="1289756"/>
                </a:lnTo>
                <a:lnTo>
                  <a:pt x="15106" y="1289756"/>
                </a:lnTo>
                <a:lnTo>
                  <a:pt x="18867" y="1285996"/>
                </a:lnTo>
                <a:lnTo>
                  <a:pt x="18867" y="1274651"/>
                </a:lnTo>
                <a:lnTo>
                  <a:pt x="15106" y="1270827"/>
                </a:lnTo>
                <a:close/>
              </a:path>
              <a:path w="19050" h="1290320">
                <a:moveTo>
                  <a:pt x="15106" y="1233098"/>
                </a:moveTo>
                <a:lnTo>
                  <a:pt x="5673" y="1233098"/>
                </a:lnTo>
                <a:lnTo>
                  <a:pt x="0" y="1236858"/>
                </a:lnTo>
                <a:lnTo>
                  <a:pt x="0" y="1248202"/>
                </a:lnTo>
                <a:lnTo>
                  <a:pt x="5673" y="1251963"/>
                </a:lnTo>
                <a:lnTo>
                  <a:pt x="15106" y="1251963"/>
                </a:lnTo>
                <a:lnTo>
                  <a:pt x="18867" y="1248202"/>
                </a:lnTo>
                <a:lnTo>
                  <a:pt x="18867" y="1236858"/>
                </a:lnTo>
                <a:lnTo>
                  <a:pt x="15106" y="1233098"/>
                </a:lnTo>
                <a:close/>
              </a:path>
              <a:path w="19050" h="1290320">
                <a:moveTo>
                  <a:pt x="15106" y="1195304"/>
                </a:moveTo>
                <a:lnTo>
                  <a:pt x="5673" y="1195304"/>
                </a:lnTo>
                <a:lnTo>
                  <a:pt x="0" y="1199128"/>
                </a:lnTo>
                <a:lnTo>
                  <a:pt x="0" y="1208561"/>
                </a:lnTo>
                <a:lnTo>
                  <a:pt x="5673" y="1212321"/>
                </a:lnTo>
                <a:lnTo>
                  <a:pt x="15106" y="1212321"/>
                </a:lnTo>
                <a:lnTo>
                  <a:pt x="18867" y="1208561"/>
                </a:lnTo>
                <a:lnTo>
                  <a:pt x="18867" y="1199128"/>
                </a:lnTo>
                <a:lnTo>
                  <a:pt x="15106" y="1195304"/>
                </a:lnTo>
                <a:close/>
              </a:path>
              <a:path w="19050" h="1290320">
                <a:moveTo>
                  <a:pt x="15106" y="1157575"/>
                </a:moveTo>
                <a:lnTo>
                  <a:pt x="5673" y="1157575"/>
                </a:lnTo>
                <a:lnTo>
                  <a:pt x="0" y="1161335"/>
                </a:lnTo>
                <a:lnTo>
                  <a:pt x="0" y="1172679"/>
                </a:lnTo>
                <a:lnTo>
                  <a:pt x="5673" y="1176439"/>
                </a:lnTo>
                <a:lnTo>
                  <a:pt x="15106" y="1176439"/>
                </a:lnTo>
                <a:lnTo>
                  <a:pt x="18867" y="1172679"/>
                </a:lnTo>
                <a:lnTo>
                  <a:pt x="18867" y="1161335"/>
                </a:lnTo>
                <a:lnTo>
                  <a:pt x="15106" y="1157575"/>
                </a:lnTo>
                <a:close/>
              </a:path>
              <a:path w="19050" h="1290320">
                <a:moveTo>
                  <a:pt x="15106" y="1119781"/>
                </a:moveTo>
                <a:lnTo>
                  <a:pt x="5673" y="1119781"/>
                </a:lnTo>
                <a:lnTo>
                  <a:pt x="0" y="1123541"/>
                </a:lnTo>
                <a:lnTo>
                  <a:pt x="0" y="1134886"/>
                </a:lnTo>
                <a:lnTo>
                  <a:pt x="5673" y="1138646"/>
                </a:lnTo>
                <a:lnTo>
                  <a:pt x="15106" y="1138646"/>
                </a:lnTo>
                <a:lnTo>
                  <a:pt x="18867" y="1134886"/>
                </a:lnTo>
                <a:lnTo>
                  <a:pt x="18867" y="1123541"/>
                </a:lnTo>
                <a:lnTo>
                  <a:pt x="15106" y="1119781"/>
                </a:lnTo>
                <a:close/>
              </a:path>
              <a:path w="19050" h="1290320">
                <a:moveTo>
                  <a:pt x="15106" y="1083900"/>
                </a:moveTo>
                <a:lnTo>
                  <a:pt x="5673" y="1083900"/>
                </a:lnTo>
                <a:lnTo>
                  <a:pt x="0" y="1087660"/>
                </a:lnTo>
                <a:lnTo>
                  <a:pt x="0" y="1097156"/>
                </a:lnTo>
                <a:lnTo>
                  <a:pt x="5673" y="1100916"/>
                </a:lnTo>
                <a:lnTo>
                  <a:pt x="15106" y="1100916"/>
                </a:lnTo>
                <a:lnTo>
                  <a:pt x="18867" y="1097156"/>
                </a:lnTo>
                <a:lnTo>
                  <a:pt x="18867" y="1087660"/>
                </a:lnTo>
                <a:lnTo>
                  <a:pt x="15106" y="1083900"/>
                </a:lnTo>
                <a:close/>
              </a:path>
              <a:path w="19050" h="1290320">
                <a:moveTo>
                  <a:pt x="15106" y="1046170"/>
                </a:moveTo>
                <a:lnTo>
                  <a:pt x="5673" y="1046170"/>
                </a:lnTo>
                <a:lnTo>
                  <a:pt x="0" y="1049930"/>
                </a:lnTo>
                <a:lnTo>
                  <a:pt x="0" y="1061275"/>
                </a:lnTo>
                <a:lnTo>
                  <a:pt x="5673" y="1065035"/>
                </a:lnTo>
                <a:lnTo>
                  <a:pt x="15106" y="1065035"/>
                </a:lnTo>
                <a:lnTo>
                  <a:pt x="18867" y="1061275"/>
                </a:lnTo>
                <a:lnTo>
                  <a:pt x="18867" y="1049930"/>
                </a:lnTo>
                <a:lnTo>
                  <a:pt x="15106" y="1046170"/>
                </a:lnTo>
                <a:close/>
              </a:path>
              <a:path w="19050" h="1290320">
                <a:moveTo>
                  <a:pt x="15106" y="1008377"/>
                </a:moveTo>
                <a:lnTo>
                  <a:pt x="5673" y="1008377"/>
                </a:lnTo>
                <a:lnTo>
                  <a:pt x="0" y="1012137"/>
                </a:lnTo>
                <a:lnTo>
                  <a:pt x="0" y="1023481"/>
                </a:lnTo>
                <a:lnTo>
                  <a:pt x="5673" y="1027241"/>
                </a:lnTo>
                <a:lnTo>
                  <a:pt x="15106" y="1027241"/>
                </a:lnTo>
                <a:lnTo>
                  <a:pt x="18867" y="1021569"/>
                </a:lnTo>
                <a:lnTo>
                  <a:pt x="18867" y="1012137"/>
                </a:lnTo>
                <a:lnTo>
                  <a:pt x="15106" y="1008377"/>
                </a:lnTo>
                <a:close/>
              </a:path>
              <a:path w="19050" h="1290320">
                <a:moveTo>
                  <a:pt x="15106" y="972495"/>
                </a:moveTo>
                <a:lnTo>
                  <a:pt x="5673" y="972495"/>
                </a:lnTo>
                <a:lnTo>
                  <a:pt x="0" y="976255"/>
                </a:lnTo>
                <a:lnTo>
                  <a:pt x="0" y="987600"/>
                </a:lnTo>
                <a:lnTo>
                  <a:pt x="5673" y="991360"/>
                </a:lnTo>
                <a:lnTo>
                  <a:pt x="15106" y="991360"/>
                </a:lnTo>
                <a:lnTo>
                  <a:pt x="18867" y="987600"/>
                </a:lnTo>
                <a:lnTo>
                  <a:pt x="18867" y="976255"/>
                </a:lnTo>
                <a:lnTo>
                  <a:pt x="15106" y="972495"/>
                </a:lnTo>
                <a:close/>
              </a:path>
              <a:path w="19050" h="1290320">
                <a:moveTo>
                  <a:pt x="15106" y="934702"/>
                </a:moveTo>
                <a:lnTo>
                  <a:pt x="5673" y="934702"/>
                </a:lnTo>
                <a:lnTo>
                  <a:pt x="0" y="938526"/>
                </a:lnTo>
                <a:lnTo>
                  <a:pt x="0" y="949806"/>
                </a:lnTo>
                <a:lnTo>
                  <a:pt x="5673" y="953630"/>
                </a:lnTo>
                <a:lnTo>
                  <a:pt x="15106" y="953630"/>
                </a:lnTo>
                <a:lnTo>
                  <a:pt x="18867" y="949806"/>
                </a:lnTo>
                <a:lnTo>
                  <a:pt x="18867" y="938526"/>
                </a:lnTo>
                <a:lnTo>
                  <a:pt x="15106" y="934702"/>
                </a:lnTo>
                <a:close/>
              </a:path>
              <a:path w="19050" h="1290320">
                <a:moveTo>
                  <a:pt x="15106" y="895060"/>
                </a:moveTo>
                <a:lnTo>
                  <a:pt x="5673" y="895060"/>
                </a:lnTo>
                <a:lnTo>
                  <a:pt x="0" y="900732"/>
                </a:lnTo>
                <a:lnTo>
                  <a:pt x="0" y="910165"/>
                </a:lnTo>
                <a:lnTo>
                  <a:pt x="5673" y="915837"/>
                </a:lnTo>
                <a:lnTo>
                  <a:pt x="15106" y="915837"/>
                </a:lnTo>
                <a:lnTo>
                  <a:pt x="18867" y="910165"/>
                </a:lnTo>
                <a:lnTo>
                  <a:pt x="18867" y="900732"/>
                </a:lnTo>
                <a:lnTo>
                  <a:pt x="15106" y="895060"/>
                </a:lnTo>
                <a:close/>
              </a:path>
              <a:path w="19050" h="1290320">
                <a:moveTo>
                  <a:pt x="15106" y="859179"/>
                </a:moveTo>
                <a:lnTo>
                  <a:pt x="5673" y="859179"/>
                </a:lnTo>
                <a:lnTo>
                  <a:pt x="0" y="862939"/>
                </a:lnTo>
                <a:lnTo>
                  <a:pt x="0" y="874283"/>
                </a:lnTo>
                <a:lnTo>
                  <a:pt x="5673" y="878107"/>
                </a:lnTo>
                <a:lnTo>
                  <a:pt x="15106" y="878107"/>
                </a:lnTo>
                <a:lnTo>
                  <a:pt x="18867" y="874283"/>
                </a:lnTo>
                <a:lnTo>
                  <a:pt x="18867" y="862939"/>
                </a:lnTo>
                <a:lnTo>
                  <a:pt x="15106" y="859179"/>
                </a:lnTo>
                <a:close/>
              </a:path>
              <a:path w="19050" h="1290320">
                <a:moveTo>
                  <a:pt x="15106" y="821449"/>
                </a:moveTo>
                <a:lnTo>
                  <a:pt x="5673" y="821449"/>
                </a:lnTo>
                <a:lnTo>
                  <a:pt x="0" y="825209"/>
                </a:lnTo>
                <a:lnTo>
                  <a:pt x="0" y="836554"/>
                </a:lnTo>
                <a:lnTo>
                  <a:pt x="5673" y="840314"/>
                </a:lnTo>
                <a:lnTo>
                  <a:pt x="15106" y="840314"/>
                </a:lnTo>
                <a:lnTo>
                  <a:pt x="18867" y="836554"/>
                </a:lnTo>
                <a:lnTo>
                  <a:pt x="18867" y="825209"/>
                </a:lnTo>
                <a:lnTo>
                  <a:pt x="15106" y="821449"/>
                </a:lnTo>
                <a:close/>
              </a:path>
              <a:path w="19050" h="1290320">
                <a:moveTo>
                  <a:pt x="15106" y="785567"/>
                </a:moveTo>
                <a:lnTo>
                  <a:pt x="5673" y="785567"/>
                </a:lnTo>
                <a:lnTo>
                  <a:pt x="0" y="787416"/>
                </a:lnTo>
                <a:lnTo>
                  <a:pt x="0" y="798760"/>
                </a:lnTo>
                <a:lnTo>
                  <a:pt x="5673" y="802520"/>
                </a:lnTo>
                <a:lnTo>
                  <a:pt x="15106" y="802520"/>
                </a:lnTo>
                <a:lnTo>
                  <a:pt x="18867" y="798760"/>
                </a:lnTo>
                <a:lnTo>
                  <a:pt x="18867" y="787416"/>
                </a:lnTo>
                <a:lnTo>
                  <a:pt x="15106" y="785567"/>
                </a:lnTo>
                <a:close/>
              </a:path>
              <a:path w="19050" h="1290320">
                <a:moveTo>
                  <a:pt x="15106" y="747774"/>
                </a:moveTo>
                <a:lnTo>
                  <a:pt x="5673" y="747774"/>
                </a:lnTo>
                <a:lnTo>
                  <a:pt x="0" y="751534"/>
                </a:lnTo>
                <a:lnTo>
                  <a:pt x="0" y="762879"/>
                </a:lnTo>
                <a:lnTo>
                  <a:pt x="5673" y="766639"/>
                </a:lnTo>
                <a:lnTo>
                  <a:pt x="15106" y="766639"/>
                </a:lnTo>
                <a:lnTo>
                  <a:pt x="18867" y="762879"/>
                </a:lnTo>
                <a:lnTo>
                  <a:pt x="18867" y="751534"/>
                </a:lnTo>
                <a:lnTo>
                  <a:pt x="15106" y="747774"/>
                </a:lnTo>
                <a:close/>
              </a:path>
              <a:path w="19050" h="1290320">
                <a:moveTo>
                  <a:pt x="15106" y="709981"/>
                </a:moveTo>
                <a:lnTo>
                  <a:pt x="5673" y="709981"/>
                </a:lnTo>
                <a:lnTo>
                  <a:pt x="0" y="713805"/>
                </a:lnTo>
                <a:lnTo>
                  <a:pt x="0" y="725149"/>
                </a:lnTo>
                <a:lnTo>
                  <a:pt x="5673" y="728909"/>
                </a:lnTo>
                <a:lnTo>
                  <a:pt x="15106" y="728909"/>
                </a:lnTo>
                <a:lnTo>
                  <a:pt x="18867" y="725149"/>
                </a:lnTo>
                <a:lnTo>
                  <a:pt x="18867" y="713805"/>
                </a:lnTo>
                <a:lnTo>
                  <a:pt x="15106" y="709981"/>
                </a:lnTo>
                <a:close/>
              </a:path>
              <a:path w="19050" h="1290320">
                <a:moveTo>
                  <a:pt x="15106" y="674163"/>
                </a:moveTo>
                <a:lnTo>
                  <a:pt x="5673" y="674163"/>
                </a:lnTo>
                <a:lnTo>
                  <a:pt x="0" y="677923"/>
                </a:lnTo>
                <a:lnTo>
                  <a:pt x="0" y="687356"/>
                </a:lnTo>
                <a:lnTo>
                  <a:pt x="5673" y="691116"/>
                </a:lnTo>
                <a:lnTo>
                  <a:pt x="15106" y="691116"/>
                </a:lnTo>
                <a:lnTo>
                  <a:pt x="18867" y="687356"/>
                </a:lnTo>
                <a:lnTo>
                  <a:pt x="18867" y="677923"/>
                </a:lnTo>
                <a:lnTo>
                  <a:pt x="15106" y="674163"/>
                </a:lnTo>
                <a:close/>
              </a:path>
              <a:path w="19050" h="1290320">
                <a:moveTo>
                  <a:pt x="15106" y="636369"/>
                </a:moveTo>
                <a:lnTo>
                  <a:pt x="5673" y="636369"/>
                </a:lnTo>
                <a:lnTo>
                  <a:pt x="0" y="640130"/>
                </a:lnTo>
                <a:lnTo>
                  <a:pt x="0" y="651474"/>
                </a:lnTo>
                <a:lnTo>
                  <a:pt x="5673" y="655234"/>
                </a:lnTo>
                <a:lnTo>
                  <a:pt x="15106" y="655234"/>
                </a:lnTo>
                <a:lnTo>
                  <a:pt x="18867" y="649562"/>
                </a:lnTo>
                <a:lnTo>
                  <a:pt x="18867" y="640130"/>
                </a:lnTo>
                <a:lnTo>
                  <a:pt x="15106" y="636369"/>
                </a:lnTo>
                <a:close/>
              </a:path>
              <a:path w="19050" h="1290320">
                <a:moveTo>
                  <a:pt x="15106" y="596728"/>
                </a:moveTo>
                <a:lnTo>
                  <a:pt x="5673" y="596728"/>
                </a:lnTo>
                <a:lnTo>
                  <a:pt x="0" y="602400"/>
                </a:lnTo>
                <a:lnTo>
                  <a:pt x="0" y="611832"/>
                </a:lnTo>
                <a:lnTo>
                  <a:pt x="5673" y="617505"/>
                </a:lnTo>
                <a:lnTo>
                  <a:pt x="15106" y="617505"/>
                </a:lnTo>
                <a:lnTo>
                  <a:pt x="18867" y="611832"/>
                </a:lnTo>
                <a:lnTo>
                  <a:pt x="18867" y="602400"/>
                </a:lnTo>
                <a:lnTo>
                  <a:pt x="15106" y="596728"/>
                </a:lnTo>
                <a:close/>
              </a:path>
              <a:path w="19050" h="1290320">
                <a:moveTo>
                  <a:pt x="15106" y="560846"/>
                </a:moveTo>
                <a:lnTo>
                  <a:pt x="5673" y="560846"/>
                </a:lnTo>
                <a:lnTo>
                  <a:pt x="0" y="564607"/>
                </a:lnTo>
                <a:lnTo>
                  <a:pt x="0" y="575951"/>
                </a:lnTo>
                <a:lnTo>
                  <a:pt x="5673" y="579711"/>
                </a:lnTo>
                <a:lnTo>
                  <a:pt x="15106" y="579711"/>
                </a:lnTo>
                <a:lnTo>
                  <a:pt x="18867" y="575951"/>
                </a:lnTo>
                <a:lnTo>
                  <a:pt x="18867" y="564607"/>
                </a:lnTo>
                <a:lnTo>
                  <a:pt x="15106" y="560846"/>
                </a:lnTo>
                <a:close/>
              </a:path>
              <a:path w="19050" h="1290320">
                <a:moveTo>
                  <a:pt x="15106" y="523053"/>
                </a:moveTo>
                <a:lnTo>
                  <a:pt x="5673" y="523053"/>
                </a:lnTo>
                <a:lnTo>
                  <a:pt x="0" y="526813"/>
                </a:lnTo>
                <a:lnTo>
                  <a:pt x="0" y="538158"/>
                </a:lnTo>
                <a:lnTo>
                  <a:pt x="5673" y="541918"/>
                </a:lnTo>
                <a:lnTo>
                  <a:pt x="15106" y="541918"/>
                </a:lnTo>
                <a:lnTo>
                  <a:pt x="18867" y="538158"/>
                </a:lnTo>
                <a:lnTo>
                  <a:pt x="18867" y="526813"/>
                </a:lnTo>
                <a:lnTo>
                  <a:pt x="15106" y="523053"/>
                </a:lnTo>
                <a:close/>
              </a:path>
              <a:path w="19050" h="1290320">
                <a:moveTo>
                  <a:pt x="15106" y="485323"/>
                </a:moveTo>
                <a:lnTo>
                  <a:pt x="5673" y="485323"/>
                </a:lnTo>
                <a:lnTo>
                  <a:pt x="0" y="489083"/>
                </a:lnTo>
                <a:lnTo>
                  <a:pt x="0" y="500428"/>
                </a:lnTo>
                <a:lnTo>
                  <a:pt x="5673" y="504188"/>
                </a:lnTo>
                <a:lnTo>
                  <a:pt x="15106" y="504188"/>
                </a:lnTo>
                <a:lnTo>
                  <a:pt x="18867" y="500428"/>
                </a:lnTo>
                <a:lnTo>
                  <a:pt x="18867" y="489083"/>
                </a:lnTo>
                <a:lnTo>
                  <a:pt x="15106" y="485323"/>
                </a:lnTo>
                <a:close/>
              </a:path>
              <a:path w="19050" h="1290320">
                <a:moveTo>
                  <a:pt x="15106" y="449442"/>
                </a:moveTo>
                <a:lnTo>
                  <a:pt x="5673" y="449442"/>
                </a:lnTo>
                <a:lnTo>
                  <a:pt x="0" y="453202"/>
                </a:lnTo>
                <a:lnTo>
                  <a:pt x="0" y="464546"/>
                </a:lnTo>
                <a:lnTo>
                  <a:pt x="5673" y="468307"/>
                </a:lnTo>
                <a:lnTo>
                  <a:pt x="15106" y="468307"/>
                </a:lnTo>
                <a:lnTo>
                  <a:pt x="18867" y="464546"/>
                </a:lnTo>
                <a:lnTo>
                  <a:pt x="18867" y="453202"/>
                </a:lnTo>
                <a:lnTo>
                  <a:pt x="15106" y="449442"/>
                </a:lnTo>
                <a:close/>
              </a:path>
              <a:path w="19050" h="1290320">
                <a:moveTo>
                  <a:pt x="15106" y="411648"/>
                </a:moveTo>
                <a:lnTo>
                  <a:pt x="5673" y="411648"/>
                </a:lnTo>
                <a:lnTo>
                  <a:pt x="0" y="415409"/>
                </a:lnTo>
                <a:lnTo>
                  <a:pt x="0" y="426753"/>
                </a:lnTo>
                <a:lnTo>
                  <a:pt x="5673" y="430513"/>
                </a:lnTo>
                <a:lnTo>
                  <a:pt x="15106" y="430513"/>
                </a:lnTo>
                <a:lnTo>
                  <a:pt x="18867" y="426753"/>
                </a:lnTo>
                <a:lnTo>
                  <a:pt x="18867" y="415409"/>
                </a:lnTo>
                <a:lnTo>
                  <a:pt x="15106" y="411648"/>
                </a:lnTo>
                <a:close/>
              </a:path>
              <a:path w="19050" h="1290320">
                <a:moveTo>
                  <a:pt x="15106" y="373855"/>
                </a:moveTo>
                <a:lnTo>
                  <a:pt x="5673" y="373855"/>
                </a:lnTo>
                <a:lnTo>
                  <a:pt x="0" y="377679"/>
                </a:lnTo>
                <a:lnTo>
                  <a:pt x="0" y="388960"/>
                </a:lnTo>
                <a:lnTo>
                  <a:pt x="5673" y="392783"/>
                </a:lnTo>
                <a:lnTo>
                  <a:pt x="15106" y="392783"/>
                </a:lnTo>
                <a:lnTo>
                  <a:pt x="18867" y="388960"/>
                </a:lnTo>
                <a:lnTo>
                  <a:pt x="18867" y="377679"/>
                </a:lnTo>
                <a:lnTo>
                  <a:pt x="15106" y="373855"/>
                </a:lnTo>
                <a:close/>
              </a:path>
              <a:path w="19050" h="1290320">
                <a:moveTo>
                  <a:pt x="15106" y="337973"/>
                </a:moveTo>
                <a:lnTo>
                  <a:pt x="5673" y="337973"/>
                </a:lnTo>
                <a:lnTo>
                  <a:pt x="0" y="341797"/>
                </a:lnTo>
                <a:lnTo>
                  <a:pt x="0" y="353078"/>
                </a:lnTo>
                <a:lnTo>
                  <a:pt x="5673" y="356902"/>
                </a:lnTo>
                <a:lnTo>
                  <a:pt x="15106" y="356902"/>
                </a:lnTo>
                <a:lnTo>
                  <a:pt x="18867" y="353078"/>
                </a:lnTo>
                <a:lnTo>
                  <a:pt x="18867" y="341797"/>
                </a:lnTo>
                <a:lnTo>
                  <a:pt x="15106" y="337973"/>
                </a:lnTo>
                <a:close/>
              </a:path>
              <a:path w="19050" h="1290320">
                <a:moveTo>
                  <a:pt x="15106" y="298332"/>
                </a:moveTo>
                <a:lnTo>
                  <a:pt x="5673" y="298332"/>
                </a:lnTo>
                <a:lnTo>
                  <a:pt x="0" y="304004"/>
                </a:lnTo>
                <a:lnTo>
                  <a:pt x="0" y="313436"/>
                </a:lnTo>
                <a:lnTo>
                  <a:pt x="5673" y="319109"/>
                </a:lnTo>
                <a:lnTo>
                  <a:pt x="15106" y="319109"/>
                </a:lnTo>
                <a:lnTo>
                  <a:pt x="18867" y="313436"/>
                </a:lnTo>
                <a:lnTo>
                  <a:pt x="18867" y="304004"/>
                </a:lnTo>
                <a:lnTo>
                  <a:pt x="15106" y="298332"/>
                </a:lnTo>
                <a:close/>
              </a:path>
              <a:path w="19050" h="1290320">
                <a:moveTo>
                  <a:pt x="15106" y="262450"/>
                </a:moveTo>
                <a:lnTo>
                  <a:pt x="5673" y="262450"/>
                </a:lnTo>
                <a:lnTo>
                  <a:pt x="0" y="266274"/>
                </a:lnTo>
                <a:lnTo>
                  <a:pt x="0" y="275707"/>
                </a:lnTo>
                <a:lnTo>
                  <a:pt x="5673" y="279467"/>
                </a:lnTo>
                <a:lnTo>
                  <a:pt x="15106" y="279467"/>
                </a:lnTo>
                <a:lnTo>
                  <a:pt x="18867" y="275707"/>
                </a:lnTo>
                <a:lnTo>
                  <a:pt x="18867" y="266274"/>
                </a:lnTo>
                <a:lnTo>
                  <a:pt x="15106" y="262450"/>
                </a:lnTo>
                <a:close/>
              </a:path>
              <a:path w="19050" h="1290320">
                <a:moveTo>
                  <a:pt x="15106" y="224721"/>
                </a:moveTo>
                <a:lnTo>
                  <a:pt x="5673" y="224721"/>
                </a:lnTo>
                <a:lnTo>
                  <a:pt x="0" y="228481"/>
                </a:lnTo>
                <a:lnTo>
                  <a:pt x="0" y="239825"/>
                </a:lnTo>
                <a:lnTo>
                  <a:pt x="5673" y="243585"/>
                </a:lnTo>
                <a:lnTo>
                  <a:pt x="15106" y="243585"/>
                </a:lnTo>
                <a:lnTo>
                  <a:pt x="18867" y="239825"/>
                </a:lnTo>
                <a:lnTo>
                  <a:pt x="18867" y="228481"/>
                </a:lnTo>
                <a:lnTo>
                  <a:pt x="15106" y="224721"/>
                </a:lnTo>
                <a:close/>
              </a:path>
              <a:path w="19050" h="1290320">
                <a:moveTo>
                  <a:pt x="15106" y="186927"/>
                </a:moveTo>
                <a:lnTo>
                  <a:pt x="5673" y="186927"/>
                </a:lnTo>
                <a:lnTo>
                  <a:pt x="0" y="190687"/>
                </a:lnTo>
                <a:lnTo>
                  <a:pt x="0" y="202032"/>
                </a:lnTo>
                <a:lnTo>
                  <a:pt x="5673" y="205792"/>
                </a:lnTo>
                <a:lnTo>
                  <a:pt x="15106" y="205792"/>
                </a:lnTo>
                <a:lnTo>
                  <a:pt x="18867" y="202032"/>
                </a:lnTo>
                <a:lnTo>
                  <a:pt x="18867" y="190687"/>
                </a:lnTo>
                <a:lnTo>
                  <a:pt x="15106" y="186927"/>
                </a:lnTo>
                <a:close/>
              </a:path>
              <a:path w="19050" h="1290320">
                <a:moveTo>
                  <a:pt x="15106" y="151046"/>
                </a:moveTo>
                <a:lnTo>
                  <a:pt x="5673" y="151046"/>
                </a:lnTo>
                <a:lnTo>
                  <a:pt x="0" y="154806"/>
                </a:lnTo>
                <a:lnTo>
                  <a:pt x="0" y="166150"/>
                </a:lnTo>
                <a:lnTo>
                  <a:pt x="5673" y="168062"/>
                </a:lnTo>
                <a:lnTo>
                  <a:pt x="15106" y="168062"/>
                </a:lnTo>
                <a:lnTo>
                  <a:pt x="18867" y="166150"/>
                </a:lnTo>
                <a:lnTo>
                  <a:pt x="18867" y="154806"/>
                </a:lnTo>
                <a:lnTo>
                  <a:pt x="15106" y="151046"/>
                </a:lnTo>
                <a:close/>
              </a:path>
              <a:path w="19050" h="1290320">
                <a:moveTo>
                  <a:pt x="15106" y="113316"/>
                </a:moveTo>
                <a:lnTo>
                  <a:pt x="5673" y="113316"/>
                </a:lnTo>
                <a:lnTo>
                  <a:pt x="0" y="117076"/>
                </a:lnTo>
                <a:lnTo>
                  <a:pt x="0" y="128421"/>
                </a:lnTo>
                <a:lnTo>
                  <a:pt x="5673" y="132181"/>
                </a:lnTo>
                <a:lnTo>
                  <a:pt x="15106" y="132181"/>
                </a:lnTo>
                <a:lnTo>
                  <a:pt x="18867" y="128421"/>
                </a:lnTo>
                <a:lnTo>
                  <a:pt x="18867" y="117076"/>
                </a:lnTo>
                <a:lnTo>
                  <a:pt x="15106" y="113316"/>
                </a:lnTo>
                <a:close/>
              </a:path>
              <a:path w="19050" h="1290320">
                <a:moveTo>
                  <a:pt x="15106" y="75523"/>
                </a:moveTo>
                <a:lnTo>
                  <a:pt x="5673" y="75523"/>
                </a:lnTo>
                <a:lnTo>
                  <a:pt x="0" y="79283"/>
                </a:lnTo>
                <a:lnTo>
                  <a:pt x="0" y="90627"/>
                </a:lnTo>
                <a:lnTo>
                  <a:pt x="5673" y="94387"/>
                </a:lnTo>
                <a:lnTo>
                  <a:pt x="15106" y="94387"/>
                </a:lnTo>
                <a:lnTo>
                  <a:pt x="18867" y="90627"/>
                </a:lnTo>
                <a:lnTo>
                  <a:pt x="18867" y="79283"/>
                </a:lnTo>
                <a:lnTo>
                  <a:pt x="15106" y="75523"/>
                </a:lnTo>
                <a:close/>
              </a:path>
              <a:path w="19050" h="1290320">
                <a:moveTo>
                  <a:pt x="15106" y="39641"/>
                </a:moveTo>
                <a:lnTo>
                  <a:pt x="5673" y="39641"/>
                </a:lnTo>
                <a:lnTo>
                  <a:pt x="0" y="43401"/>
                </a:lnTo>
                <a:lnTo>
                  <a:pt x="0" y="54746"/>
                </a:lnTo>
                <a:lnTo>
                  <a:pt x="5673" y="58506"/>
                </a:lnTo>
                <a:lnTo>
                  <a:pt x="15106" y="58506"/>
                </a:lnTo>
                <a:lnTo>
                  <a:pt x="18867" y="52834"/>
                </a:lnTo>
                <a:lnTo>
                  <a:pt x="18867" y="43401"/>
                </a:lnTo>
                <a:lnTo>
                  <a:pt x="15106" y="39641"/>
                </a:lnTo>
                <a:close/>
              </a:path>
              <a:path w="19050" h="1290320">
                <a:moveTo>
                  <a:pt x="15106" y="0"/>
                </a:moveTo>
                <a:lnTo>
                  <a:pt x="5673" y="0"/>
                </a:lnTo>
                <a:lnTo>
                  <a:pt x="0" y="5672"/>
                </a:lnTo>
                <a:lnTo>
                  <a:pt x="0" y="15104"/>
                </a:lnTo>
                <a:lnTo>
                  <a:pt x="5673" y="20776"/>
                </a:lnTo>
                <a:lnTo>
                  <a:pt x="15106" y="20776"/>
                </a:lnTo>
                <a:lnTo>
                  <a:pt x="18867" y="15104"/>
                </a:lnTo>
                <a:lnTo>
                  <a:pt x="18867" y="5672"/>
                </a:lnTo>
                <a:lnTo>
                  <a:pt x="1510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8523803" y="4951271"/>
            <a:ext cx="17145" cy="693420"/>
          </a:xfrm>
          <a:custGeom>
            <a:avLst/>
            <a:gdLst/>
            <a:ahLst/>
            <a:cxnLst/>
            <a:rect l="l" t="t" r="r" b="b"/>
            <a:pathLst>
              <a:path w="17145" h="693420">
                <a:moveTo>
                  <a:pt x="13258" y="674163"/>
                </a:moveTo>
                <a:lnTo>
                  <a:pt x="3824" y="674163"/>
                </a:lnTo>
                <a:lnTo>
                  <a:pt x="0" y="677923"/>
                </a:lnTo>
                <a:lnTo>
                  <a:pt x="0" y="689268"/>
                </a:lnTo>
                <a:lnTo>
                  <a:pt x="3824" y="693028"/>
                </a:lnTo>
                <a:lnTo>
                  <a:pt x="13258" y="693028"/>
                </a:lnTo>
                <a:lnTo>
                  <a:pt x="17019" y="689268"/>
                </a:lnTo>
                <a:lnTo>
                  <a:pt x="17019" y="677923"/>
                </a:lnTo>
                <a:lnTo>
                  <a:pt x="13258" y="674163"/>
                </a:lnTo>
                <a:close/>
              </a:path>
              <a:path w="17145" h="693420">
                <a:moveTo>
                  <a:pt x="13258" y="634521"/>
                </a:moveTo>
                <a:lnTo>
                  <a:pt x="3824" y="634521"/>
                </a:lnTo>
                <a:lnTo>
                  <a:pt x="0" y="640193"/>
                </a:lnTo>
                <a:lnTo>
                  <a:pt x="0" y="649626"/>
                </a:lnTo>
                <a:lnTo>
                  <a:pt x="3824" y="655298"/>
                </a:lnTo>
                <a:lnTo>
                  <a:pt x="13258" y="655298"/>
                </a:lnTo>
                <a:lnTo>
                  <a:pt x="17019" y="649626"/>
                </a:lnTo>
                <a:lnTo>
                  <a:pt x="17019" y="640193"/>
                </a:lnTo>
                <a:lnTo>
                  <a:pt x="13258" y="634521"/>
                </a:lnTo>
                <a:close/>
              </a:path>
              <a:path w="17145" h="693420">
                <a:moveTo>
                  <a:pt x="13258" y="598640"/>
                </a:moveTo>
                <a:lnTo>
                  <a:pt x="3824" y="598640"/>
                </a:lnTo>
                <a:lnTo>
                  <a:pt x="0" y="604312"/>
                </a:lnTo>
                <a:lnTo>
                  <a:pt x="0" y="613744"/>
                </a:lnTo>
                <a:lnTo>
                  <a:pt x="3824" y="617505"/>
                </a:lnTo>
                <a:lnTo>
                  <a:pt x="13258" y="617505"/>
                </a:lnTo>
                <a:lnTo>
                  <a:pt x="17019" y="613744"/>
                </a:lnTo>
                <a:lnTo>
                  <a:pt x="17019" y="604312"/>
                </a:lnTo>
                <a:lnTo>
                  <a:pt x="13258" y="598640"/>
                </a:lnTo>
                <a:close/>
              </a:path>
              <a:path w="17145" h="693420">
                <a:moveTo>
                  <a:pt x="13258" y="560846"/>
                </a:moveTo>
                <a:lnTo>
                  <a:pt x="3824" y="560846"/>
                </a:lnTo>
                <a:lnTo>
                  <a:pt x="0" y="564670"/>
                </a:lnTo>
                <a:lnTo>
                  <a:pt x="0" y="575951"/>
                </a:lnTo>
                <a:lnTo>
                  <a:pt x="3824" y="579775"/>
                </a:lnTo>
                <a:lnTo>
                  <a:pt x="13258" y="579775"/>
                </a:lnTo>
                <a:lnTo>
                  <a:pt x="17019" y="575951"/>
                </a:lnTo>
                <a:lnTo>
                  <a:pt x="17019" y="564670"/>
                </a:lnTo>
                <a:lnTo>
                  <a:pt x="13258" y="560846"/>
                </a:lnTo>
                <a:close/>
              </a:path>
              <a:path w="17145" h="693420">
                <a:moveTo>
                  <a:pt x="13258" y="523117"/>
                </a:moveTo>
                <a:lnTo>
                  <a:pt x="3824" y="523117"/>
                </a:lnTo>
                <a:lnTo>
                  <a:pt x="0" y="526877"/>
                </a:lnTo>
                <a:lnTo>
                  <a:pt x="0" y="538221"/>
                </a:lnTo>
                <a:lnTo>
                  <a:pt x="3824" y="541981"/>
                </a:lnTo>
                <a:lnTo>
                  <a:pt x="13258" y="541981"/>
                </a:lnTo>
                <a:lnTo>
                  <a:pt x="17019" y="538221"/>
                </a:lnTo>
                <a:lnTo>
                  <a:pt x="17019" y="526877"/>
                </a:lnTo>
                <a:lnTo>
                  <a:pt x="13258" y="523117"/>
                </a:lnTo>
                <a:close/>
              </a:path>
              <a:path w="17145" h="693420">
                <a:moveTo>
                  <a:pt x="13258" y="487235"/>
                </a:moveTo>
                <a:lnTo>
                  <a:pt x="3824" y="487235"/>
                </a:lnTo>
                <a:lnTo>
                  <a:pt x="0" y="490995"/>
                </a:lnTo>
                <a:lnTo>
                  <a:pt x="0" y="502340"/>
                </a:lnTo>
                <a:lnTo>
                  <a:pt x="3824" y="506100"/>
                </a:lnTo>
                <a:lnTo>
                  <a:pt x="13258" y="506100"/>
                </a:lnTo>
                <a:lnTo>
                  <a:pt x="17019" y="502340"/>
                </a:lnTo>
                <a:lnTo>
                  <a:pt x="17019" y="490995"/>
                </a:lnTo>
                <a:lnTo>
                  <a:pt x="13258" y="487235"/>
                </a:lnTo>
                <a:close/>
              </a:path>
              <a:path w="17145" h="693420">
                <a:moveTo>
                  <a:pt x="13258" y="449442"/>
                </a:moveTo>
                <a:lnTo>
                  <a:pt x="3824" y="449442"/>
                </a:lnTo>
                <a:lnTo>
                  <a:pt x="0" y="453202"/>
                </a:lnTo>
                <a:lnTo>
                  <a:pt x="0" y="464546"/>
                </a:lnTo>
                <a:lnTo>
                  <a:pt x="3824" y="468307"/>
                </a:lnTo>
                <a:lnTo>
                  <a:pt x="13258" y="468307"/>
                </a:lnTo>
                <a:lnTo>
                  <a:pt x="17019" y="464546"/>
                </a:lnTo>
                <a:lnTo>
                  <a:pt x="17019" y="453202"/>
                </a:lnTo>
                <a:lnTo>
                  <a:pt x="13258" y="449442"/>
                </a:lnTo>
                <a:close/>
              </a:path>
              <a:path w="17145" h="693420">
                <a:moveTo>
                  <a:pt x="13258" y="411712"/>
                </a:moveTo>
                <a:lnTo>
                  <a:pt x="3824" y="411712"/>
                </a:lnTo>
                <a:lnTo>
                  <a:pt x="0" y="415472"/>
                </a:lnTo>
                <a:lnTo>
                  <a:pt x="0" y="426817"/>
                </a:lnTo>
                <a:lnTo>
                  <a:pt x="3824" y="430577"/>
                </a:lnTo>
                <a:lnTo>
                  <a:pt x="13258" y="430577"/>
                </a:lnTo>
                <a:lnTo>
                  <a:pt x="17019" y="424905"/>
                </a:lnTo>
                <a:lnTo>
                  <a:pt x="17019" y="415472"/>
                </a:lnTo>
                <a:lnTo>
                  <a:pt x="13258" y="411712"/>
                </a:lnTo>
                <a:close/>
              </a:path>
              <a:path w="17145" h="693420">
                <a:moveTo>
                  <a:pt x="13258" y="375831"/>
                </a:moveTo>
                <a:lnTo>
                  <a:pt x="3824" y="375831"/>
                </a:lnTo>
                <a:lnTo>
                  <a:pt x="0" y="379591"/>
                </a:lnTo>
                <a:lnTo>
                  <a:pt x="0" y="390935"/>
                </a:lnTo>
                <a:lnTo>
                  <a:pt x="3824" y="394695"/>
                </a:lnTo>
                <a:lnTo>
                  <a:pt x="13258" y="394695"/>
                </a:lnTo>
                <a:lnTo>
                  <a:pt x="17019" y="390935"/>
                </a:lnTo>
                <a:lnTo>
                  <a:pt x="17019" y="379591"/>
                </a:lnTo>
                <a:lnTo>
                  <a:pt x="13258" y="375831"/>
                </a:lnTo>
                <a:close/>
              </a:path>
              <a:path w="17145" h="693420">
                <a:moveTo>
                  <a:pt x="13258" y="336125"/>
                </a:moveTo>
                <a:lnTo>
                  <a:pt x="3824" y="336125"/>
                </a:lnTo>
                <a:lnTo>
                  <a:pt x="0" y="341797"/>
                </a:lnTo>
                <a:lnTo>
                  <a:pt x="0" y="351230"/>
                </a:lnTo>
                <a:lnTo>
                  <a:pt x="3824" y="356902"/>
                </a:lnTo>
                <a:lnTo>
                  <a:pt x="13258" y="356902"/>
                </a:lnTo>
                <a:lnTo>
                  <a:pt x="17019" y="351230"/>
                </a:lnTo>
                <a:lnTo>
                  <a:pt x="17019" y="341797"/>
                </a:lnTo>
                <a:lnTo>
                  <a:pt x="13258" y="336125"/>
                </a:lnTo>
                <a:close/>
              </a:path>
              <a:path w="17145" h="693420">
                <a:moveTo>
                  <a:pt x="13258" y="300244"/>
                </a:moveTo>
                <a:lnTo>
                  <a:pt x="3824" y="300244"/>
                </a:lnTo>
                <a:lnTo>
                  <a:pt x="0" y="304068"/>
                </a:lnTo>
                <a:lnTo>
                  <a:pt x="0" y="313500"/>
                </a:lnTo>
                <a:lnTo>
                  <a:pt x="3824" y="319172"/>
                </a:lnTo>
                <a:lnTo>
                  <a:pt x="13258" y="319172"/>
                </a:lnTo>
                <a:lnTo>
                  <a:pt x="17019" y="313500"/>
                </a:lnTo>
                <a:lnTo>
                  <a:pt x="17019" y="304068"/>
                </a:lnTo>
                <a:lnTo>
                  <a:pt x="13258" y="300244"/>
                </a:lnTo>
                <a:close/>
              </a:path>
              <a:path w="17145" h="693420">
                <a:moveTo>
                  <a:pt x="13258" y="262514"/>
                </a:moveTo>
                <a:lnTo>
                  <a:pt x="3824" y="262514"/>
                </a:lnTo>
                <a:lnTo>
                  <a:pt x="0" y="266274"/>
                </a:lnTo>
                <a:lnTo>
                  <a:pt x="0" y="277619"/>
                </a:lnTo>
                <a:lnTo>
                  <a:pt x="3824" y="281379"/>
                </a:lnTo>
                <a:lnTo>
                  <a:pt x="13258" y="281379"/>
                </a:lnTo>
                <a:lnTo>
                  <a:pt x="17019" y="277619"/>
                </a:lnTo>
                <a:lnTo>
                  <a:pt x="17019" y="266274"/>
                </a:lnTo>
                <a:lnTo>
                  <a:pt x="13258" y="262514"/>
                </a:lnTo>
                <a:close/>
              </a:path>
              <a:path w="17145" h="693420">
                <a:moveTo>
                  <a:pt x="13258" y="224721"/>
                </a:moveTo>
                <a:lnTo>
                  <a:pt x="3824" y="224721"/>
                </a:lnTo>
                <a:lnTo>
                  <a:pt x="0" y="228545"/>
                </a:lnTo>
                <a:lnTo>
                  <a:pt x="0" y="239825"/>
                </a:lnTo>
                <a:lnTo>
                  <a:pt x="3824" y="243649"/>
                </a:lnTo>
                <a:lnTo>
                  <a:pt x="13258" y="243649"/>
                </a:lnTo>
                <a:lnTo>
                  <a:pt x="17019" y="239825"/>
                </a:lnTo>
                <a:lnTo>
                  <a:pt x="17019" y="228545"/>
                </a:lnTo>
                <a:lnTo>
                  <a:pt x="13258" y="224721"/>
                </a:lnTo>
                <a:close/>
              </a:path>
              <a:path w="17145" h="693420">
                <a:moveTo>
                  <a:pt x="13258" y="188839"/>
                </a:moveTo>
                <a:lnTo>
                  <a:pt x="3824" y="188839"/>
                </a:lnTo>
                <a:lnTo>
                  <a:pt x="0" y="192663"/>
                </a:lnTo>
                <a:lnTo>
                  <a:pt x="0" y="202096"/>
                </a:lnTo>
                <a:lnTo>
                  <a:pt x="3824" y="205856"/>
                </a:lnTo>
                <a:lnTo>
                  <a:pt x="13258" y="205856"/>
                </a:lnTo>
                <a:lnTo>
                  <a:pt x="17019" y="202096"/>
                </a:lnTo>
                <a:lnTo>
                  <a:pt x="17019" y="192663"/>
                </a:lnTo>
                <a:lnTo>
                  <a:pt x="13258" y="188839"/>
                </a:lnTo>
                <a:close/>
              </a:path>
              <a:path w="17145" h="693420">
                <a:moveTo>
                  <a:pt x="13258" y="151109"/>
                </a:moveTo>
                <a:lnTo>
                  <a:pt x="3824" y="151109"/>
                </a:lnTo>
                <a:lnTo>
                  <a:pt x="0" y="154870"/>
                </a:lnTo>
                <a:lnTo>
                  <a:pt x="0" y="166214"/>
                </a:lnTo>
                <a:lnTo>
                  <a:pt x="3824" y="169974"/>
                </a:lnTo>
                <a:lnTo>
                  <a:pt x="13258" y="169974"/>
                </a:lnTo>
                <a:lnTo>
                  <a:pt x="17019" y="166214"/>
                </a:lnTo>
                <a:lnTo>
                  <a:pt x="17019" y="154870"/>
                </a:lnTo>
                <a:lnTo>
                  <a:pt x="13258" y="151109"/>
                </a:lnTo>
                <a:close/>
              </a:path>
              <a:path w="17145" h="693420">
                <a:moveTo>
                  <a:pt x="13258" y="113316"/>
                </a:moveTo>
                <a:lnTo>
                  <a:pt x="3824" y="113316"/>
                </a:lnTo>
                <a:lnTo>
                  <a:pt x="0" y="117076"/>
                </a:lnTo>
                <a:lnTo>
                  <a:pt x="0" y="128421"/>
                </a:lnTo>
                <a:lnTo>
                  <a:pt x="3824" y="132181"/>
                </a:lnTo>
                <a:lnTo>
                  <a:pt x="13258" y="132181"/>
                </a:lnTo>
                <a:lnTo>
                  <a:pt x="17019" y="128421"/>
                </a:lnTo>
                <a:lnTo>
                  <a:pt x="17019" y="117076"/>
                </a:lnTo>
                <a:lnTo>
                  <a:pt x="13258" y="113316"/>
                </a:lnTo>
                <a:close/>
              </a:path>
              <a:path w="17145" h="693420">
                <a:moveTo>
                  <a:pt x="13258" y="77435"/>
                </a:moveTo>
                <a:lnTo>
                  <a:pt x="3824" y="77435"/>
                </a:lnTo>
                <a:lnTo>
                  <a:pt x="0" y="81195"/>
                </a:lnTo>
                <a:lnTo>
                  <a:pt x="0" y="90691"/>
                </a:lnTo>
                <a:lnTo>
                  <a:pt x="3824" y="94451"/>
                </a:lnTo>
                <a:lnTo>
                  <a:pt x="13258" y="94451"/>
                </a:lnTo>
                <a:lnTo>
                  <a:pt x="17019" y="90691"/>
                </a:lnTo>
                <a:lnTo>
                  <a:pt x="17019" y="81195"/>
                </a:lnTo>
                <a:lnTo>
                  <a:pt x="13258" y="77435"/>
                </a:lnTo>
                <a:close/>
              </a:path>
              <a:path w="17145" h="693420">
                <a:moveTo>
                  <a:pt x="13258" y="37793"/>
                </a:moveTo>
                <a:lnTo>
                  <a:pt x="3824" y="37793"/>
                </a:lnTo>
                <a:lnTo>
                  <a:pt x="0" y="43465"/>
                </a:lnTo>
                <a:lnTo>
                  <a:pt x="0" y="52898"/>
                </a:lnTo>
                <a:lnTo>
                  <a:pt x="3824" y="56658"/>
                </a:lnTo>
                <a:lnTo>
                  <a:pt x="13258" y="56658"/>
                </a:lnTo>
                <a:lnTo>
                  <a:pt x="17019" y="52898"/>
                </a:lnTo>
                <a:lnTo>
                  <a:pt x="17019" y="43465"/>
                </a:lnTo>
                <a:lnTo>
                  <a:pt x="13258" y="37793"/>
                </a:lnTo>
                <a:close/>
              </a:path>
              <a:path w="17145" h="693420">
                <a:moveTo>
                  <a:pt x="13258" y="0"/>
                </a:moveTo>
                <a:lnTo>
                  <a:pt x="3824" y="0"/>
                </a:lnTo>
                <a:lnTo>
                  <a:pt x="0" y="5672"/>
                </a:lnTo>
                <a:lnTo>
                  <a:pt x="0" y="15104"/>
                </a:lnTo>
                <a:lnTo>
                  <a:pt x="3824" y="20776"/>
                </a:lnTo>
                <a:lnTo>
                  <a:pt x="13258" y="20776"/>
                </a:lnTo>
                <a:lnTo>
                  <a:pt x="17019" y="15104"/>
                </a:lnTo>
                <a:lnTo>
                  <a:pt x="17019" y="5672"/>
                </a:lnTo>
                <a:lnTo>
                  <a:pt x="13258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832495" y="4934318"/>
            <a:ext cx="17145" cy="1025525"/>
          </a:xfrm>
          <a:custGeom>
            <a:avLst/>
            <a:gdLst/>
            <a:ahLst/>
            <a:cxnLst/>
            <a:rect l="l" t="t" r="r" b="b"/>
            <a:pathLst>
              <a:path w="17145" h="1025525">
                <a:moveTo>
                  <a:pt x="13258" y="1006465"/>
                </a:moveTo>
                <a:lnTo>
                  <a:pt x="5673" y="1006465"/>
                </a:lnTo>
                <a:lnTo>
                  <a:pt x="0" y="1010289"/>
                </a:lnTo>
                <a:lnTo>
                  <a:pt x="0" y="1021569"/>
                </a:lnTo>
                <a:lnTo>
                  <a:pt x="5673" y="1025393"/>
                </a:lnTo>
                <a:lnTo>
                  <a:pt x="13258" y="1025393"/>
                </a:lnTo>
                <a:lnTo>
                  <a:pt x="17019" y="1021569"/>
                </a:lnTo>
                <a:lnTo>
                  <a:pt x="17019" y="1010289"/>
                </a:lnTo>
                <a:lnTo>
                  <a:pt x="13258" y="1006465"/>
                </a:lnTo>
                <a:close/>
              </a:path>
              <a:path w="17145" h="1025525">
                <a:moveTo>
                  <a:pt x="13258" y="970583"/>
                </a:moveTo>
                <a:lnTo>
                  <a:pt x="5673" y="970583"/>
                </a:lnTo>
                <a:lnTo>
                  <a:pt x="0" y="974407"/>
                </a:lnTo>
                <a:lnTo>
                  <a:pt x="0" y="985688"/>
                </a:lnTo>
                <a:lnTo>
                  <a:pt x="5673" y="989512"/>
                </a:lnTo>
                <a:lnTo>
                  <a:pt x="13258" y="989512"/>
                </a:lnTo>
                <a:lnTo>
                  <a:pt x="17019" y="985688"/>
                </a:lnTo>
                <a:lnTo>
                  <a:pt x="17019" y="974407"/>
                </a:lnTo>
                <a:lnTo>
                  <a:pt x="13258" y="970583"/>
                </a:lnTo>
                <a:close/>
              </a:path>
              <a:path w="17145" h="1025525">
                <a:moveTo>
                  <a:pt x="13258" y="932854"/>
                </a:moveTo>
                <a:lnTo>
                  <a:pt x="5673" y="932854"/>
                </a:lnTo>
                <a:lnTo>
                  <a:pt x="0" y="936614"/>
                </a:lnTo>
                <a:lnTo>
                  <a:pt x="0" y="947958"/>
                </a:lnTo>
                <a:lnTo>
                  <a:pt x="5673" y="951718"/>
                </a:lnTo>
                <a:lnTo>
                  <a:pt x="13258" y="951718"/>
                </a:lnTo>
                <a:lnTo>
                  <a:pt x="17019" y="946046"/>
                </a:lnTo>
                <a:lnTo>
                  <a:pt x="17019" y="936614"/>
                </a:lnTo>
                <a:lnTo>
                  <a:pt x="13258" y="932854"/>
                </a:lnTo>
                <a:close/>
              </a:path>
              <a:path w="17145" h="1025525">
                <a:moveTo>
                  <a:pt x="13258" y="895060"/>
                </a:moveTo>
                <a:lnTo>
                  <a:pt x="5673" y="895060"/>
                </a:lnTo>
                <a:lnTo>
                  <a:pt x="0" y="900732"/>
                </a:lnTo>
                <a:lnTo>
                  <a:pt x="0" y="908316"/>
                </a:lnTo>
                <a:lnTo>
                  <a:pt x="5673" y="913925"/>
                </a:lnTo>
                <a:lnTo>
                  <a:pt x="13258" y="913925"/>
                </a:lnTo>
                <a:lnTo>
                  <a:pt x="17019" y="908316"/>
                </a:lnTo>
                <a:lnTo>
                  <a:pt x="17019" y="900732"/>
                </a:lnTo>
                <a:lnTo>
                  <a:pt x="13258" y="895060"/>
                </a:lnTo>
                <a:close/>
              </a:path>
              <a:path w="17145" h="1025525">
                <a:moveTo>
                  <a:pt x="13258" y="857330"/>
                </a:moveTo>
                <a:lnTo>
                  <a:pt x="5673" y="857330"/>
                </a:lnTo>
                <a:lnTo>
                  <a:pt x="0" y="862939"/>
                </a:lnTo>
                <a:lnTo>
                  <a:pt x="0" y="872435"/>
                </a:lnTo>
                <a:lnTo>
                  <a:pt x="5673" y="878043"/>
                </a:lnTo>
                <a:lnTo>
                  <a:pt x="13258" y="878043"/>
                </a:lnTo>
                <a:lnTo>
                  <a:pt x="17019" y="872435"/>
                </a:lnTo>
                <a:lnTo>
                  <a:pt x="17019" y="862939"/>
                </a:lnTo>
                <a:lnTo>
                  <a:pt x="13258" y="857330"/>
                </a:lnTo>
                <a:close/>
              </a:path>
              <a:path w="17145" h="1025525">
                <a:moveTo>
                  <a:pt x="13258" y="819537"/>
                </a:moveTo>
                <a:lnTo>
                  <a:pt x="5673" y="819537"/>
                </a:lnTo>
                <a:lnTo>
                  <a:pt x="0" y="823297"/>
                </a:lnTo>
                <a:lnTo>
                  <a:pt x="0" y="834642"/>
                </a:lnTo>
                <a:lnTo>
                  <a:pt x="5673" y="838402"/>
                </a:lnTo>
                <a:lnTo>
                  <a:pt x="13258" y="838402"/>
                </a:lnTo>
                <a:lnTo>
                  <a:pt x="17019" y="834642"/>
                </a:lnTo>
                <a:lnTo>
                  <a:pt x="17019" y="823297"/>
                </a:lnTo>
                <a:lnTo>
                  <a:pt x="13258" y="819537"/>
                </a:lnTo>
                <a:close/>
              </a:path>
              <a:path w="17145" h="1025525">
                <a:moveTo>
                  <a:pt x="13258" y="783655"/>
                </a:moveTo>
                <a:lnTo>
                  <a:pt x="5673" y="783655"/>
                </a:lnTo>
                <a:lnTo>
                  <a:pt x="0" y="787416"/>
                </a:lnTo>
                <a:lnTo>
                  <a:pt x="0" y="798760"/>
                </a:lnTo>
                <a:lnTo>
                  <a:pt x="5673" y="802520"/>
                </a:lnTo>
                <a:lnTo>
                  <a:pt x="13258" y="802520"/>
                </a:lnTo>
                <a:lnTo>
                  <a:pt x="17019" y="798760"/>
                </a:lnTo>
                <a:lnTo>
                  <a:pt x="17019" y="787416"/>
                </a:lnTo>
                <a:lnTo>
                  <a:pt x="13258" y="783655"/>
                </a:lnTo>
                <a:close/>
              </a:path>
              <a:path w="17145" h="1025525">
                <a:moveTo>
                  <a:pt x="13258" y="745862"/>
                </a:moveTo>
                <a:lnTo>
                  <a:pt x="5673" y="745862"/>
                </a:lnTo>
                <a:lnTo>
                  <a:pt x="0" y="749686"/>
                </a:lnTo>
                <a:lnTo>
                  <a:pt x="0" y="760967"/>
                </a:lnTo>
                <a:lnTo>
                  <a:pt x="5673" y="764791"/>
                </a:lnTo>
                <a:lnTo>
                  <a:pt x="13258" y="764791"/>
                </a:lnTo>
                <a:lnTo>
                  <a:pt x="17019" y="760967"/>
                </a:lnTo>
                <a:lnTo>
                  <a:pt x="17019" y="749686"/>
                </a:lnTo>
                <a:lnTo>
                  <a:pt x="13258" y="745862"/>
                </a:lnTo>
                <a:close/>
              </a:path>
              <a:path w="17145" h="1025525">
                <a:moveTo>
                  <a:pt x="13258" y="709981"/>
                </a:moveTo>
                <a:lnTo>
                  <a:pt x="5673" y="709981"/>
                </a:lnTo>
                <a:lnTo>
                  <a:pt x="0" y="711893"/>
                </a:lnTo>
                <a:lnTo>
                  <a:pt x="0" y="723237"/>
                </a:lnTo>
                <a:lnTo>
                  <a:pt x="5673" y="726997"/>
                </a:lnTo>
                <a:lnTo>
                  <a:pt x="13258" y="726997"/>
                </a:lnTo>
                <a:lnTo>
                  <a:pt x="17019" y="723237"/>
                </a:lnTo>
                <a:lnTo>
                  <a:pt x="17019" y="711893"/>
                </a:lnTo>
                <a:lnTo>
                  <a:pt x="13258" y="709981"/>
                </a:lnTo>
                <a:close/>
              </a:path>
              <a:path w="17145" h="1025525">
                <a:moveTo>
                  <a:pt x="13258" y="672251"/>
                </a:moveTo>
                <a:lnTo>
                  <a:pt x="5673" y="672251"/>
                </a:lnTo>
                <a:lnTo>
                  <a:pt x="0" y="676011"/>
                </a:lnTo>
                <a:lnTo>
                  <a:pt x="0" y="687356"/>
                </a:lnTo>
                <a:lnTo>
                  <a:pt x="5673" y="691116"/>
                </a:lnTo>
                <a:lnTo>
                  <a:pt x="13258" y="691116"/>
                </a:lnTo>
                <a:lnTo>
                  <a:pt x="17019" y="687356"/>
                </a:lnTo>
                <a:lnTo>
                  <a:pt x="17019" y="676011"/>
                </a:lnTo>
                <a:lnTo>
                  <a:pt x="13258" y="672251"/>
                </a:lnTo>
                <a:close/>
              </a:path>
              <a:path w="17145" h="1025525">
                <a:moveTo>
                  <a:pt x="13258" y="634457"/>
                </a:moveTo>
                <a:lnTo>
                  <a:pt x="5673" y="634457"/>
                </a:lnTo>
                <a:lnTo>
                  <a:pt x="0" y="638218"/>
                </a:lnTo>
                <a:lnTo>
                  <a:pt x="0" y="649562"/>
                </a:lnTo>
                <a:lnTo>
                  <a:pt x="5673" y="653386"/>
                </a:lnTo>
                <a:lnTo>
                  <a:pt x="13258" y="653386"/>
                </a:lnTo>
                <a:lnTo>
                  <a:pt x="17019" y="649562"/>
                </a:lnTo>
                <a:lnTo>
                  <a:pt x="17019" y="638218"/>
                </a:lnTo>
                <a:lnTo>
                  <a:pt x="13258" y="634457"/>
                </a:lnTo>
                <a:close/>
              </a:path>
              <a:path w="17145" h="1025525">
                <a:moveTo>
                  <a:pt x="13258" y="596728"/>
                </a:moveTo>
                <a:lnTo>
                  <a:pt x="5673" y="596728"/>
                </a:lnTo>
                <a:lnTo>
                  <a:pt x="0" y="602400"/>
                </a:lnTo>
                <a:lnTo>
                  <a:pt x="0" y="611832"/>
                </a:lnTo>
                <a:lnTo>
                  <a:pt x="5673" y="615593"/>
                </a:lnTo>
                <a:lnTo>
                  <a:pt x="13258" y="615593"/>
                </a:lnTo>
                <a:lnTo>
                  <a:pt x="17019" y="611832"/>
                </a:lnTo>
                <a:lnTo>
                  <a:pt x="17019" y="602400"/>
                </a:lnTo>
                <a:lnTo>
                  <a:pt x="13258" y="596728"/>
                </a:lnTo>
                <a:close/>
              </a:path>
              <a:path w="17145" h="1025525">
                <a:moveTo>
                  <a:pt x="13258" y="558934"/>
                </a:moveTo>
                <a:lnTo>
                  <a:pt x="5673" y="558934"/>
                </a:lnTo>
                <a:lnTo>
                  <a:pt x="0" y="564607"/>
                </a:lnTo>
                <a:lnTo>
                  <a:pt x="0" y="574039"/>
                </a:lnTo>
                <a:lnTo>
                  <a:pt x="5673" y="577799"/>
                </a:lnTo>
                <a:lnTo>
                  <a:pt x="13258" y="577799"/>
                </a:lnTo>
                <a:lnTo>
                  <a:pt x="17019" y="574039"/>
                </a:lnTo>
                <a:lnTo>
                  <a:pt x="17019" y="564607"/>
                </a:lnTo>
                <a:lnTo>
                  <a:pt x="13258" y="558934"/>
                </a:lnTo>
                <a:close/>
              </a:path>
              <a:path w="17145" h="1025525">
                <a:moveTo>
                  <a:pt x="13258" y="521141"/>
                </a:moveTo>
                <a:lnTo>
                  <a:pt x="5673" y="521141"/>
                </a:lnTo>
                <a:lnTo>
                  <a:pt x="0" y="524965"/>
                </a:lnTo>
                <a:lnTo>
                  <a:pt x="0" y="536246"/>
                </a:lnTo>
                <a:lnTo>
                  <a:pt x="5673" y="540070"/>
                </a:lnTo>
                <a:lnTo>
                  <a:pt x="13258" y="540070"/>
                </a:lnTo>
                <a:lnTo>
                  <a:pt x="17019" y="536246"/>
                </a:lnTo>
                <a:lnTo>
                  <a:pt x="17019" y="524965"/>
                </a:lnTo>
                <a:lnTo>
                  <a:pt x="13258" y="521141"/>
                </a:lnTo>
                <a:close/>
              </a:path>
              <a:path w="17145" h="1025525">
                <a:moveTo>
                  <a:pt x="13258" y="485259"/>
                </a:moveTo>
                <a:lnTo>
                  <a:pt x="5673" y="485259"/>
                </a:lnTo>
                <a:lnTo>
                  <a:pt x="0" y="489083"/>
                </a:lnTo>
                <a:lnTo>
                  <a:pt x="0" y="500428"/>
                </a:lnTo>
                <a:lnTo>
                  <a:pt x="5673" y="504188"/>
                </a:lnTo>
                <a:lnTo>
                  <a:pt x="13258" y="504188"/>
                </a:lnTo>
                <a:lnTo>
                  <a:pt x="17019" y="500428"/>
                </a:lnTo>
                <a:lnTo>
                  <a:pt x="17019" y="489083"/>
                </a:lnTo>
                <a:lnTo>
                  <a:pt x="13258" y="485259"/>
                </a:lnTo>
                <a:close/>
              </a:path>
              <a:path w="17145" h="1025525">
                <a:moveTo>
                  <a:pt x="13258" y="447530"/>
                </a:moveTo>
                <a:lnTo>
                  <a:pt x="5673" y="447530"/>
                </a:lnTo>
                <a:lnTo>
                  <a:pt x="0" y="451290"/>
                </a:lnTo>
                <a:lnTo>
                  <a:pt x="0" y="462634"/>
                </a:lnTo>
                <a:lnTo>
                  <a:pt x="5673" y="466395"/>
                </a:lnTo>
                <a:lnTo>
                  <a:pt x="13258" y="466395"/>
                </a:lnTo>
                <a:lnTo>
                  <a:pt x="17019" y="462634"/>
                </a:lnTo>
                <a:lnTo>
                  <a:pt x="17019" y="451290"/>
                </a:lnTo>
                <a:lnTo>
                  <a:pt x="13258" y="447530"/>
                </a:lnTo>
                <a:close/>
              </a:path>
              <a:path w="17145" h="1025525">
                <a:moveTo>
                  <a:pt x="13258" y="411648"/>
                </a:moveTo>
                <a:lnTo>
                  <a:pt x="5673" y="411648"/>
                </a:lnTo>
                <a:lnTo>
                  <a:pt x="0" y="415409"/>
                </a:lnTo>
                <a:lnTo>
                  <a:pt x="0" y="424841"/>
                </a:lnTo>
                <a:lnTo>
                  <a:pt x="5673" y="428665"/>
                </a:lnTo>
                <a:lnTo>
                  <a:pt x="13258" y="428665"/>
                </a:lnTo>
                <a:lnTo>
                  <a:pt x="17019" y="424841"/>
                </a:lnTo>
                <a:lnTo>
                  <a:pt x="17019" y="415409"/>
                </a:lnTo>
                <a:lnTo>
                  <a:pt x="13258" y="411648"/>
                </a:lnTo>
                <a:close/>
              </a:path>
              <a:path w="17145" h="1025525">
                <a:moveTo>
                  <a:pt x="13258" y="373855"/>
                </a:moveTo>
                <a:lnTo>
                  <a:pt x="5673" y="373855"/>
                </a:lnTo>
                <a:lnTo>
                  <a:pt x="0" y="377679"/>
                </a:lnTo>
                <a:lnTo>
                  <a:pt x="0" y="388960"/>
                </a:lnTo>
                <a:lnTo>
                  <a:pt x="5673" y="392783"/>
                </a:lnTo>
                <a:lnTo>
                  <a:pt x="13258" y="392783"/>
                </a:lnTo>
                <a:lnTo>
                  <a:pt x="17019" y="387111"/>
                </a:lnTo>
                <a:lnTo>
                  <a:pt x="17019" y="377679"/>
                </a:lnTo>
                <a:lnTo>
                  <a:pt x="13258" y="373855"/>
                </a:lnTo>
                <a:close/>
              </a:path>
              <a:path w="17145" h="1025525">
                <a:moveTo>
                  <a:pt x="13258" y="336125"/>
                </a:moveTo>
                <a:lnTo>
                  <a:pt x="5673" y="336125"/>
                </a:lnTo>
                <a:lnTo>
                  <a:pt x="0" y="339885"/>
                </a:lnTo>
                <a:lnTo>
                  <a:pt x="0" y="351230"/>
                </a:lnTo>
                <a:lnTo>
                  <a:pt x="5673" y="354990"/>
                </a:lnTo>
                <a:lnTo>
                  <a:pt x="13258" y="354990"/>
                </a:lnTo>
                <a:lnTo>
                  <a:pt x="17019" y="351230"/>
                </a:lnTo>
                <a:lnTo>
                  <a:pt x="17019" y="339885"/>
                </a:lnTo>
                <a:lnTo>
                  <a:pt x="13258" y="336125"/>
                </a:lnTo>
                <a:close/>
              </a:path>
              <a:path w="17145" h="1025525">
                <a:moveTo>
                  <a:pt x="13258" y="298332"/>
                </a:moveTo>
                <a:lnTo>
                  <a:pt x="5673" y="298332"/>
                </a:lnTo>
                <a:lnTo>
                  <a:pt x="0" y="304004"/>
                </a:lnTo>
                <a:lnTo>
                  <a:pt x="0" y="313436"/>
                </a:lnTo>
                <a:lnTo>
                  <a:pt x="5673" y="319109"/>
                </a:lnTo>
                <a:lnTo>
                  <a:pt x="13258" y="319109"/>
                </a:lnTo>
                <a:lnTo>
                  <a:pt x="17019" y="313436"/>
                </a:lnTo>
                <a:lnTo>
                  <a:pt x="17019" y="304004"/>
                </a:lnTo>
                <a:lnTo>
                  <a:pt x="13258" y="298332"/>
                </a:lnTo>
                <a:close/>
              </a:path>
              <a:path w="17145" h="1025525">
                <a:moveTo>
                  <a:pt x="13258" y="260602"/>
                </a:moveTo>
                <a:lnTo>
                  <a:pt x="5673" y="260602"/>
                </a:lnTo>
                <a:lnTo>
                  <a:pt x="0" y="266211"/>
                </a:lnTo>
                <a:lnTo>
                  <a:pt x="0" y="275707"/>
                </a:lnTo>
                <a:lnTo>
                  <a:pt x="5673" y="281315"/>
                </a:lnTo>
                <a:lnTo>
                  <a:pt x="13258" y="281315"/>
                </a:lnTo>
                <a:lnTo>
                  <a:pt x="17019" y="275707"/>
                </a:lnTo>
                <a:lnTo>
                  <a:pt x="17019" y="266211"/>
                </a:lnTo>
                <a:lnTo>
                  <a:pt x="13258" y="260602"/>
                </a:lnTo>
                <a:close/>
              </a:path>
              <a:path w="17145" h="1025525">
                <a:moveTo>
                  <a:pt x="13258" y="224721"/>
                </a:moveTo>
                <a:lnTo>
                  <a:pt x="5673" y="224721"/>
                </a:lnTo>
                <a:lnTo>
                  <a:pt x="0" y="228481"/>
                </a:lnTo>
                <a:lnTo>
                  <a:pt x="0" y="237913"/>
                </a:lnTo>
                <a:lnTo>
                  <a:pt x="5673" y="241674"/>
                </a:lnTo>
                <a:lnTo>
                  <a:pt x="13258" y="241674"/>
                </a:lnTo>
                <a:lnTo>
                  <a:pt x="17019" y="237913"/>
                </a:lnTo>
                <a:lnTo>
                  <a:pt x="17019" y="228481"/>
                </a:lnTo>
                <a:lnTo>
                  <a:pt x="13258" y="224721"/>
                </a:lnTo>
                <a:close/>
              </a:path>
              <a:path w="17145" h="1025525">
                <a:moveTo>
                  <a:pt x="13258" y="186927"/>
                </a:moveTo>
                <a:lnTo>
                  <a:pt x="5673" y="186927"/>
                </a:lnTo>
                <a:lnTo>
                  <a:pt x="0" y="190687"/>
                </a:lnTo>
                <a:lnTo>
                  <a:pt x="0" y="202032"/>
                </a:lnTo>
                <a:lnTo>
                  <a:pt x="5673" y="205792"/>
                </a:lnTo>
                <a:lnTo>
                  <a:pt x="13258" y="205792"/>
                </a:lnTo>
                <a:lnTo>
                  <a:pt x="17019" y="202032"/>
                </a:lnTo>
                <a:lnTo>
                  <a:pt x="17019" y="190687"/>
                </a:lnTo>
                <a:lnTo>
                  <a:pt x="13258" y="186927"/>
                </a:lnTo>
                <a:close/>
              </a:path>
              <a:path w="17145" h="1025525">
                <a:moveTo>
                  <a:pt x="13258" y="149134"/>
                </a:moveTo>
                <a:lnTo>
                  <a:pt x="5673" y="149134"/>
                </a:lnTo>
                <a:lnTo>
                  <a:pt x="0" y="152958"/>
                </a:lnTo>
                <a:lnTo>
                  <a:pt x="0" y="164238"/>
                </a:lnTo>
                <a:lnTo>
                  <a:pt x="5673" y="168062"/>
                </a:lnTo>
                <a:lnTo>
                  <a:pt x="13258" y="168062"/>
                </a:lnTo>
                <a:lnTo>
                  <a:pt x="17019" y="164238"/>
                </a:lnTo>
                <a:lnTo>
                  <a:pt x="17019" y="152958"/>
                </a:lnTo>
                <a:lnTo>
                  <a:pt x="13258" y="149134"/>
                </a:lnTo>
                <a:close/>
              </a:path>
              <a:path w="17145" h="1025525">
                <a:moveTo>
                  <a:pt x="13258" y="113252"/>
                </a:moveTo>
                <a:lnTo>
                  <a:pt x="5673" y="113252"/>
                </a:lnTo>
                <a:lnTo>
                  <a:pt x="0" y="117076"/>
                </a:lnTo>
                <a:lnTo>
                  <a:pt x="0" y="128357"/>
                </a:lnTo>
                <a:lnTo>
                  <a:pt x="5673" y="132181"/>
                </a:lnTo>
                <a:lnTo>
                  <a:pt x="13258" y="132181"/>
                </a:lnTo>
                <a:lnTo>
                  <a:pt x="17019" y="128357"/>
                </a:lnTo>
                <a:lnTo>
                  <a:pt x="17019" y="117076"/>
                </a:lnTo>
                <a:lnTo>
                  <a:pt x="13258" y="113252"/>
                </a:lnTo>
                <a:close/>
              </a:path>
              <a:path w="17145" h="1025525">
                <a:moveTo>
                  <a:pt x="13258" y="75523"/>
                </a:moveTo>
                <a:lnTo>
                  <a:pt x="5673" y="75523"/>
                </a:lnTo>
                <a:lnTo>
                  <a:pt x="0" y="79283"/>
                </a:lnTo>
                <a:lnTo>
                  <a:pt x="0" y="90627"/>
                </a:lnTo>
                <a:lnTo>
                  <a:pt x="5673" y="94387"/>
                </a:lnTo>
                <a:lnTo>
                  <a:pt x="13258" y="94387"/>
                </a:lnTo>
                <a:lnTo>
                  <a:pt x="17019" y="90627"/>
                </a:lnTo>
                <a:lnTo>
                  <a:pt x="17019" y="79283"/>
                </a:lnTo>
                <a:lnTo>
                  <a:pt x="13258" y="75523"/>
                </a:lnTo>
                <a:close/>
              </a:path>
              <a:path w="17145" h="1025525">
                <a:moveTo>
                  <a:pt x="13258" y="37729"/>
                </a:moveTo>
                <a:lnTo>
                  <a:pt x="5673" y="37729"/>
                </a:lnTo>
                <a:lnTo>
                  <a:pt x="0" y="41553"/>
                </a:lnTo>
                <a:lnTo>
                  <a:pt x="0" y="52834"/>
                </a:lnTo>
                <a:lnTo>
                  <a:pt x="5673" y="56658"/>
                </a:lnTo>
                <a:lnTo>
                  <a:pt x="13258" y="56658"/>
                </a:lnTo>
                <a:lnTo>
                  <a:pt x="17019" y="52834"/>
                </a:lnTo>
                <a:lnTo>
                  <a:pt x="17019" y="41553"/>
                </a:lnTo>
                <a:lnTo>
                  <a:pt x="13258" y="37729"/>
                </a:lnTo>
                <a:close/>
              </a:path>
              <a:path w="17145" h="1025525">
                <a:moveTo>
                  <a:pt x="13258" y="0"/>
                </a:moveTo>
                <a:lnTo>
                  <a:pt x="5673" y="0"/>
                </a:lnTo>
                <a:lnTo>
                  <a:pt x="0" y="5672"/>
                </a:lnTo>
                <a:lnTo>
                  <a:pt x="0" y="15104"/>
                </a:lnTo>
                <a:lnTo>
                  <a:pt x="5673" y="20776"/>
                </a:lnTo>
                <a:lnTo>
                  <a:pt x="13258" y="20776"/>
                </a:lnTo>
                <a:lnTo>
                  <a:pt x="17019" y="15104"/>
                </a:lnTo>
                <a:lnTo>
                  <a:pt x="17019" y="5672"/>
                </a:lnTo>
                <a:lnTo>
                  <a:pt x="13258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385902" y="6475181"/>
            <a:ext cx="19050" cy="17145"/>
          </a:xfrm>
          <a:custGeom>
            <a:avLst/>
            <a:gdLst/>
            <a:ahLst/>
            <a:cxnLst/>
            <a:rect l="l" t="t" r="r" b="b"/>
            <a:pathLst>
              <a:path w="19050" h="17145">
                <a:moveTo>
                  <a:pt x="15106" y="0"/>
                </a:moveTo>
                <a:lnTo>
                  <a:pt x="3760" y="0"/>
                </a:lnTo>
                <a:lnTo>
                  <a:pt x="0" y="3823"/>
                </a:lnTo>
                <a:lnTo>
                  <a:pt x="0" y="13256"/>
                </a:lnTo>
                <a:lnTo>
                  <a:pt x="3760" y="17016"/>
                </a:lnTo>
                <a:lnTo>
                  <a:pt x="15106" y="17016"/>
                </a:lnTo>
                <a:lnTo>
                  <a:pt x="18867" y="13256"/>
                </a:lnTo>
                <a:lnTo>
                  <a:pt x="18867" y="3823"/>
                </a:lnTo>
                <a:lnTo>
                  <a:pt x="1510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385902" y="5185425"/>
            <a:ext cx="19050" cy="1271270"/>
          </a:xfrm>
          <a:custGeom>
            <a:avLst/>
            <a:gdLst/>
            <a:ahLst/>
            <a:cxnLst/>
            <a:rect l="l" t="t" r="r" b="b"/>
            <a:pathLst>
              <a:path w="19050" h="1271270">
                <a:moveTo>
                  <a:pt x="15106" y="1253875"/>
                </a:moveTo>
                <a:lnTo>
                  <a:pt x="3760" y="1253875"/>
                </a:lnTo>
                <a:lnTo>
                  <a:pt x="0" y="1257699"/>
                </a:lnTo>
                <a:lnTo>
                  <a:pt x="0" y="1267131"/>
                </a:lnTo>
                <a:lnTo>
                  <a:pt x="3760" y="1270891"/>
                </a:lnTo>
                <a:lnTo>
                  <a:pt x="15106" y="1270891"/>
                </a:lnTo>
                <a:lnTo>
                  <a:pt x="18867" y="1267131"/>
                </a:lnTo>
                <a:lnTo>
                  <a:pt x="18867" y="1257699"/>
                </a:lnTo>
                <a:lnTo>
                  <a:pt x="15106" y="1253875"/>
                </a:lnTo>
                <a:close/>
              </a:path>
              <a:path w="19050" h="1271270">
                <a:moveTo>
                  <a:pt x="15106" y="1214233"/>
                </a:moveTo>
                <a:lnTo>
                  <a:pt x="3760" y="1214233"/>
                </a:lnTo>
                <a:lnTo>
                  <a:pt x="0" y="1218057"/>
                </a:lnTo>
                <a:lnTo>
                  <a:pt x="0" y="1229338"/>
                </a:lnTo>
                <a:lnTo>
                  <a:pt x="3760" y="1235010"/>
                </a:lnTo>
                <a:lnTo>
                  <a:pt x="15106" y="1235010"/>
                </a:lnTo>
                <a:lnTo>
                  <a:pt x="18867" y="1229338"/>
                </a:lnTo>
                <a:lnTo>
                  <a:pt x="18867" y="1218057"/>
                </a:lnTo>
                <a:lnTo>
                  <a:pt x="15106" y="1214233"/>
                </a:lnTo>
                <a:close/>
              </a:path>
              <a:path w="19050" h="1271270">
                <a:moveTo>
                  <a:pt x="15106" y="1176503"/>
                </a:moveTo>
                <a:lnTo>
                  <a:pt x="3760" y="1176503"/>
                </a:lnTo>
                <a:lnTo>
                  <a:pt x="0" y="1180263"/>
                </a:lnTo>
                <a:lnTo>
                  <a:pt x="0" y="1191608"/>
                </a:lnTo>
                <a:lnTo>
                  <a:pt x="3760" y="1195368"/>
                </a:lnTo>
                <a:lnTo>
                  <a:pt x="15106" y="1195368"/>
                </a:lnTo>
                <a:lnTo>
                  <a:pt x="18867" y="1191608"/>
                </a:lnTo>
                <a:lnTo>
                  <a:pt x="18867" y="1180263"/>
                </a:lnTo>
                <a:lnTo>
                  <a:pt x="15106" y="1176503"/>
                </a:lnTo>
                <a:close/>
              </a:path>
              <a:path w="19050" h="1271270">
                <a:moveTo>
                  <a:pt x="15106" y="1138710"/>
                </a:moveTo>
                <a:lnTo>
                  <a:pt x="3760" y="1138710"/>
                </a:lnTo>
                <a:lnTo>
                  <a:pt x="0" y="1144382"/>
                </a:lnTo>
                <a:lnTo>
                  <a:pt x="0" y="1151902"/>
                </a:lnTo>
                <a:lnTo>
                  <a:pt x="3760" y="1157575"/>
                </a:lnTo>
                <a:lnTo>
                  <a:pt x="15106" y="1157575"/>
                </a:lnTo>
                <a:lnTo>
                  <a:pt x="18867" y="1151902"/>
                </a:lnTo>
                <a:lnTo>
                  <a:pt x="18867" y="1144382"/>
                </a:lnTo>
                <a:lnTo>
                  <a:pt x="15106" y="1138710"/>
                </a:lnTo>
                <a:close/>
              </a:path>
              <a:path w="19050" h="1271270">
                <a:moveTo>
                  <a:pt x="15106" y="1100916"/>
                </a:moveTo>
                <a:lnTo>
                  <a:pt x="3760" y="1100916"/>
                </a:lnTo>
                <a:lnTo>
                  <a:pt x="0" y="1104740"/>
                </a:lnTo>
                <a:lnTo>
                  <a:pt x="0" y="1116085"/>
                </a:lnTo>
                <a:lnTo>
                  <a:pt x="3760" y="1119845"/>
                </a:lnTo>
                <a:lnTo>
                  <a:pt x="15106" y="1119845"/>
                </a:lnTo>
                <a:lnTo>
                  <a:pt x="18867" y="1116085"/>
                </a:lnTo>
                <a:lnTo>
                  <a:pt x="18867" y="1104740"/>
                </a:lnTo>
                <a:lnTo>
                  <a:pt x="15106" y="1100916"/>
                </a:lnTo>
                <a:close/>
              </a:path>
              <a:path w="19050" h="1271270">
                <a:moveTo>
                  <a:pt x="15106" y="1063187"/>
                </a:moveTo>
                <a:lnTo>
                  <a:pt x="3760" y="1063187"/>
                </a:lnTo>
                <a:lnTo>
                  <a:pt x="0" y="1066947"/>
                </a:lnTo>
                <a:lnTo>
                  <a:pt x="0" y="1078291"/>
                </a:lnTo>
                <a:lnTo>
                  <a:pt x="3760" y="1082052"/>
                </a:lnTo>
                <a:lnTo>
                  <a:pt x="15106" y="1082052"/>
                </a:lnTo>
                <a:lnTo>
                  <a:pt x="18867" y="1078291"/>
                </a:lnTo>
                <a:lnTo>
                  <a:pt x="18867" y="1066947"/>
                </a:lnTo>
                <a:lnTo>
                  <a:pt x="15106" y="1063187"/>
                </a:lnTo>
                <a:close/>
              </a:path>
              <a:path w="19050" h="1271270">
                <a:moveTo>
                  <a:pt x="15106" y="1025393"/>
                </a:moveTo>
                <a:lnTo>
                  <a:pt x="3760" y="1025393"/>
                </a:lnTo>
                <a:lnTo>
                  <a:pt x="0" y="1029217"/>
                </a:lnTo>
                <a:lnTo>
                  <a:pt x="0" y="1038650"/>
                </a:lnTo>
                <a:lnTo>
                  <a:pt x="3760" y="1042410"/>
                </a:lnTo>
                <a:lnTo>
                  <a:pt x="15106" y="1042410"/>
                </a:lnTo>
                <a:lnTo>
                  <a:pt x="18867" y="1038650"/>
                </a:lnTo>
                <a:lnTo>
                  <a:pt x="18867" y="1029217"/>
                </a:lnTo>
                <a:lnTo>
                  <a:pt x="15106" y="1025393"/>
                </a:lnTo>
                <a:close/>
              </a:path>
              <a:path w="19050" h="1271270">
                <a:moveTo>
                  <a:pt x="15106" y="987664"/>
                </a:moveTo>
                <a:lnTo>
                  <a:pt x="3760" y="987664"/>
                </a:lnTo>
                <a:lnTo>
                  <a:pt x="0" y="991424"/>
                </a:lnTo>
                <a:lnTo>
                  <a:pt x="0" y="1002768"/>
                </a:lnTo>
                <a:lnTo>
                  <a:pt x="3760" y="1006528"/>
                </a:lnTo>
                <a:lnTo>
                  <a:pt x="15106" y="1006528"/>
                </a:lnTo>
                <a:lnTo>
                  <a:pt x="18867" y="1002768"/>
                </a:lnTo>
                <a:lnTo>
                  <a:pt x="18867" y="991424"/>
                </a:lnTo>
                <a:lnTo>
                  <a:pt x="15106" y="987664"/>
                </a:lnTo>
                <a:close/>
              </a:path>
              <a:path w="19050" h="1271270">
                <a:moveTo>
                  <a:pt x="15106" y="947958"/>
                </a:moveTo>
                <a:lnTo>
                  <a:pt x="3760" y="947958"/>
                </a:lnTo>
                <a:lnTo>
                  <a:pt x="0" y="953630"/>
                </a:lnTo>
                <a:lnTo>
                  <a:pt x="0" y="963126"/>
                </a:lnTo>
                <a:lnTo>
                  <a:pt x="3760" y="968735"/>
                </a:lnTo>
                <a:lnTo>
                  <a:pt x="15106" y="968735"/>
                </a:lnTo>
                <a:lnTo>
                  <a:pt x="18867" y="963126"/>
                </a:lnTo>
                <a:lnTo>
                  <a:pt x="18867" y="953630"/>
                </a:lnTo>
                <a:lnTo>
                  <a:pt x="15106" y="947958"/>
                </a:lnTo>
                <a:close/>
              </a:path>
              <a:path w="19050" h="1271270">
                <a:moveTo>
                  <a:pt x="15106" y="912140"/>
                </a:moveTo>
                <a:lnTo>
                  <a:pt x="3760" y="912140"/>
                </a:lnTo>
                <a:lnTo>
                  <a:pt x="0" y="915901"/>
                </a:lnTo>
                <a:lnTo>
                  <a:pt x="0" y="925333"/>
                </a:lnTo>
                <a:lnTo>
                  <a:pt x="3760" y="929093"/>
                </a:lnTo>
                <a:lnTo>
                  <a:pt x="15106" y="929093"/>
                </a:lnTo>
                <a:lnTo>
                  <a:pt x="18867" y="925333"/>
                </a:lnTo>
                <a:lnTo>
                  <a:pt x="18867" y="915901"/>
                </a:lnTo>
                <a:lnTo>
                  <a:pt x="15106" y="912140"/>
                </a:lnTo>
                <a:close/>
              </a:path>
              <a:path w="19050" h="1271270">
                <a:moveTo>
                  <a:pt x="15106" y="874347"/>
                </a:moveTo>
                <a:lnTo>
                  <a:pt x="3760" y="874347"/>
                </a:lnTo>
                <a:lnTo>
                  <a:pt x="0" y="878107"/>
                </a:lnTo>
                <a:lnTo>
                  <a:pt x="0" y="889452"/>
                </a:lnTo>
                <a:lnTo>
                  <a:pt x="3760" y="893212"/>
                </a:lnTo>
                <a:lnTo>
                  <a:pt x="15106" y="893212"/>
                </a:lnTo>
                <a:lnTo>
                  <a:pt x="18867" y="889452"/>
                </a:lnTo>
                <a:lnTo>
                  <a:pt x="18867" y="878107"/>
                </a:lnTo>
                <a:lnTo>
                  <a:pt x="15106" y="874347"/>
                </a:lnTo>
                <a:close/>
              </a:path>
              <a:path w="19050" h="1271270">
                <a:moveTo>
                  <a:pt x="15106" y="834705"/>
                </a:moveTo>
                <a:lnTo>
                  <a:pt x="3760" y="834705"/>
                </a:lnTo>
                <a:lnTo>
                  <a:pt x="0" y="838466"/>
                </a:lnTo>
                <a:lnTo>
                  <a:pt x="0" y="849810"/>
                </a:lnTo>
                <a:lnTo>
                  <a:pt x="3760" y="853570"/>
                </a:lnTo>
                <a:lnTo>
                  <a:pt x="15106" y="853570"/>
                </a:lnTo>
                <a:lnTo>
                  <a:pt x="18867" y="849810"/>
                </a:lnTo>
                <a:lnTo>
                  <a:pt x="18867" y="838466"/>
                </a:lnTo>
                <a:lnTo>
                  <a:pt x="15106" y="834705"/>
                </a:lnTo>
                <a:close/>
              </a:path>
              <a:path w="19050" h="1271270">
                <a:moveTo>
                  <a:pt x="15106" y="798824"/>
                </a:moveTo>
                <a:lnTo>
                  <a:pt x="3760" y="798824"/>
                </a:lnTo>
                <a:lnTo>
                  <a:pt x="0" y="800672"/>
                </a:lnTo>
                <a:lnTo>
                  <a:pt x="0" y="812017"/>
                </a:lnTo>
                <a:lnTo>
                  <a:pt x="3760" y="815777"/>
                </a:lnTo>
                <a:lnTo>
                  <a:pt x="15106" y="815777"/>
                </a:lnTo>
                <a:lnTo>
                  <a:pt x="18867" y="812017"/>
                </a:lnTo>
                <a:lnTo>
                  <a:pt x="18867" y="800672"/>
                </a:lnTo>
                <a:lnTo>
                  <a:pt x="15106" y="798824"/>
                </a:lnTo>
                <a:close/>
              </a:path>
              <a:path w="19050" h="1271270">
                <a:moveTo>
                  <a:pt x="15106" y="759182"/>
                </a:moveTo>
                <a:lnTo>
                  <a:pt x="3760" y="759182"/>
                </a:lnTo>
                <a:lnTo>
                  <a:pt x="0" y="764791"/>
                </a:lnTo>
                <a:lnTo>
                  <a:pt x="0" y="774287"/>
                </a:lnTo>
                <a:lnTo>
                  <a:pt x="3760" y="779895"/>
                </a:lnTo>
                <a:lnTo>
                  <a:pt x="15106" y="779895"/>
                </a:lnTo>
                <a:lnTo>
                  <a:pt x="18867" y="774287"/>
                </a:lnTo>
                <a:lnTo>
                  <a:pt x="18867" y="764791"/>
                </a:lnTo>
                <a:lnTo>
                  <a:pt x="15106" y="759182"/>
                </a:lnTo>
                <a:close/>
              </a:path>
              <a:path w="19050" h="1271270">
                <a:moveTo>
                  <a:pt x="15106" y="721389"/>
                </a:moveTo>
                <a:lnTo>
                  <a:pt x="3760" y="721389"/>
                </a:lnTo>
                <a:lnTo>
                  <a:pt x="0" y="725149"/>
                </a:lnTo>
                <a:lnTo>
                  <a:pt x="0" y="736493"/>
                </a:lnTo>
                <a:lnTo>
                  <a:pt x="3760" y="740254"/>
                </a:lnTo>
                <a:lnTo>
                  <a:pt x="15106" y="740254"/>
                </a:lnTo>
                <a:lnTo>
                  <a:pt x="18867" y="736493"/>
                </a:lnTo>
                <a:lnTo>
                  <a:pt x="18867" y="725149"/>
                </a:lnTo>
                <a:lnTo>
                  <a:pt x="15106" y="721389"/>
                </a:lnTo>
                <a:close/>
              </a:path>
              <a:path w="19050" h="1271270">
                <a:moveTo>
                  <a:pt x="15106" y="685507"/>
                </a:moveTo>
                <a:lnTo>
                  <a:pt x="3760" y="685507"/>
                </a:lnTo>
                <a:lnTo>
                  <a:pt x="0" y="687419"/>
                </a:lnTo>
                <a:lnTo>
                  <a:pt x="0" y="698700"/>
                </a:lnTo>
                <a:lnTo>
                  <a:pt x="3760" y="702524"/>
                </a:lnTo>
                <a:lnTo>
                  <a:pt x="15106" y="702524"/>
                </a:lnTo>
                <a:lnTo>
                  <a:pt x="18867" y="698700"/>
                </a:lnTo>
                <a:lnTo>
                  <a:pt x="18867" y="687419"/>
                </a:lnTo>
                <a:lnTo>
                  <a:pt x="15106" y="685507"/>
                </a:lnTo>
                <a:close/>
              </a:path>
              <a:path w="19050" h="1271270">
                <a:moveTo>
                  <a:pt x="15106" y="645866"/>
                </a:moveTo>
                <a:lnTo>
                  <a:pt x="3760" y="645866"/>
                </a:lnTo>
                <a:lnTo>
                  <a:pt x="0" y="649626"/>
                </a:lnTo>
                <a:lnTo>
                  <a:pt x="0" y="660970"/>
                </a:lnTo>
                <a:lnTo>
                  <a:pt x="3760" y="664730"/>
                </a:lnTo>
                <a:lnTo>
                  <a:pt x="15106" y="664730"/>
                </a:lnTo>
                <a:lnTo>
                  <a:pt x="18867" y="660970"/>
                </a:lnTo>
                <a:lnTo>
                  <a:pt x="18867" y="649626"/>
                </a:lnTo>
                <a:lnTo>
                  <a:pt x="15106" y="645866"/>
                </a:lnTo>
                <a:close/>
              </a:path>
              <a:path w="19050" h="1271270">
                <a:moveTo>
                  <a:pt x="15106" y="608072"/>
                </a:moveTo>
                <a:lnTo>
                  <a:pt x="3760" y="608072"/>
                </a:lnTo>
                <a:lnTo>
                  <a:pt x="0" y="611832"/>
                </a:lnTo>
                <a:lnTo>
                  <a:pt x="0" y="623177"/>
                </a:lnTo>
                <a:lnTo>
                  <a:pt x="3760" y="626937"/>
                </a:lnTo>
                <a:lnTo>
                  <a:pt x="15106" y="626937"/>
                </a:lnTo>
                <a:lnTo>
                  <a:pt x="18867" y="623177"/>
                </a:lnTo>
                <a:lnTo>
                  <a:pt x="18867" y="611832"/>
                </a:lnTo>
                <a:lnTo>
                  <a:pt x="15106" y="608072"/>
                </a:lnTo>
                <a:close/>
              </a:path>
              <a:path w="19050" h="1271270">
                <a:moveTo>
                  <a:pt x="15106" y="568431"/>
                </a:moveTo>
                <a:lnTo>
                  <a:pt x="3760" y="568431"/>
                </a:lnTo>
                <a:lnTo>
                  <a:pt x="0" y="574103"/>
                </a:lnTo>
                <a:lnTo>
                  <a:pt x="0" y="583535"/>
                </a:lnTo>
                <a:lnTo>
                  <a:pt x="3760" y="589207"/>
                </a:lnTo>
                <a:lnTo>
                  <a:pt x="15106" y="589207"/>
                </a:lnTo>
                <a:lnTo>
                  <a:pt x="18867" y="583535"/>
                </a:lnTo>
                <a:lnTo>
                  <a:pt x="18867" y="574103"/>
                </a:lnTo>
                <a:lnTo>
                  <a:pt x="15106" y="568431"/>
                </a:lnTo>
                <a:close/>
              </a:path>
              <a:path w="19050" h="1271270">
                <a:moveTo>
                  <a:pt x="15106" y="532549"/>
                </a:moveTo>
                <a:lnTo>
                  <a:pt x="3760" y="532549"/>
                </a:lnTo>
                <a:lnTo>
                  <a:pt x="0" y="536309"/>
                </a:lnTo>
                <a:lnTo>
                  <a:pt x="0" y="547654"/>
                </a:lnTo>
                <a:lnTo>
                  <a:pt x="3760" y="551414"/>
                </a:lnTo>
                <a:lnTo>
                  <a:pt x="15106" y="551414"/>
                </a:lnTo>
                <a:lnTo>
                  <a:pt x="18867" y="547654"/>
                </a:lnTo>
                <a:lnTo>
                  <a:pt x="18867" y="536309"/>
                </a:lnTo>
                <a:lnTo>
                  <a:pt x="15106" y="532549"/>
                </a:lnTo>
                <a:close/>
              </a:path>
              <a:path w="19050" h="1271270">
                <a:moveTo>
                  <a:pt x="15106" y="494756"/>
                </a:moveTo>
                <a:lnTo>
                  <a:pt x="3760" y="494756"/>
                </a:lnTo>
                <a:lnTo>
                  <a:pt x="0" y="498580"/>
                </a:lnTo>
                <a:lnTo>
                  <a:pt x="0" y="509860"/>
                </a:lnTo>
                <a:lnTo>
                  <a:pt x="3760" y="513684"/>
                </a:lnTo>
                <a:lnTo>
                  <a:pt x="15106" y="513684"/>
                </a:lnTo>
                <a:lnTo>
                  <a:pt x="18867" y="509860"/>
                </a:lnTo>
                <a:lnTo>
                  <a:pt x="18867" y="498580"/>
                </a:lnTo>
                <a:lnTo>
                  <a:pt x="15106" y="494756"/>
                </a:lnTo>
                <a:close/>
              </a:path>
              <a:path w="19050" h="1271270">
                <a:moveTo>
                  <a:pt x="15106" y="455114"/>
                </a:moveTo>
                <a:lnTo>
                  <a:pt x="3760" y="455114"/>
                </a:lnTo>
                <a:lnTo>
                  <a:pt x="0" y="458874"/>
                </a:lnTo>
                <a:lnTo>
                  <a:pt x="0" y="470219"/>
                </a:lnTo>
                <a:lnTo>
                  <a:pt x="3760" y="473979"/>
                </a:lnTo>
                <a:lnTo>
                  <a:pt x="15106" y="473979"/>
                </a:lnTo>
                <a:lnTo>
                  <a:pt x="18867" y="470219"/>
                </a:lnTo>
                <a:lnTo>
                  <a:pt x="18867" y="458874"/>
                </a:lnTo>
                <a:lnTo>
                  <a:pt x="15106" y="455114"/>
                </a:lnTo>
                <a:close/>
              </a:path>
              <a:path w="19050" h="1271270">
                <a:moveTo>
                  <a:pt x="15106" y="419233"/>
                </a:moveTo>
                <a:lnTo>
                  <a:pt x="3760" y="419233"/>
                </a:lnTo>
                <a:lnTo>
                  <a:pt x="0" y="422993"/>
                </a:lnTo>
                <a:lnTo>
                  <a:pt x="0" y="434337"/>
                </a:lnTo>
                <a:lnTo>
                  <a:pt x="3760" y="438097"/>
                </a:lnTo>
                <a:lnTo>
                  <a:pt x="15106" y="438097"/>
                </a:lnTo>
                <a:lnTo>
                  <a:pt x="18867" y="434337"/>
                </a:lnTo>
                <a:lnTo>
                  <a:pt x="18867" y="422993"/>
                </a:lnTo>
                <a:lnTo>
                  <a:pt x="15106" y="419233"/>
                </a:lnTo>
                <a:close/>
              </a:path>
              <a:path w="19050" h="1271270">
                <a:moveTo>
                  <a:pt x="15106" y="379591"/>
                </a:moveTo>
                <a:lnTo>
                  <a:pt x="3760" y="379591"/>
                </a:lnTo>
                <a:lnTo>
                  <a:pt x="0" y="385263"/>
                </a:lnTo>
                <a:lnTo>
                  <a:pt x="0" y="394695"/>
                </a:lnTo>
                <a:lnTo>
                  <a:pt x="3760" y="400368"/>
                </a:lnTo>
                <a:lnTo>
                  <a:pt x="15106" y="400368"/>
                </a:lnTo>
                <a:lnTo>
                  <a:pt x="18867" y="394695"/>
                </a:lnTo>
                <a:lnTo>
                  <a:pt x="18867" y="385263"/>
                </a:lnTo>
                <a:lnTo>
                  <a:pt x="15106" y="379591"/>
                </a:lnTo>
                <a:close/>
              </a:path>
              <a:path w="19050" h="1271270">
                <a:moveTo>
                  <a:pt x="15106" y="341797"/>
                </a:moveTo>
                <a:lnTo>
                  <a:pt x="3760" y="341797"/>
                </a:lnTo>
                <a:lnTo>
                  <a:pt x="0" y="345621"/>
                </a:lnTo>
                <a:lnTo>
                  <a:pt x="0" y="356902"/>
                </a:lnTo>
                <a:lnTo>
                  <a:pt x="3760" y="360726"/>
                </a:lnTo>
                <a:lnTo>
                  <a:pt x="15106" y="360726"/>
                </a:lnTo>
                <a:lnTo>
                  <a:pt x="18867" y="356902"/>
                </a:lnTo>
                <a:lnTo>
                  <a:pt x="18867" y="345621"/>
                </a:lnTo>
                <a:lnTo>
                  <a:pt x="15106" y="341797"/>
                </a:lnTo>
                <a:close/>
              </a:path>
              <a:path w="19050" h="1271270">
                <a:moveTo>
                  <a:pt x="15106" y="305916"/>
                </a:moveTo>
                <a:lnTo>
                  <a:pt x="3760" y="305916"/>
                </a:lnTo>
                <a:lnTo>
                  <a:pt x="0" y="309740"/>
                </a:lnTo>
                <a:lnTo>
                  <a:pt x="0" y="321021"/>
                </a:lnTo>
                <a:lnTo>
                  <a:pt x="3760" y="324845"/>
                </a:lnTo>
                <a:lnTo>
                  <a:pt x="15106" y="324845"/>
                </a:lnTo>
                <a:lnTo>
                  <a:pt x="18867" y="321021"/>
                </a:lnTo>
                <a:lnTo>
                  <a:pt x="18867" y="309740"/>
                </a:lnTo>
                <a:lnTo>
                  <a:pt x="15106" y="305916"/>
                </a:lnTo>
                <a:close/>
              </a:path>
              <a:path w="19050" h="1271270">
                <a:moveTo>
                  <a:pt x="15106" y="266274"/>
                </a:moveTo>
                <a:lnTo>
                  <a:pt x="3760" y="266274"/>
                </a:lnTo>
                <a:lnTo>
                  <a:pt x="0" y="270035"/>
                </a:lnTo>
                <a:lnTo>
                  <a:pt x="0" y="281379"/>
                </a:lnTo>
                <a:lnTo>
                  <a:pt x="3760" y="285139"/>
                </a:lnTo>
                <a:lnTo>
                  <a:pt x="15106" y="285139"/>
                </a:lnTo>
                <a:lnTo>
                  <a:pt x="18867" y="281379"/>
                </a:lnTo>
                <a:lnTo>
                  <a:pt x="18867" y="270035"/>
                </a:lnTo>
                <a:lnTo>
                  <a:pt x="15106" y="266274"/>
                </a:lnTo>
                <a:close/>
              </a:path>
              <a:path w="19050" h="1271270">
                <a:moveTo>
                  <a:pt x="15106" y="228545"/>
                </a:moveTo>
                <a:lnTo>
                  <a:pt x="3760" y="228545"/>
                </a:lnTo>
                <a:lnTo>
                  <a:pt x="0" y="232305"/>
                </a:lnTo>
                <a:lnTo>
                  <a:pt x="0" y="243649"/>
                </a:lnTo>
                <a:lnTo>
                  <a:pt x="3760" y="247409"/>
                </a:lnTo>
                <a:lnTo>
                  <a:pt x="15106" y="247409"/>
                </a:lnTo>
                <a:lnTo>
                  <a:pt x="18867" y="243649"/>
                </a:lnTo>
                <a:lnTo>
                  <a:pt x="18867" y="232305"/>
                </a:lnTo>
                <a:lnTo>
                  <a:pt x="15106" y="228545"/>
                </a:lnTo>
                <a:close/>
              </a:path>
              <a:path w="19050" h="1271270">
                <a:moveTo>
                  <a:pt x="15106" y="190751"/>
                </a:moveTo>
                <a:lnTo>
                  <a:pt x="3760" y="190751"/>
                </a:lnTo>
                <a:lnTo>
                  <a:pt x="0" y="196423"/>
                </a:lnTo>
                <a:lnTo>
                  <a:pt x="0" y="205856"/>
                </a:lnTo>
                <a:lnTo>
                  <a:pt x="3760" y="211528"/>
                </a:lnTo>
                <a:lnTo>
                  <a:pt x="15106" y="211528"/>
                </a:lnTo>
                <a:lnTo>
                  <a:pt x="18867" y="205856"/>
                </a:lnTo>
                <a:lnTo>
                  <a:pt x="18867" y="196423"/>
                </a:lnTo>
                <a:lnTo>
                  <a:pt x="15106" y="190751"/>
                </a:lnTo>
                <a:close/>
              </a:path>
              <a:path w="19050" h="1271270">
                <a:moveTo>
                  <a:pt x="15106" y="152958"/>
                </a:moveTo>
                <a:lnTo>
                  <a:pt x="3760" y="152958"/>
                </a:lnTo>
                <a:lnTo>
                  <a:pt x="0" y="156782"/>
                </a:lnTo>
                <a:lnTo>
                  <a:pt x="0" y="168062"/>
                </a:lnTo>
                <a:lnTo>
                  <a:pt x="3760" y="171886"/>
                </a:lnTo>
                <a:lnTo>
                  <a:pt x="15106" y="171886"/>
                </a:lnTo>
                <a:lnTo>
                  <a:pt x="18867" y="168062"/>
                </a:lnTo>
                <a:lnTo>
                  <a:pt x="18867" y="156782"/>
                </a:lnTo>
                <a:lnTo>
                  <a:pt x="15106" y="152958"/>
                </a:lnTo>
                <a:close/>
              </a:path>
              <a:path w="19050" h="1271270">
                <a:moveTo>
                  <a:pt x="15106" y="115228"/>
                </a:moveTo>
                <a:lnTo>
                  <a:pt x="3760" y="115228"/>
                </a:lnTo>
                <a:lnTo>
                  <a:pt x="0" y="118988"/>
                </a:lnTo>
                <a:lnTo>
                  <a:pt x="0" y="130333"/>
                </a:lnTo>
                <a:lnTo>
                  <a:pt x="3760" y="134093"/>
                </a:lnTo>
                <a:lnTo>
                  <a:pt x="15106" y="134093"/>
                </a:lnTo>
                <a:lnTo>
                  <a:pt x="18867" y="130333"/>
                </a:lnTo>
                <a:lnTo>
                  <a:pt x="18867" y="118988"/>
                </a:lnTo>
                <a:lnTo>
                  <a:pt x="15106" y="115228"/>
                </a:lnTo>
                <a:close/>
              </a:path>
              <a:path w="19050" h="1271270">
                <a:moveTo>
                  <a:pt x="15106" y="77435"/>
                </a:moveTo>
                <a:lnTo>
                  <a:pt x="3760" y="77435"/>
                </a:lnTo>
                <a:lnTo>
                  <a:pt x="0" y="81195"/>
                </a:lnTo>
                <a:lnTo>
                  <a:pt x="0" y="92539"/>
                </a:lnTo>
                <a:lnTo>
                  <a:pt x="3760" y="96363"/>
                </a:lnTo>
                <a:lnTo>
                  <a:pt x="15106" y="96363"/>
                </a:lnTo>
                <a:lnTo>
                  <a:pt x="18867" y="92539"/>
                </a:lnTo>
                <a:lnTo>
                  <a:pt x="18867" y="81195"/>
                </a:lnTo>
                <a:lnTo>
                  <a:pt x="15106" y="77435"/>
                </a:lnTo>
                <a:close/>
              </a:path>
              <a:path w="19050" h="1271270">
                <a:moveTo>
                  <a:pt x="15106" y="39705"/>
                </a:moveTo>
                <a:lnTo>
                  <a:pt x="3760" y="39705"/>
                </a:lnTo>
                <a:lnTo>
                  <a:pt x="0" y="43465"/>
                </a:lnTo>
                <a:lnTo>
                  <a:pt x="0" y="54810"/>
                </a:lnTo>
                <a:lnTo>
                  <a:pt x="3760" y="58570"/>
                </a:lnTo>
                <a:lnTo>
                  <a:pt x="15106" y="58570"/>
                </a:lnTo>
                <a:lnTo>
                  <a:pt x="18867" y="54810"/>
                </a:lnTo>
                <a:lnTo>
                  <a:pt x="18867" y="43465"/>
                </a:lnTo>
                <a:lnTo>
                  <a:pt x="15106" y="39705"/>
                </a:lnTo>
                <a:close/>
              </a:path>
              <a:path w="19050" h="1271270">
                <a:moveTo>
                  <a:pt x="15106" y="0"/>
                </a:moveTo>
                <a:lnTo>
                  <a:pt x="3760" y="0"/>
                </a:lnTo>
                <a:lnTo>
                  <a:pt x="0" y="5672"/>
                </a:lnTo>
                <a:lnTo>
                  <a:pt x="0" y="15104"/>
                </a:lnTo>
                <a:lnTo>
                  <a:pt x="3760" y="20776"/>
                </a:lnTo>
                <a:lnTo>
                  <a:pt x="15106" y="20776"/>
                </a:lnTo>
                <a:lnTo>
                  <a:pt x="18867" y="15104"/>
                </a:lnTo>
                <a:lnTo>
                  <a:pt x="18867" y="5672"/>
                </a:lnTo>
                <a:lnTo>
                  <a:pt x="1510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385902" y="5151456"/>
            <a:ext cx="19050" cy="17145"/>
          </a:xfrm>
          <a:custGeom>
            <a:avLst/>
            <a:gdLst/>
            <a:ahLst/>
            <a:cxnLst/>
            <a:rect l="l" t="t" r="r" b="b"/>
            <a:pathLst>
              <a:path w="19050" h="17145">
                <a:moveTo>
                  <a:pt x="15106" y="0"/>
                </a:moveTo>
                <a:lnTo>
                  <a:pt x="3760" y="0"/>
                </a:lnTo>
                <a:lnTo>
                  <a:pt x="0" y="1911"/>
                </a:lnTo>
                <a:lnTo>
                  <a:pt x="0" y="13192"/>
                </a:lnTo>
                <a:lnTo>
                  <a:pt x="3760" y="17016"/>
                </a:lnTo>
                <a:lnTo>
                  <a:pt x="13194" y="17016"/>
                </a:lnTo>
                <a:lnTo>
                  <a:pt x="16955" y="15104"/>
                </a:lnTo>
                <a:lnTo>
                  <a:pt x="18867" y="11344"/>
                </a:lnTo>
                <a:lnTo>
                  <a:pt x="18867" y="1911"/>
                </a:lnTo>
                <a:lnTo>
                  <a:pt x="1510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425549" y="5151456"/>
            <a:ext cx="102235" cy="17145"/>
          </a:xfrm>
          <a:custGeom>
            <a:avLst/>
            <a:gdLst/>
            <a:ahLst/>
            <a:cxnLst/>
            <a:rect l="l" t="t" r="r" b="b"/>
            <a:pathLst>
              <a:path w="102234" h="17145">
                <a:moveTo>
                  <a:pt x="15106" y="0"/>
                </a:moveTo>
                <a:lnTo>
                  <a:pt x="3760" y="0"/>
                </a:lnTo>
                <a:lnTo>
                  <a:pt x="0" y="3760"/>
                </a:lnTo>
                <a:lnTo>
                  <a:pt x="0" y="13192"/>
                </a:lnTo>
                <a:lnTo>
                  <a:pt x="3760" y="17016"/>
                </a:lnTo>
                <a:lnTo>
                  <a:pt x="15106" y="17016"/>
                </a:lnTo>
                <a:lnTo>
                  <a:pt x="18867" y="13192"/>
                </a:lnTo>
                <a:lnTo>
                  <a:pt x="18867" y="3760"/>
                </a:lnTo>
                <a:lnTo>
                  <a:pt x="15106" y="0"/>
                </a:lnTo>
                <a:close/>
              </a:path>
              <a:path w="102234" h="17145">
                <a:moveTo>
                  <a:pt x="56666" y="0"/>
                </a:moveTo>
                <a:lnTo>
                  <a:pt x="45320" y="0"/>
                </a:lnTo>
                <a:lnTo>
                  <a:pt x="41559" y="3760"/>
                </a:lnTo>
                <a:lnTo>
                  <a:pt x="41559" y="11344"/>
                </a:lnTo>
                <a:lnTo>
                  <a:pt x="45320" y="17016"/>
                </a:lnTo>
                <a:lnTo>
                  <a:pt x="56666" y="17016"/>
                </a:lnTo>
                <a:lnTo>
                  <a:pt x="60427" y="11344"/>
                </a:lnTo>
                <a:lnTo>
                  <a:pt x="60427" y="3760"/>
                </a:lnTo>
                <a:lnTo>
                  <a:pt x="56666" y="0"/>
                </a:lnTo>
                <a:close/>
              </a:path>
              <a:path w="102234" h="17145">
                <a:moveTo>
                  <a:pt x="98226" y="0"/>
                </a:moveTo>
                <a:lnTo>
                  <a:pt x="86880" y="0"/>
                </a:lnTo>
                <a:lnTo>
                  <a:pt x="83119" y="3760"/>
                </a:lnTo>
                <a:lnTo>
                  <a:pt x="83119" y="11344"/>
                </a:lnTo>
                <a:lnTo>
                  <a:pt x="86880" y="15104"/>
                </a:lnTo>
                <a:lnTo>
                  <a:pt x="98226" y="15104"/>
                </a:lnTo>
                <a:lnTo>
                  <a:pt x="101986" y="11344"/>
                </a:lnTo>
                <a:lnTo>
                  <a:pt x="101986" y="3760"/>
                </a:lnTo>
                <a:lnTo>
                  <a:pt x="9822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550164" y="5151456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258" y="0"/>
                </a:moveTo>
                <a:lnTo>
                  <a:pt x="5673" y="0"/>
                </a:lnTo>
                <a:lnTo>
                  <a:pt x="3824" y="1911"/>
                </a:lnTo>
                <a:lnTo>
                  <a:pt x="1912" y="1911"/>
                </a:lnTo>
                <a:lnTo>
                  <a:pt x="0" y="3760"/>
                </a:lnTo>
                <a:lnTo>
                  <a:pt x="0" y="13192"/>
                </a:lnTo>
                <a:lnTo>
                  <a:pt x="3824" y="17016"/>
                </a:lnTo>
                <a:lnTo>
                  <a:pt x="13258" y="17016"/>
                </a:lnTo>
                <a:lnTo>
                  <a:pt x="17019" y="13192"/>
                </a:lnTo>
                <a:lnTo>
                  <a:pt x="17019" y="1911"/>
                </a:lnTo>
                <a:lnTo>
                  <a:pt x="13258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550164" y="4675564"/>
            <a:ext cx="17145" cy="457200"/>
          </a:xfrm>
          <a:custGeom>
            <a:avLst/>
            <a:gdLst/>
            <a:ahLst/>
            <a:cxnLst/>
            <a:rect l="l" t="t" r="r" b="b"/>
            <a:pathLst>
              <a:path w="17145" h="457200">
                <a:moveTo>
                  <a:pt x="13258" y="438097"/>
                </a:moveTo>
                <a:lnTo>
                  <a:pt x="3824" y="438097"/>
                </a:lnTo>
                <a:lnTo>
                  <a:pt x="0" y="441921"/>
                </a:lnTo>
                <a:lnTo>
                  <a:pt x="0" y="453266"/>
                </a:lnTo>
                <a:lnTo>
                  <a:pt x="3824" y="457026"/>
                </a:lnTo>
                <a:lnTo>
                  <a:pt x="13258" y="457026"/>
                </a:lnTo>
                <a:lnTo>
                  <a:pt x="17019" y="453266"/>
                </a:lnTo>
                <a:lnTo>
                  <a:pt x="17019" y="441921"/>
                </a:lnTo>
                <a:lnTo>
                  <a:pt x="13258" y="438097"/>
                </a:lnTo>
                <a:close/>
              </a:path>
              <a:path w="17145" h="457200">
                <a:moveTo>
                  <a:pt x="13258" y="402280"/>
                </a:moveTo>
                <a:lnTo>
                  <a:pt x="3824" y="402280"/>
                </a:lnTo>
                <a:lnTo>
                  <a:pt x="0" y="407888"/>
                </a:lnTo>
                <a:lnTo>
                  <a:pt x="0" y="417384"/>
                </a:lnTo>
                <a:lnTo>
                  <a:pt x="3824" y="421144"/>
                </a:lnTo>
                <a:lnTo>
                  <a:pt x="13258" y="421144"/>
                </a:lnTo>
                <a:lnTo>
                  <a:pt x="17019" y="417384"/>
                </a:lnTo>
                <a:lnTo>
                  <a:pt x="17019" y="407888"/>
                </a:lnTo>
                <a:lnTo>
                  <a:pt x="13258" y="402280"/>
                </a:lnTo>
                <a:close/>
              </a:path>
              <a:path w="17145" h="457200">
                <a:moveTo>
                  <a:pt x="13258" y="366398"/>
                </a:moveTo>
                <a:lnTo>
                  <a:pt x="3824" y="366398"/>
                </a:lnTo>
                <a:lnTo>
                  <a:pt x="0" y="370158"/>
                </a:lnTo>
                <a:lnTo>
                  <a:pt x="0" y="381503"/>
                </a:lnTo>
                <a:lnTo>
                  <a:pt x="3824" y="385263"/>
                </a:lnTo>
                <a:lnTo>
                  <a:pt x="13258" y="385263"/>
                </a:lnTo>
                <a:lnTo>
                  <a:pt x="17019" y="379591"/>
                </a:lnTo>
                <a:lnTo>
                  <a:pt x="17019" y="370158"/>
                </a:lnTo>
                <a:lnTo>
                  <a:pt x="13258" y="366398"/>
                </a:lnTo>
                <a:close/>
              </a:path>
              <a:path w="17145" h="457200">
                <a:moveTo>
                  <a:pt x="13258" y="330517"/>
                </a:moveTo>
                <a:lnTo>
                  <a:pt x="3824" y="330517"/>
                </a:lnTo>
                <a:lnTo>
                  <a:pt x="0" y="334277"/>
                </a:lnTo>
                <a:lnTo>
                  <a:pt x="0" y="345621"/>
                </a:lnTo>
                <a:lnTo>
                  <a:pt x="3824" y="347470"/>
                </a:lnTo>
                <a:lnTo>
                  <a:pt x="13258" y="347470"/>
                </a:lnTo>
                <a:lnTo>
                  <a:pt x="17019" y="343709"/>
                </a:lnTo>
                <a:lnTo>
                  <a:pt x="17019" y="334277"/>
                </a:lnTo>
                <a:lnTo>
                  <a:pt x="13258" y="330517"/>
                </a:lnTo>
                <a:close/>
              </a:path>
              <a:path w="17145" h="457200">
                <a:moveTo>
                  <a:pt x="13258" y="292723"/>
                </a:moveTo>
                <a:lnTo>
                  <a:pt x="3824" y="292723"/>
                </a:lnTo>
                <a:lnTo>
                  <a:pt x="0" y="296484"/>
                </a:lnTo>
                <a:lnTo>
                  <a:pt x="0" y="307828"/>
                </a:lnTo>
                <a:lnTo>
                  <a:pt x="3824" y="311588"/>
                </a:lnTo>
                <a:lnTo>
                  <a:pt x="13258" y="311588"/>
                </a:lnTo>
                <a:lnTo>
                  <a:pt x="17019" y="305916"/>
                </a:lnTo>
                <a:lnTo>
                  <a:pt x="17019" y="296484"/>
                </a:lnTo>
                <a:lnTo>
                  <a:pt x="13258" y="292723"/>
                </a:lnTo>
                <a:close/>
              </a:path>
              <a:path w="17145" h="457200">
                <a:moveTo>
                  <a:pt x="13258" y="256842"/>
                </a:moveTo>
                <a:lnTo>
                  <a:pt x="3824" y="256842"/>
                </a:lnTo>
                <a:lnTo>
                  <a:pt x="0" y="260602"/>
                </a:lnTo>
                <a:lnTo>
                  <a:pt x="0" y="270035"/>
                </a:lnTo>
                <a:lnTo>
                  <a:pt x="3824" y="273858"/>
                </a:lnTo>
                <a:lnTo>
                  <a:pt x="13258" y="273858"/>
                </a:lnTo>
                <a:lnTo>
                  <a:pt x="17019" y="270035"/>
                </a:lnTo>
                <a:lnTo>
                  <a:pt x="17019" y="260602"/>
                </a:lnTo>
                <a:lnTo>
                  <a:pt x="13258" y="256842"/>
                </a:lnTo>
                <a:close/>
              </a:path>
              <a:path w="17145" h="457200">
                <a:moveTo>
                  <a:pt x="13258" y="219048"/>
                </a:moveTo>
                <a:lnTo>
                  <a:pt x="3824" y="219048"/>
                </a:lnTo>
                <a:lnTo>
                  <a:pt x="0" y="222872"/>
                </a:lnTo>
                <a:lnTo>
                  <a:pt x="0" y="234153"/>
                </a:lnTo>
                <a:lnTo>
                  <a:pt x="3824" y="237977"/>
                </a:lnTo>
                <a:lnTo>
                  <a:pt x="13258" y="237977"/>
                </a:lnTo>
                <a:lnTo>
                  <a:pt x="17019" y="234153"/>
                </a:lnTo>
                <a:lnTo>
                  <a:pt x="17019" y="222872"/>
                </a:lnTo>
                <a:lnTo>
                  <a:pt x="13258" y="219048"/>
                </a:lnTo>
                <a:close/>
              </a:path>
              <a:path w="17145" h="457200">
                <a:moveTo>
                  <a:pt x="13258" y="181319"/>
                </a:moveTo>
                <a:lnTo>
                  <a:pt x="3824" y="181319"/>
                </a:lnTo>
                <a:lnTo>
                  <a:pt x="0" y="186991"/>
                </a:lnTo>
                <a:lnTo>
                  <a:pt x="0" y="196423"/>
                </a:lnTo>
                <a:lnTo>
                  <a:pt x="3824" y="200184"/>
                </a:lnTo>
                <a:lnTo>
                  <a:pt x="13258" y="200184"/>
                </a:lnTo>
                <a:lnTo>
                  <a:pt x="17019" y="196423"/>
                </a:lnTo>
                <a:lnTo>
                  <a:pt x="17019" y="186991"/>
                </a:lnTo>
                <a:lnTo>
                  <a:pt x="13258" y="181319"/>
                </a:lnTo>
                <a:close/>
              </a:path>
              <a:path w="17145" h="457200">
                <a:moveTo>
                  <a:pt x="13258" y="145437"/>
                </a:moveTo>
                <a:lnTo>
                  <a:pt x="3824" y="145437"/>
                </a:lnTo>
                <a:lnTo>
                  <a:pt x="0" y="151109"/>
                </a:lnTo>
                <a:lnTo>
                  <a:pt x="0" y="160542"/>
                </a:lnTo>
                <a:lnTo>
                  <a:pt x="3824" y="166214"/>
                </a:lnTo>
                <a:lnTo>
                  <a:pt x="13258" y="166214"/>
                </a:lnTo>
                <a:lnTo>
                  <a:pt x="17019" y="160542"/>
                </a:lnTo>
                <a:lnTo>
                  <a:pt x="17019" y="151109"/>
                </a:lnTo>
                <a:lnTo>
                  <a:pt x="13258" y="145437"/>
                </a:lnTo>
                <a:close/>
              </a:path>
              <a:path w="17145" h="457200">
                <a:moveTo>
                  <a:pt x="13258" y="109556"/>
                </a:moveTo>
                <a:lnTo>
                  <a:pt x="3824" y="109556"/>
                </a:lnTo>
                <a:lnTo>
                  <a:pt x="0" y="113316"/>
                </a:lnTo>
                <a:lnTo>
                  <a:pt x="0" y="124660"/>
                </a:lnTo>
                <a:lnTo>
                  <a:pt x="3824" y="128421"/>
                </a:lnTo>
                <a:lnTo>
                  <a:pt x="13258" y="128421"/>
                </a:lnTo>
                <a:lnTo>
                  <a:pt x="17019" y="122748"/>
                </a:lnTo>
                <a:lnTo>
                  <a:pt x="17019" y="113316"/>
                </a:lnTo>
                <a:lnTo>
                  <a:pt x="13258" y="109556"/>
                </a:lnTo>
                <a:close/>
              </a:path>
              <a:path w="17145" h="457200">
                <a:moveTo>
                  <a:pt x="13258" y="73674"/>
                </a:moveTo>
                <a:lnTo>
                  <a:pt x="3824" y="73674"/>
                </a:lnTo>
                <a:lnTo>
                  <a:pt x="0" y="77435"/>
                </a:lnTo>
                <a:lnTo>
                  <a:pt x="0" y="88779"/>
                </a:lnTo>
                <a:lnTo>
                  <a:pt x="3824" y="92539"/>
                </a:lnTo>
                <a:lnTo>
                  <a:pt x="13258" y="92539"/>
                </a:lnTo>
                <a:lnTo>
                  <a:pt x="17019" y="86867"/>
                </a:lnTo>
                <a:lnTo>
                  <a:pt x="17019" y="77435"/>
                </a:lnTo>
                <a:lnTo>
                  <a:pt x="13258" y="73674"/>
                </a:lnTo>
                <a:close/>
              </a:path>
              <a:path w="17145" h="457200">
                <a:moveTo>
                  <a:pt x="13258" y="35881"/>
                </a:moveTo>
                <a:lnTo>
                  <a:pt x="3824" y="35881"/>
                </a:lnTo>
                <a:lnTo>
                  <a:pt x="0" y="39705"/>
                </a:lnTo>
                <a:lnTo>
                  <a:pt x="0" y="50986"/>
                </a:lnTo>
                <a:lnTo>
                  <a:pt x="3824" y="54810"/>
                </a:lnTo>
                <a:lnTo>
                  <a:pt x="13258" y="54810"/>
                </a:lnTo>
                <a:lnTo>
                  <a:pt x="17019" y="50986"/>
                </a:lnTo>
                <a:lnTo>
                  <a:pt x="17019" y="39705"/>
                </a:lnTo>
                <a:lnTo>
                  <a:pt x="13258" y="35881"/>
                </a:lnTo>
                <a:close/>
              </a:path>
              <a:path w="17145" h="457200">
                <a:moveTo>
                  <a:pt x="13258" y="0"/>
                </a:moveTo>
                <a:lnTo>
                  <a:pt x="3824" y="0"/>
                </a:lnTo>
                <a:lnTo>
                  <a:pt x="0" y="3823"/>
                </a:lnTo>
                <a:lnTo>
                  <a:pt x="0" y="13256"/>
                </a:lnTo>
                <a:lnTo>
                  <a:pt x="3824" y="17016"/>
                </a:lnTo>
                <a:lnTo>
                  <a:pt x="13258" y="17016"/>
                </a:lnTo>
                <a:lnTo>
                  <a:pt x="17019" y="13256"/>
                </a:lnTo>
                <a:lnTo>
                  <a:pt x="17019" y="3823"/>
                </a:lnTo>
                <a:lnTo>
                  <a:pt x="13258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550164" y="4635922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258" y="0"/>
                </a:moveTo>
                <a:lnTo>
                  <a:pt x="3824" y="0"/>
                </a:lnTo>
                <a:lnTo>
                  <a:pt x="0" y="5672"/>
                </a:lnTo>
                <a:lnTo>
                  <a:pt x="0" y="13256"/>
                </a:lnTo>
                <a:lnTo>
                  <a:pt x="3824" y="17016"/>
                </a:lnTo>
                <a:lnTo>
                  <a:pt x="13258" y="17016"/>
                </a:lnTo>
                <a:lnTo>
                  <a:pt x="17019" y="13256"/>
                </a:lnTo>
                <a:lnTo>
                  <a:pt x="17019" y="5672"/>
                </a:lnTo>
                <a:lnTo>
                  <a:pt x="13258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007257" y="5302502"/>
            <a:ext cx="313482" cy="23230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298111" y="4494309"/>
            <a:ext cx="22860" cy="788035"/>
          </a:xfrm>
          <a:custGeom>
            <a:avLst/>
            <a:gdLst/>
            <a:ahLst/>
            <a:cxnLst/>
            <a:rect l="l" t="t" r="r" b="b"/>
            <a:pathLst>
              <a:path w="22859" h="788035">
                <a:moveTo>
                  <a:pt x="16955" y="768551"/>
                </a:moveTo>
                <a:lnTo>
                  <a:pt x="5673" y="768551"/>
                </a:lnTo>
                <a:lnTo>
                  <a:pt x="0" y="774223"/>
                </a:lnTo>
                <a:lnTo>
                  <a:pt x="0" y="783655"/>
                </a:lnTo>
                <a:lnTo>
                  <a:pt x="5673" y="787479"/>
                </a:lnTo>
                <a:lnTo>
                  <a:pt x="16955" y="787479"/>
                </a:lnTo>
                <a:lnTo>
                  <a:pt x="22628" y="783655"/>
                </a:lnTo>
                <a:lnTo>
                  <a:pt x="22628" y="774223"/>
                </a:lnTo>
                <a:lnTo>
                  <a:pt x="16955" y="768551"/>
                </a:lnTo>
                <a:close/>
              </a:path>
              <a:path w="22859" h="788035">
                <a:moveTo>
                  <a:pt x="16955" y="734581"/>
                </a:moveTo>
                <a:lnTo>
                  <a:pt x="5673" y="734581"/>
                </a:lnTo>
                <a:lnTo>
                  <a:pt x="0" y="738342"/>
                </a:lnTo>
                <a:lnTo>
                  <a:pt x="0" y="749686"/>
                </a:lnTo>
                <a:lnTo>
                  <a:pt x="5673" y="753446"/>
                </a:lnTo>
                <a:lnTo>
                  <a:pt x="16955" y="753446"/>
                </a:lnTo>
                <a:lnTo>
                  <a:pt x="22628" y="747774"/>
                </a:lnTo>
                <a:lnTo>
                  <a:pt x="22628" y="738342"/>
                </a:lnTo>
                <a:lnTo>
                  <a:pt x="16955" y="734581"/>
                </a:lnTo>
                <a:close/>
              </a:path>
              <a:path w="22859" h="788035">
                <a:moveTo>
                  <a:pt x="16955" y="696788"/>
                </a:moveTo>
                <a:lnTo>
                  <a:pt x="5673" y="696788"/>
                </a:lnTo>
                <a:lnTo>
                  <a:pt x="0" y="700612"/>
                </a:lnTo>
                <a:lnTo>
                  <a:pt x="0" y="711893"/>
                </a:lnTo>
                <a:lnTo>
                  <a:pt x="5673" y="715717"/>
                </a:lnTo>
                <a:lnTo>
                  <a:pt x="16955" y="715717"/>
                </a:lnTo>
                <a:lnTo>
                  <a:pt x="22628" y="710044"/>
                </a:lnTo>
                <a:lnTo>
                  <a:pt x="22628" y="700612"/>
                </a:lnTo>
                <a:lnTo>
                  <a:pt x="16955" y="696788"/>
                </a:lnTo>
                <a:close/>
              </a:path>
              <a:path w="22859" h="788035">
                <a:moveTo>
                  <a:pt x="16955" y="660907"/>
                </a:moveTo>
                <a:lnTo>
                  <a:pt x="5673" y="660907"/>
                </a:lnTo>
                <a:lnTo>
                  <a:pt x="0" y="662818"/>
                </a:lnTo>
                <a:lnTo>
                  <a:pt x="0" y="674163"/>
                </a:lnTo>
                <a:lnTo>
                  <a:pt x="5673" y="677923"/>
                </a:lnTo>
                <a:lnTo>
                  <a:pt x="16955" y="677923"/>
                </a:lnTo>
                <a:lnTo>
                  <a:pt x="22628" y="674163"/>
                </a:lnTo>
                <a:lnTo>
                  <a:pt x="22628" y="662818"/>
                </a:lnTo>
                <a:lnTo>
                  <a:pt x="16955" y="660907"/>
                </a:lnTo>
                <a:close/>
              </a:path>
              <a:path w="22859" h="788035">
                <a:moveTo>
                  <a:pt x="16955" y="623177"/>
                </a:moveTo>
                <a:lnTo>
                  <a:pt x="5673" y="623177"/>
                </a:lnTo>
                <a:lnTo>
                  <a:pt x="0" y="626937"/>
                </a:lnTo>
                <a:lnTo>
                  <a:pt x="0" y="638281"/>
                </a:lnTo>
                <a:lnTo>
                  <a:pt x="5673" y="642042"/>
                </a:lnTo>
                <a:lnTo>
                  <a:pt x="16955" y="642042"/>
                </a:lnTo>
                <a:lnTo>
                  <a:pt x="22628" y="638281"/>
                </a:lnTo>
                <a:lnTo>
                  <a:pt x="22628" y="626937"/>
                </a:lnTo>
                <a:lnTo>
                  <a:pt x="16955" y="623177"/>
                </a:lnTo>
                <a:close/>
              </a:path>
              <a:path w="22859" h="788035">
                <a:moveTo>
                  <a:pt x="16955" y="585383"/>
                </a:moveTo>
                <a:lnTo>
                  <a:pt x="5673" y="585383"/>
                </a:lnTo>
                <a:lnTo>
                  <a:pt x="0" y="589144"/>
                </a:lnTo>
                <a:lnTo>
                  <a:pt x="0" y="600488"/>
                </a:lnTo>
                <a:lnTo>
                  <a:pt x="5673" y="604248"/>
                </a:lnTo>
                <a:lnTo>
                  <a:pt x="16955" y="604248"/>
                </a:lnTo>
                <a:lnTo>
                  <a:pt x="22628" y="600488"/>
                </a:lnTo>
                <a:lnTo>
                  <a:pt x="22628" y="589144"/>
                </a:lnTo>
                <a:lnTo>
                  <a:pt x="16955" y="585383"/>
                </a:lnTo>
                <a:close/>
              </a:path>
              <a:path w="22859" h="788035">
                <a:moveTo>
                  <a:pt x="16955" y="549502"/>
                </a:moveTo>
                <a:lnTo>
                  <a:pt x="5673" y="549502"/>
                </a:lnTo>
                <a:lnTo>
                  <a:pt x="0" y="555174"/>
                </a:lnTo>
                <a:lnTo>
                  <a:pt x="0" y="564607"/>
                </a:lnTo>
                <a:lnTo>
                  <a:pt x="5673" y="568367"/>
                </a:lnTo>
                <a:lnTo>
                  <a:pt x="16955" y="568367"/>
                </a:lnTo>
                <a:lnTo>
                  <a:pt x="22628" y="564607"/>
                </a:lnTo>
                <a:lnTo>
                  <a:pt x="22628" y="555174"/>
                </a:lnTo>
                <a:lnTo>
                  <a:pt x="16955" y="549502"/>
                </a:lnTo>
                <a:close/>
              </a:path>
              <a:path w="22859" h="788035">
                <a:moveTo>
                  <a:pt x="16955" y="513620"/>
                </a:moveTo>
                <a:lnTo>
                  <a:pt x="5673" y="513620"/>
                </a:lnTo>
                <a:lnTo>
                  <a:pt x="0" y="517381"/>
                </a:lnTo>
                <a:lnTo>
                  <a:pt x="0" y="528725"/>
                </a:lnTo>
                <a:lnTo>
                  <a:pt x="5673" y="532549"/>
                </a:lnTo>
                <a:lnTo>
                  <a:pt x="16955" y="532549"/>
                </a:lnTo>
                <a:lnTo>
                  <a:pt x="22628" y="526877"/>
                </a:lnTo>
                <a:lnTo>
                  <a:pt x="22628" y="517381"/>
                </a:lnTo>
                <a:lnTo>
                  <a:pt x="16955" y="513620"/>
                </a:lnTo>
                <a:close/>
              </a:path>
              <a:path w="22859" h="788035">
                <a:moveTo>
                  <a:pt x="16955" y="477739"/>
                </a:moveTo>
                <a:lnTo>
                  <a:pt x="5673" y="477739"/>
                </a:lnTo>
                <a:lnTo>
                  <a:pt x="0" y="479651"/>
                </a:lnTo>
                <a:lnTo>
                  <a:pt x="0" y="490995"/>
                </a:lnTo>
                <a:lnTo>
                  <a:pt x="5673" y="494756"/>
                </a:lnTo>
                <a:lnTo>
                  <a:pt x="16955" y="494756"/>
                </a:lnTo>
                <a:lnTo>
                  <a:pt x="22628" y="489083"/>
                </a:lnTo>
                <a:lnTo>
                  <a:pt x="22628" y="479651"/>
                </a:lnTo>
                <a:lnTo>
                  <a:pt x="16955" y="477739"/>
                </a:lnTo>
                <a:close/>
              </a:path>
              <a:path w="22859" h="788035">
                <a:moveTo>
                  <a:pt x="16955" y="440009"/>
                </a:moveTo>
                <a:lnTo>
                  <a:pt x="5673" y="440009"/>
                </a:lnTo>
                <a:lnTo>
                  <a:pt x="0" y="443770"/>
                </a:lnTo>
                <a:lnTo>
                  <a:pt x="0" y="455114"/>
                </a:lnTo>
                <a:lnTo>
                  <a:pt x="5673" y="458874"/>
                </a:lnTo>
                <a:lnTo>
                  <a:pt x="16955" y="458874"/>
                </a:lnTo>
                <a:lnTo>
                  <a:pt x="22628" y="455114"/>
                </a:lnTo>
                <a:lnTo>
                  <a:pt x="22628" y="443770"/>
                </a:lnTo>
                <a:lnTo>
                  <a:pt x="16955" y="440009"/>
                </a:lnTo>
                <a:close/>
              </a:path>
              <a:path w="22859" h="788035">
                <a:moveTo>
                  <a:pt x="16955" y="402216"/>
                </a:moveTo>
                <a:lnTo>
                  <a:pt x="5673" y="402216"/>
                </a:lnTo>
                <a:lnTo>
                  <a:pt x="0" y="405976"/>
                </a:lnTo>
                <a:lnTo>
                  <a:pt x="0" y="417321"/>
                </a:lnTo>
                <a:lnTo>
                  <a:pt x="5673" y="421081"/>
                </a:lnTo>
                <a:lnTo>
                  <a:pt x="16955" y="421081"/>
                </a:lnTo>
                <a:lnTo>
                  <a:pt x="22628" y="417321"/>
                </a:lnTo>
                <a:lnTo>
                  <a:pt x="22628" y="405976"/>
                </a:lnTo>
                <a:lnTo>
                  <a:pt x="16955" y="402216"/>
                </a:lnTo>
                <a:close/>
              </a:path>
              <a:path w="22859" h="788035">
                <a:moveTo>
                  <a:pt x="16955" y="366334"/>
                </a:moveTo>
                <a:lnTo>
                  <a:pt x="5673" y="366334"/>
                </a:lnTo>
                <a:lnTo>
                  <a:pt x="0" y="370095"/>
                </a:lnTo>
                <a:lnTo>
                  <a:pt x="0" y="381439"/>
                </a:lnTo>
                <a:lnTo>
                  <a:pt x="5673" y="385199"/>
                </a:lnTo>
                <a:lnTo>
                  <a:pt x="16955" y="385199"/>
                </a:lnTo>
                <a:lnTo>
                  <a:pt x="22628" y="381439"/>
                </a:lnTo>
                <a:lnTo>
                  <a:pt x="22628" y="370095"/>
                </a:lnTo>
                <a:lnTo>
                  <a:pt x="16955" y="366334"/>
                </a:lnTo>
                <a:close/>
              </a:path>
              <a:path w="22859" h="788035">
                <a:moveTo>
                  <a:pt x="16955" y="328605"/>
                </a:moveTo>
                <a:lnTo>
                  <a:pt x="5673" y="328605"/>
                </a:lnTo>
                <a:lnTo>
                  <a:pt x="0" y="332365"/>
                </a:lnTo>
                <a:lnTo>
                  <a:pt x="0" y="343709"/>
                </a:lnTo>
                <a:lnTo>
                  <a:pt x="5673" y="347470"/>
                </a:lnTo>
                <a:lnTo>
                  <a:pt x="16955" y="347470"/>
                </a:lnTo>
                <a:lnTo>
                  <a:pt x="22628" y="343709"/>
                </a:lnTo>
                <a:lnTo>
                  <a:pt x="22628" y="332365"/>
                </a:lnTo>
                <a:lnTo>
                  <a:pt x="16955" y="328605"/>
                </a:lnTo>
                <a:close/>
              </a:path>
              <a:path w="22859" h="788035">
                <a:moveTo>
                  <a:pt x="16955" y="292723"/>
                </a:moveTo>
                <a:lnTo>
                  <a:pt x="5673" y="292723"/>
                </a:lnTo>
                <a:lnTo>
                  <a:pt x="0" y="296484"/>
                </a:lnTo>
                <a:lnTo>
                  <a:pt x="0" y="305916"/>
                </a:lnTo>
                <a:lnTo>
                  <a:pt x="5673" y="309676"/>
                </a:lnTo>
                <a:lnTo>
                  <a:pt x="16955" y="309676"/>
                </a:lnTo>
                <a:lnTo>
                  <a:pt x="22628" y="305916"/>
                </a:lnTo>
                <a:lnTo>
                  <a:pt x="22628" y="296484"/>
                </a:lnTo>
                <a:lnTo>
                  <a:pt x="16955" y="292723"/>
                </a:lnTo>
                <a:close/>
              </a:path>
              <a:path w="22859" h="788035">
                <a:moveTo>
                  <a:pt x="16955" y="256842"/>
                </a:moveTo>
                <a:lnTo>
                  <a:pt x="5673" y="256842"/>
                </a:lnTo>
                <a:lnTo>
                  <a:pt x="0" y="260602"/>
                </a:lnTo>
                <a:lnTo>
                  <a:pt x="0" y="271946"/>
                </a:lnTo>
                <a:lnTo>
                  <a:pt x="5673" y="275707"/>
                </a:lnTo>
                <a:lnTo>
                  <a:pt x="16955" y="275707"/>
                </a:lnTo>
                <a:lnTo>
                  <a:pt x="22628" y="270035"/>
                </a:lnTo>
                <a:lnTo>
                  <a:pt x="22628" y="260602"/>
                </a:lnTo>
                <a:lnTo>
                  <a:pt x="16955" y="256842"/>
                </a:lnTo>
                <a:close/>
              </a:path>
              <a:path w="22859" h="788035">
                <a:moveTo>
                  <a:pt x="16955" y="219048"/>
                </a:moveTo>
                <a:lnTo>
                  <a:pt x="5673" y="219048"/>
                </a:lnTo>
                <a:lnTo>
                  <a:pt x="0" y="222809"/>
                </a:lnTo>
                <a:lnTo>
                  <a:pt x="0" y="234153"/>
                </a:lnTo>
                <a:lnTo>
                  <a:pt x="5673" y="237913"/>
                </a:lnTo>
                <a:lnTo>
                  <a:pt x="16955" y="237913"/>
                </a:lnTo>
                <a:lnTo>
                  <a:pt x="22628" y="232241"/>
                </a:lnTo>
                <a:lnTo>
                  <a:pt x="22628" y="222809"/>
                </a:lnTo>
                <a:lnTo>
                  <a:pt x="16955" y="219048"/>
                </a:lnTo>
                <a:close/>
              </a:path>
              <a:path w="22859" h="788035">
                <a:moveTo>
                  <a:pt x="16955" y="183167"/>
                </a:moveTo>
                <a:lnTo>
                  <a:pt x="5673" y="183167"/>
                </a:lnTo>
                <a:lnTo>
                  <a:pt x="0" y="186927"/>
                </a:lnTo>
                <a:lnTo>
                  <a:pt x="0" y="198272"/>
                </a:lnTo>
                <a:lnTo>
                  <a:pt x="5673" y="202032"/>
                </a:lnTo>
                <a:lnTo>
                  <a:pt x="16955" y="202032"/>
                </a:lnTo>
                <a:lnTo>
                  <a:pt x="22628" y="198272"/>
                </a:lnTo>
                <a:lnTo>
                  <a:pt x="22628" y="186927"/>
                </a:lnTo>
                <a:lnTo>
                  <a:pt x="16955" y="183167"/>
                </a:lnTo>
                <a:close/>
              </a:path>
              <a:path w="22859" h="788035">
                <a:moveTo>
                  <a:pt x="16955" y="145374"/>
                </a:moveTo>
                <a:lnTo>
                  <a:pt x="5673" y="145374"/>
                </a:lnTo>
                <a:lnTo>
                  <a:pt x="0" y="149198"/>
                </a:lnTo>
                <a:lnTo>
                  <a:pt x="0" y="160478"/>
                </a:lnTo>
                <a:lnTo>
                  <a:pt x="5673" y="164302"/>
                </a:lnTo>
                <a:lnTo>
                  <a:pt x="16955" y="164302"/>
                </a:lnTo>
                <a:lnTo>
                  <a:pt x="22628" y="160478"/>
                </a:lnTo>
                <a:lnTo>
                  <a:pt x="22628" y="149198"/>
                </a:lnTo>
                <a:lnTo>
                  <a:pt x="16955" y="145374"/>
                </a:lnTo>
                <a:close/>
              </a:path>
              <a:path w="22859" h="788035">
                <a:moveTo>
                  <a:pt x="16955" y="109492"/>
                </a:moveTo>
                <a:lnTo>
                  <a:pt x="5673" y="109492"/>
                </a:lnTo>
                <a:lnTo>
                  <a:pt x="0" y="113316"/>
                </a:lnTo>
                <a:lnTo>
                  <a:pt x="0" y="122748"/>
                </a:lnTo>
                <a:lnTo>
                  <a:pt x="5673" y="126509"/>
                </a:lnTo>
                <a:lnTo>
                  <a:pt x="16955" y="126509"/>
                </a:lnTo>
                <a:lnTo>
                  <a:pt x="22628" y="122748"/>
                </a:lnTo>
                <a:lnTo>
                  <a:pt x="22628" y="113316"/>
                </a:lnTo>
                <a:lnTo>
                  <a:pt x="16955" y="109492"/>
                </a:lnTo>
                <a:close/>
              </a:path>
              <a:path w="22859" h="788035">
                <a:moveTo>
                  <a:pt x="16955" y="71762"/>
                </a:moveTo>
                <a:lnTo>
                  <a:pt x="5673" y="71762"/>
                </a:lnTo>
                <a:lnTo>
                  <a:pt x="0" y="77435"/>
                </a:lnTo>
                <a:lnTo>
                  <a:pt x="0" y="86867"/>
                </a:lnTo>
                <a:lnTo>
                  <a:pt x="5673" y="90627"/>
                </a:lnTo>
                <a:lnTo>
                  <a:pt x="16955" y="90627"/>
                </a:lnTo>
                <a:lnTo>
                  <a:pt x="22628" y="86867"/>
                </a:lnTo>
                <a:lnTo>
                  <a:pt x="22628" y="77435"/>
                </a:lnTo>
                <a:lnTo>
                  <a:pt x="16955" y="71762"/>
                </a:lnTo>
                <a:close/>
              </a:path>
              <a:path w="22859" h="788035">
                <a:moveTo>
                  <a:pt x="16955" y="35881"/>
                </a:moveTo>
                <a:lnTo>
                  <a:pt x="5673" y="35881"/>
                </a:lnTo>
                <a:lnTo>
                  <a:pt x="0" y="39641"/>
                </a:lnTo>
                <a:lnTo>
                  <a:pt x="0" y="50986"/>
                </a:lnTo>
                <a:lnTo>
                  <a:pt x="5673" y="54746"/>
                </a:lnTo>
                <a:lnTo>
                  <a:pt x="16955" y="54746"/>
                </a:lnTo>
                <a:lnTo>
                  <a:pt x="22628" y="49074"/>
                </a:lnTo>
                <a:lnTo>
                  <a:pt x="22628" y="39641"/>
                </a:lnTo>
                <a:lnTo>
                  <a:pt x="16955" y="35881"/>
                </a:lnTo>
                <a:close/>
              </a:path>
              <a:path w="22859" h="788035">
                <a:moveTo>
                  <a:pt x="16955" y="0"/>
                </a:moveTo>
                <a:lnTo>
                  <a:pt x="5673" y="0"/>
                </a:lnTo>
                <a:lnTo>
                  <a:pt x="0" y="3760"/>
                </a:lnTo>
                <a:lnTo>
                  <a:pt x="0" y="15104"/>
                </a:lnTo>
                <a:lnTo>
                  <a:pt x="5673" y="18864"/>
                </a:lnTo>
                <a:lnTo>
                  <a:pt x="16955" y="18864"/>
                </a:lnTo>
                <a:lnTo>
                  <a:pt x="22628" y="13192"/>
                </a:lnTo>
                <a:lnTo>
                  <a:pt x="22628" y="3760"/>
                </a:lnTo>
                <a:lnTo>
                  <a:pt x="16955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298111" y="4454667"/>
            <a:ext cx="22860" cy="17145"/>
          </a:xfrm>
          <a:custGeom>
            <a:avLst/>
            <a:gdLst/>
            <a:ahLst/>
            <a:cxnLst/>
            <a:rect l="l" t="t" r="r" b="b"/>
            <a:pathLst>
              <a:path w="22859" h="17145">
                <a:moveTo>
                  <a:pt x="16955" y="0"/>
                </a:moveTo>
                <a:lnTo>
                  <a:pt x="5673" y="0"/>
                </a:lnTo>
                <a:lnTo>
                  <a:pt x="0" y="3760"/>
                </a:lnTo>
                <a:lnTo>
                  <a:pt x="0" y="15104"/>
                </a:lnTo>
                <a:lnTo>
                  <a:pt x="5673" y="16952"/>
                </a:lnTo>
                <a:lnTo>
                  <a:pt x="16955" y="16952"/>
                </a:lnTo>
                <a:lnTo>
                  <a:pt x="22628" y="15104"/>
                </a:lnTo>
                <a:lnTo>
                  <a:pt x="22628" y="3760"/>
                </a:lnTo>
                <a:lnTo>
                  <a:pt x="16955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672931" y="6607426"/>
            <a:ext cx="107659" cy="8116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9670264" y="4951271"/>
            <a:ext cx="455295" cy="290830"/>
          </a:xfrm>
          <a:custGeom>
            <a:avLst/>
            <a:gdLst/>
            <a:ahLst/>
            <a:cxnLst/>
            <a:rect l="l" t="t" r="r" b="b"/>
            <a:pathLst>
              <a:path w="455295" h="290829">
                <a:moveTo>
                  <a:pt x="88728" y="62330"/>
                </a:moveTo>
                <a:lnTo>
                  <a:pt x="83055" y="62330"/>
                </a:lnTo>
                <a:lnTo>
                  <a:pt x="50958" y="67641"/>
                </a:lnTo>
                <a:lnTo>
                  <a:pt x="24532" y="82159"/>
                </a:lnTo>
                <a:lnTo>
                  <a:pt x="6604" y="103763"/>
                </a:lnTo>
                <a:lnTo>
                  <a:pt x="0" y="130333"/>
                </a:lnTo>
                <a:lnTo>
                  <a:pt x="6604" y="156865"/>
                </a:lnTo>
                <a:lnTo>
                  <a:pt x="24532" y="178451"/>
                </a:lnTo>
                <a:lnTo>
                  <a:pt x="50958" y="192962"/>
                </a:lnTo>
                <a:lnTo>
                  <a:pt x="83055" y="198272"/>
                </a:lnTo>
                <a:lnTo>
                  <a:pt x="83055" y="200184"/>
                </a:lnTo>
                <a:lnTo>
                  <a:pt x="91321" y="235854"/>
                </a:lnTo>
                <a:lnTo>
                  <a:pt x="113755" y="264617"/>
                </a:lnTo>
                <a:lnTo>
                  <a:pt x="146814" y="283821"/>
                </a:lnTo>
                <a:lnTo>
                  <a:pt x="186954" y="290811"/>
                </a:lnTo>
                <a:lnTo>
                  <a:pt x="213016" y="288038"/>
                </a:lnTo>
                <a:lnTo>
                  <a:pt x="236777" y="279953"/>
                </a:lnTo>
                <a:lnTo>
                  <a:pt x="257346" y="266909"/>
                </a:lnTo>
                <a:lnTo>
                  <a:pt x="273835" y="249258"/>
                </a:lnTo>
                <a:lnTo>
                  <a:pt x="343171" y="249258"/>
                </a:lnTo>
                <a:lnTo>
                  <a:pt x="368037" y="237483"/>
                </a:lnTo>
                <a:lnTo>
                  <a:pt x="386196" y="218310"/>
                </a:lnTo>
                <a:lnTo>
                  <a:pt x="392841" y="194511"/>
                </a:lnTo>
                <a:lnTo>
                  <a:pt x="392841" y="188839"/>
                </a:lnTo>
                <a:lnTo>
                  <a:pt x="428634" y="188839"/>
                </a:lnTo>
                <a:lnTo>
                  <a:pt x="441659" y="181319"/>
                </a:lnTo>
                <a:lnTo>
                  <a:pt x="451486" y="168734"/>
                </a:lnTo>
                <a:lnTo>
                  <a:pt x="455116" y="152958"/>
                </a:lnTo>
                <a:lnTo>
                  <a:pt x="451486" y="136920"/>
                </a:lnTo>
                <a:lnTo>
                  <a:pt x="441659" y="123697"/>
                </a:lnTo>
                <a:lnTo>
                  <a:pt x="427230" y="114715"/>
                </a:lnTo>
                <a:lnTo>
                  <a:pt x="419863" y="113316"/>
                </a:lnTo>
                <a:lnTo>
                  <a:pt x="396601" y="113316"/>
                </a:lnTo>
                <a:lnTo>
                  <a:pt x="386616" y="90623"/>
                </a:lnTo>
                <a:lnTo>
                  <a:pt x="369208" y="72017"/>
                </a:lnTo>
                <a:lnTo>
                  <a:pt x="354951" y="64242"/>
                </a:lnTo>
                <a:lnTo>
                  <a:pt x="94401" y="64242"/>
                </a:lnTo>
                <a:lnTo>
                  <a:pt x="88728" y="62330"/>
                </a:lnTo>
                <a:close/>
              </a:path>
              <a:path w="455295" h="290829">
                <a:moveTo>
                  <a:pt x="343171" y="249258"/>
                </a:moveTo>
                <a:lnTo>
                  <a:pt x="273835" y="249258"/>
                </a:lnTo>
                <a:lnTo>
                  <a:pt x="282074" y="251757"/>
                </a:lnTo>
                <a:lnTo>
                  <a:pt x="290129" y="253528"/>
                </a:lnTo>
                <a:lnTo>
                  <a:pt x="298529" y="254581"/>
                </a:lnTo>
                <a:lnTo>
                  <a:pt x="307809" y="254930"/>
                </a:lnTo>
                <a:lnTo>
                  <a:pt x="341021" y="250275"/>
                </a:lnTo>
                <a:lnTo>
                  <a:pt x="343171" y="249258"/>
                </a:lnTo>
                <a:close/>
              </a:path>
              <a:path w="455295" h="290829">
                <a:moveTo>
                  <a:pt x="428634" y="188839"/>
                </a:moveTo>
                <a:lnTo>
                  <a:pt x="392841" y="188839"/>
                </a:lnTo>
                <a:lnTo>
                  <a:pt x="396601" y="190751"/>
                </a:lnTo>
                <a:lnTo>
                  <a:pt x="402274" y="192663"/>
                </a:lnTo>
                <a:lnTo>
                  <a:pt x="409796" y="192663"/>
                </a:lnTo>
                <a:lnTo>
                  <a:pt x="427230" y="189650"/>
                </a:lnTo>
                <a:lnTo>
                  <a:pt x="428634" y="188839"/>
                </a:lnTo>
                <a:close/>
              </a:path>
              <a:path w="455295" h="290829">
                <a:moveTo>
                  <a:pt x="409796" y="111404"/>
                </a:moveTo>
                <a:lnTo>
                  <a:pt x="400362" y="111404"/>
                </a:lnTo>
                <a:lnTo>
                  <a:pt x="396601" y="113316"/>
                </a:lnTo>
                <a:lnTo>
                  <a:pt x="419863" y="113316"/>
                </a:lnTo>
                <a:lnTo>
                  <a:pt x="409796" y="111404"/>
                </a:lnTo>
                <a:close/>
              </a:path>
              <a:path w="455295" h="290829">
                <a:moveTo>
                  <a:pt x="196388" y="0"/>
                </a:moveTo>
                <a:lnTo>
                  <a:pt x="164882" y="4723"/>
                </a:lnTo>
                <a:lnTo>
                  <a:pt x="136901" y="17948"/>
                </a:lnTo>
                <a:lnTo>
                  <a:pt x="114585" y="38260"/>
                </a:lnTo>
                <a:lnTo>
                  <a:pt x="100074" y="64242"/>
                </a:lnTo>
                <a:lnTo>
                  <a:pt x="354951" y="64242"/>
                </a:lnTo>
                <a:lnTo>
                  <a:pt x="347940" y="60418"/>
                </a:lnTo>
                <a:lnTo>
                  <a:pt x="288941" y="60418"/>
                </a:lnTo>
                <a:lnTo>
                  <a:pt x="274731" y="35867"/>
                </a:lnTo>
                <a:lnTo>
                  <a:pt x="253278" y="16777"/>
                </a:lnTo>
                <a:lnTo>
                  <a:pt x="226518" y="4403"/>
                </a:lnTo>
                <a:lnTo>
                  <a:pt x="196388" y="0"/>
                </a:lnTo>
                <a:close/>
              </a:path>
              <a:path w="455295" h="290829">
                <a:moveTo>
                  <a:pt x="319155" y="54810"/>
                </a:moveTo>
                <a:lnTo>
                  <a:pt x="310974" y="55157"/>
                </a:lnTo>
                <a:lnTo>
                  <a:pt x="303331" y="56204"/>
                </a:lnTo>
                <a:lnTo>
                  <a:pt x="296047" y="57955"/>
                </a:lnTo>
                <a:lnTo>
                  <a:pt x="288941" y="60418"/>
                </a:lnTo>
                <a:lnTo>
                  <a:pt x="347940" y="60418"/>
                </a:lnTo>
                <a:lnTo>
                  <a:pt x="346136" y="59434"/>
                </a:lnTo>
                <a:lnTo>
                  <a:pt x="319155" y="54810"/>
                </a:lnTo>
                <a:close/>
              </a:path>
            </a:pathLst>
          </a:custGeom>
          <a:solidFill>
            <a:srgbClr val="DB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800369" y="4241290"/>
            <a:ext cx="391160" cy="206375"/>
          </a:xfrm>
          <a:custGeom>
            <a:avLst/>
            <a:gdLst/>
            <a:ahLst/>
            <a:cxnLst/>
            <a:rect l="l" t="t" r="r" b="b"/>
            <a:pathLst>
              <a:path w="391160" h="206375">
                <a:moveTo>
                  <a:pt x="147371" y="0"/>
                </a:moveTo>
                <a:lnTo>
                  <a:pt x="114158" y="6902"/>
                </a:lnTo>
                <a:lnTo>
                  <a:pt x="87143" y="25485"/>
                </a:lnTo>
                <a:lnTo>
                  <a:pt x="68983" y="52564"/>
                </a:lnTo>
                <a:lnTo>
                  <a:pt x="62339" y="84955"/>
                </a:lnTo>
                <a:lnTo>
                  <a:pt x="62339" y="90627"/>
                </a:lnTo>
                <a:lnTo>
                  <a:pt x="64251" y="94387"/>
                </a:lnTo>
                <a:lnTo>
                  <a:pt x="64251" y="98148"/>
                </a:lnTo>
                <a:lnTo>
                  <a:pt x="54817" y="98148"/>
                </a:lnTo>
                <a:lnTo>
                  <a:pt x="33506" y="102434"/>
                </a:lnTo>
                <a:lnTo>
                  <a:pt x="16078" y="113985"/>
                </a:lnTo>
                <a:lnTo>
                  <a:pt x="4316" y="130843"/>
                </a:lnTo>
                <a:lnTo>
                  <a:pt x="0" y="151046"/>
                </a:lnTo>
                <a:lnTo>
                  <a:pt x="3724" y="172344"/>
                </a:lnTo>
                <a:lnTo>
                  <a:pt x="15600" y="189747"/>
                </a:lnTo>
                <a:lnTo>
                  <a:pt x="36679" y="201486"/>
                </a:lnTo>
                <a:lnTo>
                  <a:pt x="68012" y="205792"/>
                </a:lnTo>
                <a:lnTo>
                  <a:pt x="336238" y="205792"/>
                </a:lnTo>
                <a:lnTo>
                  <a:pt x="363106" y="199900"/>
                </a:lnTo>
                <a:lnTo>
                  <a:pt x="379893" y="188337"/>
                </a:lnTo>
                <a:lnTo>
                  <a:pt x="388541" y="171816"/>
                </a:lnTo>
                <a:lnTo>
                  <a:pt x="390992" y="151046"/>
                </a:lnTo>
                <a:lnTo>
                  <a:pt x="387332" y="132160"/>
                </a:lnTo>
                <a:lnTo>
                  <a:pt x="377295" y="116112"/>
                </a:lnTo>
                <a:lnTo>
                  <a:pt x="362299" y="104307"/>
                </a:lnTo>
                <a:lnTo>
                  <a:pt x="343759" y="98148"/>
                </a:lnTo>
                <a:lnTo>
                  <a:pt x="335916" y="70808"/>
                </a:lnTo>
                <a:lnTo>
                  <a:pt x="319211" y="49313"/>
                </a:lnTo>
                <a:lnTo>
                  <a:pt x="312445" y="45313"/>
                </a:lnTo>
                <a:lnTo>
                  <a:pt x="222905" y="45313"/>
                </a:lnTo>
                <a:lnTo>
                  <a:pt x="210287" y="27075"/>
                </a:lnTo>
                <a:lnTo>
                  <a:pt x="192906" y="12738"/>
                </a:lnTo>
                <a:lnTo>
                  <a:pt x="171641" y="3360"/>
                </a:lnTo>
                <a:lnTo>
                  <a:pt x="147371" y="0"/>
                </a:lnTo>
                <a:close/>
              </a:path>
              <a:path w="391160" h="206375">
                <a:moveTo>
                  <a:pt x="266313" y="30209"/>
                </a:moveTo>
                <a:lnTo>
                  <a:pt x="254233" y="31242"/>
                </a:lnTo>
                <a:lnTo>
                  <a:pt x="243199" y="34224"/>
                </a:lnTo>
                <a:lnTo>
                  <a:pt x="232869" y="38974"/>
                </a:lnTo>
                <a:lnTo>
                  <a:pt x="222905" y="45313"/>
                </a:lnTo>
                <a:lnTo>
                  <a:pt x="312445" y="45313"/>
                </a:lnTo>
                <a:lnTo>
                  <a:pt x="295418" y="35250"/>
                </a:lnTo>
                <a:lnTo>
                  <a:pt x="266313" y="30209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057175" y="5062676"/>
            <a:ext cx="532765" cy="283845"/>
          </a:xfrm>
          <a:custGeom>
            <a:avLst/>
            <a:gdLst/>
            <a:ahLst/>
            <a:cxnLst/>
            <a:rect l="l" t="t" r="r" b="b"/>
            <a:pathLst>
              <a:path w="532764" h="283845">
                <a:moveTo>
                  <a:pt x="202087" y="0"/>
                </a:moveTo>
                <a:lnTo>
                  <a:pt x="155901" y="9000"/>
                </a:lnTo>
                <a:lnTo>
                  <a:pt x="118747" y="33762"/>
                </a:lnTo>
                <a:lnTo>
                  <a:pt x="93987" y="70928"/>
                </a:lnTo>
                <a:lnTo>
                  <a:pt x="84987" y="117140"/>
                </a:lnTo>
                <a:lnTo>
                  <a:pt x="84987" y="134093"/>
                </a:lnTo>
                <a:lnTo>
                  <a:pt x="73660" y="134093"/>
                </a:lnTo>
                <a:lnTo>
                  <a:pt x="44620" y="140030"/>
                </a:lnTo>
                <a:lnTo>
                  <a:pt x="21247" y="156065"/>
                </a:lnTo>
                <a:lnTo>
                  <a:pt x="5665" y="179532"/>
                </a:lnTo>
                <a:lnTo>
                  <a:pt x="0" y="207768"/>
                </a:lnTo>
                <a:lnTo>
                  <a:pt x="5665" y="237099"/>
                </a:lnTo>
                <a:lnTo>
                  <a:pt x="21247" y="261112"/>
                </a:lnTo>
                <a:lnTo>
                  <a:pt x="44620" y="277334"/>
                </a:lnTo>
                <a:lnTo>
                  <a:pt x="73660" y="283291"/>
                </a:lnTo>
                <a:lnTo>
                  <a:pt x="457073" y="283291"/>
                </a:lnTo>
                <a:lnTo>
                  <a:pt x="486408" y="277334"/>
                </a:lnTo>
                <a:lnTo>
                  <a:pt x="510425" y="261112"/>
                </a:lnTo>
                <a:lnTo>
                  <a:pt x="526649" y="237099"/>
                </a:lnTo>
                <a:lnTo>
                  <a:pt x="532607" y="207768"/>
                </a:lnTo>
                <a:lnTo>
                  <a:pt x="527586" y="181916"/>
                </a:lnTo>
                <a:lnTo>
                  <a:pt x="513708" y="159602"/>
                </a:lnTo>
                <a:lnTo>
                  <a:pt x="492755" y="142952"/>
                </a:lnTo>
                <a:lnTo>
                  <a:pt x="466507" y="134093"/>
                </a:lnTo>
                <a:lnTo>
                  <a:pt x="456685" y="96757"/>
                </a:lnTo>
                <a:lnTo>
                  <a:pt x="434636" y="66130"/>
                </a:lnTo>
                <a:lnTo>
                  <a:pt x="423102" y="58570"/>
                </a:lnTo>
                <a:lnTo>
                  <a:pt x="304093" y="58570"/>
                </a:lnTo>
                <a:lnTo>
                  <a:pt x="285230" y="34281"/>
                </a:lnTo>
                <a:lnTo>
                  <a:pt x="260877" y="15829"/>
                </a:lnTo>
                <a:lnTo>
                  <a:pt x="232631" y="4105"/>
                </a:lnTo>
                <a:lnTo>
                  <a:pt x="202087" y="0"/>
                </a:lnTo>
                <a:close/>
              </a:path>
              <a:path w="532764" h="283845">
                <a:moveTo>
                  <a:pt x="364520" y="37793"/>
                </a:moveTo>
                <a:lnTo>
                  <a:pt x="347889" y="39184"/>
                </a:lnTo>
                <a:lnTo>
                  <a:pt x="332155" y="43234"/>
                </a:lnTo>
                <a:lnTo>
                  <a:pt x="317496" y="49758"/>
                </a:lnTo>
                <a:lnTo>
                  <a:pt x="304093" y="58570"/>
                </a:lnTo>
                <a:lnTo>
                  <a:pt x="423102" y="58570"/>
                </a:lnTo>
                <a:lnTo>
                  <a:pt x="403026" y="45410"/>
                </a:lnTo>
                <a:lnTo>
                  <a:pt x="364520" y="37793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8750469" y="3975015"/>
            <a:ext cx="459105" cy="193040"/>
          </a:xfrm>
          <a:custGeom>
            <a:avLst/>
            <a:gdLst/>
            <a:ahLst/>
            <a:cxnLst/>
            <a:rect l="l" t="t" r="r" b="b"/>
            <a:pathLst>
              <a:path w="459104" h="193039">
                <a:moveTo>
                  <a:pt x="432488" y="141613"/>
                </a:moveTo>
                <a:lnTo>
                  <a:pt x="26452" y="141613"/>
                </a:lnTo>
                <a:lnTo>
                  <a:pt x="16726" y="143592"/>
                </a:lnTo>
                <a:lnTo>
                  <a:pt x="8254" y="148935"/>
                </a:lnTo>
                <a:lnTo>
                  <a:pt x="2268" y="156751"/>
                </a:lnTo>
                <a:lnTo>
                  <a:pt x="0" y="166150"/>
                </a:lnTo>
                <a:lnTo>
                  <a:pt x="2268" y="176655"/>
                </a:lnTo>
                <a:lnTo>
                  <a:pt x="8254" y="185039"/>
                </a:lnTo>
                <a:lnTo>
                  <a:pt x="16726" y="190591"/>
                </a:lnTo>
                <a:lnTo>
                  <a:pt x="26452" y="192599"/>
                </a:lnTo>
                <a:lnTo>
                  <a:pt x="432488" y="192599"/>
                </a:lnTo>
                <a:lnTo>
                  <a:pt x="442994" y="190591"/>
                </a:lnTo>
                <a:lnTo>
                  <a:pt x="451379" y="185039"/>
                </a:lnTo>
                <a:lnTo>
                  <a:pt x="456932" y="176655"/>
                </a:lnTo>
                <a:lnTo>
                  <a:pt x="458941" y="166150"/>
                </a:lnTo>
                <a:lnTo>
                  <a:pt x="456932" y="156751"/>
                </a:lnTo>
                <a:lnTo>
                  <a:pt x="451379" y="148935"/>
                </a:lnTo>
                <a:lnTo>
                  <a:pt x="442994" y="143592"/>
                </a:lnTo>
                <a:lnTo>
                  <a:pt x="432488" y="141613"/>
                </a:lnTo>
                <a:close/>
              </a:path>
              <a:path w="459104" h="193039">
                <a:moveTo>
                  <a:pt x="117093" y="64178"/>
                </a:moveTo>
                <a:lnTo>
                  <a:pt x="105747" y="64178"/>
                </a:lnTo>
                <a:lnTo>
                  <a:pt x="82752" y="68813"/>
                </a:lnTo>
                <a:lnTo>
                  <a:pt x="63486" y="81418"/>
                </a:lnTo>
                <a:lnTo>
                  <a:pt x="50244" y="100046"/>
                </a:lnTo>
                <a:lnTo>
                  <a:pt x="45320" y="122748"/>
                </a:lnTo>
                <a:lnTo>
                  <a:pt x="45320" y="128421"/>
                </a:lnTo>
                <a:lnTo>
                  <a:pt x="47232" y="135941"/>
                </a:lnTo>
                <a:lnTo>
                  <a:pt x="49081" y="141613"/>
                </a:lnTo>
                <a:lnTo>
                  <a:pt x="407947" y="141613"/>
                </a:lnTo>
                <a:lnTo>
                  <a:pt x="407947" y="139701"/>
                </a:lnTo>
                <a:lnTo>
                  <a:pt x="401691" y="109003"/>
                </a:lnTo>
                <a:lnTo>
                  <a:pt x="384809" y="83784"/>
                </a:lnTo>
                <a:lnTo>
                  <a:pt x="361920" y="67938"/>
                </a:lnTo>
                <a:lnTo>
                  <a:pt x="298375" y="67938"/>
                </a:lnTo>
                <a:lnTo>
                  <a:pt x="297583" y="66090"/>
                </a:lnTo>
                <a:lnTo>
                  <a:pt x="122766" y="66090"/>
                </a:lnTo>
                <a:lnTo>
                  <a:pt x="117093" y="64178"/>
                </a:lnTo>
                <a:close/>
              </a:path>
              <a:path w="459104" h="193039">
                <a:moveTo>
                  <a:pt x="330501" y="60418"/>
                </a:moveTo>
                <a:lnTo>
                  <a:pt x="322030" y="61064"/>
                </a:lnTo>
                <a:lnTo>
                  <a:pt x="313745" y="62768"/>
                </a:lnTo>
                <a:lnTo>
                  <a:pt x="305806" y="65177"/>
                </a:lnTo>
                <a:lnTo>
                  <a:pt x="298375" y="67938"/>
                </a:lnTo>
                <a:lnTo>
                  <a:pt x="361920" y="67938"/>
                </a:lnTo>
                <a:lnTo>
                  <a:pt x="360135" y="66703"/>
                </a:lnTo>
                <a:lnTo>
                  <a:pt x="330501" y="60418"/>
                </a:lnTo>
                <a:close/>
              </a:path>
              <a:path w="459104" h="193039">
                <a:moveTo>
                  <a:pt x="211495" y="0"/>
                </a:moveTo>
                <a:lnTo>
                  <a:pt x="180645" y="5011"/>
                </a:lnTo>
                <a:lnTo>
                  <a:pt x="154390" y="18872"/>
                </a:lnTo>
                <a:lnTo>
                  <a:pt x="134506" y="39819"/>
                </a:lnTo>
                <a:lnTo>
                  <a:pt x="122766" y="66090"/>
                </a:lnTo>
                <a:lnTo>
                  <a:pt x="297583" y="66090"/>
                </a:lnTo>
                <a:lnTo>
                  <a:pt x="286665" y="40599"/>
                </a:lnTo>
                <a:lnTo>
                  <a:pt x="266982" y="19103"/>
                </a:lnTo>
                <a:lnTo>
                  <a:pt x="241276" y="5040"/>
                </a:lnTo>
                <a:lnTo>
                  <a:pt x="211495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9016782" y="4022241"/>
            <a:ext cx="415925" cy="222885"/>
          </a:xfrm>
          <a:custGeom>
            <a:avLst/>
            <a:gdLst/>
            <a:ahLst/>
            <a:cxnLst/>
            <a:rect l="l" t="t" r="r" b="b"/>
            <a:pathLst>
              <a:path w="415925" h="222885">
                <a:moveTo>
                  <a:pt x="132200" y="30209"/>
                </a:moveTo>
                <a:lnTo>
                  <a:pt x="101701" y="36136"/>
                </a:lnTo>
                <a:lnTo>
                  <a:pt x="76705" y="52149"/>
                </a:lnTo>
                <a:lnTo>
                  <a:pt x="59155" y="75594"/>
                </a:lnTo>
                <a:lnTo>
                  <a:pt x="50993" y="103820"/>
                </a:lnTo>
                <a:lnTo>
                  <a:pt x="31059" y="111405"/>
                </a:lnTo>
                <a:lnTo>
                  <a:pt x="14859" y="124828"/>
                </a:lnTo>
                <a:lnTo>
                  <a:pt x="3978" y="142851"/>
                </a:lnTo>
                <a:lnTo>
                  <a:pt x="0" y="164238"/>
                </a:lnTo>
                <a:lnTo>
                  <a:pt x="4634" y="186941"/>
                </a:lnTo>
                <a:lnTo>
                  <a:pt x="17234" y="205569"/>
                </a:lnTo>
                <a:lnTo>
                  <a:pt x="35845" y="218174"/>
                </a:lnTo>
                <a:lnTo>
                  <a:pt x="58515" y="222809"/>
                </a:lnTo>
                <a:lnTo>
                  <a:pt x="356954" y="222809"/>
                </a:lnTo>
                <a:lnTo>
                  <a:pt x="380430" y="218174"/>
                </a:lnTo>
                <a:lnTo>
                  <a:pt x="398952" y="205569"/>
                </a:lnTo>
                <a:lnTo>
                  <a:pt x="411104" y="186941"/>
                </a:lnTo>
                <a:lnTo>
                  <a:pt x="415469" y="164238"/>
                </a:lnTo>
                <a:lnTo>
                  <a:pt x="411104" y="140467"/>
                </a:lnTo>
                <a:lnTo>
                  <a:pt x="398952" y="121291"/>
                </a:lnTo>
                <a:lnTo>
                  <a:pt x="380430" y="108483"/>
                </a:lnTo>
                <a:lnTo>
                  <a:pt x="356954" y="103820"/>
                </a:lnTo>
                <a:lnTo>
                  <a:pt x="347520" y="103820"/>
                </a:lnTo>
                <a:lnTo>
                  <a:pt x="349369" y="100060"/>
                </a:lnTo>
                <a:lnTo>
                  <a:pt x="349369" y="90627"/>
                </a:lnTo>
                <a:lnTo>
                  <a:pt x="342347" y="55737"/>
                </a:lnTo>
                <a:lnTo>
                  <a:pt x="336576" y="47162"/>
                </a:lnTo>
                <a:lnTo>
                  <a:pt x="177521" y="47162"/>
                </a:lnTo>
                <a:lnTo>
                  <a:pt x="167230" y="39754"/>
                </a:lnTo>
                <a:lnTo>
                  <a:pt x="156247" y="34455"/>
                </a:lnTo>
                <a:lnTo>
                  <a:pt x="144570" y="31271"/>
                </a:lnTo>
                <a:lnTo>
                  <a:pt x="132200" y="30209"/>
                </a:lnTo>
                <a:close/>
              </a:path>
              <a:path w="415925" h="222885">
                <a:moveTo>
                  <a:pt x="256815" y="0"/>
                </a:moveTo>
                <a:lnTo>
                  <a:pt x="233293" y="3389"/>
                </a:lnTo>
                <a:lnTo>
                  <a:pt x="211527" y="12969"/>
                </a:lnTo>
                <a:lnTo>
                  <a:pt x="192582" y="27855"/>
                </a:lnTo>
                <a:lnTo>
                  <a:pt x="177521" y="47162"/>
                </a:lnTo>
                <a:lnTo>
                  <a:pt x="336576" y="47162"/>
                </a:lnTo>
                <a:lnTo>
                  <a:pt x="322932" y="26887"/>
                </a:lnTo>
                <a:lnTo>
                  <a:pt x="293596" y="7250"/>
                </a:lnTo>
                <a:lnTo>
                  <a:pt x="256815" y="0"/>
                </a:lnTo>
                <a:close/>
              </a:path>
            </a:pathLst>
          </a:custGeom>
          <a:solidFill>
            <a:srgbClr val="E9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7970460" y="3933462"/>
            <a:ext cx="476250" cy="311785"/>
          </a:xfrm>
          <a:custGeom>
            <a:avLst/>
            <a:gdLst/>
            <a:ahLst/>
            <a:cxnLst/>
            <a:rect l="l" t="t" r="r" b="b"/>
            <a:pathLst>
              <a:path w="476250" h="311785">
                <a:moveTo>
                  <a:pt x="407702" y="215288"/>
                </a:moveTo>
                <a:lnTo>
                  <a:pt x="88728" y="215288"/>
                </a:lnTo>
                <a:lnTo>
                  <a:pt x="88728" y="217136"/>
                </a:lnTo>
                <a:lnTo>
                  <a:pt x="97024" y="254211"/>
                </a:lnTo>
                <a:lnTo>
                  <a:pt x="119667" y="284199"/>
                </a:lnTo>
                <a:lnTo>
                  <a:pt x="153294" y="304269"/>
                </a:lnTo>
                <a:lnTo>
                  <a:pt x="194540" y="311588"/>
                </a:lnTo>
                <a:lnTo>
                  <a:pt x="222805" y="308227"/>
                </a:lnTo>
                <a:lnTo>
                  <a:pt x="247892" y="298850"/>
                </a:lnTo>
                <a:lnTo>
                  <a:pt x="269440" y="284513"/>
                </a:lnTo>
                <a:lnTo>
                  <a:pt x="287093" y="266274"/>
                </a:lnTo>
                <a:lnTo>
                  <a:pt x="357278" y="266274"/>
                </a:lnTo>
                <a:lnTo>
                  <a:pt x="384108" y="252588"/>
                </a:lnTo>
                <a:lnTo>
                  <a:pt x="402918" y="232100"/>
                </a:lnTo>
                <a:lnTo>
                  <a:pt x="407702" y="215288"/>
                </a:lnTo>
                <a:close/>
              </a:path>
              <a:path w="476250" h="311785">
                <a:moveTo>
                  <a:pt x="357278" y="266274"/>
                </a:moveTo>
                <a:lnTo>
                  <a:pt x="287093" y="266274"/>
                </a:lnTo>
                <a:lnTo>
                  <a:pt x="295595" y="268747"/>
                </a:lnTo>
                <a:lnTo>
                  <a:pt x="304295" y="270520"/>
                </a:lnTo>
                <a:lnTo>
                  <a:pt x="313365" y="271589"/>
                </a:lnTo>
                <a:lnTo>
                  <a:pt x="322979" y="271946"/>
                </a:lnTo>
                <a:lnTo>
                  <a:pt x="356454" y="266695"/>
                </a:lnTo>
                <a:lnTo>
                  <a:pt x="357278" y="266274"/>
                </a:lnTo>
                <a:close/>
              </a:path>
              <a:path w="476250" h="311785">
                <a:moveTo>
                  <a:pt x="92553" y="64178"/>
                </a:moveTo>
                <a:lnTo>
                  <a:pt x="88728" y="64178"/>
                </a:lnTo>
                <a:lnTo>
                  <a:pt x="54158" y="70434"/>
                </a:lnTo>
                <a:lnTo>
                  <a:pt x="25958" y="87313"/>
                </a:lnTo>
                <a:lnTo>
                  <a:pt x="6961" y="111984"/>
                </a:lnTo>
                <a:lnTo>
                  <a:pt x="0" y="141613"/>
                </a:lnTo>
                <a:lnTo>
                  <a:pt x="6961" y="170138"/>
                </a:lnTo>
                <a:lnTo>
                  <a:pt x="25958" y="194241"/>
                </a:lnTo>
                <a:lnTo>
                  <a:pt x="54158" y="210911"/>
                </a:lnTo>
                <a:lnTo>
                  <a:pt x="88728" y="217136"/>
                </a:lnTo>
                <a:lnTo>
                  <a:pt x="88728" y="215288"/>
                </a:lnTo>
                <a:lnTo>
                  <a:pt x="407702" y="215288"/>
                </a:lnTo>
                <a:lnTo>
                  <a:pt x="409860" y="207704"/>
                </a:lnTo>
                <a:lnTo>
                  <a:pt x="409860" y="205856"/>
                </a:lnTo>
                <a:lnTo>
                  <a:pt x="407947" y="203944"/>
                </a:lnTo>
                <a:lnTo>
                  <a:pt x="407947" y="202032"/>
                </a:lnTo>
                <a:lnTo>
                  <a:pt x="447615" y="202032"/>
                </a:lnTo>
                <a:lnTo>
                  <a:pt x="462263" y="192631"/>
                </a:lnTo>
                <a:lnTo>
                  <a:pt x="472300" y="178753"/>
                </a:lnTo>
                <a:lnTo>
                  <a:pt x="475960" y="162390"/>
                </a:lnTo>
                <a:lnTo>
                  <a:pt x="472300" y="145257"/>
                </a:lnTo>
                <a:lnTo>
                  <a:pt x="462263" y="131488"/>
                </a:lnTo>
                <a:lnTo>
                  <a:pt x="447267" y="122319"/>
                </a:lnTo>
                <a:lnTo>
                  <a:pt x="439014" y="120837"/>
                </a:lnTo>
                <a:lnTo>
                  <a:pt x="415469" y="120837"/>
                </a:lnTo>
                <a:lnTo>
                  <a:pt x="404356" y="94891"/>
                </a:lnTo>
                <a:lnTo>
                  <a:pt x="385988" y="74599"/>
                </a:lnTo>
                <a:lnTo>
                  <a:pt x="370289" y="66090"/>
                </a:lnTo>
                <a:lnTo>
                  <a:pt x="98226" y="66090"/>
                </a:lnTo>
                <a:lnTo>
                  <a:pt x="92553" y="64178"/>
                </a:lnTo>
                <a:close/>
              </a:path>
              <a:path w="476250" h="311785">
                <a:moveTo>
                  <a:pt x="447615" y="202032"/>
                </a:moveTo>
                <a:lnTo>
                  <a:pt x="407947" y="202032"/>
                </a:lnTo>
                <a:lnTo>
                  <a:pt x="415469" y="203944"/>
                </a:lnTo>
                <a:lnTo>
                  <a:pt x="421142" y="205856"/>
                </a:lnTo>
                <a:lnTo>
                  <a:pt x="428727" y="205856"/>
                </a:lnTo>
                <a:lnTo>
                  <a:pt x="447267" y="202255"/>
                </a:lnTo>
                <a:lnTo>
                  <a:pt x="447615" y="202032"/>
                </a:lnTo>
                <a:close/>
              </a:path>
              <a:path w="476250" h="311785">
                <a:moveTo>
                  <a:pt x="428727" y="118988"/>
                </a:moveTo>
                <a:lnTo>
                  <a:pt x="419293" y="118988"/>
                </a:lnTo>
                <a:lnTo>
                  <a:pt x="415469" y="120837"/>
                </a:lnTo>
                <a:lnTo>
                  <a:pt x="439014" y="120837"/>
                </a:lnTo>
                <a:lnTo>
                  <a:pt x="428727" y="118988"/>
                </a:lnTo>
                <a:close/>
              </a:path>
              <a:path w="476250" h="311785">
                <a:moveTo>
                  <a:pt x="203973" y="0"/>
                </a:moveTo>
                <a:lnTo>
                  <a:pt x="171342" y="5011"/>
                </a:lnTo>
                <a:lnTo>
                  <a:pt x="142606" y="18872"/>
                </a:lnTo>
                <a:lnTo>
                  <a:pt x="119535" y="39819"/>
                </a:lnTo>
                <a:lnTo>
                  <a:pt x="103899" y="66090"/>
                </a:lnTo>
                <a:lnTo>
                  <a:pt x="370289" y="66090"/>
                </a:lnTo>
                <a:lnTo>
                  <a:pt x="363350" y="62330"/>
                </a:lnTo>
                <a:lnTo>
                  <a:pt x="304048" y="62330"/>
                </a:lnTo>
                <a:lnTo>
                  <a:pt x="287632" y="37453"/>
                </a:lnTo>
                <a:lnTo>
                  <a:pt x="264648" y="17709"/>
                </a:lnTo>
                <a:lnTo>
                  <a:pt x="236345" y="4693"/>
                </a:lnTo>
                <a:lnTo>
                  <a:pt x="203973" y="0"/>
                </a:lnTo>
                <a:close/>
              </a:path>
              <a:path w="476250" h="311785">
                <a:moveTo>
                  <a:pt x="332413" y="56658"/>
                </a:moveTo>
                <a:lnTo>
                  <a:pt x="325328" y="57006"/>
                </a:lnTo>
                <a:lnTo>
                  <a:pt x="318231" y="58060"/>
                </a:lnTo>
                <a:lnTo>
                  <a:pt x="311133" y="59830"/>
                </a:lnTo>
                <a:lnTo>
                  <a:pt x="304048" y="62330"/>
                </a:lnTo>
                <a:lnTo>
                  <a:pt x="363350" y="62330"/>
                </a:lnTo>
                <a:lnTo>
                  <a:pt x="361597" y="61380"/>
                </a:lnTo>
                <a:lnTo>
                  <a:pt x="332413" y="56658"/>
                </a:lnTo>
                <a:close/>
              </a:path>
            </a:pathLst>
          </a:custGeom>
          <a:solidFill>
            <a:srgbClr val="DBE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336665" y="7213562"/>
            <a:ext cx="22860" cy="36195"/>
          </a:xfrm>
          <a:custGeom>
            <a:avLst/>
            <a:gdLst/>
            <a:ahLst/>
            <a:cxnLst/>
            <a:rect l="l" t="t" r="r" b="b"/>
            <a:pathLst>
              <a:path w="22860" h="36195">
                <a:moveTo>
                  <a:pt x="1912" y="0"/>
                </a:moveTo>
                <a:lnTo>
                  <a:pt x="0" y="0"/>
                </a:lnTo>
                <a:lnTo>
                  <a:pt x="357" y="3215"/>
                </a:lnTo>
                <a:lnTo>
                  <a:pt x="1426" y="10149"/>
                </a:lnTo>
                <a:lnTo>
                  <a:pt x="3200" y="20979"/>
                </a:lnTo>
                <a:lnTo>
                  <a:pt x="5673" y="35881"/>
                </a:lnTo>
                <a:lnTo>
                  <a:pt x="11346" y="33988"/>
                </a:lnTo>
                <a:lnTo>
                  <a:pt x="22692" y="33988"/>
                </a:lnTo>
                <a:lnTo>
                  <a:pt x="15994" y="19119"/>
                </a:lnTo>
                <a:lnTo>
                  <a:pt x="10174" y="8497"/>
                </a:lnTo>
                <a:lnTo>
                  <a:pt x="5419" y="2124"/>
                </a:lnTo>
                <a:lnTo>
                  <a:pt x="1912" y="0"/>
                </a:lnTo>
                <a:close/>
              </a:path>
            </a:pathLst>
          </a:custGeom>
          <a:solidFill>
            <a:srgbClr val="AA9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340489" y="7249443"/>
            <a:ext cx="40005" cy="66675"/>
          </a:xfrm>
          <a:custGeom>
            <a:avLst/>
            <a:gdLst/>
            <a:ahLst/>
            <a:cxnLst/>
            <a:rect l="l" t="t" r="r" b="b"/>
            <a:pathLst>
              <a:path w="40004" h="66675">
                <a:moveTo>
                  <a:pt x="18867" y="0"/>
                </a:moveTo>
                <a:lnTo>
                  <a:pt x="5673" y="0"/>
                </a:lnTo>
                <a:lnTo>
                  <a:pt x="0" y="1886"/>
                </a:lnTo>
                <a:lnTo>
                  <a:pt x="1754" y="14574"/>
                </a:lnTo>
                <a:lnTo>
                  <a:pt x="4238" y="29740"/>
                </a:lnTo>
                <a:lnTo>
                  <a:pt x="7439" y="47031"/>
                </a:lnTo>
                <a:lnTo>
                  <a:pt x="11346" y="66091"/>
                </a:lnTo>
                <a:lnTo>
                  <a:pt x="39647" y="66091"/>
                </a:lnTo>
                <a:lnTo>
                  <a:pt x="18867" y="3772"/>
                </a:lnTo>
                <a:lnTo>
                  <a:pt x="18867" y="0"/>
                </a:lnTo>
                <a:close/>
              </a:path>
            </a:pathLst>
          </a:custGeom>
          <a:solidFill>
            <a:srgbClr val="A18E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637081" y="6524307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712"/>
                </a:lnTo>
              </a:path>
            </a:pathLst>
          </a:custGeom>
          <a:ln w="32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033722" y="6524307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712"/>
                </a:lnTo>
              </a:path>
            </a:pathLst>
          </a:custGeom>
          <a:ln w="35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430348" y="6524307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5">
                <a:moveTo>
                  <a:pt x="0" y="0"/>
                </a:moveTo>
                <a:lnTo>
                  <a:pt x="0" y="145405"/>
                </a:lnTo>
              </a:path>
            </a:pathLst>
          </a:custGeom>
          <a:ln w="32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825078" y="6524307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712"/>
                </a:lnTo>
              </a:path>
            </a:pathLst>
          </a:custGeom>
          <a:ln w="35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9221703" y="6524307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712"/>
                </a:lnTo>
              </a:path>
            </a:pathLst>
          </a:custGeom>
          <a:ln w="32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615465" y="6524307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712"/>
                </a:lnTo>
              </a:path>
            </a:pathLst>
          </a:custGeom>
          <a:ln w="377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0020580" y="6524307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712"/>
                </a:lnTo>
              </a:path>
            </a:pathLst>
          </a:custGeom>
          <a:ln w="321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870386" y="6503542"/>
            <a:ext cx="2319655" cy="45720"/>
          </a:xfrm>
          <a:custGeom>
            <a:avLst/>
            <a:gdLst/>
            <a:ahLst/>
            <a:cxnLst/>
            <a:rect l="l" t="t" r="r" b="b"/>
            <a:pathLst>
              <a:path w="2319654" h="45720">
                <a:moveTo>
                  <a:pt x="2032704" y="39332"/>
                </a:moveTo>
                <a:lnTo>
                  <a:pt x="106213" y="39332"/>
                </a:lnTo>
                <a:lnTo>
                  <a:pt x="919731" y="45313"/>
                </a:lnTo>
                <a:lnTo>
                  <a:pt x="2032704" y="39332"/>
                </a:lnTo>
                <a:close/>
              </a:path>
              <a:path w="2319654" h="45720">
                <a:moveTo>
                  <a:pt x="105867" y="7270"/>
                </a:moveTo>
                <a:lnTo>
                  <a:pt x="0" y="7520"/>
                </a:lnTo>
                <a:lnTo>
                  <a:pt x="0" y="39641"/>
                </a:lnTo>
                <a:lnTo>
                  <a:pt x="2032704" y="39332"/>
                </a:lnTo>
                <a:lnTo>
                  <a:pt x="2319247" y="33969"/>
                </a:lnTo>
                <a:lnTo>
                  <a:pt x="2319247" y="8753"/>
                </a:lnTo>
                <a:lnTo>
                  <a:pt x="1177763" y="8753"/>
                </a:lnTo>
                <a:lnTo>
                  <a:pt x="105867" y="7270"/>
                </a:lnTo>
                <a:close/>
              </a:path>
              <a:path w="2319654" h="45720">
                <a:moveTo>
                  <a:pt x="2319247" y="0"/>
                </a:moveTo>
                <a:lnTo>
                  <a:pt x="2279430" y="950"/>
                </a:lnTo>
                <a:lnTo>
                  <a:pt x="1748886" y="7293"/>
                </a:lnTo>
                <a:lnTo>
                  <a:pt x="1177763" y="8753"/>
                </a:lnTo>
                <a:lnTo>
                  <a:pt x="2319247" y="8753"/>
                </a:lnTo>
                <a:lnTo>
                  <a:pt x="2319247" y="0"/>
                </a:lnTo>
                <a:close/>
              </a:path>
            </a:pathLst>
          </a:custGeom>
          <a:solidFill>
            <a:srgbClr val="E6F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9312368" y="6367582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737"/>
                </a:lnTo>
              </a:path>
            </a:pathLst>
          </a:custGeom>
          <a:ln w="28330">
            <a:solidFill>
              <a:srgbClr val="003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535149" y="6358105"/>
            <a:ext cx="770890" cy="134620"/>
          </a:xfrm>
          <a:custGeom>
            <a:avLst/>
            <a:gdLst/>
            <a:ahLst/>
            <a:cxnLst/>
            <a:rect l="l" t="t" r="r" b="b"/>
            <a:pathLst>
              <a:path w="770890" h="134620">
                <a:moveTo>
                  <a:pt x="457092" y="0"/>
                </a:moveTo>
                <a:lnTo>
                  <a:pt x="181345" y="0"/>
                </a:lnTo>
                <a:lnTo>
                  <a:pt x="173053" y="148"/>
                </a:lnTo>
                <a:lnTo>
                  <a:pt x="129553" y="4006"/>
                </a:lnTo>
                <a:lnTo>
                  <a:pt x="88537" y="18458"/>
                </a:lnTo>
                <a:lnTo>
                  <a:pt x="53359" y="41107"/>
                </a:lnTo>
                <a:lnTo>
                  <a:pt x="20513" y="68862"/>
                </a:lnTo>
                <a:lnTo>
                  <a:pt x="3760" y="105796"/>
                </a:lnTo>
                <a:lnTo>
                  <a:pt x="1912" y="115228"/>
                </a:lnTo>
                <a:lnTo>
                  <a:pt x="3760" y="118988"/>
                </a:lnTo>
                <a:lnTo>
                  <a:pt x="0" y="122748"/>
                </a:lnTo>
                <a:lnTo>
                  <a:pt x="0" y="128421"/>
                </a:lnTo>
                <a:lnTo>
                  <a:pt x="3760" y="128421"/>
                </a:lnTo>
                <a:lnTo>
                  <a:pt x="3760" y="134093"/>
                </a:lnTo>
                <a:lnTo>
                  <a:pt x="770575" y="134093"/>
                </a:lnTo>
                <a:lnTo>
                  <a:pt x="770575" y="7584"/>
                </a:lnTo>
                <a:lnTo>
                  <a:pt x="766814" y="3823"/>
                </a:lnTo>
                <a:lnTo>
                  <a:pt x="457092" y="3823"/>
                </a:lnTo>
                <a:lnTo>
                  <a:pt x="457092" y="0"/>
                </a:lnTo>
                <a:close/>
              </a:path>
              <a:path w="770890" h="134620">
                <a:moveTo>
                  <a:pt x="764902" y="1911"/>
                </a:moveTo>
                <a:lnTo>
                  <a:pt x="638374" y="1911"/>
                </a:lnTo>
                <a:lnTo>
                  <a:pt x="638374" y="3823"/>
                </a:lnTo>
                <a:lnTo>
                  <a:pt x="766814" y="3823"/>
                </a:lnTo>
                <a:lnTo>
                  <a:pt x="764902" y="19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567275" y="6386465"/>
            <a:ext cx="106045" cy="28575"/>
          </a:xfrm>
          <a:custGeom>
            <a:avLst/>
            <a:gdLst/>
            <a:ahLst/>
            <a:cxnLst/>
            <a:rect l="l" t="t" r="r" b="b"/>
            <a:pathLst>
              <a:path w="106045" h="28575">
                <a:moveTo>
                  <a:pt x="103835" y="0"/>
                </a:moveTo>
                <a:lnTo>
                  <a:pt x="43408" y="0"/>
                </a:lnTo>
                <a:lnTo>
                  <a:pt x="21704" y="12738"/>
                </a:lnTo>
                <a:lnTo>
                  <a:pt x="9435" y="20694"/>
                </a:lnTo>
                <a:lnTo>
                  <a:pt x="0" y="28297"/>
                </a:lnTo>
                <a:lnTo>
                  <a:pt x="105747" y="28297"/>
                </a:lnTo>
                <a:lnTo>
                  <a:pt x="105747" y="1848"/>
                </a:lnTo>
                <a:lnTo>
                  <a:pt x="103835" y="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567275" y="6386465"/>
            <a:ext cx="94615" cy="28575"/>
          </a:xfrm>
          <a:custGeom>
            <a:avLst/>
            <a:gdLst/>
            <a:ahLst/>
            <a:cxnLst/>
            <a:rect l="l" t="t" r="r" b="b"/>
            <a:pathLst>
              <a:path w="94615" h="28575">
                <a:moveTo>
                  <a:pt x="94401" y="0"/>
                </a:moveTo>
                <a:lnTo>
                  <a:pt x="43408" y="0"/>
                </a:lnTo>
                <a:lnTo>
                  <a:pt x="35048" y="5487"/>
                </a:lnTo>
                <a:lnTo>
                  <a:pt x="23138" y="12738"/>
                </a:lnTo>
                <a:lnTo>
                  <a:pt x="10511" y="20694"/>
                </a:lnTo>
                <a:lnTo>
                  <a:pt x="0" y="28297"/>
                </a:lnTo>
                <a:lnTo>
                  <a:pt x="94401" y="28297"/>
                </a:lnTo>
                <a:lnTo>
                  <a:pt x="94401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725929" y="6386465"/>
            <a:ext cx="230504" cy="28575"/>
          </a:xfrm>
          <a:custGeom>
            <a:avLst/>
            <a:gdLst/>
            <a:ahLst/>
            <a:cxnLst/>
            <a:rect l="l" t="t" r="r" b="b"/>
            <a:pathLst>
              <a:path w="230504" h="28575">
                <a:moveTo>
                  <a:pt x="228514" y="0"/>
                </a:moveTo>
                <a:lnTo>
                  <a:pt x="1848" y="0"/>
                </a:lnTo>
                <a:lnTo>
                  <a:pt x="0" y="1848"/>
                </a:lnTo>
                <a:lnTo>
                  <a:pt x="0" y="26449"/>
                </a:lnTo>
                <a:lnTo>
                  <a:pt x="1848" y="28297"/>
                </a:lnTo>
                <a:lnTo>
                  <a:pt x="228514" y="28297"/>
                </a:lnTo>
                <a:lnTo>
                  <a:pt x="230426" y="26449"/>
                </a:lnTo>
                <a:lnTo>
                  <a:pt x="230426" y="1848"/>
                </a:lnTo>
                <a:lnTo>
                  <a:pt x="228514" y="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975223" y="6386465"/>
            <a:ext cx="234315" cy="28575"/>
          </a:xfrm>
          <a:custGeom>
            <a:avLst/>
            <a:gdLst/>
            <a:ahLst/>
            <a:cxnLst/>
            <a:rect l="l" t="t" r="r" b="b"/>
            <a:pathLst>
              <a:path w="234315" h="28575">
                <a:moveTo>
                  <a:pt x="232275" y="0"/>
                </a:moveTo>
                <a:lnTo>
                  <a:pt x="1848" y="0"/>
                </a:lnTo>
                <a:lnTo>
                  <a:pt x="0" y="1848"/>
                </a:lnTo>
                <a:lnTo>
                  <a:pt x="0" y="26449"/>
                </a:lnTo>
                <a:lnTo>
                  <a:pt x="1848" y="28297"/>
                </a:lnTo>
                <a:lnTo>
                  <a:pt x="232275" y="28297"/>
                </a:lnTo>
                <a:lnTo>
                  <a:pt x="234187" y="26449"/>
                </a:lnTo>
                <a:lnTo>
                  <a:pt x="234187" y="1848"/>
                </a:lnTo>
                <a:lnTo>
                  <a:pt x="232275" y="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537061" y="6492198"/>
            <a:ext cx="527050" cy="43815"/>
          </a:xfrm>
          <a:custGeom>
            <a:avLst/>
            <a:gdLst/>
            <a:ahLst/>
            <a:cxnLst/>
            <a:rect l="l" t="t" r="r" b="b"/>
            <a:pathLst>
              <a:path w="527050" h="43815">
                <a:moveTo>
                  <a:pt x="526890" y="26449"/>
                </a:moveTo>
                <a:lnTo>
                  <a:pt x="417381" y="26449"/>
                </a:lnTo>
                <a:lnTo>
                  <a:pt x="417381" y="35881"/>
                </a:lnTo>
                <a:lnTo>
                  <a:pt x="424903" y="43465"/>
                </a:lnTo>
                <a:lnTo>
                  <a:pt x="526890" y="43465"/>
                </a:lnTo>
                <a:lnTo>
                  <a:pt x="526890" y="26449"/>
                </a:lnTo>
                <a:close/>
              </a:path>
              <a:path w="527050" h="43815">
                <a:moveTo>
                  <a:pt x="526890" y="0"/>
                </a:moveTo>
                <a:lnTo>
                  <a:pt x="7521" y="0"/>
                </a:lnTo>
                <a:lnTo>
                  <a:pt x="0" y="13256"/>
                </a:lnTo>
                <a:lnTo>
                  <a:pt x="3450" y="17090"/>
                </a:lnTo>
                <a:lnTo>
                  <a:pt x="13449" y="25524"/>
                </a:lnTo>
                <a:lnTo>
                  <a:pt x="29472" y="33959"/>
                </a:lnTo>
                <a:lnTo>
                  <a:pt x="50993" y="37793"/>
                </a:lnTo>
                <a:lnTo>
                  <a:pt x="149219" y="37793"/>
                </a:lnTo>
                <a:lnTo>
                  <a:pt x="175608" y="26449"/>
                </a:lnTo>
                <a:lnTo>
                  <a:pt x="526890" y="26449"/>
                </a:lnTo>
                <a:lnTo>
                  <a:pt x="526890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9035650" y="6492198"/>
            <a:ext cx="270510" cy="43815"/>
          </a:xfrm>
          <a:custGeom>
            <a:avLst/>
            <a:gdLst/>
            <a:ahLst/>
            <a:cxnLst/>
            <a:rect l="l" t="t" r="r" b="b"/>
            <a:pathLst>
              <a:path w="270509" h="43815">
                <a:moveTo>
                  <a:pt x="270074" y="0"/>
                </a:moveTo>
                <a:lnTo>
                  <a:pt x="0" y="0"/>
                </a:lnTo>
                <a:lnTo>
                  <a:pt x="0" y="5672"/>
                </a:lnTo>
                <a:lnTo>
                  <a:pt x="1912" y="15104"/>
                </a:lnTo>
                <a:lnTo>
                  <a:pt x="1912" y="20776"/>
                </a:lnTo>
                <a:lnTo>
                  <a:pt x="17019" y="43465"/>
                </a:lnTo>
                <a:lnTo>
                  <a:pt x="270074" y="43465"/>
                </a:lnTo>
                <a:lnTo>
                  <a:pt x="270074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537061" y="6492198"/>
            <a:ext cx="26670" cy="15240"/>
          </a:xfrm>
          <a:custGeom>
            <a:avLst/>
            <a:gdLst/>
            <a:ahLst/>
            <a:cxnLst/>
            <a:rect l="l" t="t" r="r" b="b"/>
            <a:pathLst>
              <a:path w="26670" h="15240">
                <a:moveTo>
                  <a:pt x="26452" y="0"/>
                </a:moveTo>
                <a:lnTo>
                  <a:pt x="0" y="0"/>
                </a:lnTo>
                <a:lnTo>
                  <a:pt x="0" y="15104"/>
                </a:lnTo>
                <a:lnTo>
                  <a:pt x="9433" y="15104"/>
                </a:lnTo>
                <a:lnTo>
                  <a:pt x="2645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527628" y="6418587"/>
            <a:ext cx="36195" cy="88900"/>
          </a:xfrm>
          <a:custGeom>
            <a:avLst/>
            <a:gdLst/>
            <a:ahLst/>
            <a:cxnLst/>
            <a:rect l="l" t="t" r="r" b="b"/>
            <a:pathLst>
              <a:path w="36195" h="88900">
                <a:moveTo>
                  <a:pt x="35886" y="0"/>
                </a:moveTo>
                <a:lnTo>
                  <a:pt x="30539" y="6397"/>
                </a:lnTo>
                <a:lnTo>
                  <a:pt x="18636" y="22880"/>
                </a:lnTo>
                <a:lnTo>
                  <a:pt x="6387" y="45385"/>
                </a:lnTo>
                <a:lnTo>
                  <a:pt x="0" y="69850"/>
                </a:lnTo>
                <a:lnTo>
                  <a:pt x="0" y="75523"/>
                </a:lnTo>
                <a:lnTo>
                  <a:pt x="11282" y="88715"/>
                </a:lnTo>
                <a:lnTo>
                  <a:pt x="3588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746708" y="6390230"/>
            <a:ext cx="40005" cy="20955"/>
          </a:xfrm>
          <a:custGeom>
            <a:avLst/>
            <a:gdLst/>
            <a:ahLst/>
            <a:cxnLst/>
            <a:rect l="l" t="t" r="r" b="b"/>
            <a:pathLst>
              <a:path w="40004" h="20954">
                <a:moveTo>
                  <a:pt x="0" y="20772"/>
                </a:moveTo>
                <a:lnTo>
                  <a:pt x="39661" y="20772"/>
                </a:lnTo>
                <a:lnTo>
                  <a:pt x="39661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797702" y="6390230"/>
            <a:ext cx="38100" cy="20955"/>
          </a:xfrm>
          <a:custGeom>
            <a:avLst/>
            <a:gdLst/>
            <a:ahLst/>
            <a:cxnLst/>
            <a:rect l="l" t="t" r="r" b="b"/>
            <a:pathLst>
              <a:path w="38100" h="20954">
                <a:moveTo>
                  <a:pt x="0" y="20772"/>
                </a:moveTo>
                <a:lnTo>
                  <a:pt x="37772" y="20772"/>
                </a:lnTo>
                <a:lnTo>
                  <a:pt x="37772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846783" y="6390230"/>
            <a:ext cx="40005" cy="20955"/>
          </a:xfrm>
          <a:custGeom>
            <a:avLst/>
            <a:gdLst/>
            <a:ahLst/>
            <a:cxnLst/>
            <a:rect l="l" t="t" r="r" b="b"/>
            <a:pathLst>
              <a:path w="40004" h="20954">
                <a:moveTo>
                  <a:pt x="0" y="20772"/>
                </a:moveTo>
                <a:lnTo>
                  <a:pt x="39661" y="20772"/>
                </a:lnTo>
                <a:lnTo>
                  <a:pt x="39661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8892103" y="6390230"/>
            <a:ext cx="43815" cy="20955"/>
          </a:xfrm>
          <a:custGeom>
            <a:avLst/>
            <a:gdLst/>
            <a:ahLst/>
            <a:cxnLst/>
            <a:rect l="l" t="t" r="r" b="b"/>
            <a:pathLst>
              <a:path w="43815" h="20954">
                <a:moveTo>
                  <a:pt x="0" y="20772"/>
                </a:moveTo>
                <a:lnTo>
                  <a:pt x="43438" y="20772"/>
                </a:lnTo>
                <a:lnTo>
                  <a:pt x="43438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996003" y="6390230"/>
            <a:ext cx="43815" cy="20955"/>
          </a:xfrm>
          <a:custGeom>
            <a:avLst/>
            <a:gdLst/>
            <a:ahLst/>
            <a:cxnLst/>
            <a:rect l="l" t="t" r="r" b="b"/>
            <a:pathLst>
              <a:path w="43815" h="20954">
                <a:moveTo>
                  <a:pt x="0" y="20772"/>
                </a:moveTo>
                <a:lnTo>
                  <a:pt x="43438" y="20772"/>
                </a:lnTo>
                <a:lnTo>
                  <a:pt x="43438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9045084" y="6390230"/>
            <a:ext cx="43815" cy="20955"/>
          </a:xfrm>
          <a:custGeom>
            <a:avLst/>
            <a:gdLst/>
            <a:ahLst/>
            <a:cxnLst/>
            <a:rect l="l" t="t" r="r" b="b"/>
            <a:pathLst>
              <a:path w="43815" h="20954">
                <a:moveTo>
                  <a:pt x="0" y="20772"/>
                </a:moveTo>
                <a:lnTo>
                  <a:pt x="43438" y="20772"/>
                </a:lnTo>
                <a:lnTo>
                  <a:pt x="43438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9099839" y="6390230"/>
            <a:ext cx="38100" cy="20955"/>
          </a:xfrm>
          <a:custGeom>
            <a:avLst/>
            <a:gdLst/>
            <a:ahLst/>
            <a:cxnLst/>
            <a:rect l="l" t="t" r="r" b="b"/>
            <a:pathLst>
              <a:path w="38100" h="20954">
                <a:moveTo>
                  <a:pt x="0" y="20772"/>
                </a:moveTo>
                <a:lnTo>
                  <a:pt x="37772" y="20772"/>
                </a:lnTo>
                <a:lnTo>
                  <a:pt x="37772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9148983" y="6390230"/>
            <a:ext cx="40005" cy="20955"/>
          </a:xfrm>
          <a:custGeom>
            <a:avLst/>
            <a:gdLst/>
            <a:ahLst/>
            <a:cxnLst/>
            <a:rect l="l" t="t" r="r" b="b"/>
            <a:pathLst>
              <a:path w="40004" h="20954">
                <a:moveTo>
                  <a:pt x="0" y="20772"/>
                </a:moveTo>
                <a:lnTo>
                  <a:pt x="39661" y="20772"/>
                </a:lnTo>
                <a:lnTo>
                  <a:pt x="39661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725929" y="6346824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5673" y="0"/>
                </a:moveTo>
                <a:lnTo>
                  <a:pt x="1848" y="0"/>
                </a:lnTo>
                <a:lnTo>
                  <a:pt x="0" y="3760"/>
                </a:lnTo>
                <a:lnTo>
                  <a:pt x="0" y="11280"/>
                </a:lnTo>
                <a:lnTo>
                  <a:pt x="7521" y="11280"/>
                </a:lnTo>
                <a:lnTo>
                  <a:pt x="7521" y="3760"/>
                </a:lnTo>
                <a:lnTo>
                  <a:pt x="5673" y="0"/>
                </a:lnTo>
                <a:close/>
              </a:path>
            </a:pathLst>
          </a:custGeom>
          <a:solidFill>
            <a:srgbClr val="C7E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988418" y="635813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45" y="0"/>
                </a:lnTo>
              </a:path>
            </a:pathLst>
          </a:custGeom>
          <a:ln w="7584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9096078" y="6354328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76"/>
                </a:moveTo>
                <a:lnTo>
                  <a:pt x="28330" y="3776"/>
                </a:lnTo>
                <a:lnTo>
                  <a:pt x="28330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9128204" y="6354328"/>
            <a:ext cx="32384" cy="3810"/>
          </a:xfrm>
          <a:custGeom>
            <a:avLst/>
            <a:gdLst/>
            <a:ahLst/>
            <a:cxnLst/>
            <a:rect l="l" t="t" r="r" b="b"/>
            <a:pathLst>
              <a:path w="32384" h="3810">
                <a:moveTo>
                  <a:pt x="0" y="3776"/>
                </a:moveTo>
                <a:lnTo>
                  <a:pt x="32106" y="3776"/>
                </a:lnTo>
                <a:lnTo>
                  <a:pt x="32106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9077210" y="6354375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0" y="7553"/>
                </a:moveTo>
                <a:lnTo>
                  <a:pt x="3777" y="7553"/>
                </a:lnTo>
                <a:lnTo>
                  <a:pt x="3777" y="0"/>
                </a:lnTo>
                <a:lnTo>
                  <a:pt x="0" y="0"/>
                </a:lnTo>
                <a:lnTo>
                  <a:pt x="0" y="755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527628" y="6428019"/>
            <a:ext cx="778510" cy="72390"/>
          </a:xfrm>
          <a:custGeom>
            <a:avLst/>
            <a:gdLst/>
            <a:ahLst/>
            <a:cxnLst/>
            <a:rect l="l" t="t" r="r" b="b"/>
            <a:pathLst>
              <a:path w="778509" h="72389">
                <a:moveTo>
                  <a:pt x="778096" y="0"/>
                </a:moveTo>
                <a:lnTo>
                  <a:pt x="60427" y="0"/>
                </a:lnTo>
                <a:lnTo>
                  <a:pt x="51543" y="4692"/>
                </a:lnTo>
                <a:lnTo>
                  <a:pt x="31854" y="17701"/>
                </a:lnTo>
                <a:lnTo>
                  <a:pt x="11808" y="37426"/>
                </a:lnTo>
                <a:lnTo>
                  <a:pt x="1848" y="62266"/>
                </a:lnTo>
                <a:lnTo>
                  <a:pt x="0" y="64178"/>
                </a:lnTo>
                <a:lnTo>
                  <a:pt x="3760" y="67938"/>
                </a:lnTo>
                <a:lnTo>
                  <a:pt x="3760" y="69850"/>
                </a:lnTo>
                <a:lnTo>
                  <a:pt x="5673" y="71762"/>
                </a:lnTo>
                <a:lnTo>
                  <a:pt x="8912" y="66743"/>
                </a:lnTo>
                <a:lnTo>
                  <a:pt x="18875" y="55702"/>
                </a:lnTo>
                <a:lnTo>
                  <a:pt x="35925" y="44660"/>
                </a:lnTo>
                <a:lnTo>
                  <a:pt x="60427" y="39641"/>
                </a:lnTo>
                <a:lnTo>
                  <a:pt x="778096" y="39641"/>
                </a:lnTo>
                <a:lnTo>
                  <a:pt x="778096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9230190" y="6386437"/>
            <a:ext cx="36195" cy="28575"/>
          </a:xfrm>
          <a:custGeom>
            <a:avLst/>
            <a:gdLst/>
            <a:ahLst/>
            <a:cxnLst/>
            <a:rect l="l" t="t" r="r" b="b"/>
            <a:pathLst>
              <a:path w="36195" h="28575">
                <a:moveTo>
                  <a:pt x="0" y="28325"/>
                </a:moveTo>
                <a:lnTo>
                  <a:pt x="35884" y="28325"/>
                </a:lnTo>
                <a:lnTo>
                  <a:pt x="35884" y="0"/>
                </a:lnTo>
                <a:lnTo>
                  <a:pt x="0" y="0"/>
                </a:lnTo>
                <a:lnTo>
                  <a:pt x="0" y="28325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9222605" y="6378881"/>
            <a:ext cx="51435" cy="107950"/>
          </a:xfrm>
          <a:custGeom>
            <a:avLst/>
            <a:gdLst/>
            <a:ahLst/>
            <a:cxnLst/>
            <a:rect l="l" t="t" r="r" b="b"/>
            <a:pathLst>
              <a:path w="51434" h="107950">
                <a:moveTo>
                  <a:pt x="3824" y="0"/>
                </a:moveTo>
                <a:lnTo>
                  <a:pt x="0" y="1911"/>
                </a:lnTo>
                <a:lnTo>
                  <a:pt x="0" y="105796"/>
                </a:lnTo>
                <a:lnTo>
                  <a:pt x="3824" y="107644"/>
                </a:lnTo>
                <a:lnTo>
                  <a:pt x="47232" y="107644"/>
                </a:lnTo>
                <a:lnTo>
                  <a:pt x="50993" y="105796"/>
                </a:lnTo>
                <a:lnTo>
                  <a:pt x="1912" y="105796"/>
                </a:lnTo>
                <a:lnTo>
                  <a:pt x="1912" y="1911"/>
                </a:lnTo>
                <a:lnTo>
                  <a:pt x="3824" y="0"/>
                </a:lnTo>
                <a:close/>
              </a:path>
              <a:path w="51434" h="107950">
                <a:moveTo>
                  <a:pt x="47232" y="0"/>
                </a:moveTo>
                <a:lnTo>
                  <a:pt x="49144" y="1911"/>
                </a:lnTo>
                <a:lnTo>
                  <a:pt x="49144" y="105796"/>
                </a:lnTo>
                <a:lnTo>
                  <a:pt x="50993" y="105796"/>
                </a:lnTo>
                <a:lnTo>
                  <a:pt x="50993" y="1911"/>
                </a:lnTo>
                <a:lnTo>
                  <a:pt x="47232" y="0"/>
                </a:lnTo>
                <a:close/>
              </a:path>
            </a:pathLst>
          </a:custGeom>
          <a:solidFill>
            <a:srgbClr val="C7E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537061" y="6503526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0" y="3776"/>
                </a:moveTo>
                <a:lnTo>
                  <a:pt x="7554" y="3776"/>
                </a:lnTo>
                <a:lnTo>
                  <a:pt x="7554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C7E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9322744" y="6358105"/>
            <a:ext cx="770890" cy="134620"/>
          </a:xfrm>
          <a:custGeom>
            <a:avLst/>
            <a:gdLst/>
            <a:ahLst/>
            <a:cxnLst/>
            <a:rect l="l" t="t" r="r" b="b"/>
            <a:pathLst>
              <a:path w="770890" h="134620">
                <a:moveTo>
                  <a:pt x="134049" y="1911"/>
                </a:moveTo>
                <a:lnTo>
                  <a:pt x="5673" y="1911"/>
                </a:lnTo>
                <a:lnTo>
                  <a:pt x="3760" y="3823"/>
                </a:lnTo>
                <a:lnTo>
                  <a:pt x="3760" y="5672"/>
                </a:lnTo>
                <a:lnTo>
                  <a:pt x="0" y="7584"/>
                </a:lnTo>
                <a:lnTo>
                  <a:pt x="0" y="134093"/>
                </a:lnTo>
                <a:lnTo>
                  <a:pt x="764902" y="134093"/>
                </a:lnTo>
                <a:lnTo>
                  <a:pt x="764902" y="128421"/>
                </a:lnTo>
                <a:lnTo>
                  <a:pt x="770575" y="128421"/>
                </a:lnTo>
                <a:lnTo>
                  <a:pt x="770575" y="122748"/>
                </a:lnTo>
                <a:lnTo>
                  <a:pt x="766750" y="118988"/>
                </a:lnTo>
                <a:lnTo>
                  <a:pt x="766750" y="105796"/>
                </a:lnTo>
                <a:lnTo>
                  <a:pt x="747631" y="68862"/>
                </a:lnTo>
                <a:lnTo>
                  <a:pt x="732147" y="53262"/>
                </a:lnTo>
                <a:lnTo>
                  <a:pt x="693128" y="24600"/>
                </a:lnTo>
                <a:lnTo>
                  <a:pt x="640242" y="4006"/>
                </a:lnTo>
                <a:lnTo>
                  <a:pt x="638715" y="3823"/>
                </a:lnTo>
                <a:lnTo>
                  <a:pt x="134049" y="3823"/>
                </a:lnTo>
                <a:lnTo>
                  <a:pt x="134049" y="1911"/>
                </a:lnTo>
                <a:close/>
              </a:path>
              <a:path w="770890" h="134620">
                <a:moveTo>
                  <a:pt x="589229" y="0"/>
                </a:moveTo>
                <a:lnTo>
                  <a:pt x="311633" y="0"/>
                </a:lnTo>
                <a:lnTo>
                  <a:pt x="311633" y="3823"/>
                </a:lnTo>
                <a:lnTo>
                  <a:pt x="638715" y="3823"/>
                </a:lnTo>
                <a:lnTo>
                  <a:pt x="616630" y="1187"/>
                </a:lnTo>
                <a:lnTo>
                  <a:pt x="597262" y="148"/>
                </a:lnTo>
                <a:lnTo>
                  <a:pt x="58922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9955445" y="6386465"/>
            <a:ext cx="106045" cy="28575"/>
          </a:xfrm>
          <a:custGeom>
            <a:avLst/>
            <a:gdLst/>
            <a:ahLst/>
            <a:cxnLst/>
            <a:rect l="l" t="t" r="r" b="b"/>
            <a:pathLst>
              <a:path w="106045" h="28575">
                <a:moveTo>
                  <a:pt x="62275" y="0"/>
                </a:moveTo>
                <a:lnTo>
                  <a:pt x="0" y="0"/>
                </a:lnTo>
                <a:lnTo>
                  <a:pt x="0" y="28297"/>
                </a:lnTo>
                <a:lnTo>
                  <a:pt x="105747" y="28297"/>
                </a:lnTo>
                <a:lnTo>
                  <a:pt x="94428" y="20694"/>
                </a:lnTo>
                <a:lnTo>
                  <a:pt x="70403" y="5487"/>
                </a:lnTo>
                <a:lnTo>
                  <a:pt x="62275" y="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9964879" y="6386465"/>
            <a:ext cx="96520" cy="28575"/>
          </a:xfrm>
          <a:custGeom>
            <a:avLst/>
            <a:gdLst/>
            <a:ahLst/>
            <a:cxnLst/>
            <a:rect l="l" t="t" r="r" b="b"/>
            <a:pathLst>
              <a:path w="96520" h="28575">
                <a:moveTo>
                  <a:pt x="52841" y="0"/>
                </a:moveTo>
                <a:lnTo>
                  <a:pt x="0" y="0"/>
                </a:lnTo>
                <a:lnTo>
                  <a:pt x="0" y="28297"/>
                </a:lnTo>
                <a:lnTo>
                  <a:pt x="96313" y="28297"/>
                </a:lnTo>
                <a:lnTo>
                  <a:pt x="86070" y="20694"/>
                </a:lnTo>
                <a:lnTo>
                  <a:pt x="73884" y="12738"/>
                </a:lnTo>
                <a:lnTo>
                  <a:pt x="62045" y="5487"/>
                </a:lnTo>
                <a:lnTo>
                  <a:pt x="52841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9670264" y="6386465"/>
            <a:ext cx="230504" cy="28575"/>
          </a:xfrm>
          <a:custGeom>
            <a:avLst/>
            <a:gdLst/>
            <a:ahLst/>
            <a:cxnLst/>
            <a:rect l="l" t="t" r="r" b="b"/>
            <a:pathLst>
              <a:path w="230504" h="28575">
                <a:moveTo>
                  <a:pt x="228514" y="0"/>
                </a:moveTo>
                <a:lnTo>
                  <a:pt x="0" y="0"/>
                </a:lnTo>
                <a:lnTo>
                  <a:pt x="0" y="28297"/>
                </a:lnTo>
                <a:lnTo>
                  <a:pt x="228514" y="28297"/>
                </a:lnTo>
                <a:lnTo>
                  <a:pt x="230363" y="26449"/>
                </a:lnTo>
                <a:lnTo>
                  <a:pt x="230363" y="1848"/>
                </a:lnTo>
                <a:lnTo>
                  <a:pt x="228514" y="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9419057" y="6400614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426" y="0"/>
                </a:lnTo>
              </a:path>
            </a:pathLst>
          </a:custGeom>
          <a:ln w="28297">
            <a:solidFill>
              <a:srgbClr val="3376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9564453" y="6492198"/>
            <a:ext cx="525145" cy="43815"/>
          </a:xfrm>
          <a:custGeom>
            <a:avLst/>
            <a:gdLst/>
            <a:ahLst/>
            <a:cxnLst/>
            <a:rect l="l" t="t" r="r" b="b"/>
            <a:pathLst>
              <a:path w="525145" h="43815">
                <a:moveTo>
                  <a:pt x="519368" y="0"/>
                </a:moveTo>
                <a:lnTo>
                  <a:pt x="0" y="0"/>
                </a:lnTo>
                <a:lnTo>
                  <a:pt x="0" y="43465"/>
                </a:lnTo>
                <a:lnTo>
                  <a:pt x="101986" y="43465"/>
                </a:lnTo>
                <a:lnTo>
                  <a:pt x="107659" y="35881"/>
                </a:lnTo>
                <a:lnTo>
                  <a:pt x="107659" y="26449"/>
                </a:lnTo>
                <a:lnTo>
                  <a:pt x="510137" y="26449"/>
                </a:lnTo>
                <a:lnTo>
                  <a:pt x="511831" y="25524"/>
                </a:lnTo>
                <a:lnTo>
                  <a:pt x="521621" y="17090"/>
                </a:lnTo>
                <a:lnTo>
                  <a:pt x="525041" y="13256"/>
                </a:lnTo>
                <a:lnTo>
                  <a:pt x="519368" y="0"/>
                </a:lnTo>
                <a:close/>
              </a:path>
              <a:path w="525145" h="43815">
                <a:moveTo>
                  <a:pt x="510137" y="26449"/>
                </a:moveTo>
                <a:lnTo>
                  <a:pt x="351281" y="26449"/>
                </a:lnTo>
                <a:lnTo>
                  <a:pt x="375885" y="37793"/>
                </a:lnTo>
                <a:lnTo>
                  <a:pt x="475960" y="37793"/>
                </a:lnTo>
                <a:lnTo>
                  <a:pt x="496375" y="33959"/>
                </a:lnTo>
                <a:lnTo>
                  <a:pt x="510137" y="26449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9322744" y="6492198"/>
            <a:ext cx="266700" cy="43815"/>
          </a:xfrm>
          <a:custGeom>
            <a:avLst/>
            <a:gdLst/>
            <a:ahLst/>
            <a:cxnLst/>
            <a:rect l="l" t="t" r="r" b="b"/>
            <a:pathLst>
              <a:path w="266700" h="43815">
                <a:moveTo>
                  <a:pt x="266249" y="0"/>
                </a:moveTo>
                <a:lnTo>
                  <a:pt x="0" y="0"/>
                </a:lnTo>
                <a:lnTo>
                  <a:pt x="0" y="43465"/>
                </a:lnTo>
                <a:lnTo>
                  <a:pt x="262488" y="43465"/>
                </a:lnTo>
                <a:lnTo>
                  <a:pt x="266249" y="20776"/>
                </a:lnTo>
                <a:lnTo>
                  <a:pt x="266249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0064953" y="6492198"/>
            <a:ext cx="24765" cy="15240"/>
          </a:xfrm>
          <a:custGeom>
            <a:avLst/>
            <a:gdLst/>
            <a:ahLst/>
            <a:cxnLst/>
            <a:rect l="l" t="t" r="r" b="b"/>
            <a:pathLst>
              <a:path w="24765" h="15240">
                <a:moveTo>
                  <a:pt x="24540" y="0"/>
                </a:moveTo>
                <a:lnTo>
                  <a:pt x="0" y="0"/>
                </a:lnTo>
                <a:lnTo>
                  <a:pt x="13258" y="15104"/>
                </a:lnTo>
                <a:lnTo>
                  <a:pt x="24540" y="15104"/>
                </a:lnTo>
                <a:lnTo>
                  <a:pt x="2454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0064953" y="6418587"/>
            <a:ext cx="32384" cy="88900"/>
          </a:xfrm>
          <a:custGeom>
            <a:avLst/>
            <a:gdLst/>
            <a:ahLst/>
            <a:cxnLst/>
            <a:rect l="l" t="t" r="r" b="b"/>
            <a:pathLst>
              <a:path w="32384" h="88900">
                <a:moveTo>
                  <a:pt x="0" y="0"/>
                </a:moveTo>
                <a:lnTo>
                  <a:pt x="22692" y="88715"/>
                </a:lnTo>
                <a:lnTo>
                  <a:pt x="32125" y="75523"/>
                </a:lnTo>
                <a:lnTo>
                  <a:pt x="32125" y="69850"/>
                </a:lnTo>
                <a:lnTo>
                  <a:pt x="27106" y="45385"/>
                </a:lnTo>
                <a:lnTo>
                  <a:pt x="16062" y="22880"/>
                </a:lnTo>
                <a:lnTo>
                  <a:pt x="5019" y="6397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9838352" y="6390230"/>
            <a:ext cx="38100" cy="20955"/>
          </a:xfrm>
          <a:custGeom>
            <a:avLst/>
            <a:gdLst/>
            <a:ahLst/>
            <a:cxnLst/>
            <a:rect l="l" t="t" r="r" b="b"/>
            <a:pathLst>
              <a:path w="38100" h="20954">
                <a:moveTo>
                  <a:pt x="0" y="20772"/>
                </a:moveTo>
                <a:lnTo>
                  <a:pt x="37773" y="20772"/>
                </a:lnTo>
                <a:lnTo>
                  <a:pt x="37773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787358" y="6390230"/>
            <a:ext cx="43815" cy="20955"/>
          </a:xfrm>
          <a:custGeom>
            <a:avLst/>
            <a:gdLst/>
            <a:ahLst/>
            <a:cxnLst/>
            <a:rect l="l" t="t" r="r" b="b"/>
            <a:pathLst>
              <a:path w="43815" h="20954">
                <a:moveTo>
                  <a:pt x="0" y="20772"/>
                </a:moveTo>
                <a:lnTo>
                  <a:pt x="43438" y="20772"/>
                </a:lnTo>
                <a:lnTo>
                  <a:pt x="43438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9738213" y="6390230"/>
            <a:ext cx="40005" cy="20955"/>
          </a:xfrm>
          <a:custGeom>
            <a:avLst/>
            <a:gdLst/>
            <a:ahLst/>
            <a:cxnLst/>
            <a:rect l="l" t="t" r="r" b="b"/>
            <a:pathLst>
              <a:path w="40004" h="20954">
                <a:moveTo>
                  <a:pt x="0" y="20772"/>
                </a:moveTo>
                <a:lnTo>
                  <a:pt x="39661" y="20772"/>
                </a:lnTo>
                <a:lnTo>
                  <a:pt x="39661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9689131" y="6390230"/>
            <a:ext cx="41910" cy="20955"/>
          </a:xfrm>
          <a:custGeom>
            <a:avLst/>
            <a:gdLst/>
            <a:ahLst/>
            <a:cxnLst/>
            <a:rect l="l" t="t" r="r" b="b"/>
            <a:pathLst>
              <a:path w="41909" h="20954">
                <a:moveTo>
                  <a:pt x="0" y="20772"/>
                </a:moveTo>
                <a:lnTo>
                  <a:pt x="41550" y="20772"/>
                </a:lnTo>
                <a:lnTo>
                  <a:pt x="41550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9585232" y="6390230"/>
            <a:ext cx="43815" cy="20955"/>
          </a:xfrm>
          <a:custGeom>
            <a:avLst/>
            <a:gdLst/>
            <a:ahLst/>
            <a:cxnLst/>
            <a:rect l="l" t="t" r="r" b="b"/>
            <a:pathLst>
              <a:path w="43815" h="20954">
                <a:moveTo>
                  <a:pt x="0" y="20772"/>
                </a:moveTo>
                <a:lnTo>
                  <a:pt x="43438" y="20772"/>
                </a:lnTo>
                <a:lnTo>
                  <a:pt x="43438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9539912" y="6390230"/>
            <a:ext cx="38100" cy="20955"/>
          </a:xfrm>
          <a:custGeom>
            <a:avLst/>
            <a:gdLst/>
            <a:ahLst/>
            <a:cxnLst/>
            <a:rect l="l" t="t" r="r" b="b"/>
            <a:pathLst>
              <a:path w="38100" h="20954">
                <a:moveTo>
                  <a:pt x="0" y="20772"/>
                </a:moveTo>
                <a:lnTo>
                  <a:pt x="37772" y="20772"/>
                </a:lnTo>
                <a:lnTo>
                  <a:pt x="37772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9488919" y="6390230"/>
            <a:ext cx="40005" cy="20955"/>
          </a:xfrm>
          <a:custGeom>
            <a:avLst/>
            <a:gdLst/>
            <a:ahLst/>
            <a:cxnLst/>
            <a:rect l="l" t="t" r="r" b="b"/>
            <a:pathLst>
              <a:path w="40004" h="20954">
                <a:moveTo>
                  <a:pt x="0" y="20772"/>
                </a:moveTo>
                <a:lnTo>
                  <a:pt x="39661" y="20772"/>
                </a:lnTo>
                <a:lnTo>
                  <a:pt x="39661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9436076" y="6390230"/>
            <a:ext cx="43815" cy="20955"/>
          </a:xfrm>
          <a:custGeom>
            <a:avLst/>
            <a:gdLst/>
            <a:ahLst/>
            <a:cxnLst/>
            <a:rect l="l" t="t" r="r" b="b"/>
            <a:pathLst>
              <a:path w="43815" h="20954">
                <a:moveTo>
                  <a:pt x="0" y="20772"/>
                </a:moveTo>
                <a:lnTo>
                  <a:pt x="43438" y="20772"/>
                </a:lnTo>
                <a:lnTo>
                  <a:pt x="43438" y="0"/>
                </a:lnTo>
                <a:lnTo>
                  <a:pt x="0" y="0"/>
                </a:lnTo>
                <a:lnTo>
                  <a:pt x="0" y="20772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9894954" y="6346824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3824" y="0"/>
                </a:moveTo>
                <a:lnTo>
                  <a:pt x="1912" y="0"/>
                </a:lnTo>
                <a:lnTo>
                  <a:pt x="0" y="3760"/>
                </a:lnTo>
                <a:lnTo>
                  <a:pt x="0" y="11280"/>
                </a:lnTo>
                <a:lnTo>
                  <a:pt x="5673" y="11280"/>
                </a:lnTo>
                <a:lnTo>
                  <a:pt x="5673" y="3760"/>
                </a:lnTo>
                <a:lnTo>
                  <a:pt x="3824" y="0"/>
                </a:lnTo>
                <a:close/>
              </a:path>
            </a:pathLst>
          </a:custGeom>
          <a:solidFill>
            <a:srgbClr val="C7E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9456793" y="6358137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584" y="0"/>
                </a:lnTo>
              </a:path>
            </a:pathLst>
          </a:custGeom>
          <a:ln w="7584">
            <a:solidFill>
              <a:srgbClr val="C7E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9500265" y="6354328"/>
            <a:ext cx="32384" cy="3810"/>
          </a:xfrm>
          <a:custGeom>
            <a:avLst/>
            <a:gdLst/>
            <a:ahLst/>
            <a:cxnLst/>
            <a:rect l="l" t="t" r="r" b="b"/>
            <a:pathLst>
              <a:path w="32384" h="3810">
                <a:moveTo>
                  <a:pt x="0" y="3776"/>
                </a:moveTo>
                <a:lnTo>
                  <a:pt x="32106" y="3776"/>
                </a:lnTo>
                <a:lnTo>
                  <a:pt x="32106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9468139" y="6354328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10">
                <a:moveTo>
                  <a:pt x="0" y="3776"/>
                </a:moveTo>
                <a:lnTo>
                  <a:pt x="28330" y="3776"/>
                </a:lnTo>
                <a:lnTo>
                  <a:pt x="28330" y="0"/>
                </a:lnTo>
                <a:lnTo>
                  <a:pt x="0" y="0"/>
                </a:lnTo>
                <a:lnTo>
                  <a:pt x="0" y="3776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9545585" y="6354375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0" y="7553"/>
                </a:moveTo>
                <a:lnTo>
                  <a:pt x="3777" y="7553"/>
                </a:lnTo>
                <a:lnTo>
                  <a:pt x="3777" y="0"/>
                </a:lnTo>
                <a:lnTo>
                  <a:pt x="0" y="0"/>
                </a:lnTo>
                <a:lnTo>
                  <a:pt x="0" y="7553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9322744" y="6428019"/>
            <a:ext cx="774700" cy="72390"/>
          </a:xfrm>
          <a:custGeom>
            <a:avLst/>
            <a:gdLst/>
            <a:ahLst/>
            <a:cxnLst/>
            <a:rect l="l" t="t" r="r" b="b"/>
            <a:pathLst>
              <a:path w="774700" h="72389">
                <a:moveTo>
                  <a:pt x="713908" y="0"/>
                </a:moveTo>
                <a:lnTo>
                  <a:pt x="0" y="0"/>
                </a:lnTo>
                <a:lnTo>
                  <a:pt x="0" y="39641"/>
                </a:lnTo>
                <a:lnTo>
                  <a:pt x="713908" y="39641"/>
                </a:lnTo>
                <a:lnTo>
                  <a:pt x="739489" y="44660"/>
                </a:lnTo>
                <a:lnTo>
                  <a:pt x="757109" y="55702"/>
                </a:lnTo>
                <a:lnTo>
                  <a:pt x="767296" y="66743"/>
                </a:lnTo>
                <a:lnTo>
                  <a:pt x="770575" y="71762"/>
                </a:lnTo>
                <a:lnTo>
                  <a:pt x="770575" y="69850"/>
                </a:lnTo>
                <a:lnTo>
                  <a:pt x="772423" y="67938"/>
                </a:lnTo>
                <a:lnTo>
                  <a:pt x="774336" y="64178"/>
                </a:lnTo>
                <a:lnTo>
                  <a:pt x="774336" y="62266"/>
                </a:lnTo>
                <a:lnTo>
                  <a:pt x="763307" y="37426"/>
                </a:lnTo>
                <a:lnTo>
                  <a:pt x="742712" y="17701"/>
                </a:lnTo>
                <a:lnTo>
                  <a:pt x="722821" y="4692"/>
                </a:lnTo>
                <a:lnTo>
                  <a:pt x="713908" y="0"/>
                </a:lnTo>
                <a:close/>
              </a:path>
            </a:pathLst>
          </a:custGeom>
          <a:solidFill>
            <a:srgbClr val="00A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9362391" y="6386437"/>
            <a:ext cx="34290" cy="28575"/>
          </a:xfrm>
          <a:custGeom>
            <a:avLst/>
            <a:gdLst/>
            <a:ahLst/>
            <a:cxnLst/>
            <a:rect l="l" t="t" r="r" b="b"/>
            <a:pathLst>
              <a:path w="34290" h="28575">
                <a:moveTo>
                  <a:pt x="0" y="28325"/>
                </a:moveTo>
                <a:lnTo>
                  <a:pt x="33995" y="28325"/>
                </a:lnTo>
                <a:lnTo>
                  <a:pt x="33995" y="0"/>
                </a:lnTo>
                <a:lnTo>
                  <a:pt x="0" y="0"/>
                </a:lnTo>
                <a:lnTo>
                  <a:pt x="0" y="28325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9354806" y="6378881"/>
            <a:ext cx="45720" cy="107950"/>
          </a:xfrm>
          <a:custGeom>
            <a:avLst/>
            <a:gdLst/>
            <a:ahLst/>
            <a:cxnLst/>
            <a:rect l="l" t="t" r="r" b="b"/>
            <a:pathLst>
              <a:path w="45720" h="107950">
                <a:moveTo>
                  <a:pt x="1912" y="0"/>
                </a:moveTo>
                <a:lnTo>
                  <a:pt x="0" y="1911"/>
                </a:lnTo>
                <a:lnTo>
                  <a:pt x="0" y="105796"/>
                </a:lnTo>
                <a:lnTo>
                  <a:pt x="1912" y="107644"/>
                </a:lnTo>
                <a:lnTo>
                  <a:pt x="43471" y="107644"/>
                </a:lnTo>
                <a:lnTo>
                  <a:pt x="45384" y="105796"/>
                </a:lnTo>
                <a:lnTo>
                  <a:pt x="1912" y="105796"/>
                </a:lnTo>
                <a:lnTo>
                  <a:pt x="1912" y="0"/>
                </a:lnTo>
                <a:close/>
              </a:path>
              <a:path w="45720" h="107950">
                <a:moveTo>
                  <a:pt x="43471" y="0"/>
                </a:moveTo>
                <a:lnTo>
                  <a:pt x="41559" y="0"/>
                </a:lnTo>
                <a:lnTo>
                  <a:pt x="43471" y="1911"/>
                </a:lnTo>
                <a:lnTo>
                  <a:pt x="43471" y="105796"/>
                </a:lnTo>
                <a:lnTo>
                  <a:pt x="45384" y="105796"/>
                </a:lnTo>
                <a:lnTo>
                  <a:pt x="45384" y="1911"/>
                </a:lnTo>
                <a:lnTo>
                  <a:pt x="43471" y="0"/>
                </a:lnTo>
                <a:close/>
              </a:path>
            </a:pathLst>
          </a:custGeom>
          <a:solidFill>
            <a:srgbClr val="C7E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0081972" y="650354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7521" y="0"/>
                </a:moveTo>
                <a:lnTo>
                  <a:pt x="0" y="0"/>
                </a:lnTo>
                <a:lnTo>
                  <a:pt x="0" y="3760"/>
                </a:lnTo>
                <a:lnTo>
                  <a:pt x="3760" y="3760"/>
                </a:lnTo>
                <a:lnTo>
                  <a:pt x="7521" y="0"/>
                </a:lnTo>
                <a:close/>
              </a:path>
            </a:pathLst>
          </a:custGeom>
          <a:solidFill>
            <a:srgbClr val="C7E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251709" y="6754687"/>
            <a:ext cx="5866765" cy="193040"/>
          </a:xfrm>
          <a:custGeom>
            <a:avLst/>
            <a:gdLst/>
            <a:ahLst/>
            <a:cxnLst/>
            <a:rect l="l" t="t" r="r" b="b"/>
            <a:pathLst>
              <a:path w="5866765" h="193040">
                <a:moveTo>
                  <a:pt x="5784942" y="0"/>
                </a:moveTo>
                <a:lnTo>
                  <a:pt x="85018" y="0"/>
                </a:lnTo>
                <a:lnTo>
                  <a:pt x="0" y="192612"/>
                </a:lnTo>
                <a:lnTo>
                  <a:pt x="5866149" y="192612"/>
                </a:lnTo>
                <a:lnTo>
                  <a:pt x="5784942" y="0"/>
                </a:lnTo>
                <a:close/>
              </a:path>
            </a:pathLst>
          </a:custGeom>
          <a:solidFill>
            <a:srgbClr val="E6F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515162" y="6543184"/>
            <a:ext cx="324918" cy="35124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323470" y="6545096"/>
            <a:ext cx="812134" cy="34555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971370" y="6545096"/>
            <a:ext cx="487242" cy="34933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734862" y="6552617"/>
            <a:ext cx="377232" cy="34181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298203" y="6713146"/>
            <a:ext cx="561340" cy="149225"/>
          </a:xfrm>
          <a:custGeom>
            <a:avLst/>
            <a:gdLst/>
            <a:ahLst/>
            <a:cxnLst/>
            <a:rect l="l" t="t" r="r" b="b"/>
            <a:pathLst>
              <a:path w="561340" h="149225">
                <a:moveTo>
                  <a:pt x="411708" y="0"/>
                </a:moveTo>
                <a:lnTo>
                  <a:pt x="20716" y="0"/>
                </a:lnTo>
                <a:lnTo>
                  <a:pt x="16955" y="3772"/>
                </a:lnTo>
                <a:lnTo>
                  <a:pt x="5158" y="53344"/>
                </a:lnTo>
                <a:lnTo>
                  <a:pt x="0" y="134074"/>
                </a:lnTo>
                <a:lnTo>
                  <a:pt x="0" y="137847"/>
                </a:lnTo>
                <a:lnTo>
                  <a:pt x="1848" y="141626"/>
                </a:lnTo>
                <a:lnTo>
                  <a:pt x="5609" y="141626"/>
                </a:lnTo>
                <a:lnTo>
                  <a:pt x="64188" y="149178"/>
                </a:lnTo>
                <a:lnTo>
                  <a:pt x="559016" y="149178"/>
                </a:lnTo>
                <a:lnTo>
                  <a:pt x="560928" y="147292"/>
                </a:lnTo>
                <a:lnTo>
                  <a:pt x="560928" y="101972"/>
                </a:lnTo>
                <a:lnTo>
                  <a:pt x="552708" y="69780"/>
                </a:lnTo>
                <a:lnTo>
                  <a:pt x="532755" y="20978"/>
                </a:lnTo>
                <a:lnTo>
                  <a:pt x="477288" y="3389"/>
                </a:lnTo>
                <a:lnTo>
                  <a:pt x="411708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9298203" y="6852883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928" y="0"/>
                </a:lnTo>
              </a:path>
            </a:pathLst>
          </a:custGeom>
          <a:ln w="18883">
            <a:solidFill>
              <a:srgbClr val="094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9677786" y="6726364"/>
            <a:ext cx="77470" cy="47625"/>
          </a:xfrm>
          <a:custGeom>
            <a:avLst/>
            <a:gdLst/>
            <a:ahLst/>
            <a:cxnLst/>
            <a:rect l="l" t="t" r="r" b="b"/>
            <a:pathLst>
              <a:path w="77470" h="47625">
                <a:moveTo>
                  <a:pt x="75534" y="0"/>
                </a:moveTo>
                <a:lnTo>
                  <a:pt x="3760" y="0"/>
                </a:lnTo>
                <a:lnTo>
                  <a:pt x="0" y="3772"/>
                </a:lnTo>
                <a:lnTo>
                  <a:pt x="0" y="43427"/>
                </a:lnTo>
                <a:lnTo>
                  <a:pt x="3760" y="47206"/>
                </a:lnTo>
                <a:lnTo>
                  <a:pt x="75534" y="47206"/>
                </a:lnTo>
                <a:lnTo>
                  <a:pt x="77446" y="43427"/>
                </a:lnTo>
                <a:lnTo>
                  <a:pt x="77446" y="3772"/>
                </a:lnTo>
                <a:lnTo>
                  <a:pt x="75534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9588993" y="6726364"/>
            <a:ext cx="81280" cy="47625"/>
          </a:xfrm>
          <a:custGeom>
            <a:avLst/>
            <a:gdLst/>
            <a:ahLst/>
            <a:cxnLst/>
            <a:rect l="l" t="t" r="r" b="b"/>
            <a:pathLst>
              <a:path w="81279" h="47625">
                <a:moveTo>
                  <a:pt x="77446" y="0"/>
                </a:moveTo>
                <a:lnTo>
                  <a:pt x="3824" y="0"/>
                </a:lnTo>
                <a:lnTo>
                  <a:pt x="0" y="3772"/>
                </a:lnTo>
                <a:lnTo>
                  <a:pt x="0" y="43427"/>
                </a:lnTo>
                <a:lnTo>
                  <a:pt x="3824" y="47206"/>
                </a:lnTo>
                <a:lnTo>
                  <a:pt x="77446" y="47206"/>
                </a:lnTo>
                <a:lnTo>
                  <a:pt x="81270" y="43427"/>
                </a:lnTo>
                <a:lnTo>
                  <a:pt x="81270" y="3772"/>
                </a:lnTo>
                <a:lnTo>
                  <a:pt x="77446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9504026" y="6726364"/>
            <a:ext cx="77470" cy="47625"/>
          </a:xfrm>
          <a:custGeom>
            <a:avLst/>
            <a:gdLst/>
            <a:ahLst/>
            <a:cxnLst/>
            <a:rect l="l" t="t" r="r" b="b"/>
            <a:pathLst>
              <a:path w="77470" h="47625">
                <a:moveTo>
                  <a:pt x="73685" y="0"/>
                </a:moveTo>
                <a:lnTo>
                  <a:pt x="1912" y="0"/>
                </a:lnTo>
                <a:lnTo>
                  <a:pt x="0" y="3772"/>
                </a:lnTo>
                <a:lnTo>
                  <a:pt x="0" y="43427"/>
                </a:lnTo>
                <a:lnTo>
                  <a:pt x="1912" y="47206"/>
                </a:lnTo>
                <a:lnTo>
                  <a:pt x="73685" y="47206"/>
                </a:lnTo>
                <a:lnTo>
                  <a:pt x="77446" y="43427"/>
                </a:lnTo>
                <a:lnTo>
                  <a:pt x="77446" y="3772"/>
                </a:lnTo>
                <a:lnTo>
                  <a:pt x="73685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9415297" y="6726364"/>
            <a:ext cx="81280" cy="47625"/>
          </a:xfrm>
          <a:custGeom>
            <a:avLst/>
            <a:gdLst/>
            <a:ahLst/>
            <a:cxnLst/>
            <a:rect l="l" t="t" r="r" b="b"/>
            <a:pathLst>
              <a:path w="81279" h="47625">
                <a:moveTo>
                  <a:pt x="77382" y="0"/>
                </a:moveTo>
                <a:lnTo>
                  <a:pt x="3760" y="0"/>
                </a:lnTo>
                <a:lnTo>
                  <a:pt x="0" y="3772"/>
                </a:lnTo>
                <a:lnTo>
                  <a:pt x="0" y="43427"/>
                </a:lnTo>
                <a:lnTo>
                  <a:pt x="3760" y="47206"/>
                </a:lnTo>
                <a:lnTo>
                  <a:pt x="77382" y="47206"/>
                </a:lnTo>
                <a:lnTo>
                  <a:pt x="81207" y="43427"/>
                </a:lnTo>
                <a:lnTo>
                  <a:pt x="81207" y="3772"/>
                </a:lnTo>
                <a:lnTo>
                  <a:pt x="77382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9326505" y="6726364"/>
            <a:ext cx="81280" cy="47625"/>
          </a:xfrm>
          <a:custGeom>
            <a:avLst/>
            <a:gdLst/>
            <a:ahLst/>
            <a:cxnLst/>
            <a:rect l="l" t="t" r="r" b="b"/>
            <a:pathLst>
              <a:path w="81279" h="47625">
                <a:moveTo>
                  <a:pt x="77446" y="0"/>
                </a:moveTo>
                <a:lnTo>
                  <a:pt x="3760" y="0"/>
                </a:lnTo>
                <a:lnTo>
                  <a:pt x="0" y="3772"/>
                </a:lnTo>
                <a:lnTo>
                  <a:pt x="0" y="43427"/>
                </a:lnTo>
                <a:lnTo>
                  <a:pt x="3760" y="47206"/>
                </a:lnTo>
                <a:lnTo>
                  <a:pt x="77446" y="47206"/>
                </a:lnTo>
                <a:lnTo>
                  <a:pt x="81207" y="43427"/>
                </a:lnTo>
                <a:lnTo>
                  <a:pt x="81207" y="3772"/>
                </a:lnTo>
                <a:lnTo>
                  <a:pt x="77446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9777860" y="6726364"/>
            <a:ext cx="98226" cy="13596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692892" y="6834003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30213" y="0"/>
                </a:moveTo>
                <a:lnTo>
                  <a:pt x="18339" y="2301"/>
                </a:lnTo>
                <a:lnTo>
                  <a:pt x="8748" y="8497"/>
                </a:lnTo>
                <a:lnTo>
                  <a:pt x="2336" y="17525"/>
                </a:lnTo>
                <a:lnTo>
                  <a:pt x="0" y="28322"/>
                </a:lnTo>
                <a:lnTo>
                  <a:pt x="62339" y="28322"/>
                </a:lnTo>
                <a:lnTo>
                  <a:pt x="59973" y="17525"/>
                </a:lnTo>
                <a:lnTo>
                  <a:pt x="53351" y="8497"/>
                </a:lnTo>
                <a:lnTo>
                  <a:pt x="43193" y="2301"/>
                </a:lnTo>
                <a:lnTo>
                  <a:pt x="30213" y="0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698566" y="68434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4540" y="0"/>
                </a:moveTo>
                <a:lnTo>
                  <a:pt x="15139" y="2006"/>
                </a:lnTo>
                <a:lnTo>
                  <a:pt x="7322" y="7553"/>
                </a:lnTo>
                <a:lnTo>
                  <a:pt x="1978" y="15933"/>
                </a:lnTo>
                <a:lnTo>
                  <a:pt x="0" y="26436"/>
                </a:lnTo>
                <a:lnTo>
                  <a:pt x="1978" y="35848"/>
                </a:lnTo>
                <a:lnTo>
                  <a:pt x="7322" y="43667"/>
                </a:lnTo>
                <a:lnTo>
                  <a:pt x="15139" y="49008"/>
                </a:lnTo>
                <a:lnTo>
                  <a:pt x="24540" y="50986"/>
                </a:lnTo>
                <a:lnTo>
                  <a:pt x="35047" y="49008"/>
                </a:lnTo>
                <a:lnTo>
                  <a:pt x="43432" y="43667"/>
                </a:lnTo>
                <a:lnTo>
                  <a:pt x="48984" y="35848"/>
                </a:lnTo>
                <a:lnTo>
                  <a:pt x="50993" y="26436"/>
                </a:lnTo>
                <a:lnTo>
                  <a:pt x="48984" y="15933"/>
                </a:lnTo>
                <a:lnTo>
                  <a:pt x="43432" y="7553"/>
                </a:lnTo>
                <a:lnTo>
                  <a:pt x="35047" y="2006"/>
                </a:lnTo>
                <a:lnTo>
                  <a:pt x="24540" y="0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706150" y="6850994"/>
            <a:ext cx="32384" cy="28575"/>
          </a:xfrm>
          <a:custGeom>
            <a:avLst/>
            <a:gdLst/>
            <a:ahLst/>
            <a:cxnLst/>
            <a:rect l="l" t="t" r="r" b="b"/>
            <a:pathLst>
              <a:path w="32384" h="28575">
                <a:moveTo>
                  <a:pt x="24540" y="0"/>
                </a:moveTo>
                <a:lnTo>
                  <a:pt x="7521" y="0"/>
                </a:lnTo>
                <a:lnTo>
                  <a:pt x="0" y="7552"/>
                </a:lnTo>
                <a:lnTo>
                  <a:pt x="0" y="22663"/>
                </a:lnTo>
                <a:lnTo>
                  <a:pt x="7521" y="28329"/>
                </a:lnTo>
                <a:lnTo>
                  <a:pt x="24540" y="28329"/>
                </a:lnTo>
                <a:lnTo>
                  <a:pt x="32062" y="22663"/>
                </a:lnTo>
                <a:lnTo>
                  <a:pt x="32062" y="7552"/>
                </a:lnTo>
                <a:lnTo>
                  <a:pt x="24540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9717433" y="6854773"/>
            <a:ext cx="17145" cy="20955"/>
          </a:xfrm>
          <a:custGeom>
            <a:avLst/>
            <a:gdLst/>
            <a:ahLst/>
            <a:cxnLst/>
            <a:rect l="l" t="t" r="r" b="b"/>
            <a:pathLst>
              <a:path w="17145" h="20954">
                <a:moveTo>
                  <a:pt x="13258" y="0"/>
                </a:moveTo>
                <a:lnTo>
                  <a:pt x="3824" y="0"/>
                </a:lnTo>
                <a:lnTo>
                  <a:pt x="0" y="5665"/>
                </a:lnTo>
                <a:lnTo>
                  <a:pt x="0" y="16991"/>
                </a:lnTo>
                <a:lnTo>
                  <a:pt x="3824" y="20770"/>
                </a:lnTo>
                <a:lnTo>
                  <a:pt x="13258" y="20770"/>
                </a:lnTo>
                <a:lnTo>
                  <a:pt x="17019" y="16991"/>
                </a:lnTo>
                <a:lnTo>
                  <a:pt x="17019" y="5665"/>
                </a:lnTo>
                <a:lnTo>
                  <a:pt x="13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9721257" y="6862325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7521" y="0"/>
                </a:moveTo>
                <a:lnTo>
                  <a:pt x="1848" y="0"/>
                </a:lnTo>
                <a:lnTo>
                  <a:pt x="0" y="1886"/>
                </a:lnTo>
                <a:lnTo>
                  <a:pt x="0" y="5665"/>
                </a:lnTo>
                <a:lnTo>
                  <a:pt x="1848" y="7552"/>
                </a:lnTo>
                <a:lnTo>
                  <a:pt x="7521" y="7552"/>
                </a:lnTo>
                <a:lnTo>
                  <a:pt x="9433" y="5665"/>
                </a:lnTo>
                <a:lnTo>
                  <a:pt x="9433" y="1886"/>
                </a:lnTo>
                <a:lnTo>
                  <a:pt x="7521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9411472" y="6834003"/>
            <a:ext cx="68580" cy="28575"/>
          </a:xfrm>
          <a:custGeom>
            <a:avLst/>
            <a:gdLst/>
            <a:ahLst/>
            <a:cxnLst/>
            <a:rect l="l" t="t" r="r" b="b"/>
            <a:pathLst>
              <a:path w="68579" h="28575">
                <a:moveTo>
                  <a:pt x="34038" y="0"/>
                </a:moveTo>
                <a:lnTo>
                  <a:pt x="21001" y="2301"/>
                </a:lnTo>
                <a:lnTo>
                  <a:pt x="10636" y="8497"/>
                </a:lnTo>
                <a:lnTo>
                  <a:pt x="3462" y="17525"/>
                </a:lnTo>
                <a:lnTo>
                  <a:pt x="0" y="28322"/>
                </a:lnTo>
                <a:lnTo>
                  <a:pt x="68012" y="28322"/>
                </a:lnTo>
                <a:lnTo>
                  <a:pt x="65357" y="17525"/>
                </a:lnTo>
                <a:lnTo>
                  <a:pt x="58100" y="8497"/>
                </a:lnTo>
                <a:lnTo>
                  <a:pt x="47306" y="2301"/>
                </a:lnTo>
                <a:lnTo>
                  <a:pt x="34038" y="0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9422818" y="6843441"/>
            <a:ext cx="49530" cy="51435"/>
          </a:xfrm>
          <a:custGeom>
            <a:avLst/>
            <a:gdLst/>
            <a:ahLst/>
            <a:cxnLst/>
            <a:rect l="l" t="t" r="r" b="b"/>
            <a:pathLst>
              <a:path w="49529" h="51434">
                <a:moveTo>
                  <a:pt x="24540" y="0"/>
                </a:moveTo>
                <a:lnTo>
                  <a:pt x="15139" y="2006"/>
                </a:lnTo>
                <a:lnTo>
                  <a:pt x="7322" y="7553"/>
                </a:lnTo>
                <a:lnTo>
                  <a:pt x="1978" y="15933"/>
                </a:lnTo>
                <a:lnTo>
                  <a:pt x="0" y="26436"/>
                </a:lnTo>
                <a:lnTo>
                  <a:pt x="1978" y="35848"/>
                </a:lnTo>
                <a:lnTo>
                  <a:pt x="7322" y="43667"/>
                </a:lnTo>
                <a:lnTo>
                  <a:pt x="15139" y="49008"/>
                </a:lnTo>
                <a:lnTo>
                  <a:pt x="24540" y="50986"/>
                </a:lnTo>
                <a:lnTo>
                  <a:pt x="33968" y="49008"/>
                </a:lnTo>
                <a:lnTo>
                  <a:pt x="41782" y="43667"/>
                </a:lnTo>
                <a:lnTo>
                  <a:pt x="47111" y="35848"/>
                </a:lnTo>
                <a:lnTo>
                  <a:pt x="49081" y="26436"/>
                </a:lnTo>
                <a:lnTo>
                  <a:pt x="47111" y="15933"/>
                </a:lnTo>
                <a:lnTo>
                  <a:pt x="41782" y="7553"/>
                </a:lnTo>
                <a:lnTo>
                  <a:pt x="33968" y="2006"/>
                </a:lnTo>
                <a:lnTo>
                  <a:pt x="24540" y="0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9428491" y="6850994"/>
            <a:ext cx="32384" cy="28575"/>
          </a:xfrm>
          <a:custGeom>
            <a:avLst/>
            <a:gdLst/>
            <a:ahLst/>
            <a:cxnLst/>
            <a:rect l="l" t="t" r="r" b="b"/>
            <a:pathLst>
              <a:path w="32384" h="28575">
                <a:moveTo>
                  <a:pt x="26452" y="0"/>
                </a:moveTo>
                <a:lnTo>
                  <a:pt x="7521" y="0"/>
                </a:lnTo>
                <a:lnTo>
                  <a:pt x="0" y="7552"/>
                </a:lnTo>
                <a:lnTo>
                  <a:pt x="0" y="22663"/>
                </a:lnTo>
                <a:lnTo>
                  <a:pt x="7521" y="28329"/>
                </a:lnTo>
                <a:lnTo>
                  <a:pt x="26452" y="28329"/>
                </a:lnTo>
                <a:lnTo>
                  <a:pt x="32125" y="22663"/>
                </a:lnTo>
                <a:lnTo>
                  <a:pt x="32125" y="7552"/>
                </a:lnTo>
                <a:lnTo>
                  <a:pt x="26452" y="0"/>
                </a:lnTo>
                <a:close/>
              </a:path>
            </a:pathLst>
          </a:custGeom>
          <a:solidFill>
            <a:srgbClr val="84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9432252" y="6854773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5" h="20954">
                <a:moveTo>
                  <a:pt x="18931" y="0"/>
                </a:moveTo>
                <a:lnTo>
                  <a:pt x="5673" y="0"/>
                </a:lnTo>
                <a:lnTo>
                  <a:pt x="0" y="5665"/>
                </a:lnTo>
                <a:lnTo>
                  <a:pt x="0" y="16991"/>
                </a:lnTo>
                <a:lnTo>
                  <a:pt x="5673" y="20770"/>
                </a:lnTo>
                <a:lnTo>
                  <a:pt x="18931" y="20770"/>
                </a:lnTo>
                <a:lnTo>
                  <a:pt x="24540" y="16991"/>
                </a:lnTo>
                <a:lnTo>
                  <a:pt x="24540" y="5665"/>
                </a:lnTo>
                <a:lnTo>
                  <a:pt x="18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9439837" y="6862325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7521" y="0"/>
                </a:moveTo>
                <a:lnTo>
                  <a:pt x="1848" y="0"/>
                </a:lnTo>
                <a:lnTo>
                  <a:pt x="0" y="1886"/>
                </a:lnTo>
                <a:lnTo>
                  <a:pt x="0" y="5665"/>
                </a:lnTo>
                <a:lnTo>
                  <a:pt x="1848" y="7552"/>
                </a:lnTo>
                <a:lnTo>
                  <a:pt x="7521" y="7552"/>
                </a:lnTo>
                <a:lnTo>
                  <a:pt x="11346" y="5665"/>
                </a:lnTo>
                <a:lnTo>
                  <a:pt x="11346" y="1886"/>
                </a:lnTo>
                <a:lnTo>
                  <a:pt x="7521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9318983" y="6805713"/>
            <a:ext cx="3810" cy="49530"/>
          </a:xfrm>
          <a:custGeom>
            <a:avLst/>
            <a:gdLst/>
            <a:ahLst/>
            <a:cxnLst/>
            <a:rect l="l" t="t" r="r" b="b"/>
            <a:pathLst>
              <a:path w="3809" h="49529">
                <a:moveTo>
                  <a:pt x="0" y="49526"/>
                </a:moveTo>
                <a:lnTo>
                  <a:pt x="3760" y="49526"/>
                </a:lnTo>
                <a:lnTo>
                  <a:pt x="3760" y="0"/>
                </a:lnTo>
                <a:lnTo>
                  <a:pt x="0" y="0"/>
                </a:lnTo>
                <a:lnTo>
                  <a:pt x="0" y="49526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9318983" y="6803808"/>
            <a:ext cx="462915" cy="0"/>
          </a:xfrm>
          <a:custGeom>
            <a:avLst/>
            <a:gdLst/>
            <a:ahLst/>
            <a:cxnLst/>
            <a:rect l="l" t="t" r="r" b="b"/>
            <a:pathLst>
              <a:path w="462915">
                <a:moveTo>
                  <a:pt x="0" y="0"/>
                </a:moveTo>
                <a:lnTo>
                  <a:pt x="462702" y="0"/>
                </a:lnTo>
              </a:path>
            </a:pathLst>
          </a:custGeom>
          <a:ln w="3809">
            <a:solidFill>
              <a:srgbClr val="3376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9674025" y="6801897"/>
            <a:ext cx="3810" cy="60960"/>
          </a:xfrm>
          <a:custGeom>
            <a:avLst/>
            <a:gdLst/>
            <a:ahLst/>
            <a:cxnLst/>
            <a:rect l="l" t="t" r="r" b="b"/>
            <a:pathLst>
              <a:path w="3809" h="60959">
                <a:moveTo>
                  <a:pt x="0" y="60428"/>
                </a:moveTo>
                <a:lnTo>
                  <a:pt x="3777" y="60428"/>
                </a:lnTo>
                <a:lnTo>
                  <a:pt x="3777" y="0"/>
                </a:lnTo>
                <a:lnTo>
                  <a:pt x="0" y="0"/>
                </a:lnTo>
                <a:lnTo>
                  <a:pt x="0" y="60428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9585232" y="6801897"/>
            <a:ext cx="3810" cy="60960"/>
          </a:xfrm>
          <a:custGeom>
            <a:avLst/>
            <a:gdLst/>
            <a:ahLst/>
            <a:cxnLst/>
            <a:rect l="l" t="t" r="r" b="b"/>
            <a:pathLst>
              <a:path w="3809" h="60959">
                <a:moveTo>
                  <a:pt x="0" y="60428"/>
                </a:moveTo>
                <a:lnTo>
                  <a:pt x="3777" y="60428"/>
                </a:lnTo>
                <a:lnTo>
                  <a:pt x="3777" y="0"/>
                </a:lnTo>
                <a:lnTo>
                  <a:pt x="0" y="0"/>
                </a:lnTo>
                <a:lnTo>
                  <a:pt x="0" y="60428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9496504" y="6801897"/>
            <a:ext cx="3810" cy="60960"/>
          </a:xfrm>
          <a:custGeom>
            <a:avLst/>
            <a:gdLst/>
            <a:ahLst/>
            <a:cxnLst/>
            <a:rect l="l" t="t" r="r" b="b"/>
            <a:pathLst>
              <a:path w="3809" h="60959">
                <a:moveTo>
                  <a:pt x="0" y="60428"/>
                </a:moveTo>
                <a:lnTo>
                  <a:pt x="3777" y="60428"/>
                </a:lnTo>
                <a:lnTo>
                  <a:pt x="3777" y="0"/>
                </a:lnTo>
                <a:lnTo>
                  <a:pt x="0" y="0"/>
                </a:lnTo>
                <a:lnTo>
                  <a:pt x="0" y="60428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9411472" y="6801897"/>
            <a:ext cx="3810" cy="60960"/>
          </a:xfrm>
          <a:custGeom>
            <a:avLst/>
            <a:gdLst/>
            <a:ahLst/>
            <a:cxnLst/>
            <a:rect l="l" t="t" r="r" b="b"/>
            <a:pathLst>
              <a:path w="3809" h="60959">
                <a:moveTo>
                  <a:pt x="0" y="60428"/>
                </a:moveTo>
                <a:lnTo>
                  <a:pt x="3777" y="60428"/>
                </a:lnTo>
                <a:lnTo>
                  <a:pt x="3777" y="0"/>
                </a:lnTo>
                <a:lnTo>
                  <a:pt x="0" y="0"/>
                </a:lnTo>
                <a:lnTo>
                  <a:pt x="0" y="60428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9851546" y="6822671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4">
                <a:moveTo>
                  <a:pt x="7585" y="0"/>
                </a:moveTo>
                <a:lnTo>
                  <a:pt x="3760" y="0"/>
                </a:lnTo>
                <a:lnTo>
                  <a:pt x="0" y="3772"/>
                </a:lnTo>
                <a:lnTo>
                  <a:pt x="0" y="16991"/>
                </a:lnTo>
                <a:lnTo>
                  <a:pt x="3760" y="20770"/>
                </a:lnTo>
                <a:lnTo>
                  <a:pt x="7585" y="20770"/>
                </a:lnTo>
                <a:lnTo>
                  <a:pt x="7585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9851546" y="6818891"/>
            <a:ext cx="7620" cy="19050"/>
          </a:xfrm>
          <a:custGeom>
            <a:avLst/>
            <a:gdLst/>
            <a:ahLst/>
            <a:cxnLst/>
            <a:rect l="l" t="t" r="r" b="b"/>
            <a:pathLst>
              <a:path w="7620" h="19050">
                <a:moveTo>
                  <a:pt x="7585" y="0"/>
                </a:moveTo>
                <a:lnTo>
                  <a:pt x="3760" y="0"/>
                </a:lnTo>
                <a:lnTo>
                  <a:pt x="0" y="3779"/>
                </a:lnTo>
                <a:lnTo>
                  <a:pt x="0" y="15110"/>
                </a:lnTo>
                <a:lnTo>
                  <a:pt x="3760" y="18883"/>
                </a:lnTo>
                <a:lnTo>
                  <a:pt x="7585" y="18883"/>
                </a:lnTo>
                <a:lnTo>
                  <a:pt x="7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467201" y="684060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67" y="0"/>
                </a:lnTo>
              </a:path>
            </a:pathLst>
          </a:custGeom>
          <a:ln w="43432">
            <a:solidFill>
              <a:srgbClr val="0053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757991" y="6673517"/>
            <a:ext cx="113333" cy="22090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474722" y="6841555"/>
            <a:ext cx="49530" cy="53340"/>
          </a:xfrm>
          <a:custGeom>
            <a:avLst/>
            <a:gdLst/>
            <a:ahLst/>
            <a:cxnLst/>
            <a:rect l="l" t="t" r="r" b="b"/>
            <a:pathLst>
              <a:path w="49529" h="53340">
                <a:moveTo>
                  <a:pt x="24540" y="0"/>
                </a:moveTo>
                <a:lnTo>
                  <a:pt x="15139" y="2006"/>
                </a:lnTo>
                <a:lnTo>
                  <a:pt x="7322" y="7553"/>
                </a:lnTo>
                <a:lnTo>
                  <a:pt x="1978" y="15933"/>
                </a:lnTo>
                <a:lnTo>
                  <a:pt x="0" y="26436"/>
                </a:lnTo>
                <a:lnTo>
                  <a:pt x="1978" y="36143"/>
                </a:lnTo>
                <a:lnTo>
                  <a:pt x="7322" y="44611"/>
                </a:lnTo>
                <a:lnTo>
                  <a:pt x="15139" y="50600"/>
                </a:lnTo>
                <a:lnTo>
                  <a:pt x="24540" y="52872"/>
                </a:lnTo>
                <a:lnTo>
                  <a:pt x="33968" y="50600"/>
                </a:lnTo>
                <a:lnTo>
                  <a:pt x="41782" y="44611"/>
                </a:lnTo>
                <a:lnTo>
                  <a:pt x="47111" y="36143"/>
                </a:lnTo>
                <a:lnTo>
                  <a:pt x="49081" y="26436"/>
                </a:lnTo>
                <a:lnTo>
                  <a:pt x="47111" y="15933"/>
                </a:lnTo>
                <a:lnTo>
                  <a:pt x="41782" y="7553"/>
                </a:lnTo>
                <a:lnTo>
                  <a:pt x="33968" y="2006"/>
                </a:lnTo>
                <a:lnTo>
                  <a:pt x="24540" y="0"/>
                </a:lnTo>
                <a:close/>
              </a:path>
            </a:pathLst>
          </a:custGeom>
          <a:solidFill>
            <a:srgbClr val="003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480395" y="684722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4">
                <a:moveTo>
                  <a:pt x="26452" y="0"/>
                </a:moveTo>
                <a:lnTo>
                  <a:pt x="7521" y="0"/>
                </a:lnTo>
                <a:lnTo>
                  <a:pt x="0" y="7552"/>
                </a:lnTo>
                <a:lnTo>
                  <a:pt x="0" y="24543"/>
                </a:lnTo>
                <a:lnTo>
                  <a:pt x="7521" y="32102"/>
                </a:lnTo>
                <a:lnTo>
                  <a:pt x="26452" y="32102"/>
                </a:lnTo>
                <a:lnTo>
                  <a:pt x="32125" y="24543"/>
                </a:lnTo>
                <a:lnTo>
                  <a:pt x="32125" y="7552"/>
                </a:lnTo>
                <a:lnTo>
                  <a:pt x="26452" y="0"/>
                </a:lnTo>
                <a:close/>
              </a:path>
            </a:pathLst>
          </a:custGeom>
          <a:solidFill>
            <a:srgbClr val="337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487916" y="685477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7019" y="0"/>
                </a:moveTo>
                <a:lnTo>
                  <a:pt x="5673" y="0"/>
                </a:lnTo>
                <a:lnTo>
                  <a:pt x="0" y="5665"/>
                </a:lnTo>
                <a:lnTo>
                  <a:pt x="0" y="16991"/>
                </a:lnTo>
                <a:lnTo>
                  <a:pt x="5673" y="20770"/>
                </a:lnTo>
                <a:lnTo>
                  <a:pt x="17019" y="20770"/>
                </a:lnTo>
                <a:lnTo>
                  <a:pt x="20779" y="16991"/>
                </a:lnTo>
                <a:lnTo>
                  <a:pt x="20779" y="5665"/>
                </a:lnTo>
                <a:lnTo>
                  <a:pt x="17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491741" y="6858546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7521" y="0"/>
                </a:moveTo>
                <a:lnTo>
                  <a:pt x="1848" y="0"/>
                </a:lnTo>
                <a:lnTo>
                  <a:pt x="0" y="1892"/>
                </a:lnTo>
                <a:lnTo>
                  <a:pt x="0" y="7558"/>
                </a:lnTo>
                <a:lnTo>
                  <a:pt x="1848" y="11331"/>
                </a:lnTo>
                <a:lnTo>
                  <a:pt x="7521" y="11331"/>
                </a:lnTo>
                <a:lnTo>
                  <a:pt x="11282" y="7558"/>
                </a:lnTo>
                <a:lnTo>
                  <a:pt x="11282" y="1892"/>
                </a:lnTo>
                <a:lnTo>
                  <a:pt x="7521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353867" y="6669713"/>
            <a:ext cx="412115" cy="164465"/>
          </a:xfrm>
          <a:custGeom>
            <a:avLst/>
            <a:gdLst/>
            <a:ahLst/>
            <a:cxnLst/>
            <a:rect l="l" t="t" r="r" b="b"/>
            <a:pathLst>
              <a:path w="412115" h="164465">
                <a:moveTo>
                  <a:pt x="0" y="164289"/>
                </a:moveTo>
                <a:lnTo>
                  <a:pt x="411727" y="164289"/>
                </a:lnTo>
                <a:lnTo>
                  <a:pt x="411727" y="0"/>
                </a:lnTo>
                <a:lnTo>
                  <a:pt x="0" y="0"/>
                </a:lnTo>
                <a:lnTo>
                  <a:pt x="0" y="164289"/>
                </a:lnTo>
                <a:close/>
              </a:path>
            </a:pathLst>
          </a:custGeom>
          <a:solidFill>
            <a:srgbClr val="F58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353867" y="6669693"/>
            <a:ext cx="412115" cy="164465"/>
          </a:xfrm>
          <a:custGeom>
            <a:avLst/>
            <a:gdLst/>
            <a:ahLst/>
            <a:cxnLst/>
            <a:rect l="l" t="t" r="r" b="b"/>
            <a:pathLst>
              <a:path w="412115" h="164465">
                <a:moveTo>
                  <a:pt x="411708" y="0"/>
                </a:moveTo>
                <a:lnTo>
                  <a:pt x="0" y="164309"/>
                </a:lnTo>
                <a:lnTo>
                  <a:pt x="411708" y="164309"/>
                </a:lnTo>
                <a:lnTo>
                  <a:pt x="41170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353867" y="6826449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1727" y="0"/>
                </a:lnTo>
              </a:path>
            </a:pathLst>
          </a:custGeom>
          <a:ln w="151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769337" y="6818891"/>
            <a:ext cx="53340" cy="47625"/>
          </a:xfrm>
          <a:custGeom>
            <a:avLst/>
            <a:gdLst/>
            <a:ahLst/>
            <a:cxnLst/>
            <a:rect l="l" t="t" r="r" b="b"/>
            <a:pathLst>
              <a:path w="53340" h="47625">
                <a:moveTo>
                  <a:pt x="18931" y="0"/>
                </a:moveTo>
                <a:lnTo>
                  <a:pt x="0" y="0"/>
                </a:lnTo>
                <a:lnTo>
                  <a:pt x="0" y="13218"/>
                </a:lnTo>
                <a:lnTo>
                  <a:pt x="20779" y="13218"/>
                </a:lnTo>
                <a:lnTo>
                  <a:pt x="30677" y="14548"/>
                </a:lnTo>
                <a:lnTo>
                  <a:pt x="36141" y="16762"/>
                </a:lnTo>
                <a:lnTo>
                  <a:pt x="39119" y="21453"/>
                </a:lnTo>
                <a:lnTo>
                  <a:pt x="41559" y="30215"/>
                </a:lnTo>
                <a:lnTo>
                  <a:pt x="41559" y="43433"/>
                </a:lnTo>
                <a:lnTo>
                  <a:pt x="43471" y="47213"/>
                </a:lnTo>
                <a:lnTo>
                  <a:pt x="52905" y="47213"/>
                </a:lnTo>
                <a:lnTo>
                  <a:pt x="52905" y="32102"/>
                </a:lnTo>
                <a:lnTo>
                  <a:pt x="51871" y="25642"/>
                </a:lnTo>
                <a:lnTo>
                  <a:pt x="48890" y="20066"/>
                </a:lnTo>
                <a:lnTo>
                  <a:pt x="44139" y="14844"/>
                </a:lnTo>
                <a:lnTo>
                  <a:pt x="37798" y="9445"/>
                </a:lnTo>
                <a:lnTo>
                  <a:pt x="30213" y="1886"/>
                </a:lnTo>
                <a:lnTo>
                  <a:pt x="18931" y="0"/>
                </a:lnTo>
                <a:close/>
              </a:path>
            </a:pathLst>
          </a:custGeom>
          <a:solidFill>
            <a:srgbClr val="005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336757" y="6531840"/>
            <a:ext cx="525041" cy="36258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218724" y="6543184"/>
            <a:ext cx="90640" cy="21528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078028" y="6539424"/>
            <a:ext cx="194540" cy="2152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9855306" y="6212731"/>
            <a:ext cx="424180" cy="327025"/>
          </a:xfrm>
          <a:custGeom>
            <a:avLst/>
            <a:gdLst/>
            <a:ahLst/>
            <a:cxnLst/>
            <a:rect l="l" t="t" r="r" b="b"/>
            <a:pathLst>
              <a:path w="424179" h="327025">
                <a:moveTo>
                  <a:pt x="160565" y="0"/>
                </a:moveTo>
                <a:lnTo>
                  <a:pt x="0" y="0"/>
                </a:lnTo>
                <a:lnTo>
                  <a:pt x="1912" y="7520"/>
                </a:lnTo>
                <a:lnTo>
                  <a:pt x="0" y="15104"/>
                </a:lnTo>
                <a:lnTo>
                  <a:pt x="0" y="35881"/>
                </a:lnTo>
                <a:lnTo>
                  <a:pt x="160565" y="35881"/>
                </a:lnTo>
                <a:lnTo>
                  <a:pt x="175464" y="37591"/>
                </a:lnTo>
                <a:lnTo>
                  <a:pt x="213407" y="60418"/>
                </a:lnTo>
                <a:lnTo>
                  <a:pt x="373973" y="219048"/>
                </a:lnTo>
                <a:lnTo>
                  <a:pt x="386482" y="242422"/>
                </a:lnTo>
                <a:lnTo>
                  <a:pt x="386450" y="253840"/>
                </a:lnTo>
                <a:lnTo>
                  <a:pt x="357923" y="286661"/>
                </a:lnTo>
                <a:lnTo>
                  <a:pt x="343759" y="288899"/>
                </a:lnTo>
                <a:lnTo>
                  <a:pt x="230426" y="288899"/>
                </a:lnTo>
                <a:lnTo>
                  <a:pt x="230426" y="326693"/>
                </a:lnTo>
                <a:lnTo>
                  <a:pt x="343759" y="326693"/>
                </a:lnTo>
                <a:lnTo>
                  <a:pt x="368009" y="323272"/>
                </a:lnTo>
                <a:lnTo>
                  <a:pt x="389080" y="313476"/>
                </a:lnTo>
                <a:lnTo>
                  <a:pt x="405896" y="298004"/>
                </a:lnTo>
                <a:lnTo>
                  <a:pt x="417381" y="277555"/>
                </a:lnTo>
                <a:lnTo>
                  <a:pt x="423776" y="254987"/>
                </a:lnTo>
                <a:lnTo>
                  <a:pt x="423078" y="232950"/>
                </a:lnTo>
                <a:lnTo>
                  <a:pt x="400426" y="192599"/>
                </a:lnTo>
                <a:lnTo>
                  <a:pt x="241772" y="33969"/>
                </a:lnTo>
                <a:lnTo>
                  <a:pt x="203272" y="9193"/>
                </a:lnTo>
                <a:lnTo>
                  <a:pt x="182002" y="2385"/>
                </a:lnTo>
                <a:lnTo>
                  <a:pt x="160565" y="0"/>
                </a:lnTo>
                <a:close/>
              </a:path>
            </a:pathLst>
          </a:custGeom>
          <a:solidFill>
            <a:srgbClr val="E6F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022710" y="6575305"/>
            <a:ext cx="206837" cy="20581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9184870" y="7192791"/>
            <a:ext cx="638810" cy="62865"/>
          </a:xfrm>
          <a:custGeom>
            <a:avLst/>
            <a:gdLst/>
            <a:ahLst/>
            <a:cxnLst/>
            <a:rect l="l" t="t" r="r" b="b"/>
            <a:pathLst>
              <a:path w="638809" h="62865">
                <a:moveTo>
                  <a:pt x="608097" y="0"/>
                </a:moveTo>
                <a:lnTo>
                  <a:pt x="28301" y="0"/>
                </a:lnTo>
                <a:lnTo>
                  <a:pt x="16726" y="2596"/>
                </a:lnTo>
                <a:lnTo>
                  <a:pt x="7792" y="9441"/>
                </a:lnTo>
                <a:lnTo>
                  <a:pt x="2037" y="19119"/>
                </a:lnTo>
                <a:lnTo>
                  <a:pt x="0" y="30215"/>
                </a:lnTo>
                <a:lnTo>
                  <a:pt x="0" y="32102"/>
                </a:lnTo>
                <a:lnTo>
                  <a:pt x="2037" y="43994"/>
                </a:lnTo>
                <a:lnTo>
                  <a:pt x="7792" y="53583"/>
                </a:lnTo>
                <a:lnTo>
                  <a:pt x="16726" y="59986"/>
                </a:lnTo>
                <a:lnTo>
                  <a:pt x="28301" y="62317"/>
                </a:lnTo>
                <a:lnTo>
                  <a:pt x="608097" y="62317"/>
                </a:lnTo>
                <a:lnTo>
                  <a:pt x="620008" y="59986"/>
                </a:lnTo>
                <a:lnTo>
                  <a:pt x="629618" y="53583"/>
                </a:lnTo>
                <a:lnTo>
                  <a:pt x="636037" y="43994"/>
                </a:lnTo>
                <a:lnTo>
                  <a:pt x="638374" y="32102"/>
                </a:lnTo>
                <a:lnTo>
                  <a:pt x="638374" y="30215"/>
                </a:lnTo>
                <a:lnTo>
                  <a:pt x="636037" y="19119"/>
                </a:lnTo>
                <a:lnTo>
                  <a:pt x="629618" y="9441"/>
                </a:lnTo>
                <a:lnTo>
                  <a:pt x="620008" y="2596"/>
                </a:lnTo>
                <a:lnTo>
                  <a:pt x="608097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995" y="2127503"/>
            <a:ext cx="10177780" cy="5158740"/>
          </a:xfrm>
          <a:custGeom>
            <a:avLst/>
            <a:gdLst/>
            <a:ahLst/>
            <a:cxnLst/>
            <a:rect l="l" t="t" r="r" b="b"/>
            <a:pathLst>
              <a:path w="10177780" h="5158740">
                <a:moveTo>
                  <a:pt x="9833864" y="0"/>
                </a:moveTo>
                <a:lnTo>
                  <a:pt x="343357" y="0"/>
                </a:lnTo>
                <a:lnTo>
                  <a:pt x="296767" y="3133"/>
                </a:lnTo>
                <a:lnTo>
                  <a:pt x="252081" y="12261"/>
                </a:lnTo>
                <a:lnTo>
                  <a:pt x="209710" y="26975"/>
                </a:lnTo>
                <a:lnTo>
                  <a:pt x="170061" y="46867"/>
                </a:lnTo>
                <a:lnTo>
                  <a:pt x="133544" y="71529"/>
                </a:lnTo>
                <a:lnTo>
                  <a:pt x="100569" y="100552"/>
                </a:lnTo>
                <a:lnTo>
                  <a:pt x="71544" y="133528"/>
                </a:lnTo>
                <a:lnTo>
                  <a:pt x="46879" y="170048"/>
                </a:lnTo>
                <a:lnTo>
                  <a:pt x="26983" y="209704"/>
                </a:lnTo>
                <a:lnTo>
                  <a:pt x="12265" y="252089"/>
                </a:lnTo>
                <a:lnTo>
                  <a:pt x="3134" y="296792"/>
                </a:lnTo>
                <a:lnTo>
                  <a:pt x="0" y="343408"/>
                </a:lnTo>
                <a:lnTo>
                  <a:pt x="0" y="4815382"/>
                </a:lnTo>
                <a:lnTo>
                  <a:pt x="3134" y="4861972"/>
                </a:lnTo>
                <a:lnTo>
                  <a:pt x="12265" y="4906658"/>
                </a:lnTo>
                <a:lnTo>
                  <a:pt x="26983" y="4949029"/>
                </a:lnTo>
                <a:lnTo>
                  <a:pt x="46879" y="4988678"/>
                </a:lnTo>
                <a:lnTo>
                  <a:pt x="71544" y="5025195"/>
                </a:lnTo>
                <a:lnTo>
                  <a:pt x="100569" y="5058170"/>
                </a:lnTo>
                <a:lnTo>
                  <a:pt x="133544" y="5087195"/>
                </a:lnTo>
                <a:lnTo>
                  <a:pt x="170061" y="5111860"/>
                </a:lnTo>
                <a:lnTo>
                  <a:pt x="209710" y="5131756"/>
                </a:lnTo>
                <a:lnTo>
                  <a:pt x="252081" y="5146474"/>
                </a:lnTo>
                <a:lnTo>
                  <a:pt x="296767" y="5155605"/>
                </a:lnTo>
                <a:lnTo>
                  <a:pt x="343357" y="5158740"/>
                </a:lnTo>
                <a:lnTo>
                  <a:pt x="9833864" y="5158740"/>
                </a:lnTo>
                <a:lnTo>
                  <a:pt x="9880479" y="5155605"/>
                </a:lnTo>
                <a:lnTo>
                  <a:pt x="9925182" y="5146474"/>
                </a:lnTo>
                <a:lnTo>
                  <a:pt x="9967567" y="5131756"/>
                </a:lnTo>
                <a:lnTo>
                  <a:pt x="10007223" y="5111860"/>
                </a:lnTo>
                <a:lnTo>
                  <a:pt x="10043743" y="5087195"/>
                </a:lnTo>
                <a:lnTo>
                  <a:pt x="10076719" y="5058170"/>
                </a:lnTo>
                <a:lnTo>
                  <a:pt x="10105742" y="5025195"/>
                </a:lnTo>
                <a:lnTo>
                  <a:pt x="10130404" y="4988678"/>
                </a:lnTo>
                <a:lnTo>
                  <a:pt x="10150296" y="4949029"/>
                </a:lnTo>
                <a:lnTo>
                  <a:pt x="10165010" y="4906658"/>
                </a:lnTo>
                <a:lnTo>
                  <a:pt x="10174138" y="4861972"/>
                </a:lnTo>
                <a:lnTo>
                  <a:pt x="10177272" y="4815382"/>
                </a:lnTo>
                <a:lnTo>
                  <a:pt x="10177272" y="343408"/>
                </a:lnTo>
                <a:lnTo>
                  <a:pt x="10174138" y="296792"/>
                </a:lnTo>
                <a:lnTo>
                  <a:pt x="10165010" y="252089"/>
                </a:lnTo>
                <a:lnTo>
                  <a:pt x="10150296" y="209704"/>
                </a:lnTo>
                <a:lnTo>
                  <a:pt x="10130404" y="170048"/>
                </a:lnTo>
                <a:lnTo>
                  <a:pt x="10105742" y="133528"/>
                </a:lnTo>
                <a:lnTo>
                  <a:pt x="10076719" y="100552"/>
                </a:lnTo>
                <a:lnTo>
                  <a:pt x="10043743" y="71529"/>
                </a:lnTo>
                <a:lnTo>
                  <a:pt x="10007223" y="46867"/>
                </a:lnTo>
                <a:lnTo>
                  <a:pt x="9967567" y="26975"/>
                </a:lnTo>
                <a:lnTo>
                  <a:pt x="9925182" y="12261"/>
                </a:lnTo>
                <a:lnTo>
                  <a:pt x="9880479" y="3133"/>
                </a:lnTo>
                <a:lnTo>
                  <a:pt x="98338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280" dirty="0"/>
              <a:t>Overview </a:t>
            </a:r>
            <a:r>
              <a:rPr sz="5400" spc="-910" dirty="0"/>
              <a:t>| </a:t>
            </a:r>
            <a:r>
              <a:rPr sz="5400" spc="-1290" dirty="0"/>
              <a:t>Average </a:t>
            </a:r>
            <a:r>
              <a:rPr sz="5400" spc="-1095" dirty="0"/>
              <a:t>variable</a:t>
            </a:r>
            <a:r>
              <a:rPr sz="5400" spc="-760" dirty="0"/>
              <a:t> </a:t>
            </a:r>
            <a:r>
              <a:rPr sz="5400" spc="-1280" dirty="0"/>
              <a:t>pay</a:t>
            </a:r>
            <a:endParaRPr sz="5400"/>
          </a:p>
        </p:txBody>
      </p:sp>
      <p:sp>
        <p:nvSpPr>
          <p:cNvPr id="12" name="object 12"/>
          <p:cNvSpPr/>
          <p:nvPr/>
        </p:nvSpPr>
        <p:spPr>
          <a:xfrm>
            <a:off x="2561844" y="2586227"/>
            <a:ext cx="2421890" cy="91440"/>
          </a:xfrm>
          <a:custGeom>
            <a:avLst/>
            <a:gdLst/>
            <a:ahLst/>
            <a:cxnLst/>
            <a:rect l="l" t="t" r="r" b="b"/>
            <a:pathLst>
              <a:path w="2421890" h="91439">
                <a:moveTo>
                  <a:pt x="0" y="91439"/>
                </a:moveTo>
                <a:lnTo>
                  <a:pt x="2421635" y="91439"/>
                </a:lnTo>
                <a:lnTo>
                  <a:pt x="242163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1844" y="2830067"/>
            <a:ext cx="2486025" cy="91440"/>
          </a:xfrm>
          <a:custGeom>
            <a:avLst/>
            <a:gdLst/>
            <a:ahLst/>
            <a:cxnLst/>
            <a:rect l="l" t="t" r="r" b="b"/>
            <a:pathLst>
              <a:path w="2486025" h="91439">
                <a:moveTo>
                  <a:pt x="0" y="91439"/>
                </a:moveTo>
                <a:lnTo>
                  <a:pt x="2485644" y="91439"/>
                </a:lnTo>
                <a:lnTo>
                  <a:pt x="248564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1844" y="3319271"/>
            <a:ext cx="2879090" cy="91440"/>
          </a:xfrm>
          <a:custGeom>
            <a:avLst/>
            <a:gdLst/>
            <a:ahLst/>
            <a:cxnLst/>
            <a:rect l="l" t="t" r="r" b="b"/>
            <a:pathLst>
              <a:path w="2879090" h="91439">
                <a:moveTo>
                  <a:pt x="0" y="91439"/>
                </a:moveTo>
                <a:lnTo>
                  <a:pt x="2878835" y="91439"/>
                </a:lnTo>
                <a:lnTo>
                  <a:pt x="287883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1844" y="4052315"/>
            <a:ext cx="2784475" cy="93345"/>
          </a:xfrm>
          <a:custGeom>
            <a:avLst/>
            <a:gdLst/>
            <a:ahLst/>
            <a:cxnLst/>
            <a:rect l="l" t="t" r="r" b="b"/>
            <a:pathLst>
              <a:path w="2784475" h="93345">
                <a:moveTo>
                  <a:pt x="0" y="92963"/>
                </a:moveTo>
                <a:lnTo>
                  <a:pt x="2784348" y="92963"/>
                </a:lnTo>
                <a:lnTo>
                  <a:pt x="2784348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1844" y="4297679"/>
            <a:ext cx="1793875" cy="91440"/>
          </a:xfrm>
          <a:custGeom>
            <a:avLst/>
            <a:gdLst/>
            <a:ahLst/>
            <a:cxnLst/>
            <a:rect l="l" t="t" r="r" b="b"/>
            <a:pathLst>
              <a:path w="1793875" h="91439">
                <a:moveTo>
                  <a:pt x="0" y="91439"/>
                </a:moveTo>
                <a:lnTo>
                  <a:pt x="1793748" y="91439"/>
                </a:lnTo>
                <a:lnTo>
                  <a:pt x="1793748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1844" y="4541519"/>
            <a:ext cx="2170430" cy="91440"/>
          </a:xfrm>
          <a:custGeom>
            <a:avLst/>
            <a:gdLst/>
            <a:ahLst/>
            <a:cxnLst/>
            <a:rect l="l" t="t" r="r" b="b"/>
            <a:pathLst>
              <a:path w="2170429" h="91439">
                <a:moveTo>
                  <a:pt x="0" y="91439"/>
                </a:moveTo>
                <a:lnTo>
                  <a:pt x="2170176" y="91439"/>
                </a:lnTo>
                <a:lnTo>
                  <a:pt x="217017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1844" y="4786883"/>
            <a:ext cx="1824355" cy="91440"/>
          </a:xfrm>
          <a:custGeom>
            <a:avLst/>
            <a:gdLst/>
            <a:ahLst/>
            <a:cxnLst/>
            <a:rect l="l" t="t" r="r" b="b"/>
            <a:pathLst>
              <a:path w="1824354" h="91439">
                <a:moveTo>
                  <a:pt x="0" y="91439"/>
                </a:moveTo>
                <a:lnTo>
                  <a:pt x="1824228" y="91439"/>
                </a:lnTo>
                <a:lnTo>
                  <a:pt x="1824228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1844" y="5030723"/>
            <a:ext cx="2486025" cy="91440"/>
          </a:xfrm>
          <a:custGeom>
            <a:avLst/>
            <a:gdLst/>
            <a:ahLst/>
            <a:cxnLst/>
            <a:rect l="l" t="t" r="r" b="b"/>
            <a:pathLst>
              <a:path w="2486025" h="91439">
                <a:moveTo>
                  <a:pt x="0" y="91440"/>
                </a:moveTo>
                <a:lnTo>
                  <a:pt x="2485644" y="91440"/>
                </a:lnTo>
                <a:lnTo>
                  <a:pt x="2485644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1844" y="5274563"/>
            <a:ext cx="2045335" cy="93345"/>
          </a:xfrm>
          <a:custGeom>
            <a:avLst/>
            <a:gdLst/>
            <a:ahLst/>
            <a:cxnLst/>
            <a:rect l="l" t="t" r="r" b="b"/>
            <a:pathLst>
              <a:path w="2045335" h="93345">
                <a:moveTo>
                  <a:pt x="0" y="92963"/>
                </a:moveTo>
                <a:lnTo>
                  <a:pt x="2045208" y="92963"/>
                </a:lnTo>
                <a:lnTo>
                  <a:pt x="2045208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1844" y="3073907"/>
            <a:ext cx="2265045" cy="93345"/>
          </a:xfrm>
          <a:custGeom>
            <a:avLst/>
            <a:gdLst/>
            <a:ahLst/>
            <a:cxnLst/>
            <a:rect l="l" t="t" r="r" b="b"/>
            <a:pathLst>
              <a:path w="2265045" h="93344">
                <a:moveTo>
                  <a:pt x="2264664" y="0"/>
                </a:moveTo>
                <a:lnTo>
                  <a:pt x="0" y="0"/>
                </a:lnTo>
                <a:lnTo>
                  <a:pt x="0" y="92963"/>
                </a:lnTo>
                <a:lnTo>
                  <a:pt x="2264664" y="92963"/>
                </a:lnTo>
                <a:lnTo>
                  <a:pt x="2264664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1844" y="3563111"/>
            <a:ext cx="3208020" cy="93345"/>
          </a:xfrm>
          <a:custGeom>
            <a:avLst/>
            <a:gdLst/>
            <a:ahLst/>
            <a:cxnLst/>
            <a:rect l="l" t="t" r="r" b="b"/>
            <a:pathLst>
              <a:path w="3208020" h="93345">
                <a:moveTo>
                  <a:pt x="3208020" y="0"/>
                </a:moveTo>
                <a:lnTo>
                  <a:pt x="0" y="0"/>
                </a:lnTo>
                <a:lnTo>
                  <a:pt x="0" y="92963"/>
                </a:lnTo>
                <a:lnTo>
                  <a:pt x="3208020" y="92963"/>
                </a:lnTo>
                <a:lnTo>
                  <a:pt x="3208020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1844" y="3808476"/>
            <a:ext cx="3098800" cy="91440"/>
          </a:xfrm>
          <a:custGeom>
            <a:avLst/>
            <a:gdLst/>
            <a:ahLst/>
            <a:cxnLst/>
            <a:rect l="l" t="t" r="r" b="b"/>
            <a:pathLst>
              <a:path w="3098800" h="91439">
                <a:moveTo>
                  <a:pt x="3098292" y="0"/>
                </a:moveTo>
                <a:lnTo>
                  <a:pt x="0" y="0"/>
                </a:lnTo>
                <a:lnTo>
                  <a:pt x="0" y="91439"/>
                </a:lnTo>
                <a:lnTo>
                  <a:pt x="3098292" y="91439"/>
                </a:lnTo>
                <a:lnTo>
                  <a:pt x="3098292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1844" y="5519927"/>
            <a:ext cx="2767965" cy="91440"/>
          </a:xfrm>
          <a:custGeom>
            <a:avLst/>
            <a:gdLst/>
            <a:ahLst/>
            <a:cxnLst/>
            <a:rect l="l" t="t" r="r" b="b"/>
            <a:pathLst>
              <a:path w="2767965" h="91439">
                <a:moveTo>
                  <a:pt x="2767584" y="0"/>
                </a:moveTo>
                <a:lnTo>
                  <a:pt x="0" y="0"/>
                </a:lnTo>
                <a:lnTo>
                  <a:pt x="0" y="91440"/>
                </a:lnTo>
                <a:lnTo>
                  <a:pt x="2767584" y="91440"/>
                </a:lnTo>
                <a:lnTo>
                  <a:pt x="2767584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1844" y="5763767"/>
            <a:ext cx="1620520" cy="93345"/>
          </a:xfrm>
          <a:custGeom>
            <a:avLst/>
            <a:gdLst/>
            <a:ahLst/>
            <a:cxnLst/>
            <a:rect l="l" t="t" r="r" b="b"/>
            <a:pathLst>
              <a:path w="1620520" h="93345">
                <a:moveTo>
                  <a:pt x="1620011" y="0"/>
                </a:moveTo>
                <a:lnTo>
                  <a:pt x="0" y="0"/>
                </a:lnTo>
                <a:lnTo>
                  <a:pt x="0" y="92963"/>
                </a:lnTo>
                <a:lnTo>
                  <a:pt x="1620011" y="92963"/>
                </a:lnTo>
                <a:lnTo>
                  <a:pt x="1620011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61844" y="6009132"/>
            <a:ext cx="3098800" cy="91440"/>
          </a:xfrm>
          <a:custGeom>
            <a:avLst/>
            <a:gdLst/>
            <a:ahLst/>
            <a:cxnLst/>
            <a:rect l="l" t="t" r="r" b="b"/>
            <a:pathLst>
              <a:path w="3098800" h="91439">
                <a:moveTo>
                  <a:pt x="3098292" y="0"/>
                </a:moveTo>
                <a:lnTo>
                  <a:pt x="0" y="0"/>
                </a:lnTo>
                <a:lnTo>
                  <a:pt x="0" y="91440"/>
                </a:lnTo>
                <a:lnTo>
                  <a:pt x="3098292" y="91440"/>
                </a:lnTo>
                <a:lnTo>
                  <a:pt x="3098292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1844" y="6252971"/>
            <a:ext cx="2438400" cy="93345"/>
          </a:xfrm>
          <a:custGeom>
            <a:avLst/>
            <a:gdLst/>
            <a:ahLst/>
            <a:cxnLst/>
            <a:rect l="l" t="t" r="r" b="b"/>
            <a:pathLst>
              <a:path w="2438400" h="93345">
                <a:moveTo>
                  <a:pt x="2438400" y="0"/>
                </a:moveTo>
                <a:lnTo>
                  <a:pt x="0" y="0"/>
                </a:lnTo>
                <a:lnTo>
                  <a:pt x="0" y="92963"/>
                </a:lnTo>
                <a:lnTo>
                  <a:pt x="2438400" y="92963"/>
                </a:lnTo>
                <a:lnTo>
                  <a:pt x="2438400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1844" y="6498335"/>
            <a:ext cx="1762125" cy="91440"/>
          </a:xfrm>
          <a:custGeom>
            <a:avLst/>
            <a:gdLst/>
            <a:ahLst/>
            <a:cxnLst/>
            <a:rect l="l" t="t" r="r" b="b"/>
            <a:pathLst>
              <a:path w="1762125" h="91440">
                <a:moveTo>
                  <a:pt x="1761744" y="0"/>
                </a:moveTo>
                <a:lnTo>
                  <a:pt x="0" y="0"/>
                </a:lnTo>
                <a:lnTo>
                  <a:pt x="0" y="91440"/>
                </a:lnTo>
                <a:lnTo>
                  <a:pt x="1761744" y="91440"/>
                </a:lnTo>
                <a:lnTo>
                  <a:pt x="1761744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61844" y="6742176"/>
            <a:ext cx="1793875" cy="91440"/>
          </a:xfrm>
          <a:custGeom>
            <a:avLst/>
            <a:gdLst/>
            <a:ahLst/>
            <a:cxnLst/>
            <a:rect l="l" t="t" r="r" b="b"/>
            <a:pathLst>
              <a:path w="1793875" h="91440">
                <a:moveTo>
                  <a:pt x="1793747" y="0"/>
                </a:moveTo>
                <a:lnTo>
                  <a:pt x="0" y="0"/>
                </a:lnTo>
                <a:lnTo>
                  <a:pt x="0" y="91440"/>
                </a:lnTo>
                <a:lnTo>
                  <a:pt x="1793747" y="91440"/>
                </a:lnTo>
                <a:lnTo>
                  <a:pt x="1793747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61844" y="2677667"/>
            <a:ext cx="2468880" cy="91440"/>
          </a:xfrm>
          <a:custGeom>
            <a:avLst/>
            <a:gdLst/>
            <a:ahLst/>
            <a:cxnLst/>
            <a:rect l="l" t="t" r="r" b="b"/>
            <a:pathLst>
              <a:path w="2468879" h="91439">
                <a:moveTo>
                  <a:pt x="0" y="91439"/>
                </a:moveTo>
                <a:lnTo>
                  <a:pt x="2468880" y="91439"/>
                </a:lnTo>
                <a:lnTo>
                  <a:pt x="246888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61844" y="2921507"/>
            <a:ext cx="2516505" cy="93345"/>
          </a:xfrm>
          <a:custGeom>
            <a:avLst/>
            <a:gdLst/>
            <a:ahLst/>
            <a:cxnLst/>
            <a:rect l="l" t="t" r="r" b="b"/>
            <a:pathLst>
              <a:path w="2516504" h="93344">
                <a:moveTo>
                  <a:pt x="2516123" y="0"/>
                </a:moveTo>
                <a:lnTo>
                  <a:pt x="0" y="0"/>
                </a:lnTo>
                <a:lnTo>
                  <a:pt x="0" y="92963"/>
                </a:lnTo>
                <a:lnTo>
                  <a:pt x="2516123" y="92963"/>
                </a:lnTo>
                <a:lnTo>
                  <a:pt x="2516123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61844" y="3166871"/>
            <a:ext cx="2327275" cy="91440"/>
          </a:xfrm>
          <a:custGeom>
            <a:avLst/>
            <a:gdLst/>
            <a:ahLst/>
            <a:cxnLst/>
            <a:rect l="l" t="t" r="r" b="b"/>
            <a:pathLst>
              <a:path w="2327275" h="91439">
                <a:moveTo>
                  <a:pt x="2327147" y="0"/>
                </a:moveTo>
                <a:lnTo>
                  <a:pt x="0" y="0"/>
                </a:lnTo>
                <a:lnTo>
                  <a:pt x="0" y="91439"/>
                </a:lnTo>
                <a:lnTo>
                  <a:pt x="2327147" y="91439"/>
                </a:lnTo>
                <a:lnTo>
                  <a:pt x="2327147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61844" y="3410711"/>
            <a:ext cx="2909570" cy="93345"/>
          </a:xfrm>
          <a:custGeom>
            <a:avLst/>
            <a:gdLst/>
            <a:ahLst/>
            <a:cxnLst/>
            <a:rect l="l" t="t" r="r" b="b"/>
            <a:pathLst>
              <a:path w="2909570" h="93345">
                <a:moveTo>
                  <a:pt x="2909316" y="0"/>
                </a:moveTo>
                <a:lnTo>
                  <a:pt x="0" y="0"/>
                </a:lnTo>
                <a:lnTo>
                  <a:pt x="0" y="92963"/>
                </a:lnTo>
                <a:lnTo>
                  <a:pt x="2909316" y="92963"/>
                </a:lnTo>
                <a:lnTo>
                  <a:pt x="2909316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61844" y="3656076"/>
            <a:ext cx="3255645" cy="91440"/>
          </a:xfrm>
          <a:custGeom>
            <a:avLst/>
            <a:gdLst/>
            <a:ahLst/>
            <a:cxnLst/>
            <a:rect l="l" t="t" r="r" b="b"/>
            <a:pathLst>
              <a:path w="3255645" h="91439">
                <a:moveTo>
                  <a:pt x="3255264" y="0"/>
                </a:moveTo>
                <a:lnTo>
                  <a:pt x="0" y="0"/>
                </a:lnTo>
                <a:lnTo>
                  <a:pt x="0" y="91439"/>
                </a:lnTo>
                <a:lnTo>
                  <a:pt x="3255264" y="91439"/>
                </a:lnTo>
                <a:lnTo>
                  <a:pt x="3255264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1844" y="3899915"/>
            <a:ext cx="3177540" cy="91440"/>
          </a:xfrm>
          <a:custGeom>
            <a:avLst/>
            <a:gdLst/>
            <a:ahLst/>
            <a:cxnLst/>
            <a:rect l="l" t="t" r="r" b="b"/>
            <a:pathLst>
              <a:path w="3177540" h="91439">
                <a:moveTo>
                  <a:pt x="3177540" y="0"/>
                </a:moveTo>
                <a:lnTo>
                  <a:pt x="0" y="0"/>
                </a:lnTo>
                <a:lnTo>
                  <a:pt x="0" y="91440"/>
                </a:lnTo>
                <a:lnTo>
                  <a:pt x="3177540" y="91440"/>
                </a:lnTo>
                <a:lnTo>
                  <a:pt x="317754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1844" y="4145279"/>
            <a:ext cx="2847340" cy="91440"/>
          </a:xfrm>
          <a:custGeom>
            <a:avLst/>
            <a:gdLst/>
            <a:ahLst/>
            <a:cxnLst/>
            <a:rect l="l" t="t" r="r" b="b"/>
            <a:pathLst>
              <a:path w="2847340" h="91439">
                <a:moveTo>
                  <a:pt x="2846832" y="0"/>
                </a:moveTo>
                <a:lnTo>
                  <a:pt x="0" y="0"/>
                </a:lnTo>
                <a:lnTo>
                  <a:pt x="0" y="91439"/>
                </a:lnTo>
                <a:lnTo>
                  <a:pt x="2846832" y="91439"/>
                </a:lnTo>
                <a:lnTo>
                  <a:pt x="284683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1844" y="4389119"/>
            <a:ext cx="1824355" cy="91440"/>
          </a:xfrm>
          <a:custGeom>
            <a:avLst/>
            <a:gdLst/>
            <a:ahLst/>
            <a:cxnLst/>
            <a:rect l="l" t="t" r="r" b="b"/>
            <a:pathLst>
              <a:path w="1824354" h="91439">
                <a:moveTo>
                  <a:pt x="1824228" y="0"/>
                </a:moveTo>
                <a:lnTo>
                  <a:pt x="0" y="0"/>
                </a:lnTo>
                <a:lnTo>
                  <a:pt x="0" y="91439"/>
                </a:lnTo>
                <a:lnTo>
                  <a:pt x="1824228" y="91439"/>
                </a:lnTo>
                <a:lnTo>
                  <a:pt x="1824228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1844" y="4632959"/>
            <a:ext cx="2217420" cy="93345"/>
          </a:xfrm>
          <a:custGeom>
            <a:avLst/>
            <a:gdLst/>
            <a:ahLst/>
            <a:cxnLst/>
            <a:rect l="l" t="t" r="r" b="b"/>
            <a:pathLst>
              <a:path w="2217420" h="93345">
                <a:moveTo>
                  <a:pt x="2217420" y="0"/>
                </a:moveTo>
                <a:lnTo>
                  <a:pt x="0" y="0"/>
                </a:lnTo>
                <a:lnTo>
                  <a:pt x="0" y="92963"/>
                </a:lnTo>
                <a:lnTo>
                  <a:pt x="2217420" y="92963"/>
                </a:lnTo>
                <a:lnTo>
                  <a:pt x="221742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61844" y="4878323"/>
            <a:ext cx="1841500" cy="91440"/>
          </a:xfrm>
          <a:custGeom>
            <a:avLst/>
            <a:gdLst/>
            <a:ahLst/>
            <a:cxnLst/>
            <a:rect l="l" t="t" r="r" b="b"/>
            <a:pathLst>
              <a:path w="1841500" h="91439">
                <a:moveTo>
                  <a:pt x="1840992" y="0"/>
                </a:moveTo>
                <a:lnTo>
                  <a:pt x="0" y="0"/>
                </a:lnTo>
                <a:lnTo>
                  <a:pt x="0" y="91440"/>
                </a:lnTo>
                <a:lnTo>
                  <a:pt x="1840992" y="91440"/>
                </a:lnTo>
                <a:lnTo>
                  <a:pt x="184099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61844" y="5122163"/>
            <a:ext cx="2533015" cy="93345"/>
          </a:xfrm>
          <a:custGeom>
            <a:avLst/>
            <a:gdLst/>
            <a:ahLst/>
            <a:cxnLst/>
            <a:rect l="l" t="t" r="r" b="b"/>
            <a:pathLst>
              <a:path w="2533015" h="93345">
                <a:moveTo>
                  <a:pt x="2532888" y="0"/>
                </a:moveTo>
                <a:lnTo>
                  <a:pt x="0" y="0"/>
                </a:lnTo>
                <a:lnTo>
                  <a:pt x="0" y="92963"/>
                </a:lnTo>
                <a:lnTo>
                  <a:pt x="2532888" y="92963"/>
                </a:lnTo>
                <a:lnTo>
                  <a:pt x="2532888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61844" y="5367527"/>
            <a:ext cx="2108200" cy="91440"/>
          </a:xfrm>
          <a:custGeom>
            <a:avLst/>
            <a:gdLst/>
            <a:ahLst/>
            <a:cxnLst/>
            <a:rect l="l" t="t" r="r" b="b"/>
            <a:pathLst>
              <a:path w="2108200" h="91439">
                <a:moveTo>
                  <a:pt x="2107692" y="0"/>
                </a:moveTo>
                <a:lnTo>
                  <a:pt x="0" y="0"/>
                </a:lnTo>
                <a:lnTo>
                  <a:pt x="0" y="91440"/>
                </a:lnTo>
                <a:lnTo>
                  <a:pt x="2107692" y="91440"/>
                </a:lnTo>
                <a:lnTo>
                  <a:pt x="210769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61844" y="5611367"/>
            <a:ext cx="2799715" cy="93345"/>
          </a:xfrm>
          <a:custGeom>
            <a:avLst/>
            <a:gdLst/>
            <a:ahLst/>
            <a:cxnLst/>
            <a:rect l="l" t="t" r="r" b="b"/>
            <a:pathLst>
              <a:path w="2799715" h="93345">
                <a:moveTo>
                  <a:pt x="2799588" y="0"/>
                </a:moveTo>
                <a:lnTo>
                  <a:pt x="0" y="0"/>
                </a:lnTo>
                <a:lnTo>
                  <a:pt x="0" y="92963"/>
                </a:lnTo>
                <a:lnTo>
                  <a:pt x="2799588" y="92963"/>
                </a:lnTo>
                <a:lnTo>
                  <a:pt x="2799588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61844" y="5856732"/>
            <a:ext cx="1667510" cy="91440"/>
          </a:xfrm>
          <a:custGeom>
            <a:avLst/>
            <a:gdLst/>
            <a:ahLst/>
            <a:cxnLst/>
            <a:rect l="l" t="t" r="r" b="b"/>
            <a:pathLst>
              <a:path w="1667510" h="91439">
                <a:moveTo>
                  <a:pt x="1667256" y="0"/>
                </a:moveTo>
                <a:lnTo>
                  <a:pt x="0" y="0"/>
                </a:lnTo>
                <a:lnTo>
                  <a:pt x="0" y="91440"/>
                </a:lnTo>
                <a:lnTo>
                  <a:pt x="1667256" y="91440"/>
                </a:lnTo>
                <a:lnTo>
                  <a:pt x="1667256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61844" y="6100571"/>
            <a:ext cx="3114040" cy="91440"/>
          </a:xfrm>
          <a:custGeom>
            <a:avLst/>
            <a:gdLst/>
            <a:ahLst/>
            <a:cxnLst/>
            <a:rect l="l" t="t" r="r" b="b"/>
            <a:pathLst>
              <a:path w="3114040" h="91439">
                <a:moveTo>
                  <a:pt x="3113532" y="0"/>
                </a:moveTo>
                <a:lnTo>
                  <a:pt x="0" y="0"/>
                </a:lnTo>
                <a:lnTo>
                  <a:pt x="0" y="91439"/>
                </a:lnTo>
                <a:lnTo>
                  <a:pt x="3113532" y="91439"/>
                </a:lnTo>
                <a:lnTo>
                  <a:pt x="311353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61844" y="6345935"/>
            <a:ext cx="2501265" cy="91440"/>
          </a:xfrm>
          <a:custGeom>
            <a:avLst/>
            <a:gdLst/>
            <a:ahLst/>
            <a:cxnLst/>
            <a:rect l="l" t="t" r="r" b="b"/>
            <a:pathLst>
              <a:path w="2501265" h="91439">
                <a:moveTo>
                  <a:pt x="2500884" y="0"/>
                </a:moveTo>
                <a:lnTo>
                  <a:pt x="0" y="0"/>
                </a:lnTo>
                <a:lnTo>
                  <a:pt x="0" y="91440"/>
                </a:lnTo>
                <a:lnTo>
                  <a:pt x="2500884" y="91440"/>
                </a:lnTo>
                <a:lnTo>
                  <a:pt x="2500884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61844" y="6589776"/>
            <a:ext cx="1793875" cy="91440"/>
          </a:xfrm>
          <a:custGeom>
            <a:avLst/>
            <a:gdLst/>
            <a:ahLst/>
            <a:cxnLst/>
            <a:rect l="l" t="t" r="r" b="b"/>
            <a:pathLst>
              <a:path w="1793875" h="91440">
                <a:moveTo>
                  <a:pt x="1793747" y="0"/>
                </a:moveTo>
                <a:lnTo>
                  <a:pt x="0" y="0"/>
                </a:lnTo>
                <a:lnTo>
                  <a:pt x="0" y="91440"/>
                </a:lnTo>
                <a:lnTo>
                  <a:pt x="1793747" y="91440"/>
                </a:lnTo>
                <a:lnTo>
                  <a:pt x="1793747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61844" y="6833616"/>
            <a:ext cx="1824355" cy="93345"/>
          </a:xfrm>
          <a:custGeom>
            <a:avLst/>
            <a:gdLst/>
            <a:ahLst/>
            <a:cxnLst/>
            <a:rect l="l" t="t" r="r" b="b"/>
            <a:pathLst>
              <a:path w="1824354" h="93345">
                <a:moveTo>
                  <a:pt x="1824228" y="0"/>
                </a:moveTo>
                <a:lnTo>
                  <a:pt x="0" y="0"/>
                </a:lnTo>
                <a:lnTo>
                  <a:pt x="0" y="92963"/>
                </a:lnTo>
                <a:lnTo>
                  <a:pt x="1824228" y="92963"/>
                </a:lnTo>
                <a:lnTo>
                  <a:pt x="1824228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47869" y="2545841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15.4%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10734" y="2790570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15.8%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90642" y="3035045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14.4%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03926" y="327939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18.3%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34253" y="3524250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20.4%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24271" y="3768597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19.7%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09691" y="4012768"/>
            <a:ext cx="3638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17.7</a:t>
            </a:r>
            <a:r>
              <a:rPr sz="900" spc="100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18838" y="4257801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11.4%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96154" y="4502277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13.8%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50207" y="4747005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11.6%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10734" y="4991480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15.8%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70297" y="5235955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13.0%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93816" y="548068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17.6%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45609" y="5725159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24271" y="5969889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19.7%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63490" y="621436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15.5%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87341" y="6458813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11.2%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18838" y="6703567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11.4%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95113" y="2637789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15.7%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42103" y="288226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16.0%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53380" y="312699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14.8%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35548" y="3371469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18.5%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81496" y="361594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20.7%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98012" y="3615944"/>
            <a:ext cx="146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uFill>
                  <a:solidFill>
                    <a:srgbClr val="E8C7B9"/>
                  </a:solidFill>
                </a:uFill>
                <a:latin typeface="Arial"/>
                <a:cs typeface="Arial"/>
              </a:rPr>
              <a:t> </a:t>
            </a:r>
            <a:r>
              <a:rPr sz="900" u="sng" spc="45" dirty="0">
                <a:uFill>
                  <a:solidFill>
                    <a:srgbClr val="E8C7B9"/>
                  </a:solidFill>
                </a:u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02884" y="3860672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20.2%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472429" y="4105147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18.1%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50207" y="4349876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11.6%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43398" y="4594352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14.1%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66082" y="4838827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11.7%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157978" y="5083555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16.1%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33290" y="5328030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13.4%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425185" y="5572505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17.8%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92853" y="581723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739765" y="6061709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19.8%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26482" y="6306439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15.9%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18838" y="6550862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11.4%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50207" y="6795312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11.6%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891029" y="2288793"/>
            <a:ext cx="3939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Average </a:t>
            </a:r>
            <a:r>
              <a:rPr sz="1400" b="1" spc="-5" dirty="0">
                <a:latin typeface="Arial"/>
                <a:cs typeface="Arial"/>
              </a:rPr>
              <a:t>variable pay </a:t>
            </a:r>
            <a:r>
              <a:rPr sz="1400" b="1" dirty="0">
                <a:latin typeface="Arial"/>
                <a:cs typeface="Arial"/>
              </a:rPr>
              <a:t>(as a </a:t>
            </a:r>
            <a:r>
              <a:rPr sz="1400" b="1" spc="-5" dirty="0">
                <a:latin typeface="Arial"/>
                <a:cs typeface="Arial"/>
              </a:rPr>
              <a:t>percentage of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CTC)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71652" y="1257045"/>
            <a:ext cx="98837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Average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variable</a:t>
            </a:r>
            <a:r>
              <a:rPr sz="1400" dirty="0">
                <a:latin typeface="Arial"/>
                <a:cs typeface="Arial"/>
              </a:rPr>
              <a:t> pay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increased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 </a:t>
            </a:r>
            <a:r>
              <a:rPr sz="1400" b="1" dirty="0">
                <a:latin typeface="Arial"/>
                <a:cs typeface="Arial"/>
              </a:rPr>
              <a:t>15.4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per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cent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2017-18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15.7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per cent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2018-19</a:t>
            </a:r>
            <a:r>
              <a:rPr sz="1400" spc="-5" dirty="0">
                <a:latin typeface="Arial"/>
                <a:cs typeface="Arial"/>
              </a:rPr>
              <a:t>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This </a:t>
            </a:r>
            <a:r>
              <a:rPr sz="1400" dirty="0">
                <a:latin typeface="Arial"/>
                <a:cs typeface="Arial"/>
              </a:rPr>
              <a:t>indicates  that organisations are continuing to </a:t>
            </a:r>
            <a:r>
              <a:rPr sz="1400" spc="-5" dirty="0">
                <a:latin typeface="Arial"/>
                <a:cs typeface="Arial"/>
              </a:rPr>
              <a:t>move towards paying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performance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variable </a:t>
            </a:r>
            <a:r>
              <a:rPr sz="1400" dirty="0">
                <a:latin typeface="Arial"/>
                <a:cs typeface="Arial"/>
              </a:rPr>
              <a:t>pay holding a higher </a:t>
            </a:r>
            <a:r>
              <a:rPr sz="1400" spc="-5" dirty="0">
                <a:latin typeface="Arial"/>
                <a:cs typeface="Arial"/>
              </a:rPr>
              <a:t>percentage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  </a:t>
            </a:r>
            <a:r>
              <a:rPr sz="1400" spc="-10" dirty="0">
                <a:latin typeface="Arial"/>
                <a:cs typeface="Arial"/>
              </a:rPr>
              <a:t>CTC.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b="1" spc="-5" dirty="0">
                <a:latin typeface="Arial"/>
                <a:cs typeface="Arial"/>
              </a:rPr>
              <a:t>highest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variable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pay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 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CTC</a:t>
            </a:r>
            <a:r>
              <a:rPr sz="1400" dirty="0">
                <a:latin typeface="Arial"/>
                <a:cs typeface="Arial"/>
              </a:rPr>
              <a:t> 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reported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b="1" spc="-5" dirty="0">
                <a:latin typeface="Arial"/>
                <a:cs typeface="Arial"/>
              </a:rPr>
              <a:t>Financial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services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sector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lowest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NGO/NPO.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19555" y="7062216"/>
            <a:ext cx="292735" cy="137160"/>
          </a:xfrm>
          <a:custGeom>
            <a:avLst/>
            <a:gdLst/>
            <a:ahLst/>
            <a:cxnLst/>
            <a:rect l="l" t="t" r="r" b="b"/>
            <a:pathLst>
              <a:path w="292734" h="137159">
                <a:moveTo>
                  <a:pt x="0" y="137159"/>
                </a:moveTo>
                <a:lnTo>
                  <a:pt x="292607" y="137159"/>
                </a:lnTo>
                <a:lnTo>
                  <a:pt x="292607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91155" y="7072883"/>
            <a:ext cx="292735" cy="137160"/>
          </a:xfrm>
          <a:custGeom>
            <a:avLst/>
            <a:gdLst/>
            <a:ahLst/>
            <a:cxnLst/>
            <a:rect l="l" t="t" r="r" b="b"/>
            <a:pathLst>
              <a:path w="292735" h="137159">
                <a:moveTo>
                  <a:pt x="0" y="137160"/>
                </a:moveTo>
                <a:lnTo>
                  <a:pt x="292607" y="137160"/>
                </a:lnTo>
                <a:lnTo>
                  <a:pt x="29260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391538" y="7036104"/>
            <a:ext cx="873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Actual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(2017-18)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763392" y="7048601"/>
            <a:ext cx="1038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Projected</a:t>
            </a:r>
            <a:r>
              <a:rPr sz="900" spc="-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(2018-19)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330809" y="2611775"/>
          <a:ext cx="2263140" cy="428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3140"/>
              </a:tblGrid>
              <a:tr h="179705">
                <a:tc>
                  <a:txBody>
                    <a:bodyPr/>
                    <a:lstStyle/>
                    <a:p>
                      <a:pPr marR="118745" algn="r">
                        <a:lnSpc>
                          <a:spcPts val="89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Overall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Average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5745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Auto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Components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110"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king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110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Financial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services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uran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Consumer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goods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110"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Energy and natural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resources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Engineering and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manufacturing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Infrastructure and real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estate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110"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110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ITeS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Life Sciences/Pharmaceuticals &amp;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Healthcare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110"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services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245745"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Tel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179705">
                <a:tc>
                  <a:txBody>
                    <a:bodyPr/>
                    <a:lstStyle/>
                    <a:p>
                      <a:pPr marR="121285" algn="r">
                        <a:lnSpc>
                          <a:spcPts val="869"/>
                        </a:lnSpc>
                        <a:spcBef>
                          <a:spcPts val="4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Transport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Logistics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</a:tbl>
          </a:graphicData>
        </a:graphic>
      </p:graphicFrame>
      <p:sp>
        <p:nvSpPr>
          <p:cNvPr id="92" name="object 92"/>
          <p:cNvSpPr/>
          <p:nvPr/>
        </p:nvSpPr>
        <p:spPr>
          <a:xfrm>
            <a:off x="6307835" y="2510027"/>
            <a:ext cx="3858895" cy="833755"/>
          </a:xfrm>
          <a:custGeom>
            <a:avLst/>
            <a:gdLst/>
            <a:ahLst/>
            <a:cxnLst/>
            <a:rect l="l" t="t" r="r" b="b"/>
            <a:pathLst>
              <a:path w="3858895" h="833754">
                <a:moveTo>
                  <a:pt x="3858767" y="0"/>
                </a:moveTo>
                <a:lnTo>
                  <a:pt x="0" y="0"/>
                </a:lnTo>
                <a:lnTo>
                  <a:pt x="208407" y="833628"/>
                </a:lnTo>
                <a:lnTo>
                  <a:pt x="3650361" y="833628"/>
                </a:lnTo>
                <a:lnTo>
                  <a:pt x="3858767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07835" y="3386327"/>
            <a:ext cx="3858895" cy="835660"/>
          </a:xfrm>
          <a:custGeom>
            <a:avLst/>
            <a:gdLst/>
            <a:ahLst/>
            <a:cxnLst/>
            <a:rect l="l" t="t" r="r" b="b"/>
            <a:pathLst>
              <a:path w="3858895" h="835660">
                <a:moveTo>
                  <a:pt x="3858767" y="0"/>
                </a:moveTo>
                <a:lnTo>
                  <a:pt x="0" y="0"/>
                </a:lnTo>
                <a:lnTo>
                  <a:pt x="208787" y="835152"/>
                </a:lnTo>
                <a:lnTo>
                  <a:pt x="3649980" y="835152"/>
                </a:lnTo>
                <a:lnTo>
                  <a:pt x="3858767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07835" y="4262627"/>
            <a:ext cx="3858895" cy="835660"/>
          </a:xfrm>
          <a:custGeom>
            <a:avLst/>
            <a:gdLst/>
            <a:ahLst/>
            <a:cxnLst/>
            <a:rect l="l" t="t" r="r" b="b"/>
            <a:pathLst>
              <a:path w="3858895" h="835660">
                <a:moveTo>
                  <a:pt x="3858767" y="0"/>
                </a:moveTo>
                <a:lnTo>
                  <a:pt x="0" y="0"/>
                </a:lnTo>
                <a:lnTo>
                  <a:pt x="208787" y="835152"/>
                </a:lnTo>
                <a:lnTo>
                  <a:pt x="3649980" y="835152"/>
                </a:lnTo>
                <a:lnTo>
                  <a:pt x="3858767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07835" y="5140451"/>
            <a:ext cx="3858895" cy="833755"/>
          </a:xfrm>
          <a:custGeom>
            <a:avLst/>
            <a:gdLst/>
            <a:ahLst/>
            <a:cxnLst/>
            <a:rect l="l" t="t" r="r" b="b"/>
            <a:pathLst>
              <a:path w="3858895" h="833754">
                <a:moveTo>
                  <a:pt x="3858767" y="0"/>
                </a:moveTo>
                <a:lnTo>
                  <a:pt x="0" y="0"/>
                </a:lnTo>
                <a:lnTo>
                  <a:pt x="208407" y="833628"/>
                </a:lnTo>
                <a:lnTo>
                  <a:pt x="3650361" y="833628"/>
                </a:lnTo>
                <a:lnTo>
                  <a:pt x="385876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07835" y="6016751"/>
            <a:ext cx="3858895" cy="833755"/>
          </a:xfrm>
          <a:custGeom>
            <a:avLst/>
            <a:gdLst/>
            <a:ahLst/>
            <a:cxnLst/>
            <a:rect l="l" t="t" r="r" b="b"/>
            <a:pathLst>
              <a:path w="3858895" h="833754">
                <a:moveTo>
                  <a:pt x="3858767" y="0"/>
                </a:moveTo>
                <a:lnTo>
                  <a:pt x="0" y="0"/>
                </a:lnTo>
                <a:lnTo>
                  <a:pt x="208407" y="833628"/>
                </a:lnTo>
                <a:lnTo>
                  <a:pt x="3650361" y="833628"/>
                </a:lnTo>
                <a:lnTo>
                  <a:pt x="3858767" y="0"/>
                </a:lnTo>
                <a:close/>
              </a:path>
            </a:pathLst>
          </a:custGeom>
          <a:solidFill>
            <a:srgbClr val="00A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21880" y="2537459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3"/>
                </a:moveTo>
                <a:lnTo>
                  <a:pt x="1632203" y="778763"/>
                </a:lnTo>
                <a:lnTo>
                  <a:pt x="1632203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21880" y="3413759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3"/>
                </a:moveTo>
                <a:lnTo>
                  <a:pt x="1632203" y="778763"/>
                </a:lnTo>
                <a:lnTo>
                  <a:pt x="1632203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21880" y="4297679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4"/>
                </a:moveTo>
                <a:lnTo>
                  <a:pt x="1632203" y="778764"/>
                </a:lnTo>
                <a:lnTo>
                  <a:pt x="1632203" y="0"/>
                </a:lnTo>
                <a:lnTo>
                  <a:pt x="0" y="0"/>
                </a:lnTo>
                <a:lnTo>
                  <a:pt x="0" y="7787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21880" y="5167883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3"/>
                </a:moveTo>
                <a:lnTo>
                  <a:pt x="1632203" y="778763"/>
                </a:lnTo>
                <a:lnTo>
                  <a:pt x="1632203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21880" y="6044183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3"/>
                </a:moveTo>
                <a:lnTo>
                  <a:pt x="1632203" y="778763"/>
                </a:lnTo>
                <a:lnTo>
                  <a:pt x="1632203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421880" y="2725292"/>
            <a:ext cx="1632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00338D"/>
                </a:solidFill>
                <a:latin typeface="Arial"/>
                <a:cs typeface="Arial"/>
              </a:rPr>
              <a:t>Top</a:t>
            </a:r>
            <a:endParaRPr sz="1200">
              <a:latin typeface="Arial"/>
              <a:cs typeface="Arial"/>
            </a:endParaRPr>
          </a:p>
          <a:p>
            <a:pPr marL="455295">
              <a:lnSpc>
                <a:spcPct val="100000"/>
              </a:lnSpc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executive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421880" y="4485513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22669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Middle  ma</a:t>
            </a:r>
            <a:r>
              <a:rPr sz="1200" b="1" dirty="0">
                <a:solidFill>
                  <a:srgbClr val="473697"/>
                </a:solidFill>
                <a:latin typeface="Arial"/>
                <a:cs typeface="Arial"/>
              </a:rPr>
              <a:t>nage</a:t>
            </a: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me</a:t>
            </a:r>
            <a:r>
              <a:rPr sz="1200" b="1" dirty="0">
                <a:solidFill>
                  <a:srgbClr val="473697"/>
                </a:solidFill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421880" y="5355463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22669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Junior  </a:t>
            </a:r>
            <a:r>
              <a:rPr sz="1200" b="1" spc="-5" dirty="0">
                <a:solidFill>
                  <a:srgbClr val="6C1F77"/>
                </a:solidFill>
                <a:latin typeface="Arial"/>
                <a:cs typeface="Arial"/>
              </a:rPr>
              <a:t>ma</a:t>
            </a: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nage</a:t>
            </a:r>
            <a:r>
              <a:rPr sz="1200" b="1" spc="-5" dirty="0">
                <a:solidFill>
                  <a:srgbClr val="6C1F77"/>
                </a:solidFill>
                <a:latin typeface="Arial"/>
                <a:cs typeface="Arial"/>
              </a:rPr>
              <a:t>me</a:t>
            </a: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421880" y="6232016"/>
            <a:ext cx="1632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3568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2A0"/>
                </a:solidFill>
                <a:latin typeface="Arial"/>
                <a:cs typeface="Arial"/>
              </a:rPr>
              <a:t>Individual  c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00A2A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ribut</a:t>
            </a:r>
            <a:r>
              <a:rPr sz="1200" b="1" spc="-5" dirty="0">
                <a:solidFill>
                  <a:srgbClr val="00A2A0"/>
                </a:solidFill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877556" y="3602227"/>
            <a:ext cx="95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5EB8"/>
                </a:solidFill>
                <a:latin typeface="Arial"/>
                <a:cs typeface="Arial"/>
              </a:rPr>
              <a:t>Senior  </a:t>
            </a:r>
            <a:r>
              <a:rPr sz="1200" b="1" spc="-5" dirty="0">
                <a:solidFill>
                  <a:srgbClr val="005EB8"/>
                </a:solidFill>
                <a:latin typeface="Arial"/>
                <a:cs typeface="Arial"/>
              </a:rPr>
              <a:t>ma</a:t>
            </a:r>
            <a:r>
              <a:rPr sz="1200" b="1" dirty="0">
                <a:solidFill>
                  <a:srgbClr val="005EB8"/>
                </a:solidFill>
                <a:latin typeface="Arial"/>
                <a:cs typeface="Arial"/>
              </a:rPr>
              <a:t>nage</a:t>
            </a:r>
            <a:r>
              <a:rPr sz="1200" b="1" spc="-5" dirty="0">
                <a:solidFill>
                  <a:srgbClr val="005EB8"/>
                </a:solidFill>
                <a:latin typeface="Arial"/>
                <a:cs typeface="Arial"/>
              </a:rPr>
              <a:t>me</a:t>
            </a:r>
            <a:r>
              <a:rPr sz="1200" b="1" dirty="0">
                <a:solidFill>
                  <a:srgbClr val="005EB8"/>
                </a:solidFill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510272" y="2693868"/>
            <a:ext cx="83443" cy="39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23581" y="3253869"/>
            <a:ext cx="55244" cy="67310"/>
          </a:xfrm>
          <a:custGeom>
            <a:avLst/>
            <a:gdLst/>
            <a:ahLst/>
            <a:cxnLst/>
            <a:rect l="l" t="t" r="r" b="b"/>
            <a:pathLst>
              <a:path w="55245" h="67310">
                <a:moveTo>
                  <a:pt x="26820" y="0"/>
                </a:moveTo>
                <a:lnTo>
                  <a:pt x="15426" y="351"/>
                </a:lnTo>
                <a:lnTo>
                  <a:pt x="4733" y="2111"/>
                </a:lnTo>
                <a:lnTo>
                  <a:pt x="0" y="3167"/>
                </a:lnTo>
                <a:lnTo>
                  <a:pt x="4267" y="16308"/>
                </a:lnTo>
                <a:lnTo>
                  <a:pt x="6080" y="23817"/>
                </a:lnTo>
                <a:lnTo>
                  <a:pt x="5790" y="28509"/>
                </a:lnTo>
                <a:lnTo>
                  <a:pt x="3747" y="33202"/>
                </a:lnTo>
                <a:lnTo>
                  <a:pt x="3510" y="52737"/>
                </a:lnTo>
                <a:lnTo>
                  <a:pt x="10285" y="62768"/>
                </a:lnTo>
                <a:lnTo>
                  <a:pt x="18463" y="66464"/>
                </a:lnTo>
                <a:lnTo>
                  <a:pt x="22436" y="66992"/>
                </a:lnTo>
                <a:lnTo>
                  <a:pt x="37389" y="66992"/>
                </a:lnTo>
                <a:lnTo>
                  <a:pt x="50127" y="62300"/>
                </a:lnTo>
                <a:lnTo>
                  <a:pt x="55152" y="57607"/>
                </a:lnTo>
                <a:lnTo>
                  <a:pt x="53166" y="50098"/>
                </a:lnTo>
                <a:lnTo>
                  <a:pt x="44872" y="36958"/>
                </a:lnTo>
                <a:lnTo>
                  <a:pt x="40488" y="29038"/>
                </a:lnTo>
                <a:lnTo>
                  <a:pt x="37858" y="21470"/>
                </a:lnTo>
                <a:lnTo>
                  <a:pt x="35930" y="13199"/>
                </a:lnTo>
                <a:lnTo>
                  <a:pt x="33654" y="3167"/>
                </a:lnTo>
                <a:lnTo>
                  <a:pt x="26820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96462" y="2874091"/>
            <a:ext cx="175895" cy="401955"/>
          </a:xfrm>
          <a:custGeom>
            <a:avLst/>
            <a:gdLst/>
            <a:ahLst/>
            <a:cxnLst/>
            <a:rect l="l" t="t" r="r" b="b"/>
            <a:pathLst>
              <a:path w="175895" h="401954">
                <a:moveTo>
                  <a:pt x="136584" y="123886"/>
                </a:moveTo>
                <a:lnTo>
                  <a:pt x="59822" y="123886"/>
                </a:lnTo>
                <a:lnTo>
                  <a:pt x="73374" y="172696"/>
                </a:lnTo>
                <a:lnTo>
                  <a:pt x="83480" y="209421"/>
                </a:lnTo>
                <a:lnTo>
                  <a:pt x="89728" y="232769"/>
                </a:lnTo>
                <a:lnTo>
                  <a:pt x="90196" y="241745"/>
                </a:lnTo>
                <a:lnTo>
                  <a:pt x="93468" y="262336"/>
                </a:lnTo>
                <a:lnTo>
                  <a:pt x="102351" y="310381"/>
                </a:lnTo>
                <a:lnTo>
                  <a:pt x="119648" y="401719"/>
                </a:lnTo>
                <a:lnTo>
                  <a:pt x="175726" y="394210"/>
                </a:lnTo>
                <a:lnTo>
                  <a:pt x="172747" y="369924"/>
                </a:lnTo>
                <a:lnTo>
                  <a:pt x="165913" y="315368"/>
                </a:lnTo>
                <a:lnTo>
                  <a:pt x="158376" y="257994"/>
                </a:lnTo>
                <a:lnTo>
                  <a:pt x="153290" y="225255"/>
                </a:lnTo>
                <a:lnTo>
                  <a:pt x="150895" y="201854"/>
                </a:lnTo>
                <a:lnTo>
                  <a:pt x="145346" y="170355"/>
                </a:lnTo>
                <a:lnTo>
                  <a:pt x="139097" y="138151"/>
                </a:lnTo>
                <a:lnTo>
                  <a:pt x="136584" y="123886"/>
                </a:lnTo>
                <a:close/>
              </a:path>
              <a:path w="175895" h="401954">
                <a:moveTo>
                  <a:pt x="112165" y="0"/>
                </a:moveTo>
                <a:lnTo>
                  <a:pt x="0" y="18766"/>
                </a:lnTo>
                <a:lnTo>
                  <a:pt x="1810" y="46865"/>
                </a:lnTo>
                <a:lnTo>
                  <a:pt x="6174" y="112634"/>
                </a:lnTo>
                <a:lnTo>
                  <a:pt x="11040" y="181909"/>
                </a:lnTo>
                <a:lnTo>
                  <a:pt x="14954" y="229018"/>
                </a:lnTo>
                <a:lnTo>
                  <a:pt x="15188" y="250543"/>
                </a:lnTo>
                <a:lnTo>
                  <a:pt x="16824" y="274534"/>
                </a:lnTo>
                <a:lnTo>
                  <a:pt x="21264" y="316127"/>
                </a:lnTo>
                <a:lnTo>
                  <a:pt x="29910" y="390455"/>
                </a:lnTo>
                <a:lnTo>
                  <a:pt x="67305" y="390455"/>
                </a:lnTo>
                <a:lnTo>
                  <a:pt x="64497" y="324751"/>
                </a:lnTo>
                <a:lnTo>
                  <a:pt x="60991" y="276411"/>
                </a:lnTo>
                <a:lnTo>
                  <a:pt x="51936" y="239512"/>
                </a:lnTo>
                <a:lnTo>
                  <a:pt x="50941" y="223848"/>
                </a:lnTo>
                <a:lnTo>
                  <a:pt x="53453" y="189178"/>
                </a:lnTo>
                <a:lnTo>
                  <a:pt x="59822" y="123886"/>
                </a:lnTo>
                <a:lnTo>
                  <a:pt x="136584" y="123886"/>
                </a:lnTo>
                <a:lnTo>
                  <a:pt x="134601" y="112634"/>
                </a:lnTo>
                <a:lnTo>
                  <a:pt x="131097" y="82362"/>
                </a:lnTo>
                <a:lnTo>
                  <a:pt x="126189" y="50681"/>
                </a:lnTo>
                <a:lnTo>
                  <a:pt x="119878" y="21818"/>
                </a:lnTo>
                <a:lnTo>
                  <a:pt x="112165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88984" y="3247651"/>
            <a:ext cx="82253" cy="6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96462" y="2896607"/>
            <a:ext cx="153670" cy="383540"/>
          </a:xfrm>
          <a:custGeom>
            <a:avLst/>
            <a:gdLst/>
            <a:ahLst/>
            <a:cxnLst/>
            <a:rect l="l" t="t" r="r" b="b"/>
            <a:pathLst>
              <a:path w="153670" h="383539">
                <a:moveTo>
                  <a:pt x="101405" y="105132"/>
                </a:moveTo>
                <a:lnTo>
                  <a:pt x="59822" y="105132"/>
                </a:lnTo>
                <a:lnTo>
                  <a:pt x="63269" y="108652"/>
                </a:lnTo>
                <a:lnTo>
                  <a:pt x="70571" y="124844"/>
                </a:lnTo>
                <a:lnTo>
                  <a:pt x="77171" y="162154"/>
                </a:lnTo>
                <a:lnTo>
                  <a:pt x="77631" y="185091"/>
                </a:lnTo>
                <a:lnTo>
                  <a:pt x="79920" y="195238"/>
                </a:lnTo>
                <a:lnTo>
                  <a:pt x="83483" y="209670"/>
                </a:lnTo>
                <a:lnTo>
                  <a:pt x="85993" y="217766"/>
                </a:lnTo>
                <a:lnTo>
                  <a:pt x="92242" y="249912"/>
                </a:lnTo>
                <a:lnTo>
                  <a:pt x="102347" y="305992"/>
                </a:lnTo>
                <a:lnTo>
                  <a:pt x="111752" y="359257"/>
                </a:lnTo>
                <a:lnTo>
                  <a:pt x="115900" y="382957"/>
                </a:lnTo>
                <a:lnTo>
                  <a:pt x="153290" y="375448"/>
                </a:lnTo>
                <a:lnTo>
                  <a:pt x="148093" y="344885"/>
                </a:lnTo>
                <a:lnTo>
                  <a:pt x="139742" y="299891"/>
                </a:lnTo>
                <a:lnTo>
                  <a:pt x="130687" y="251377"/>
                </a:lnTo>
                <a:lnTo>
                  <a:pt x="123383" y="210252"/>
                </a:lnTo>
                <a:lnTo>
                  <a:pt x="115907" y="173705"/>
                </a:lnTo>
                <a:lnTo>
                  <a:pt x="102820" y="112168"/>
                </a:lnTo>
                <a:lnTo>
                  <a:pt x="101405" y="105132"/>
                </a:lnTo>
                <a:close/>
              </a:path>
              <a:path w="153670" h="383539">
                <a:moveTo>
                  <a:pt x="82258" y="0"/>
                </a:moveTo>
                <a:lnTo>
                  <a:pt x="0" y="0"/>
                </a:lnTo>
                <a:lnTo>
                  <a:pt x="6542" y="100374"/>
                </a:lnTo>
                <a:lnTo>
                  <a:pt x="10281" y="155343"/>
                </a:lnTo>
                <a:lnTo>
                  <a:pt x="12617" y="184266"/>
                </a:lnTo>
                <a:lnTo>
                  <a:pt x="14954" y="206502"/>
                </a:lnTo>
                <a:lnTo>
                  <a:pt x="18284" y="246564"/>
                </a:lnTo>
                <a:lnTo>
                  <a:pt x="21965" y="301765"/>
                </a:lnTo>
                <a:lnTo>
                  <a:pt x="24944" y="350632"/>
                </a:lnTo>
                <a:lnTo>
                  <a:pt x="26171" y="371693"/>
                </a:lnTo>
                <a:lnTo>
                  <a:pt x="85993" y="367939"/>
                </a:lnTo>
                <a:lnTo>
                  <a:pt x="81667" y="296079"/>
                </a:lnTo>
                <a:lnTo>
                  <a:pt x="79446" y="257656"/>
                </a:lnTo>
                <a:lnTo>
                  <a:pt x="78627" y="239647"/>
                </a:lnTo>
                <a:lnTo>
                  <a:pt x="78510" y="229031"/>
                </a:lnTo>
                <a:lnTo>
                  <a:pt x="77631" y="185091"/>
                </a:lnTo>
                <a:lnTo>
                  <a:pt x="72851" y="163912"/>
                </a:lnTo>
                <a:lnTo>
                  <a:pt x="59822" y="105132"/>
                </a:lnTo>
                <a:lnTo>
                  <a:pt x="101405" y="105132"/>
                </a:lnTo>
                <a:lnTo>
                  <a:pt x="89734" y="47110"/>
                </a:lnTo>
                <a:lnTo>
                  <a:pt x="82258" y="0"/>
                </a:lnTo>
                <a:close/>
              </a:path>
              <a:path w="153670" h="383539">
                <a:moveTo>
                  <a:pt x="59822" y="105132"/>
                </a:moveTo>
                <a:lnTo>
                  <a:pt x="72851" y="163912"/>
                </a:lnTo>
                <a:lnTo>
                  <a:pt x="77631" y="185091"/>
                </a:lnTo>
                <a:lnTo>
                  <a:pt x="77171" y="162154"/>
                </a:lnTo>
                <a:lnTo>
                  <a:pt x="70571" y="124844"/>
                </a:lnTo>
                <a:lnTo>
                  <a:pt x="63269" y="108652"/>
                </a:lnTo>
                <a:lnTo>
                  <a:pt x="59822" y="105132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26373" y="2637558"/>
            <a:ext cx="52705" cy="116839"/>
          </a:xfrm>
          <a:custGeom>
            <a:avLst/>
            <a:gdLst/>
            <a:ahLst/>
            <a:cxnLst/>
            <a:rect l="l" t="t" r="r" b="b"/>
            <a:pathLst>
              <a:path w="52704" h="116839">
                <a:moveTo>
                  <a:pt x="48600" y="0"/>
                </a:moveTo>
                <a:lnTo>
                  <a:pt x="3738" y="0"/>
                </a:lnTo>
                <a:lnTo>
                  <a:pt x="0" y="48809"/>
                </a:lnTo>
                <a:lnTo>
                  <a:pt x="4556" y="83656"/>
                </a:lnTo>
                <a:lnTo>
                  <a:pt x="8412" y="102311"/>
                </a:lnTo>
                <a:lnTo>
                  <a:pt x="13668" y="111109"/>
                </a:lnTo>
                <a:lnTo>
                  <a:pt x="22428" y="116384"/>
                </a:lnTo>
                <a:lnTo>
                  <a:pt x="33417" y="112512"/>
                </a:lnTo>
                <a:lnTo>
                  <a:pt x="43000" y="99492"/>
                </a:lnTo>
                <a:lnTo>
                  <a:pt x="49777" y="83656"/>
                </a:lnTo>
                <a:lnTo>
                  <a:pt x="52348" y="71338"/>
                </a:lnTo>
                <a:lnTo>
                  <a:pt x="51762" y="55439"/>
                </a:lnTo>
                <a:lnTo>
                  <a:pt x="50474" y="31445"/>
                </a:lnTo>
                <a:lnTo>
                  <a:pt x="49185" y="9562"/>
                </a:lnTo>
                <a:lnTo>
                  <a:pt x="48600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48802" y="2641308"/>
            <a:ext cx="30480" cy="116839"/>
          </a:xfrm>
          <a:custGeom>
            <a:avLst/>
            <a:gdLst/>
            <a:ahLst/>
            <a:cxnLst/>
            <a:rect l="l" t="t" r="r" b="b"/>
            <a:pathLst>
              <a:path w="30479" h="116839">
                <a:moveTo>
                  <a:pt x="7482" y="0"/>
                </a:moveTo>
                <a:lnTo>
                  <a:pt x="0" y="116384"/>
                </a:lnTo>
                <a:lnTo>
                  <a:pt x="11513" y="114100"/>
                </a:lnTo>
                <a:lnTo>
                  <a:pt x="21972" y="100903"/>
                </a:lnTo>
                <a:lnTo>
                  <a:pt x="28924" y="84186"/>
                </a:lnTo>
                <a:lnTo>
                  <a:pt x="29919" y="71338"/>
                </a:lnTo>
                <a:lnTo>
                  <a:pt x="29333" y="56027"/>
                </a:lnTo>
                <a:lnTo>
                  <a:pt x="28045" y="33326"/>
                </a:lnTo>
                <a:lnTo>
                  <a:pt x="26757" y="12737"/>
                </a:lnTo>
                <a:lnTo>
                  <a:pt x="26171" y="3763"/>
                </a:lnTo>
                <a:lnTo>
                  <a:pt x="7482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65615" y="2671352"/>
            <a:ext cx="86995" cy="269240"/>
          </a:xfrm>
          <a:custGeom>
            <a:avLst/>
            <a:gdLst/>
            <a:ahLst/>
            <a:cxnLst/>
            <a:rect l="l" t="t" r="r" b="b"/>
            <a:pathLst>
              <a:path w="86995" h="269239">
                <a:moveTo>
                  <a:pt x="57018" y="0"/>
                </a:moveTo>
                <a:lnTo>
                  <a:pt x="47962" y="4512"/>
                </a:lnTo>
                <a:lnTo>
                  <a:pt x="40660" y="7971"/>
                </a:lnTo>
                <a:lnTo>
                  <a:pt x="31254" y="12136"/>
                </a:lnTo>
                <a:lnTo>
                  <a:pt x="15889" y="18766"/>
                </a:lnTo>
                <a:lnTo>
                  <a:pt x="4089" y="24868"/>
                </a:lnTo>
                <a:lnTo>
                  <a:pt x="0" y="28155"/>
                </a:lnTo>
                <a:lnTo>
                  <a:pt x="116" y="31442"/>
                </a:lnTo>
                <a:lnTo>
                  <a:pt x="934" y="37544"/>
                </a:lnTo>
                <a:lnTo>
                  <a:pt x="2921" y="49511"/>
                </a:lnTo>
                <a:lnTo>
                  <a:pt x="11216" y="65700"/>
                </a:lnTo>
                <a:lnTo>
                  <a:pt x="20914" y="81888"/>
                </a:lnTo>
                <a:lnTo>
                  <a:pt x="27106" y="93855"/>
                </a:lnTo>
                <a:lnTo>
                  <a:pt x="26463" y="111748"/>
                </a:lnTo>
                <a:lnTo>
                  <a:pt x="22375" y="196809"/>
                </a:lnTo>
                <a:lnTo>
                  <a:pt x="19629" y="259049"/>
                </a:lnTo>
                <a:lnTo>
                  <a:pt x="27457" y="267319"/>
                </a:lnTo>
                <a:lnTo>
                  <a:pt x="45801" y="268902"/>
                </a:lnTo>
                <a:lnTo>
                  <a:pt x="66947" y="262743"/>
                </a:lnTo>
                <a:lnTo>
                  <a:pt x="83185" y="247784"/>
                </a:lnTo>
                <a:lnTo>
                  <a:pt x="83771" y="204318"/>
                </a:lnTo>
                <a:lnTo>
                  <a:pt x="85059" y="150642"/>
                </a:lnTo>
                <a:lnTo>
                  <a:pt x="86348" y="100485"/>
                </a:lnTo>
                <a:lnTo>
                  <a:pt x="86933" y="67575"/>
                </a:lnTo>
                <a:lnTo>
                  <a:pt x="82259" y="55434"/>
                </a:lnTo>
                <a:lnTo>
                  <a:pt x="71975" y="32381"/>
                </a:lnTo>
                <a:lnTo>
                  <a:pt x="61692" y="10031"/>
                </a:lnTo>
                <a:lnTo>
                  <a:pt x="57018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11418" y="2663838"/>
            <a:ext cx="37465" cy="67945"/>
          </a:xfrm>
          <a:custGeom>
            <a:avLst/>
            <a:gdLst/>
            <a:ahLst/>
            <a:cxnLst/>
            <a:rect l="l" t="t" r="r" b="b"/>
            <a:pathLst>
              <a:path w="37465" h="67944">
                <a:moveTo>
                  <a:pt x="14955" y="18778"/>
                </a:moveTo>
                <a:lnTo>
                  <a:pt x="11216" y="18778"/>
                </a:lnTo>
                <a:lnTo>
                  <a:pt x="0" y="30043"/>
                </a:lnTo>
                <a:lnTo>
                  <a:pt x="37383" y="67575"/>
                </a:lnTo>
                <a:lnTo>
                  <a:pt x="14955" y="18778"/>
                </a:lnTo>
                <a:close/>
              </a:path>
              <a:path w="37465" h="67944">
                <a:moveTo>
                  <a:pt x="14955" y="0"/>
                </a:moveTo>
                <a:lnTo>
                  <a:pt x="3738" y="11264"/>
                </a:lnTo>
                <a:lnTo>
                  <a:pt x="0" y="22529"/>
                </a:lnTo>
                <a:lnTo>
                  <a:pt x="11216" y="18778"/>
                </a:lnTo>
                <a:lnTo>
                  <a:pt x="14955" y="18778"/>
                </a:lnTo>
                <a:lnTo>
                  <a:pt x="14955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47341" y="2667588"/>
            <a:ext cx="99060" cy="267970"/>
          </a:xfrm>
          <a:custGeom>
            <a:avLst/>
            <a:gdLst/>
            <a:ahLst/>
            <a:cxnLst/>
            <a:rect l="l" t="t" r="r" b="b"/>
            <a:pathLst>
              <a:path w="99059" h="267969">
                <a:moveTo>
                  <a:pt x="42597" y="0"/>
                </a:moveTo>
                <a:lnTo>
                  <a:pt x="7887" y="53857"/>
                </a:lnTo>
                <a:lnTo>
                  <a:pt x="22" y="107237"/>
                </a:lnTo>
                <a:lnTo>
                  <a:pt x="0" y="146600"/>
                </a:lnTo>
                <a:lnTo>
                  <a:pt x="59" y="164729"/>
                </a:lnTo>
                <a:lnTo>
                  <a:pt x="934" y="214887"/>
                </a:lnTo>
                <a:lnTo>
                  <a:pt x="1459" y="247797"/>
                </a:lnTo>
                <a:lnTo>
                  <a:pt x="14896" y="263281"/>
                </a:lnTo>
                <a:lnTo>
                  <a:pt x="44458" y="267504"/>
                </a:lnTo>
                <a:lnTo>
                  <a:pt x="74020" y="264689"/>
                </a:lnTo>
                <a:lnTo>
                  <a:pt x="87457" y="259062"/>
                </a:lnTo>
                <a:lnTo>
                  <a:pt x="82961" y="225797"/>
                </a:lnTo>
                <a:lnTo>
                  <a:pt x="76712" y="184438"/>
                </a:lnTo>
                <a:lnTo>
                  <a:pt x="71163" y="146600"/>
                </a:lnTo>
                <a:lnTo>
                  <a:pt x="68768" y="123898"/>
                </a:lnTo>
                <a:lnTo>
                  <a:pt x="75017" y="107237"/>
                </a:lnTo>
                <a:lnTo>
                  <a:pt x="85122" y="80721"/>
                </a:lnTo>
                <a:lnTo>
                  <a:pt x="94527" y="54205"/>
                </a:lnTo>
                <a:lnTo>
                  <a:pt x="98675" y="37544"/>
                </a:lnTo>
                <a:lnTo>
                  <a:pt x="97332" y="30915"/>
                </a:lnTo>
                <a:lnTo>
                  <a:pt x="96339" y="26750"/>
                </a:lnTo>
                <a:lnTo>
                  <a:pt x="91841" y="23291"/>
                </a:lnTo>
                <a:lnTo>
                  <a:pt x="79986" y="18778"/>
                </a:lnTo>
                <a:lnTo>
                  <a:pt x="64681" y="12148"/>
                </a:lnTo>
                <a:lnTo>
                  <a:pt x="55684" y="7982"/>
                </a:lnTo>
                <a:lnTo>
                  <a:pt x="49491" y="4520"/>
                </a:lnTo>
                <a:lnTo>
                  <a:pt x="42597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22633" y="2626293"/>
            <a:ext cx="74775" cy="108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08730" y="2566219"/>
            <a:ext cx="77470" cy="105410"/>
          </a:xfrm>
          <a:custGeom>
            <a:avLst/>
            <a:gdLst/>
            <a:ahLst/>
            <a:cxnLst/>
            <a:rect l="l" t="t" r="r" b="b"/>
            <a:pathLst>
              <a:path w="77470" h="105410">
                <a:moveTo>
                  <a:pt x="32601" y="0"/>
                </a:moveTo>
                <a:lnTo>
                  <a:pt x="10049" y="6104"/>
                </a:lnTo>
                <a:lnTo>
                  <a:pt x="818" y="17837"/>
                </a:lnTo>
                <a:lnTo>
                  <a:pt x="0" y="33795"/>
                </a:lnTo>
                <a:lnTo>
                  <a:pt x="2687" y="52572"/>
                </a:lnTo>
                <a:lnTo>
                  <a:pt x="8062" y="73981"/>
                </a:lnTo>
                <a:lnTo>
                  <a:pt x="17643" y="91520"/>
                </a:lnTo>
                <a:lnTo>
                  <a:pt x="30030" y="102725"/>
                </a:lnTo>
                <a:lnTo>
                  <a:pt x="43819" y="105132"/>
                </a:lnTo>
                <a:lnTo>
                  <a:pt x="54275" y="100258"/>
                </a:lnTo>
                <a:lnTo>
                  <a:pt x="62979" y="91515"/>
                </a:lnTo>
                <a:lnTo>
                  <a:pt x="69580" y="79254"/>
                </a:lnTo>
                <a:lnTo>
                  <a:pt x="73726" y="63824"/>
                </a:lnTo>
                <a:lnTo>
                  <a:pt x="77461" y="63824"/>
                </a:lnTo>
                <a:lnTo>
                  <a:pt x="77461" y="33794"/>
                </a:lnTo>
                <a:lnTo>
                  <a:pt x="69991" y="33794"/>
                </a:lnTo>
                <a:lnTo>
                  <a:pt x="68354" y="18481"/>
                </a:lnTo>
                <a:lnTo>
                  <a:pt x="62511" y="7042"/>
                </a:lnTo>
                <a:lnTo>
                  <a:pt x="51060" y="529"/>
                </a:lnTo>
                <a:lnTo>
                  <a:pt x="32601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00200" y="2566219"/>
            <a:ext cx="56515" cy="105410"/>
          </a:xfrm>
          <a:custGeom>
            <a:avLst/>
            <a:gdLst/>
            <a:ahLst/>
            <a:cxnLst/>
            <a:rect l="l" t="t" r="r" b="b"/>
            <a:pathLst>
              <a:path w="56515" h="105410">
                <a:moveTo>
                  <a:pt x="37383" y="0"/>
                </a:moveTo>
                <a:lnTo>
                  <a:pt x="20094" y="5459"/>
                </a:lnTo>
                <a:lnTo>
                  <a:pt x="11216" y="15492"/>
                </a:lnTo>
                <a:lnTo>
                  <a:pt x="7945" y="29042"/>
                </a:lnTo>
                <a:lnTo>
                  <a:pt x="7477" y="45058"/>
                </a:lnTo>
                <a:lnTo>
                  <a:pt x="0" y="45058"/>
                </a:lnTo>
                <a:lnTo>
                  <a:pt x="3738" y="52572"/>
                </a:lnTo>
                <a:lnTo>
                  <a:pt x="3738" y="60074"/>
                </a:lnTo>
                <a:lnTo>
                  <a:pt x="11216" y="75089"/>
                </a:lnTo>
                <a:lnTo>
                  <a:pt x="14955" y="75089"/>
                </a:lnTo>
                <a:lnTo>
                  <a:pt x="21848" y="87705"/>
                </a:lnTo>
                <a:lnTo>
                  <a:pt x="30844" y="97153"/>
                </a:lnTo>
                <a:lnTo>
                  <a:pt x="41244" y="103079"/>
                </a:lnTo>
                <a:lnTo>
                  <a:pt x="52349" y="105132"/>
                </a:lnTo>
                <a:lnTo>
                  <a:pt x="56084" y="105132"/>
                </a:lnTo>
                <a:lnTo>
                  <a:pt x="37383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00200" y="2561003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20564" y="0"/>
                </a:moveTo>
                <a:lnTo>
                  <a:pt x="0" y="46523"/>
                </a:lnTo>
                <a:lnTo>
                  <a:pt x="3738" y="50274"/>
                </a:lnTo>
                <a:lnTo>
                  <a:pt x="14955" y="50274"/>
                </a:lnTo>
                <a:lnTo>
                  <a:pt x="7477" y="35258"/>
                </a:lnTo>
                <a:lnTo>
                  <a:pt x="26172" y="16480"/>
                </a:lnTo>
                <a:lnTo>
                  <a:pt x="41131" y="16480"/>
                </a:lnTo>
                <a:lnTo>
                  <a:pt x="26172" y="1464"/>
                </a:lnTo>
                <a:lnTo>
                  <a:pt x="20564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22633" y="2554954"/>
            <a:ext cx="64135" cy="48895"/>
          </a:xfrm>
          <a:custGeom>
            <a:avLst/>
            <a:gdLst/>
            <a:ahLst/>
            <a:cxnLst/>
            <a:rect l="l" t="t" r="r" b="b"/>
            <a:pathLst>
              <a:path w="64134" h="48894">
                <a:moveTo>
                  <a:pt x="61850" y="25349"/>
                </a:moveTo>
                <a:lnTo>
                  <a:pt x="30729" y="25349"/>
                </a:lnTo>
                <a:lnTo>
                  <a:pt x="38333" y="27230"/>
                </a:lnTo>
                <a:lnTo>
                  <a:pt x="44516" y="30510"/>
                </a:lnTo>
                <a:lnTo>
                  <a:pt x="48604" y="33794"/>
                </a:lnTo>
                <a:lnTo>
                  <a:pt x="48604" y="37544"/>
                </a:lnTo>
                <a:lnTo>
                  <a:pt x="52339" y="48809"/>
                </a:lnTo>
                <a:lnTo>
                  <a:pt x="59822" y="45058"/>
                </a:lnTo>
                <a:lnTo>
                  <a:pt x="63557" y="45058"/>
                </a:lnTo>
                <a:lnTo>
                  <a:pt x="63440" y="34033"/>
                </a:lnTo>
                <a:lnTo>
                  <a:pt x="62621" y="27225"/>
                </a:lnTo>
                <a:lnTo>
                  <a:pt x="61850" y="25349"/>
                </a:lnTo>
                <a:close/>
              </a:path>
              <a:path w="64134" h="48894">
                <a:moveTo>
                  <a:pt x="33650" y="0"/>
                </a:moveTo>
                <a:lnTo>
                  <a:pt x="0" y="11264"/>
                </a:lnTo>
                <a:lnTo>
                  <a:pt x="7477" y="22529"/>
                </a:lnTo>
                <a:lnTo>
                  <a:pt x="11216" y="26292"/>
                </a:lnTo>
                <a:lnTo>
                  <a:pt x="22432" y="26292"/>
                </a:lnTo>
                <a:lnTo>
                  <a:pt x="30729" y="25349"/>
                </a:lnTo>
                <a:lnTo>
                  <a:pt x="61850" y="25349"/>
                </a:lnTo>
                <a:lnTo>
                  <a:pt x="40836" y="2879"/>
                </a:lnTo>
                <a:lnTo>
                  <a:pt x="33650" y="0"/>
                </a:lnTo>
                <a:close/>
              </a:path>
            </a:pathLst>
          </a:custGeom>
          <a:solidFill>
            <a:srgbClr val="5E1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22635" y="2735177"/>
            <a:ext cx="97790" cy="128270"/>
          </a:xfrm>
          <a:custGeom>
            <a:avLst/>
            <a:gdLst/>
            <a:ahLst/>
            <a:cxnLst/>
            <a:rect l="l" t="t" r="r" b="b"/>
            <a:pathLst>
              <a:path w="97790" h="128269">
                <a:moveTo>
                  <a:pt x="11215" y="0"/>
                </a:moveTo>
                <a:lnTo>
                  <a:pt x="11215" y="3750"/>
                </a:lnTo>
                <a:lnTo>
                  <a:pt x="0" y="116384"/>
                </a:lnTo>
                <a:lnTo>
                  <a:pt x="0" y="120135"/>
                </a:lnTo>
                <a:lnTo>
                  <a:pt x="85992" y="127649"/>
                </a:lnTo>
                <a:lnTo>
                  <a:pt x="97210" y="11264"/>
                </a:lnTo>
                <a:lnTo>
                  <a:pt x="11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41331" y="2757706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50"/>
                </a:lnTo>
                <a:lnTo>
                  <a:pt x="44860" y="7501"/>
                </a:lnTo>
                <a:lnTo>
                  <a:pt x="44860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41331" y="2761457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19">
                <a:moveTo>
                  <a:pt x="0" y="0"/>
                </a:moveTo>
                <a:lnTo>
                  <a:pt x="0" y="3750"/>
                </a:lnTo>
                <a:lnTo>
                  <a:pt x="41124" y="7501"/>
                </a:lnTo>
                <a:lnTo>
                  <a:pt x="41124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41331" y="2765207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19">
                <a:moveTo>
                  <a:pt x="0" y="0"/>
                </a:moveTo>
                <a:lnTo>
                  <a:pt x="0" y="3750"/>
                </a:lnTo>
                <a:lnTo>
                  <a:pt x="41124" y="7514"/>
                </a:lnTo>
                <a:lnTo>
                  <a:pt x="41124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37596" y="2768958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3735" y="0"/>
                </a:moveTo>
                <a:lnTo>
                  <a:pt x="0" y="3763"/>
                </a:lnTo>
                <a:lnTo>
                  <a:pt x="44860" y="7514"/>
                </a:lnTo>
                <a:lnTo>
                  <a:pt x="44860" y="3763"/>
                </a:lnTo>
                <a:lnTo>
                  <a:pt x="3735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37596" y="2772721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50"/>
                </a:lnTo>
                <a:lnTo>
                  <a:pt x="44860" y="7501"/>
                </a:lnTo>
                <a:lnTo>
                  <a:pt x="44860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37596" y="2783986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50"/>
                </a:lnTo>
                <a:lnTo>
                  <a:pt x="44860" y="7501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37596" y="2787737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50"/>
                </a:lnTo>
                <a:lnTo>
                  <a:pt x="44860" y="7514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37596" y="2791487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63"/>
                </a:lnTo>
                <a:lnTo>
                  <a:pt x="44860" y="7514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37596" y="2802752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4" h="3810">
                <a:moveTo>
                  <a:pt x="0" y="0"/>
                </a:moveTo>
                <a:lnTo>
                  <a:pt x="41124" y="3750"/>
                </a:lnTo>
                <a:lnTo>
                  <a:pt x="44860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86191" y="2821531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0" y="0"/>
                </a:moveTo>
                <a:lnTo>
                  <a:pt x="0" y="3750"/>
                </a:lnTo>
                <a:lnTo>
                  <a:pt x="18701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86191" y="2825281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0" y="0"/>
                </a:moveTo>
                <a:lnTo>
                  <a:pt x="0" y="3750"/>
                </a:lnTo>
                <a:lnTo>
                  <a:pt x="18701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86191" y="2829032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19">
                <a:moveTo>
                  <a:pt x="0" y="0"/>
                </a:moveTo>
                <a:lnTo>
                  <a:pt x="0" y="3750"/>
                </a:lnTo>
                <a:lnTo>
                  <a:pt x="18701" y="7514"/>
                </a:lnTo>
                <a:lnTo>
                  <a:pt x="18701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86191" y="2832783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19">
                <a:moveTo>
                  <a:pt x="0" y="0"/>
                </a:moveTo>
                <a:lnTo>
                  <a:pt x="0" y="3763"/>
                </a:lnTo>
                <a:lnTo>
                  <a:pt x="18701" y="7514"/>
                </a:lnTo>
                <a:lnTo>
                  <a:pt x="18701" y="3763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82456" y="2840296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59" h="3810">
                <a:moveTo>
                  <a:pt x="22436" y="0"/>
                </a:moveTo>
                <a:lnTo>
                  <a:pt x="0" y="0"/>
                </a:lnTo>
                <a:lnTo>
                  <a:pt x="18701" y="3750"/>
                </a:lnTo>
                <a:lnTo>
                  <a:pt x="22436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82456" y="2844047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8701" y="0"/>
                </a:moveTo>
                <a:lnTo>
                  <a:pt x="0" y="0"/>
                </a:lnTo>
                <a:lnTo>
                  <a:pt x="18701" y="3763"/>
                </a:lnTo>
                <a:lnTo>
                  <a:pt x="18701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86191" y="2806502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8701" y="0"/>
                </a:moveTo>
                <a:lnTo>
                  <a:pt x="0" y="0"/>
                </a:lnTo>
                <a:lnTo>
                  <a:pt x="18701" y="3763"/>
                </a:lnTo>
                <a:lnTo>
                  <a:pt x="18701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89939" y="279900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735" y="0"/>
                </a:moveTo>
                <a:lnTo>
                  <a:pt x="0" y="3750"/>
                </a:lnTo>
                <a:lnTo>
                  <a:pt x="0" y="7501"/>
                </a:lnTo>
                <a:lnTo>
                  <a:pt x="3735" y="3750"/>
                </a:lnTo>
                <a:lnTo>
                  <a:pt x="7470" y="3750"/>
                </a:lnTo>
                <a:lnTo>
                  <a:pt x="3735" y="0"/>
                </a:lnTo>
                <a:close/>
              </a:path>
            </a:pathLst>
          </a:custGeom>
          <a:solidFill>
            <a:srgbClr val="E1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89939" y="2761457"/>
            <a:ext cx="3810" cy="19050"/>
          </a:xfrm>
          <a:custGeom>
            <a:avLst/>
            <a:gdLst/>
            <a:ahLst/>
            <a:cxnLst/>
            <a:rect l="l" t="t" r="r" b="b"/>
            <a:pathLst>
              <a:path w="3809" h="19050">
                <a:moveTo>
                  <a:pt x="3735" y="0"/>
                </a:moveTo>
                <a:lnTo>
                  <a:pt x="0" y="0"/>
                </a:lnTo>
                <a:lnTo>
                  <a:pt x="0" y="18766"/>
                </a:lnTo>
                <a:lnTo>
                  <a:pt x="3735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93674" y="277272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735" y="0"/>
                </a:moveTo>
                <a:lnTo>
                  <a:pt x="0" y="3750"/>
                </a:lnTo>
                <a:lnTo>
                  <a:pt x="3735" y="3750"/>
                </a:lnTo>
                <a:lnTo>
                  <a:pt x="3735" y="0"/>
                </a:lnTo>
                <a:close/>
              </a:path>
            </a:pathLst>
          </a:custGeom>
          <a:solidFill>
            <a:srgbClr val="F4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97410" y="2772721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19">
                <a:moveTo>
                  <a:pt x="3747" y="0"/>
                </a:moveTo>
                <a:lnTo>
                  <a:pt x="0" y="0"/>
                </a:lnTo>
                <a:lnTo>
                  <a:pt x="0" y="3750"/>
                </a:lnTo>
                <a:lnTo>
                  <a:pt x="3747" y="7501"/>
                </a:lnTo>
                <a:lnTo>
                  <a:pt x="3747" y="0"/>
                </a:lnTo>
                <a:close/>
              </a:path>
            </a:pathLst>
          </a:custGeom>
          <a:solidFill>
            <a:srgbClr val="6B8E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701157" y="2768959"/>
            <a:ext cx="3810" cy="11430"/>
          </a:xfrm>
          <a:custGeom>
            <a:avLst/>
            <a:gdLst/>
            <a:ahLst/>
            <a:cxnLst/>
            <a:rect l="l" t="t" r="r" b="b"/>
            <a:pathLst>
              <a:path w="3809" h="11430">
                <a:moveTo>
                  <a:pt x="0" y="11263"/>
                </a:moveTo>
                <a:lnTo>
                  <a:pt x="3738" y="11263"/>
                </a:lnTo>
                <a:lnTo>
                  <a:pt x="3738" y="0"/>
                </a:lnTo>
                <a:lnTo>
                  <a:pt x="0" y="0"/>
                </a:lnTo>
                <a:lnTo>
                  <a:pt x="0" y="11263"/>
                </a:lnTo>
                <a:close/>
              </a:path>
            </a:pathLst>
          </a:custGeom>
          <a:solidFill>
            <a:srgbClr val="E1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719845" y="2836546"/>
            <a:ext cx="11218" cy="18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47856" y="2802752"/>
            <a:ext cx="130865" cy="1651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45066" y="2829032"/>
            <a:ext cx="78514" cy="8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22633" y="2791487"/>
            <a:ext cx="89728" cy="713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19362" y="2789613"/>
            <a:ext cx="135255" cy="50800"/>
          </a:xfrm>
          <a:custGeom>
            <a:avLst/>
            <a:gdLst/>
            <a:ahLst/>
            <a:cxnLst/>
            <a:rect l="l" t="t" r="r" b="b"/>
            <a:pathLst>
              <a:path w="135254" h="50800">
                <a:moveTo>
                  <a:pt x="134971" y="42057"/>
                </a:moveTo>
                <a:lnTo>
                  <a:pt x="50186" y="42057"/>
                </a:lnTo>
                <a:lnTo>
                  <a:pt x="63093" y="43169"/>
                </a:lnTo>
                <a:lnTo>
                  <a:pt x="81496" y="44343"/>
                </a:lnTo>
                <a:lnTo>
                  <a:pt x="100948" y="46926"/>
                </a:lnTo>
                <a:lnTo>
                  <a:pt x="118297" y="49509"/>
                </a:lnTo>
                <a:lnTo>
                  <a:pt x="130390" y="50683"/>
                </a:lnTo>
                <a:lnTo>
                  <a:pt x="135122" y="45402"/>
                </a:lnTo>
                <a:lnTo>
                  <a:pt x="134971" y="42057"/>
                </a:lnTo>
                <a:close/>
              </a:path>
              <a:path w="135254" h="50800">
                <a:moveTo>
                  <a:pt x="31776" y="0"/>
                </a:moveTo>
                <a:lnTo>
                  <a:pt x="29731" y="936"/>
                </a:lnTo>
                <a:lnTo>
                  <a:pt x="29443" y="1879"/>
                </a:lnTo>
                <a:lnTo>
                  <a:pt x="40657" y="16889"/>
                </a:lnTo>
                <a:lnTo>
                  <a:pt x="3271" y="16889"/>
                </a:lnTo>
                <a:lnTo>
                  <a:pt x="759" y="20942"/>
                </a:lnTo>
                <a:lnTo>
                  <a:pt x="0" y="26752"/>
                </a:lnTo>
                <a:lnTo>
                  <a:pt x="2745" y="33262"/>
                </a:lnTo>
                <a:lnTo>
                  <a:pt x="10749" y="39418"/>
                </a:lnTo>
                <a:lnTo>
                  <a:pt x="25766" y="42647"/>
                </a:lnTo>
                <a:lnTo>
                  <a:pt x="38327" y="42705"/>
                </a:lnTo>
                <a:lnTo>
                  <a:pt x="50186" y="42057"/>
                </a:lnTo>
                <a:lnTo>
                  <a:pt x="134971" y="42057"/>
                </a:lnTo>
                <a:lnTo>
                  <a:pt x="134596" y="33786"/>
                </a:lnTo>
                <a:lnTo>
                  <a:pt x="131967" y="22169"/>
                </a:lnTo>
                <a:lnTo>
                  <a:pt x="131514" y="20652"/>
                </a:lnTo>
                <a:lnTo>
                  <a:pt x="63093" y="20652"/>
                </a:lnTo>
                <a:lnTo>
                  <a:pt x="59346" y="16889"/>
                </a:lnTo>
                <a:lnTo>
                  <a:pt x="40657" y="16889"/>
                </a:lnTo>
                <a:lnTo>
                  <a:pt x="7010" y="13138"/>
                </a:lnTo>
                <a:lnTo>
                  <a:pt x="55610" y="13138"/>
                </a:lnTo>
                <a:lnTo>
                  <a:pt x="48140" y="9387"/>
                </a:lnTo>
                <a:lnTo>
                  <a:pt x="37313" y="1873"/>
                </a:lnTo>
                <a:lnTo>
                  <a:pt x="31776" y="0"/>
                </a:lnTo>
                <a:close/>
              </a:path>
              <a:path w="135254" h="50800">
                <a:moveTo>
                  <a:pt x="130390" y="16889"/>
                </a:moveTo>
                <a:lnTo>
                  <a:pt x="100949" y="19064"/>
                </a:lnTo>
                <a:lnTo>
                  <a:pt x="79919" y="20182"/>
                </a:lnTo>
                <a:lnTo>
                  <a:pt x="67300" y="20593"/>
                </a:lnTo>
                <a:lnTo>
                  <a:pt x="63093" y="20652"/>
                </a:lnTo>
                <a:lnTo>
                  <a:pt x="131514" y="20652"/>
                </a:lnTo>
                <a:lnTo>
                  <a:pt x="130390" y="16889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89939" y="2806502"/>
            <a:ext cx="19050" cy="34290"/>
          </a:xfrm>
          <a:custGeom>
            <a:avLst/>
            <a:gdLst/>
            <a:ahLst/>
            <a:cxnLst/>
            <a:rect l="l" t="t" r="r" b="b"/>
            <a:pathLst>
              <a:path w="19050" h="34289">
                <a:moveTo>
                  <a:pt x="0" y="0"/>
                </a:moveTo>
                <a:lnTo>
                  <a:pt x="0" y="33794"/>
                </a:lnTo>
                <a:lnTo>
                  <a:pt x="18688" y="33794"/>
                </a:lnTo>
                <a:lnTo>
                  <a:pt x="14953" y="37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701157" y="2693868"/>
            <a:ext cx="80010" cy="153035"/>
          </a:xfrm>
          <a:custGeom>
            <a:avLst/>
            <a:gdLst/>
            <a:ahLst/>
            <a:cxnLst/>
            <a:rect l="l" t="t" r="r" b="b"/>
            <a:pathLst>
              <a:path w="80009" h="153035">
                <a:moveTo>
                  <a:pt x="44860" y="0"/>
                </a:moveTo>
                <a:lnTo>
                  <a:pt x="41881" y="5398"/>
                </a:lnTo>
                <a:lnTo>
                  <a:pt x="35047" y="20652"/>
                </a:lnTo>
                <a:lnTo>
                  <a:pt x="27510" y="44352"/>
                </a:lnTo>
                <a:lnTo>
                  <a:pt x="22423" y="75089"/>
                </a:lnTo>
                <a:lnTo>
                  <a:pt x="24293" y="80373"/>
                </a:lnTo>
                <a:lnTo>
                  <a:pt x="28968" y="89173"/>
                </a:lnTo>
                <a:lnTo>
                  <a:pt x="35045" y="99379"/>
                </a:lnTo>
                <a:lnTo>
                  <a:pt x="41124" y="108883"/>
                </a:lnTo>
                <a:lnTo>
                  <a:pt x="0" y="112634"/>
                </a:lnTo>
                <a:lnTo>
                  <a:pt x="0" y="150178"/>
                </a:lnTo>
                <a:lnTo>
                  <a:pt x="10690" y="151528"/>
                </a:lnTo>
                <a:lnTo>
                  <a:pt x="35050" y="152526"/>
                </a:lnTo>
                <a:lnTo>
                  <a:pt x="61513" y="148596"/>
                </a:lnTo>
                <a:lnTo>
                  <a:pt x="78514" y="135163"/>
                </a:lnTo>
                <a:lnTo>
                  <a:pt x="79973" y="129650"/>
                </a:lnTo>
                <a:lnTo>
                  <a:pt x="78979" y="119207"/>
                </a:lnTo>
                <a:lnTo>
                  <a:pt x="75882" y="104539"/>
                </a:lnTo>
                <a:lnTo>
                  <a:pt x="71031" y="86354"/>
                </a:lnTo>
                <a:lnTo>
                  <a:pt x="64842" y="64413"/>
                </a:lnTo>
                <a:lnTo>
                  <a:pt x="57950" y="37546"/>
                </a:lnTo>
                <a:lnTo>
                  <a:pt x="51055" y="13494"/>
                </a:lnTo>
                <a:lnTo>
                  <a:pt x="44860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710540" y="3630366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5">
                <a:moveTo>
                  <a:pt x="26256" y="0"/>
                </a:moveTo>
                <a:lnTo>
                  <a:pt x="22153" y="1814"/>
                </a:lnTo>
                <a:lnTo>
                  <a:pt x="13128" y="6087"/>
                </a:lnTo>
                <a:lnTo>
                  <a:pt x="4102" y="11064"/>
                </a:lnTo>
                <a:lnTo>
                  <a:pt x="0" y="14992"/>
                </a:lnTo>
                <a:lnTo>
                  <a:pt x="3107" y="24187"/>
                </a:lnTo>
                <a:lnTo>
                  <a:pt x="10787" y="40764"/>
                </a:lnTo>
                <a:lnTo>
                  <a:pt x="20578" y="56639"/>
                </a:lnTo>
                <a:lnTo>
                  <a:pt x="30016" y="63728"/>
                </a:lnTo>
                <a:lnTo>
                  <a:pt x="35463" y="61795"/>
                </a:lnTo>
                <a:lnTo>
                  <a:pt x="39859" y="56698"/>
                </a:lnTo>
                <a:lnTo>
                  <a:pt x="42147" y="49492"/>
                </a:lnTo>
                <a:lnTo>
                  <a:pt x="41271" y="41232"/>
                </a:lnTo>
                <a:lnTo>
                  <a:pt x="39453" y="30045"/>
                </a:lnTo>
                <a:lnTo>
                  <a:pt x="35173" y="16398"/>
                </a:lnTo>
                <a:lnTo>
                  <a:pt x="30188" y="4860"/>
                </a:lnTo>
                <a:lnTo>
                  <a:pt x="26256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34243" y="3814048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30008" y="0"/>
                </a:moveTo>
                <a:lnTo>
                  <a:pt x="11253" y="0"/>
                </a:lnTo>
                <a:lnTo>
                  <a:pt x="11253" y="18750"/>
                </a:lnTo>
                <a:lnTo>
                  <a:pt x="4219" y="31865"/>
                </a:lnTo>
                <a:lnTo>
                  <a:pt x="1230" y="38778"/>
                </a:lnTo>
                <a:lnTo>
                  <a:pt x="0" y="44990"/>
                </a:lnTo>
                <a:lnTo>
                  <a:pt x="3458" y="48971"/>
                </a:lnTo>
                <a:lnTo>
                  <a:pt x="7971" y="54359"/>
                </a:lnTo>
                <a:lnTo>
                  <a:pt x="13187" y="59747"/>
                </a:lnTo>
                <a:lnTo>
                  <a:pt x="18754" y="63728"/>
                </a:lnTo>
                <a:lnTo>
                  <a:pt x="22507" y="67473"/>
                </a:lnTo>
                <a:lnTo>
                  <a:pt x="26256" y="56238"/>
                </a:lnTo>
                <a:lnTo>
                  <a:pt x="22507" y="56238"/>
                </a:lnTo>
                <a:lnTo>
                  <a:pt x="22507" y="48735"/>
                </a:lnTo>
                <a:lnTo>
                  <a:pt x="15004" y="48735"/>
                </a:lnTo>
                <a:lnTo>
                  <a:pt x="15004" y="44990"/>
                </a:lnTo>
                <a:lnTo>
                  <a:pt x="18754" y="41232"/>
                </a:lnTo>
                <a:lnTo>
                  <a:pt x="30008" y="41232"/>
                </a:lnTo>
                <a:lnTo>
                  <a:pt x="30008" y="33742"/>
                </a:lnTo>
                <a:lnTo>
                  <a:pt x="33759" y="29985"/>
                </a:lnTo>
                <a:lnTo>
                  <a:pt x="30008" y="18750"/>
                </a:lnTo>
                <a:lnTo>
                  <a:pt x="30008" y="0"/>
                </a:lnTo>
                <a:close/>
              </a:path>
              <a:path w="34290" h="67945">
                <a:moveTo>
                  <a:pt x="30383" y="53607"/>
                </a:moveTo>
                <a:lnTo>
                  <a:pt x="28132" y="54359"/>
                </a:lnTo>
                <a:lnTo>
                  <a:pt x="26256" y="56238"/>
                </a:lnTo>
                <a:lnTo>
                  <a:pt x="26256" y="59983"/>
                </a:lnTo>
                <a:lnTo>
                  <a:pt x="30008" y="59983"/>
                </a:lnTo>
                <a:lnTo>
                  <a:pt x="33759" y="63728"/>
                </a:lnTo>
                <a:lnTo>
                  <a:pt x="30383" y="53607"/>
                </a:lnTo>
                <a:close/>
              </a:path>
              <a:path w="34290" h="67945">
                <a:moveTo>
                  <a:pt x="25968" y="55082"/>
                </a:moveTo>
                <a:lnTo>
                  <a:pt x="22507" y="56238"/>
                </a:lnTo>
                <a:lnTo>
                  <a:pt x="26256" y="56238"/>
                </a:lnTo>
                <a:lnTo>
                  <a:pt x="25968" y="55082"/>
                </a:lnTo>
                <a:close/>
              </a:path>
              <a:path w="34290" h="67945">
                <a:moveTo>
                  <a:pt x="28132" y="54359"/>
                </a:moveTo>
                <a:lnTo>
                  <a:pt x="25968" y="55082"/>
                </a:lnTo>
                <a:lnTo>
                  <a:pt x="26256" y="56238"/>
                </a:lnTo>
                <a:lnTo>
                  <a:pt x="28132" y="54359"/>
                </a:lnTo>
                <a:close/>
              </a:path>
              <a:path w="34290" h="67945">
                <a:moveTo>
                  <a:pt x="30008" y="41232"/>
                </a:moveTo>
                <a:lnTo>
                  <a:pt x="22507" y="41232"/>
                </a:lnTo>
                <a:lnTo>
                  <a:pt x="25968" y="55082"/>
                </a:lnTo>
                <a:lnTo>
                  <a:pt x="28132" y="54359"/>
                </a:lnTo>
                <a:lnTo>
                  <a:pt x="30008" y="52480"/>
                </a:lnTo>
                <a:lnTo>
                  <a:pt x="30008" y="41232"/>
                </a:lnTo>
                <a:close/>
              </a:path>
              <a:path w="34290" h="67945">
                <a:moveTo>
                  <a:pt x="33759" y="52480"/>
                </a:moveTo>
                <a:lnTo>
                  <a:pt x="30008" y="52480"/>
                </a:lnTo>
                <a:lnTo>
                  <a:pt x="30383" y="53607"/>
                </a:lnTo>
                <a:lnTo>
                  <a:pt x="33759" y="52480"/>
                </a:lnTo>
                <a:close/>
              </a:path>
              <a:path w="34290" h="67945">
                <a:moveTo>
                  <a:pt x="18754" y="44990"/>
                </a:moveTo>
                <a:lnTo>
                  <a:pt x="15004" y="48735"/>
                </a:lnTo>
                <a:lnTo>
                  <a:pt x="22507" y="48735"/>
                </a:lnTo>
                <a:lnTo>
                  <a:pt x="18754" y="4499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26742" y="3877776"/>
            <a:ext cx="45085" cy="86360"/>
          </a:xfrm>
          <a:custGeom>
            <a:avLst/>
            <a:gdLst/>
            <a:ahLst/>
            <a:cxnLst/>
            <a:rect l="l" t="t" r="r" b="b"/>
            <a:pathLst>
              <a:path w="45084" h="86360">
                <a:moveTo>
                  <a:pt x="45012" y="0"/>
                </a:moveTo>
                <a:lnTo>
                  <a:pt x="37510" y="0"/>
                </a:lnTo>
                <a:lnTo>
                  <a:pt x="31766" y="117"/>
                </a:lnTo>
                <a:lnTo>
                  <a:pt x="2344" y="39831"/>
                </a:lnTo>
                <a:lnTo>
                  <a:pt x="0" y="86223"/>
                </a:lnTo>
                <a:lnTo>
                  <a:pt x="7502" y="86223"/>
                </a:lnTo>
                <a:lnTo>
                  <a:pt x="11253" y="14992"/>
                </a:lnTo>
                <a:lnTo>
                  <a:pt x="45012" y="14992"/>
                </a:lnTo>
                <a:lnTo>
                  <a:pt x="45012" y="0"/>
                </a:lnTo>
                <a:close/>
              </a:path>
            </a:pathLst>
          </a:custGeom>
          <a:solidFill>
            <a:srgbClr val="353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30492" y="3889024"/>
            <a:ext cx="45085" cy="131445"/>
          </a:xfrm>
          <a:custGeom>
            <a:avLst/>
            <a:gdLst/>
            <a:ahLst/>
            <a:cxnLst/>
            <a:rect l="l" t="t" r="r" b="b"/>
            <a:pathLst>
              <a:path w="45084" h="131445">
                <a:moveTo>
                  <a:pt x="7502" y="0"/>
                </a:moveTo>
                <a:lnTo>
                  <a:pt x="7502" y="7502"/>
                </a:lnTo>
                <a:lnTo>
                  <a:pt x="6256" y="24660"/>
                </a:lnTo>
                <a:lnTo>
                  <a:pt x="3751" y="60452"/>
                </a:lnTo>
                <a:lnTo>
                  <a:pt x="1172" y="100808"/>
                </a:lnTo>
                <a:lnTo>
                  <a:pt x="0" y="127456"/>
                </a:lnTo>
                <a:lnTo>
                  <a:pt x="3751" y="131201"/>
                </a:lnTo>
                <a:lnTo>
                  <a:pt x="7502" y="131201"/>
                </a:lnTo>
                <a:lnTo>
                  <a:pt x="7502" y="127456"/>
                </a:lnTo>
                <a:lnTo>
                  <a:pt x="14887" y="126929"/>
                </a:lnTo>
                <a:lnTo>
                  <a:pt x="24382" y="126052"/>
                </a:lnTo>
                <a:lnTo>
                  <a:pt x="33876" y="125876"/>
                </a:lnTo>
                <a:lnTo>
                  <a:pt x="44964" y="125876"/>
                </a:lnTo>
                <a:lnTo>
                  <a:pt x="41818" y="23610"/>
                </a:lnTo>
                <a:lnTo>
                  <a:pt x="41261" y="3745"/>
                </a:lnTo>
                <a:lnTo>
                  <a:pt x="18756" y="3745"/>
                </a:lnTo>
                <a:lnTo>
                  <a:pt x="7502" y="0"/>
                </a:lnTo>
                <a:close/>
              </a:path>
              <a:path w="45084" h="131445">
                <a:moveTo>
                  <a:pt x="44964" y="125876"/>
                </a:moveTo>
                <a:lnTo>
                  <a:pt x="33876" y="125876"/>
                </a:lnTo>
                <a:lnTo>
                  <a:pt x="41261" y="127456"/>
                </a:lnTo>
                <a:lnTo>
                  <a:pt x="45012" y="131201"/>
                </a:lnTo>
                <a:lnTo>
                  <a:pt x="44964" y="125876"/>
                </a:lnTo>
                <a:close/>
              </a:path>
              <a:path w="45084" h="131445">
                <a:moveTo>
                  <a:pt x="37510" y="0"/>
                </a:moveTo>
                <a:lnTo>
                  <a:pt x="33759" y="3745"/>
                </a:lnTo>
                <a:lnTo>
                  <a:pt x="41261" y="3745"/>
                </a:lnTo>
                <a:lnTo>
                  <a:pt x="37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49249" y="3855281"/>
            <a:ext cx="11430" cy="48895"/>
          </a:xfrm>
          <a:custGeom>
            <a:avLst/>
            <a:gdLst/>
            <a:ahLst/>
            <a:cxnLst/>
            <a:rect l="l" t="t" r="r" b="b"/>
            <a:pathLst>
              <a:path w="11429" h="48895">
                <a:moveTo>
                  <a:pt x="7502" y="0"/>
                </a:moveTo>
                <a:lnTo>
                  <a:pt x="0" y="0"/>
                </a:lnTo>
                <a:lnTo>
                  <a:pt x="0" y="44990"/>
                </a:lnTo>
                <a:lnTo>
                  <a:pt x="7502" y="48735"/>
                </a:lnTo>
                <a:lnTo>
                  <a:pt x="11252" y="44990"/>
                </a:lnTo>
                <a:lnTo>
                  <a:pt x="11193" y="42181"/>
                </a:lnTo>
                <a:lnTo>
                  <a:pt x="10783" y="36558"/>
                </a:lnTo>
                <a:lnTo>
                  <a:pt x="9670" y="23903"/>
                </a:lnTo>
                <a:lnTo>
                  <a:pt x="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37995" y="3814048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79" h="19050">
                <a:moveTo>
                  <a:pt x="3750" y="0"/>
                </a:moveTo>
                <a:lnTo>
                  <a:pt x="0" y="14992"/>
                </a:lnTo>
                <a:lnTo>
                  <a:pt x="30008" y="18750"/>
                </a:lnTo>
                <a:lnTo>
                  <a:pt x="30008" y="3745"/>
                </a:lnTo>
                <a:lnTo>
                  <a:pt x="375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73029" y="3547888"/>
            <a:ext cx="34290" cy="105410"/>
          </a:xfrm>
          <a:custGeom>
            <a:avLst/>
            <a:gdLst/>
            <a:ahLst/>
            <a:cxnLst/>
            <a:rect l="l" t="t" r="r" b="b"/>
            <a:pathLst>
              <a:path w="34290" h="105410">
                <a:moveTo>
                  <a:pt x="3759" y="0"/>
                </a:moveTo>
                <a:lnTo>
                  <a:pt x="0" y="3745"/>
                </a:lnTo>
                <a:lnTo>
                  <a:pt x="0" y="11247"/>
                </a:lnTo>
                <a:lnTo>
                  <a:pt x="3759" y="18750"/>
                </a:lnTo>
                <a:lnTo>
                  <a:pt x="5926" y="26358"/>
                </a:lnTo>
                <a:lnTo>
                  <a:pt x="7038" y="37484"/>
                </a:lnTo>
                <a:lnTo>
                  <a:pt x="7396" y="56997"/>
                </a:lnTo>
                <a:lnTo>
                  <a:pt x="7507" y="101216"/>
                </a:lnTo>
                <a:lnTo>
                  <a:pt x="22509" y="104961"/>
                </a:lnTo>
                <a:lnTo>
                  <a:pt x="29015" y="90847"/>
                </a:lnTo>
                <a:lnTo>
                  <a:pt x="32357" y="73571"/>
                </a:lnTo>
                <a:lnTo>
                  <a:pt x="33588" y="56997"/>
                </a:lnTo>
                <a:lnTo>
                  <a:pt x="33763" y="44990"/>
                </a:lnTo>
                <a:lnTo>
                  <a:pt x="26435" y="22145"/>
                </a:lnTo>
                <a:lnTo>
                  <a:pt x="17351" y="8437"/>
                </a:lnTo>
                <a:lnTo>
                  <a:pt x="8973" y="1758"/>
                </a:lnTo>
                <a:lnTo>
                  <a:pt x="3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08796" y="3956498"/>
            <a:ext cx="94249" cy="248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31771" y="3544142"/>
            <a:ext cx="48895" cy="64135"/>
          </a:xfrm>
          <a:custGeom>
            <a:avLst/>
            <a:gdLst/>
            <a:ahLst/>
            <a:cxnLst/>
            <a:rect l="l" t="t" r="r" b="b"/>
            <a:pathLst>
              <a:path w="48895" h="64135">
                <a:moveTo>
                  <a:pt x="45018" y="0"/>
                </a:moveTo>
                <a:lnTo>
                  <a:pt x="7503" y="0"/>
                </a:lnTo>
                <a:lnTo>
                  <a:pt x="7386" y="2750"/>
                </a:lnTo>
                <a:lnTo>
                  <a:pt x="6554" y="8022"/>
                </a:lnTo>
                <a:lnTo>
                  <a:pt x="4337" y="19501"/>
                </a:lnTo>
                <a:lnTo>
                  <a:pt x="0" y="41232"/>
                </a:lnTo>
                <a:lnTo>
                  <a:pt x="26256" y="63728"/>
                </a:lnTo>
                <a:lnTo>
                  <a:pt x="48765" y="41232"/>
                </a:lnTo>
                <a:lnTo>
                  <a:pt x="46892" y="22020"/>
                </a:lnTo>
                <a:lnTo>
                  <a:pt x="45599" y="7962"/>
                </a:lnTo>
                <a:lnTo>
                  <a:pt x="45018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631771" y="3544142"/>
            <a:ext cx="26670" cy="60325"/>
          </a:xfrm>
          <a:custGeom>
            <a:avLst/>
            <a:gdLst/>
            <a:ahLst/>
            <a:cxnLst/>
            <a:rect l="l" t="t" r="r" b="b"/>
            <a:pathLst>
              <a:path w="26670" h="60325">
                <a:moveTo>
                  <a:pt x="3752" y="0"/>
                </a:moveTo>
                <a:lnTo>
                  <a:pt x="3693" y="2692"/>
                </a:lnTo>
                <a:lnTo>
                  <a:pt x="3283" y="7494"/>
                </a:lnTo>
                <a:lnTo>
                  <a:pt x="2169" y="17921"/>
                </a:lnTo>
                <a:lnTo>
                  <a:pt x="0" y="37487"/>
                </a:lnTo>
                <a:lnTo>
                  <a:pt x="22509" y="59983"/>
                </a:lnTo>
                <a:lnTo>
                  <a:pt x="26256" y="3745"/>
                </a:lnTo>
                <a:lnTo>
                  <a:pt x="3752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35522" y="3544142"/>
            <a:ext cx="41267" cy="37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16298" y="3454174"/>
            <a:ext cx="80010" cy="109220"/>
          </a:xfrm>
          <a:custGeom>
            <a:avLst/>
            <a:gdLst/>
            <a:ahLst/>
            <a:cxnLst/>
            <a:rect l="l" t="t" r="r" b="b"/>
            <a:pathLst>
              <a:path w="80009" h="109220">
                <a:moveTo>
                  <a:pt x="37981" y="0"/>
                </a:moveTo>
                <a:lnTo>
                  <a:pt x="17349" y="5095"/>
                </a:lnTo>
                <a:lnTo>
                  <a:pt x="5157" y="18272"/>
                </a:lnTo>
                <a:lnTo>
                  <a:pt x="0" y="36370"/>
                </a:lnTo>
                <a:lnTo>
                  <a:pt x="468" y="56225"/>
                </a:lnTo>
                <a:lnTo>
                  <a:pt x="6329" y="77075"/>
                </a:lnTo>
                <a:lnTo>
                  <a:pt x="16410" y="93710"/>
                </a:lnTo>
                <a:lnTo>
                  <a:pt x="27898" y="104722"/>
                </a:lnTo>
                <a:lnTo>
                  <a:pt x="37981" y="108706"/>
                </a:lnTo>
                <a:lnTo>
                  <a:pt x="49701" y="105777"/>
                </a:lnTo>
                <a:lnTo>
                  <a:pt x="61421" y="96523"/>
                </a:lnTo>
                <a:lnTo>
                  <a:pt x="71735" y="80240"/>
                </a:lnTo>
                <a:lnTo>
                  <a:pt x="79239" y="56225"/>
                </a:lnTo>
                <a:lnTo>
                  <a:pt x="79649" y="36370"/>
                </a:lnTo>
                <a:lnTo>
                  <a:pt x="74082" y="18272"/>
                </a:lnTo>
                <a:lnTo>
                  <a:pt x="60779" y="5095"/>
                </a:lnTo>
                <a:lnTo>
                  <a:pt x="37981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16298" y="3454174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7981" y="0"/>
                </a:moveTo>
                <a:lnTo>
                  <a:pt x="17349" y="5095"/>
                </a:lnTo>
                <a:lnTo>
                  <a:pt x="5157" y="18272"/>
                </a:lnTo>
                <a:lnTo>
                  <a:pt x="0" y="36370"/>
                </a:lnTo>
                <a:lnTo>
                  <a:pt x="468" y="56225"/>
                </a:lnTo>
                <a:lnTo>
                  <a:pt x="6329" y="80240"/>
                </a:lnTo>
                <a:lnTo>
                  <a:pt x="16410" y="96523"/>
                </a:lnTo>
                <a:lnTo>
                  <a:pt x="27898" y="105777"/>
                </a:lnTo>
                <a:lnTo>
                  <a:pt x="37981" y="108706"/>
                </a:lnTo>
                <a:lnTo>
                  <a:pt x="37981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603170" y="3450420"/>
            <a:ext cx="55244" cy="86360"/>
          </a:xfrm>
          <a:custGeom>
            <a:avLst/>
            <a:gdLst/>
            <a:ahLst/>
            <a:cxnLst/>
            <a:rect l="l" t="t" r="r" b="b"/>
            <a:pathLst>
              <a:path w="55245" h="86360">
                <a:moveTo>
                  <a:pt x="44074" y="0"/>
                </a:moveTo>
                <a:lnTo>
                  <a:pt x="34287" y="1640"/>
                </a:lnTo>
                <a:lnTo>
                  <a:pt x="24851" y="7499"/>
                </a:lnTo>
                <a:lnTo>
                  <a:pt x="7678" y="16752"/>
                </a:lnTo>
                <a:lnTo>
                  <a:pt x="0" y="25304"/>
                </a:lnTo>
                <a:lnTo>
                  <a:pt x="58" y="38073"/>
                </a:lnTo>
                <a:lnTo>
                  <a:pt x="6095" y="59980"/>
                </a:lnTo>
                <a:lnTo>
                  <a:pt x="15004" y="75913"/>
                </a:lnTo>
                <a:lnTo>
                  <a:pt x="20338" y="85285"/>
                </a:lnTo>
                <a:lnTo>
                  <a:pt x="21100" y="86220"/>
                </a:lnTo>
                <a:lnTo>
                  <a:pt x="17348" y="72927"/>
                </a:lnTo>
                <a:lnTo>
                  <a:pt x="16411" y="61390"/>
                </a:lnTo>
                <a:lnTo>
                  <a:pt x="43724" y="29695"/>
                </a:lnTo>
                <a:lnTo>
                  <a:pt x="51110" y="26237"/>
                </a:lnTo>
                <a:lnTo>
                  <a:pt x="54857" y="3754"/>
                </a:lnTo>
                <a:lnTo>
                  <a:pt x="51751" y="1172"/>
                </a:lnTo>
                <a:lnTo>
                  <a:pt x="440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54280" y="3451824"/>
            <a:ext cx="52069" cy="83820"/>
          </a:xfrm>
          <a:custGeom>
            <a:avLst/>
            <a:gdLst/>
            <a:ahLst/>
            <a:cxnLst/>
            <a:rect l="l" t="t" r="r" b="b"/>
            <a:pathLst>
              <a:path w="52070" h="83820">
                <a:moveTo>
                  <a:pt x="34022" y="79437"/>
                </a:moveTo>
                <a:lnTo>
                  <a:pt x="32347" y="83296"/>
                </a:lnTo>
                <a:lnTo>
                  <a:pt x="33751" y="81071"/>
                </a:lnTo>
                <a:lnTo>
                  <a:pt x="34022" y="79437"/>
                </a:lnTo>
                <a:close/>
              </a:path>
              <a:path w="52070" h="83820">
                <a:moveTo>
                  <a:pt x="12655" y="0"/>
                </a:moveTo>
                <a:lnTo>
                  <a:pt x="6267" y="294"/>
                </a:lnTo>
                <a:lnTo>
                  <a:pt x="3747" y="2350"/>
                </a:lnTo>
                <a:lnTo>
                  <a:pt x="0" y="2350"/>
                </a:lnTo>
                <a:lnTo>
                  <a:pt x="0" y="24832"/>
                </a:lnTo>
                <a:lnTo>
                  <a:pt x="9494" y="28290"/>
                </a:lnTo>
                <a:lnTo>
                  <a:pt x="19690" y="29990"/>
                </a:lnTo>
                <a:lnTo>
                  <a:pt x="28479" y="33798"/>
                </a:lnTo>
                <a:lnTo>
                  <a:pt x="33751" y="43583"/>
                </a:lnTo>
                <a:lnTo>
                  <a:pt x="34279" y="51024"/>
                </a:lnTo>
                <a:lnTo>
                  <a:pt x="35163" y="61039"/>
                </a:lnTo>
                <a:lnTo>
                  <a:pt x="35337" y="71523"/>
                </a:lnTo>
                <a:lnTo>
                  <a:pt x="34022" y="79437"/>
                </a:lnTo>
                <a:lnTo>
                  <a:pt x="36568" y="73573"/>
                </a:lnTo>
                <a:lnTo>
                  <a:pt x="42246" y="60922"/>
                </a:lnTo>
                <a:lnTo>
                  <a:pt x="45005" y="54830"/>
                </a:lnTo>
                <a:lnTo>
                  <a:pt x="51102" y="35088"/>
                </a:lnTo>
                <a:lnTo>
                  <a:pt x="51571" y="23431"/>
                </a:lnTo>
                <a:lnTo>
                  <a:pt x="45007" y="15289"/>
                </a:lnTo>
                <a:lnTo>
                  <a:pt x="30003" y="6095"/>
                </a:lnTo>
                <a:lnTo>
                  <a:pt x="21153" y="1816"/>
                </a:lnTo>
                <a:lnTo>
                  <a:pt x="12655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09265" y="3577873"/>
            <a:ext cx="93980" cy="78740"/>
          </a:xfrm>
          <a:custGeom>
            <a:avLst/>
            <a:gdLst/>
            <a:ahLst/>
            <a:cxnLst/>
            <a:rect l="l" t="t" r="r" b="b"/>
            <a:pathLst>
              <a:path w="93979" h="78739">
                <a:moveTo>
                  <a:pt x="22505" y="0"/>
                </a:moveTo>
                <a:lnTo>
                  <a:pt x="18461" y="2874"/>
                </a:lnTo>
                <a:lnTo>
                  <a:pt x="9846" y="6098"/>
                </a:lnTo>
                <a:lnTo>
                  <a:pt x="1933" y="10023"/>
                </a:lnTo>
                <a:lnTo>
                  <a:pt x="0" y="15005"/>
                </a:lnTo>
                <a:lnTo>
                  <a:pt x="1816" y="28651"/>
                </a:lnTo>
                <a:lnTo>
                  <a:pt x="8908" y="53896"/>
                </a:lnTo>
                <a:lnTo>
                  <a:pt x="23736" y="75627"/>
                </a:lnTo>
                <a:lnTo>
                  <a:pt x="48762" y="78733"/>
                </a:lnTo>
                <a:lnTo>
                  <a:pt x="68981" y="62858"/>
                </a:lnTo>
                <a:lnTo>
                  <a:pt x="83927" y="38900"/>
                </a:lnTo>
                <a:lnTo>
                  <a:pt x="92546" y="17050"/>
                </a:lnTo>
                <a:lnTo>
                  <a:pt x="93659" y="8440"/>
                </a:lnTo>
                <a:lnTo>
                  <a:pt x="46887" y="8440"/>
                </a:lnTo>
                <a:lnTo>
                  <a:pt x="33289" y="5275"/>
                </a:lnTo>
                <a:lnTo>
                  <a:pt x="22505" y="0"/>
                </a:lnTo>
                <a:close/>
              </a:path>
              <a:path w="93979" h="78739">
                <a:moveTo>
                  <a:pt x="71271" y="0"/>
                </a:moveTo>
                <a:lnTo>
                  <a:pt x="60486" y="7385"/>
                </a:lnTo>
                <a:lnTo>
                  <a:pt x="46887" y="8440"/>
                </a:lnTo>
                <a:lnTo>
                  <a:pt x="93659" y="8440"/>
                </a:lnTo>
                <a:lnTo>
                  <a:pt x="93780" y="7502"/>
                </a:lnTo>
                <a:lnTo>
                  <a:pt x="82525" y="7502"/>
                </a:lnTo>
                <a:lnTo>
                  <a:pt x="71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09265" y="3577873"/>
            <a:ext cx="48895" cy="78740"/>
          </a:xfrm>
          <a:custGeom>
            <a:avLst/>
            <a:gdLst/>
            <a:ahLst/>
            <a:cxnLst/>
            <a:rect l="l" t="t" r="r" b="b"/>
            <a:pathLst>
              <a:path w="48895" h="78739">
                <a:moveTo>
                  <a:pt x="22505" y="0"/>
                </a:moveTo>
                <a:lnTo>
                  <a:pt x="18461" y="2874"/>
                </a:lnTo>
                <a:lnTo>
                  <a:pt x="9846" y="6098"/>
                </a:lnTo>
                <a:lnTo>
                  <a:pt x="1933" y="10023"/>
                </a:lnTo>
                <a:lnTo>
                  <a:pt x="25320" y="67717"/>
                </a:lnTo>
                <a:lnTo>
                  <a:pt x="45014" y="78733"/>
                </a:lnTo>
                <a:lnTo>
                  <a:pt x="48762" y="7502"/>
                </a:lnTo>
                <a:lnTo>
                  <a:pt x="40440" y="7385"/>
                </a:lnTo>
                <a:lnTo>
                  <a:pt x="32821" y="6564"/>
                </a:lnTo>
                <a:lnTo>
                  <a:pt x="26608" y="4337"/>
                </a:lnTo>
                <a:lnTo>
                  <a:pt x="22505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68003" y="3574128"/>
            <a:ext cx="93980" cy="167005"/>
          </a:xfrm>
          <a:custGeom>
            <a:avLst/>
            <a:gdLst/>
            <a:ahLst/>
            <a:cxnLst/>
            <a:rect l="l" t="t" r="r" b="b"/>
            <a:pathLst>
              <a:path w="93979" h="167004">
                <a:moveTo>
                  <a:pt x="63767" y="0"/>
                </a:moveTo>
                <a:lnTo>
                  <a:pt x="48764" y="6619"/>
                </a:lnTo>
                <a:lnTo>
                  <a:pt x="36573" y="10779"/>
                </a:lnTo>
                <a:lnTo>
                  <a:pt x="25788" y="14237"/>
                </a:lnTo>
                <a:lnTo>
                  <a:pt x="15004" y="18750"/>
                </a:lnTo>
                <a:lnTo>
                  <a:pt x="7912" y="27767"/>
                </a:lnTo>
                <a:lnTo>
                  <a:pt x="3282" y="40303"/>
                </a:lnTo>
                <a:lnTo>
                  <a:pt x="761" y="51434"/>
                </a:lnTo>
                <a:lnTo>
                  <a:pt x="0" y="56238"/>
                </a:lnTo>
                <a:lnTo>
                  <a:pt x="10901" y="73632"/>
                </a:lnTo>
                <a:lnTo>
                  <a:pt x="16880" y="82943"/>
                </a:lnTo>
                <a:lnTo>
                  <a:pt x="20045" y="87335"/>
                </a:lnTo>
                <a:lnTo>
                  <a:pt x="22506" y="89968"/>
                </a:lnTo>
                <a:lnTo>
                  <a:pt x="24265" y="100632"/>
                </a:lnTo>
                <a:lnTo>
                  <a:pt x="28133" y="119025"/>
                </a:lnTo>
                <a:lnTo>
                  <a:pt x="32001" y="141634"/>
                </a:lnTo>
                <a:lnTo>
                  <a:pt x="33760" y="164944"/>
                </a:lnTo>
                <a:lnTo>
                  <a:pt x="43136" y="166524"/>
                </a:lnTo>
                <a:lnTo>
                  <a:pt x="63765" y="166348"/>
                </a:lnTo>
                <a:lnTo>
                  <a:pt x="84394" y="165471"/>
                </a:lnTo>
                <a:lnTo>
                  <a:pt x="93771" y="164944"/>
                </a:lnTo>
                <a:lnTo>
                  <a:pt x="90024" y="89968"/>
                </a:lnTo>
                <a:lnTo>
                  <a:pt x="79065" y="67651"/>
                </a:lnTo>
                <a:lnTo>
                  <a:pt x="72677" y="52012"/>
                </a:lnTo>
                <a:lnTo>
                  <a:pt x="68398" y="35671"/>
                </a:lnTo>
                <a:lnTo>
                  <a:pt x="63767" y="11247"/>
                </a:lnTo>
                <a:lnTo>
                  <a:pt x="63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4280" y="3577873"/>
            <a:ext cx="90170" cy="165100"/>
          </a:xfrm>
          <a:custGeom>
            <a:avLst/>
            <a:gdLst/>
            <a:ahLst/>
            <a:cxnLst/>
            <a:rect l="l" t="t" r="r" b="b"/>
            <a:pathLst>
              <a:path w="90170" h="165100">
                <a:moveTo>
                  <a:pt x="30003" y="0"/>
                </a:moveTo>
                <a:lnTo>
                  <a:pt x="26256" y="7502"/>
                </a:lnTo>
                <a:lnTo>
                  <a:pt x="21623" y="31926"/>
                </a:lnTo>
                <a:lnTo>
                  <a:pt x="17344" y="48267"/>
                </a:lnTo>
                <a:lnTo>
                  <a:pt x="10956" y="63906"/>
                </a:lnTo>
                <a:lnTo>
                  <a:pt x="0" y="86223"/>
                </a:lnTo>
                <a:lnTo>
                  <a:pt x="3747" y="164944"/>
                </a:lnTo>
                <a:lnTo>
                  <a:pt x="45005" y="161199"/>
                </a:lnTo>
                <a:lnTo>
                  <a:pt x="47410" y="144273"/>
                </a:lnTo>
                <a:lnTo>
                  <a:pt x="52981" y="121372"/>
                </a:lnTo>
                <a:lnTo>
                  <a:pt x="59255" y="100580"/>
                </a:lnTo>
                <a:lnTo>
                  <a:pt x="63767" y="89981"/>
                </a:lnTo>
                <a:lnTo>
                  <a:pt x="64178" y="85292"/>
                </a:lnTo>
                <a:lnTo>
                  <a:pt x="67049" y="80604"/>
                </a:lnTo>
                <a:lnTo>
                  <a:pt x="74844" y="73105"/>
                </a:lnTo>
                <a:lnTo>
                  <a:pt x="90024" y="59983"/>
                </a:lnTo>
                <a:lnTo>
                  <a:pt x="88675" y="54008"/>
                </a:lnTo>
                <a:lnTo>
                  <a:pt x="71262" y="15005"/>
                </a:lnTo>
                <a:lnTo>
                  <a:pt x="53448" y="8907"/>
                </a:lnTo>
                <a:lnTo>
                  <a:pt x="43836" y="6034"/>
                </a:lnTo>
                <a:lnTo>
                  <a:pt x="30003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54280" y="3570383"/>
            <a:ext cx="45085" cy="93980"/>
          </a:xfrm>
          <a:custGeom>
            <a:avLst/>
            <a:gdLst/>
            <a:ahLst/>
            <a:cxnLst/>
            <a:rect l="l" t="t" r="r" b="b"/>
            <a:pathLst>
              <a:path w="45084" h="93979">
                <a:moveTo>
                  <a:pt x="22509" y="0"/>
                </a:moveTo>
                <a:lnTo>
                  <a:pt x="22509" y="7490"/>
                </a:lnTo>
                <a:lnTo>
                  <a:pt x="18749" y="18737"/>
                </a:lnTo>
                <a:lnTo>
                  <a:pt x="16348" y="24129"/>
                </a:lnTo>
                <a:lnTo>
                  <a:pt x="13595" y="33736"/>
                </a:lnTo>
                <a:lnTo>
                  <a:pt x="8731" y="54588"/>
                </a:lnTo>
                <a:lnTo>
                  <a:pt x="0" y="93713"/>
                </a:lnTo>
                <a:lnTo>
                  <a:pt x="37511" y="44977"/>
                </a:lnTo>
                <a:lnTo>
                  <a:pt x="26256" y="29985"/>
                </a:lnTo>
                <a:lnTo>
                  <a:pt x="45005" y="29985"/>
                </a:lnTo>
                <a:lnTo>
                  <a:pt x="37511" y="7490"/>
                </a:lnTo>
                <a:lnTo>
                  <a:pt x="22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16767" y="3570383"/>
            <a:ext cx="38100" cy="93980"/>
          </a:xfrm>
          <a:custGeom>
            <a:avLst/>
            <a:gdLst/>
            <a:ahLst/>
            <a:cxnLst/>
            <a:rect l="l" t="t" r="r" b="b"/>
            <a:pathLst>
              <a:path w="38100" h="93979">
                <a:moveTo>
                  <a:pt x="26256" y="29985"/>
                </a:moveTo>
                <a:lnTo>
                  <a:pt x="15003" y="29985"/>
                </a:lnTo>
                <a:lnTo>
                  <a:pt x="3751" y="41232"/>
                </a:lnTo>
                <a:lnTo>
                  <a:pt x="37512" y="93713"/>
                </a:lnTo>
                <a:lnTo>
                  <a:pt x="35225" y="63197"/>
                </a:lnTo>
                <a:lnTo>
                  <a:pt x="33291" y="46387"/>
                </a:lnTo>
                <a:lnTo>
                  <a:pt x="30653" y="37307"/>
                </a:lnTo>
                <a:lnTo>
                  <a:pt x="26256" y="29985"/>
                </a:lnTo>
                <a:close/>
              </a:path>
              <a:path w="38100" h="93979">
                <a:moveTo>
                  <a:pt x="18755" y="0"/>
                </a:moveTo>
                <a:lnTo>
                  <a:pt x="3751" y="7490"/>
                </a:lnTo>
                <a:lnTo>
                  <a:pt x="0" y="33742"/>
                </a:lnTo>
                <a:lnTo>
                  <a:pt x="15003" y="29985"/>
                </a:lnTo>
                <a:lnTo>
                  <a:pt x="26256" y="29985"/>
                </a:lnTo>
                <a:lnTo>
                  <a:pt x="18755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30492" y="3630366"/>
            <a:ext cx="64135" cy="198755"/>
          </a:xfrm>
          <a:custGeom>
            <a:avLst/>
            <a:gdLst/>
            <a:ahLst/>
            <a:cxnLst/>
            <a:rect l="l" t="t" r="r" b="b"/>
            <a:pathLst>
              <a:path w="64134" h="198754">
                <a:moveTo>
                  <a:pt x="37510" y="0"/>
                </a:moveTo>
                <a:lnTo>
                  <a:pt x="30946" y="43403"/>
                </a:lnTo>
                <a:lnTo>
                  <a:pt x="27196" y="66072"/>
                </a:lnTo>
                <a:lnTo>
                  <a:pt x="24851" y="75384"/>
                </a:lnTo>
                <a:lnTo>
                  <a:pt x="22506" y="78720"/>
                </a:lnTo>
                <a:lnTo>
                  <a:pt x="18989" y="97873"/>
                </a:lnTo>
                <a:lnTo>
                  <a:pt x="11253" y="136357"/>
                </a:lnTo>
                <a:lnTo>
                  <a:pt x="3516" y="174139"/>
                </a:lnTo>
                <a:lnTo>
                  <a:pt x="0" y="191184"/>
                </a:lnTo>
                <a:lnTo>
                  <a:pt x="41261" y="198674"/>
                </a:lnTo>
                <a:lnTo>
                  <a:pt x="45716" y="158963"/>
                </a:lnTo>
                <a:lnTo>
                  <a:pt x="48764" y="134011"/>
                </a:lnTo>
                <a:lnTo>
                  <a:pt x="51811" y="113275"/>
                </a:lnTo>
                <a:lnTo>
                  <a:pt x="56266" y="86210"/>
                </a:lnTo>
                <a:lnTo>
                  <a:pt x="59021" y="68698"/>
                </a:lnTo>
                <a:lnTo>
                  <a:pt x="61424" y="55754"/>
                </a:lnTo>
                <a:lnTo>
                  <a:pt x="63123" y="47730"/>
                </a:lnTo>
                <a:lnTo>
                  <a:pt x="63768" y="44977"/>
                </a:lnTo>
                <a:lnTo>
                  <a:pt x="59665" y="34790"/>
                </a:lnTo>
                <a:lnTo>
                  <a:pt x="50639" y="19680"/>
                </a:lnTo>
                <a:lnTo>
                  <a:pt x="41613" y="5974"/>
                </a:lnTo>
                <a:lnTo>
                  <a:pt x="37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50527" y="3739072"/>
            <a:ext cx="67945" cy="255270"/>
          </a:xfrm>
          <a:custGeom>
            <a:avLst/>
            <a:gdLst/>
            <a:ahLst/>
            <a:cxnLst/>
            <a:rect l="l" t="t" r="r" b="b"/>
            <a:pathLst>
              <a:path w="67945" h="255270">
                <a:moveTo>
                  <a:pt x="48758" y="0"/>
                </a:moveTo>
                <a:lnTo>
                  <a:pt x="0" y="0"/>
                </a:lnTo>
                <a:lnTo>
                  <a:pt x="0" y="254913"/>
                </a:lnTo>
                <a:lnTo>
                  <a:pt x="60012" y="254913"/>
                </a:lnTo>
                <a:lnTo>
                  <a:pt x="60658" y="241207"/>
                </a:lnTo>
                <a:lnTo>
                  <a:pt x="62361" y="207120"/>
                </a:lnTo>
                <a:lnTo>
                  <a:pt x="64766" y="163192"/>
                </a:lnTo>
                <a:lnTo>
                  <a:pt x="67520" y="119966"/>
                </a:lnTo>
                <a:lnTo>
                  <a:pt x="66698" y="79077"/>
                </a:lnTo>
                <a:lnTo>
                  <a:pt x="60954" y="43111"/>
                </a:lnTo>
                <a:lnTo>
                  <a:pt x="53802" y="15581"/>
                </a:lnTo>
                <a:lnTo>
                  <a:pt x="48758" y="0"/>
                </a:lnTo>
                <a:close/>
              </a:path>
            </a:pathLst>
          </a:custGeom>
          <a:solidFill>
            <a:srgbClr val="225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83007" y="3739072"/>
            <a:ext cx="67945" cy="255270"/>
          </a:xfrm>
          <a:custGeom>
            <a:avLst/>
            <a:gdLst/>
            <a:ahLst/>
            <a:cxnLst/>
            <a:rect l="l" t="t" r="r" b="b"/>
            <a:pathLst>
              <a:path w="67945" h="255270">
                <a:moveTo>
                  <a:pt x="67520" y="0"/>
                </a:moveTo>
                <a:lnTo>
                  <a:pt x="18755" y="0"/>
                </a:lnTo>
                <a:lnTo>
                  <a:pt x="13715" y="15581"/>
                </a:lnTo>
                <a:lnTo>
                  <a:pt x="6564" y="43111"/>
                </a:lnTo>
                <a:lnTo>
                  <a:pt x="820" y="79077"/>
                </a:lnTo>
                <a:lnTo>
                  <a:pt x="0" y="119966"/>
                </a:lnTo>
                <a:lnTo>
                  <a:pt x="2754" y="163192"/>
                </a:lnTo>
                <a:lnTo>
                  <a:pt x="5157" y="207120"/>
                </a:lnTo>
                <a:lnTo>
                  <a:pt x="6857" y="241207"/>
                </a:lnTo>
                <a:lnTo>
                  <a:pt x="7502" y="254913"/>
                </a:lnTo>
                <a:lnTo>
                  <a:pt x="67520" y="254913"/>
                </a:lnTo>
                <a:lnTo>
                  <a:pt x="67520" y="0"/>
                </a:lnTo>
                <a:close/>
              </a:path>
            </a:pathLst>
          </a:custGeom>
          <a:solidFill>
            <a:srgbClr val="013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98012" y="3735327"/>
            <a:ext cx="52705" cy="7620"/>
          </a:xfrm>
          <a:custGeom>
            <a:avLst/>
            <a:gdLst/>
            <a:ahLst/>
            <a:cxnLst/>
            <a:rect l="l" t="t" r="r" b="b"/>
            <a:pathLst>
              <a:path w="52704" h="7620">
                <a:moveTo>
                  <a:pt x="52515" y="0"/>
                </a:moveTo>
                <a:lnTo>
                  <a:pt x="0" y="0"/>
                </a:lnTo>
                <a:lnTo>
                  <a:pt x="3751" y="7502"/>
                </a:lnTo>
                <a:lnTo>
                  <a:pt x="52515" y="7502"/>
                </a:lnTo>
                <a:lnTo>
                  <a:pt x="52515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46776" y="37278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998" y="0"/>
                </a:moveTo>
                <a:lnTo>
                  <a:pt x="0" y="0"/>
                </a:lnTo>
                <a:lnTo>
                  <a:pt x="0" y="18750"/>
                </a:lnTo>
                <a:lnTo>
                  <a:pt x="14998" y="18750"/>
                </a:lnTo>
                <a:lnTo>
                  <a:pt x="18758" y="14992"/>
                </a:lnTo>
                <a:lnTo>
                  <a:pt x="18758" y="3757"/>
                </a:lnTo>
                <a:lnTo>
                  <a:pt x="14998" y="0"/>
                </a:lnTo>
                <a:close/>
              </a:path>
            </a:pathLst>
          </a:custGeom>
          <a:solidFill>
            <a:srgbClr val="9E5E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43024" y="3727825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2510" y="0"/>
                </a:moveTo>
                <a:lnTo>
                  <a:pt x="3752" y="0"/>
                </a:lnTo>
                <a:lnTo>
                  <a:pt x="0" y="3757"/>
                </a:lnTo>
                <a:lnTo>
                  <a:pt x="0" y="18750"/>
                </a:lnTo>
                <a:lnTo>
                  <a:pt x="26257" y="18750"/>
                </a:lnTo>
                <a:lnTo>
                  <a:pt x="26257" y="14992"/>
                </a:lnTo>
                <a:lnTo>
                  <a:pt x="7503" y="14992"/>
                </a:lnTo>
                <a:lnTo>
                  <a:pt x="7503" y="3757"/>
                </a:lnTo>
                <a:lnTo>
                  <a:pt x="26257" y="3757"/>
                </a:lnTo>
                <a:lnTo>
                  <a:pt x="22510" y="0"/>
                </a:lnTo>
                <a:close/>
              </a:path>
              <a:path w="26670" h="19050">
                <a:moveTo>
                  <a:pt x="26257" y="3757"/>
                </a:moveTo>
                <a:lnTo>
                  <a:pt x="18750" y="3757"/>
                </a:lnTo>
                <a:lnTo>
                  <a:pt x="18750" y="14992"/>
                </a:lnTo>
                <a:lnTo>
                  <a:pt x="26257" y="14992"/>
                </a:lnTo>
                <a:lnTo>
                  <a:pt x="26257" y="3757"/>
                </a:lnTo>
                <a:close/>
              </a:path>
            </a:pathLst>
          </a:custGeom>
          <a:solidFill>
            <a:srgbClr val="84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24270" y="3566638"/>
            <a:ext cx="30480" cy="41275"/>
          </a:xfrm>
          <a:custGeom>
            <a:avLst/>
            <a:gdLst/>
            <a:ahLst/>
            <a:cxnLst/>
            <a:rect l="l" t="t" r="r" b="b"/>
            <a:pathLst>
              <a:path w="30479" h="41275">
                <a:moveTo>
                  <a:pt x="11253" y="0"/>
                </a:moveTo>
                <a:lnTo>
                  <a:pt x="0" y="7490"/>
                </a:lnTo>
                <a:lnTo>
                  <a:pt x="11253" y="41232"/>
                </a:lnTo>
                <a:lnTo>
                  <a:pt x="13128" y="38773"/>
                </a:lnTo>
                <a:lnTo>
                  <a:pt x="17817" y="32798"/>
                </a:lnTo>
                <a:lnTo>
                  <a:pt x="23913" y="25417"/>
                </a:lnTo>
                <a:lnTo>
                  <a:pt x="30010" y="18737"/>
                </a:lnTo>
                <a:lnTo>
                  <a:pt x="11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4280" y="3566638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90" h="41275">
                <a:moveTo>
                  <a:pt x="22509" y="0"/>
                </a:moveTo>
                <a:lnTo>
                  <a:pt x="0" y="18737"/>
                </a:lnTo>
                <a:lnTo>
                  <a:pt x="22509" y="41232"/>
                </a:lnTo>
                <a:lnTo>
                  <a:pt x="33763" y="11235"/>
                </a:lnTo>
                <a:lnTo>
                  <a:pt x="22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01763" y="3641601"/>
            <a:ext cx="108777" cy="1537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50527" y="3641601"/>
            <a:ext cx="86360" cy="101600"/>
          </a:xfrm>
          <a:custGeom>
            <a:avLst/>
            <a:gdLst/>
            <a:ahLst/>
            <a:cxnLst/>
            <a:rect l="l" t="t" r="r" b="b"/>
            <a:pathLst>
              <a:path w="86359" h="101600">
                <a:moveTo>
                  <a:pt x="85141" y="26252"/>
                </a:moveTo>
                <a:lnTo>
                  <a:pt x="22501" y="26252"/>
                </a:lnTo>
                <a:lnTo>
                  <a:pt x="18754" y="29997"/>
                </a:lnTo>
                <a:lnTo>
                  <a:pt x="18754" y="33742"/>
                </a:lnTo>
                <a:lnTo>
                  <a:pt x="15204" y="33742"/>
                </a:lnTo>
                <a:lnTo>
                  <a:pt x="0" y="74975"/>
                </a:lnTo>
                <a:lnTo>
                  <a:pt x="0" y="78733"/>
                </a:lnTo>
                <a:lnTo>
                  <a:pt x="3752" y="78733"/>
                </a:lnTo>
                <a:lnTo>
                  <a:pt x="56265" y="101216"/>
                </a:lnTo>
                <a:lnTo>
                  <a:pt x="60012" y="101216"/>
                </a:lnTo>
                <a:lnTo>
                  <a:pt x="60012" y="97471"/>
                </a:lnTo>
                <a:lnTo>
                  <a:pt x="63772" y="97471"/>
                </a:lnTo>
                <a:lnTo>
                  <a:pt x="70522" y="74975"/>
                </a:lnTo>
                <a:lnTo>
                  <a:pt x="3752" y="74975"/>
                </a:lnTo>
                <a:lnTo>
                  <a:pt x="3752" y="71230"/>
                </a:lnTo>
                <a:lnTo>
                  <a:pt x="71646" y="71230"/>
                </a:lnTo>
                <a:lnTo>
                  <a:pt x="72769" y="67485"/>
                </a:lnTo>
                <a:lnTo>
                  <a:pt x="7499" y="67485"/>
                </a:lnTo>
                <a:lnTo>
                  <a:pt x="7499" y="63740"/>
                </a:lnTo>
                <a:lnTo>
                  <a:pt x="73893" y="63740"/>
                </a:lnTo>
                <a:lnTo>
                  <a:pt x="75021" y="59983"/>
                </a:lnTo>
                <a:lnTo>
                  <a:pt x="7499" y="59983"/>
                </a:lnTo>
                <a:lnTo>
                  <a:pt x="11247" y="56238"/>
                </a:lnTo>
                <a:lnTo>
                  <a:pt x="11247" y="52493"/>
                </a:lnTo>
                <a:lnTo>
                  <a:pt x="77268" y="52493"/>
                </a:lnTo>
                <a:lnTo>
                  <a:pt x="78395" y="48735"/>
                </a:lnTo>
                <a:lnTo>
                  <a:pt x="15007" y="48735"/>
                </a:lnTo>
                <a:lnTo>
                  <a:pt x="11247" y="44990"/>
                </a:lnTo>
                <a:lnTo>
                  <a:pt x="79519" y="44990"/>
                </a:lnTo>
                <a:lnTo>
                  <a:pt x="80643" y="41245"/>
                </a:lnTo>
                <a:lnTo>
                  <a:pt x="15007" y="41245"/>
                </a:lnTo>
                <a:lnTo>
                  <a:pt x="15007" y="37487"/>
                </a:lnTo>
                <a:lnTo>
                  <a:pt x="81770" y="37487"/>
                </a:lnTo>
                <a:lnTo>
                  <a:pt x="85141" y="26252"/>
                </a:lnTo>
                <a:close/>
              </a:path>
              <a:path w="86359" h="101600">
                <a:moveTo>
                  <a:pt x="71646" y="71230"/>
                </a:moveTo>
                <a:lnTo>
                  <a:pt x="7499" y="71230"/>
                </a:lnTo>
                <a:lnTo>
                  <a:pt x="7499" y="74975"/>
                </a:lnTo>
                <a:lnTo>
                  <a:pt x="70522" y="74975"/>
                </a:lnTo>
                <a:lnTo>
                  <a:pt x="71646" y="71230"/>
                </a:lnTo>
                <a:close/>
              </a:path>
              <a:path w="86359" h="101600">
                <a:moveTo>
                  <a:pt x="73893" y="63740"/>
                </a:moveTo>
                <a:lnTo>
                  <a:pt x="7499" y="63740"/>
                </a:lnTo>
                <a:lnTo>
                  <a:pt x="7499" y="67485"/>
                </a:lnTo>
                <a:lnTo>
                  <a:pt x="72769" y="67485"/>
                </a:lnTo>
                <a:lnTo>
                  <a:pt x="73893" y="63740"/>
                </a:lnTo>
                <a:close/>
              </a:path>
              <a:path w="86359" h="101600">
                <a:moveTo>
                  <a:pt x="77268" y="52493"/>
                </a:moveTo>
                <a:lnTo>
                  <a:pt x="15007" y="52493"/>
                </a:lnTo>
                <a:lnTo>
                  <a:pt x="11247" y="56238"/>
                </a:lnTo>
                <a:lnTo>
                  <a:pt x="11247" y="59983"/>
                </a:lnTo>
                <a:lnTo>
                  <a:pt x="75021" y="59983"/>
                </a:lnTo>
                <a:lnTo>
                  <a:pt x="77268" y="52493"/>
                </a:lnTo>
                <a:close/>
              </a:path>
              <a:path w="86359" h="101600">
                <a:moveTo>
                  <a:pt x="79519" y="44990"/>
                </a:moveTo>
                <a:lnTo>
                  <a:pt x="15007" y="44990"/>
                </a:lnTo>
                <a:lnTo>
                  <a:pt x="15007" y="48735"/>
                </a:lnTo>
                <a:lnTo>
                  <a:pt x="78395" y="48735"/>
                </a:lnTo>
                <a:lnTo>
                  <a:pt x="79519" y="44990"/>
                </a:lnTo>
                <a:close/>
              </a:path>
              <a:path w="86359" h="101600">
                <a:moveTo>
                  <a:pt x="81770" y="37487"/>
                </a:moveTo>
                <a:lnTo>
                  <a:pt x="15007" y="37487"/>
                </a:lnTo>
                <a:lnTo>
                  <a:pt x="18754" y="41245"/>
                </a:lnTo>
                <a:lnTo>
                  <a:pt x="80643" y="41245"/>
                </a:lnTo>
                <a:lnTo>
                  <a:pt x="81770" y="37487"/>
                </a:lnTo>
                <a:close/>
              </a:path>
              <a:path w="86359" h="101600">
                <a:moveTo>
                  <a:pt x="15319" y="33430"/>
                </a:moveTo>
                <a:lnTo>
                  <a:pt x="15007" y="33742"/>
                </a:lnTo>
                <a:lnTo>
                  <a:pt x="15204" y="33742"/>
                </a:lnTo>
                <a:lnTo>
                  <a:pt x="15319" y="33430"/>
                </a:lnTo>
                <a:close/>
              </a:path>
              <a:path w="86359" h="101600">
                <a:moveTo>
                  <a:pt x="20200" y="20195"/>
                </a:moveTo>
                <a:lnTo>
                  <a:pt x="15319" y="33430"/>
                </a:lnTo>
                <a:lnTo>
                  <a:pt x="18754" y="29997"/>
                </a:lnTo>
                <a:lnTo>
                  <a:pt x="18754" y="26252"/>
                </a:lnTo>
                <a:lnTo>
                  <a:pt x="85141" y="26252"/>
                </a:lnTo>
                <a:lnTo>
                  <a:pt x="86269" y="22495"/>
                </a:lnTo>
                <a:lnTo>
                  <a:pt x="22501" y="22495"/>
                </a:lnTo>
                <a:lnTo>
                  <a:pt x="20200" y="20195"/>
                </a:lnTo>
                <a:close/>
              </a:path>
              <a:path w="86359" h="101600">
                <a:moveTo>
                  <a:pt x="86269" y="18750"/>
                </a:moveTo>
                <a:lnTo>
                  <a:pt x="22501" y="18750"/>
                </a:lnTo>
                <a:lnTo>
                  <a:pt x="22501" y="22495"/>
                </a:lnTo>
                <a:lnTo>
                  <a:pt x="86269" y="22495"/>
                </a:lnTo>
                <a:lnTo>
                  <a:pt x="86269" y="18750"/>
                </a:lnTo>
                <a:close/>
              </a:path>
              <a:path w="86359" h="101600">
                <a:moveTo>
                  <a:pt x="20733" y="18750"/>
                </a:moveTo>
                <a:lnTo>
                  <a:pt x="18754" y="18750"/>
                </a:lnTo>
                <a:lnTo>
                  <a:pt x="20200" y="20195"/>
                </a:lnTo>
                <a:lnTo>
                  <a:pt x="20733" y="18750"/>
                </a:lnTo>
                <a:close/>
              </a:path>
              <a:path w="86359" h="101600">
                <a:moveTo>
                  <a:pt x="22501" y="13954"/>
                </a:moveTo>
                <a:lnTo>
                  <a:pt x="20733" y="18750"/>
                </a:lnTo>
                <a:lnTo>
                  <a:pt x="82522" y="18750"/>
                </a:lnTo>
                <a:lnTo>
                  <a:pt x="72033" y="15005"/>
                </a:lnTo>
                <a:lnTo>
                  <a:pt x="22501" y="15005"/>
                </a:lnTo>
                <a:lnTo>
                  <a:pt x="22501" y="13954"/>
                </a:lnTo>
                <a:close/>
              </a:path>
              <a:path w="86359" h="101600">
                <a:moveTo>
                  <a:pt x="26261" y="3757"/>
                </a:moveTo>
                <a:lnTo>
                  <a:pt x="23499" y="11247"/>
                </a:lnTo>
                <a:lnTo>
                  <a:pt x="26261" y="11247"/>
                </a:lnTo>
                <a:lnTo>
                  <a:pt x="26261" y="15005"/>
                </a:lnTo>
                <a:lnTo>
                  <a:pt x="72033" y="15005"/>
                </a:lnTo>
                <a:lnTo>
                  <a:pt x="51021" y="7502"/>
                </a:lnTo>
                <a:lnTo>
                  <a:pt x="26261" y="7502"/>
                </a:lnTo>
                <a:lnTo>
                  <a:pt x="26261" y="3757"/>
                </a:lnTo>
                <a:close/>
              </a:path>
              <a:path w="86359" h="101600">
                <a:moveTo>
                  <a:pt x="23499" y="11247"/>
                </a:moveTo>
                <a:lnTo>
                  <a:pt x="22501" y="11247"/>
                </a:lnTo>
                <a:lnTo>
                  <a:pt x="22501" y="13954"/>
                </a:lnTo>
                <a:lnTo>
                  <a:pt x="23499" y="11247"/>
                </a:lnTo>
                <a:close/>
              </a:path>
              <a:path w="86359" h="101600">
                <a:moveTo>
                  <a:pt x="30008" y="0"/>
                </a:moveTo>
                <a:lnTo>
                  <a:pt x="26261" y="0"/>
                </a:lnTo>
                <a:lnTo>
                  <a:pt x="26261" y="3757"/>
                </a:lnTo>
                <a:lnTo>
                  <a:pt x="30008" y="7502"/>
                </a:lnTo>
                <a:lnTo>
                  <a:pt x="51021" y="7502"/>
                </a:lnTo>
                <a:lnTo>
                  <a:pt x="30008" y="0"/>
                </a:lnTo>
                <a:close/>
              </a:path>
            </a:pathLst>
          </a:custGeom>
          <a:solidFill>
            <a:srgbClr val="3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73029" y="364535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745"/>
                </a:lnTo>
                <a:lnTo>
                  <a:pt x="3759" y="3745"/>
                </a:lnTo>
                <a:lnTo>
                  <a:pt x="0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69282" y="365284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507" y="0"/>
                </a:moveTo>
                <a:lnTo>
                  <a:pt x="0" y="0"/>
                </a:lnTo>
                <a:lnTo>
                  <a:pt x="3747" y="3757"/>
                </a:lnTo>
                <a:lnTo>
                  <a:pt x="7507" y="3757"/>
                </a:lnTo>
                <a:lnTo>
                  <a:pt x="7507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669282" y="36603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747" y="0"/>
                </a:moveTo>
                <a:lnTo>
                  <a:pt x="0" y="0"/>
                </a:lnTo>
                <a:lnTo>
                  <a:pt x="3747" y="3745"/>
                </a:lnTo>
                <a:lnTo>
                  <a:pt x="3747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65535" y="3664096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757"/>
                </a:lnTo>
                <a:lnTo>
                  <a:pt x="3747" y="3757"/>
                </a:lnTo>
                <a:lnTo>
                  <a:pt x="0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61774" y="367159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3759" y="0"/>
                </a:moveTo>
                <a:lnTo>
                  <a:pt x="0" y="0"/>
                </a:lnTo>
                <a:lnTo>
                  <a:pt x="0" y="3745"/>
                </a:lnTo>
                <a:lnTo>
                  <a:pt x="7507" y="3745"/>
                </a:lnTo>
                <a:lnTo>
                  <a:pt x="3759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61774" y="367908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759" y="0"/>
                </a:moveTo>
                <a:lnTo>
                  <a:pt x="0" y="0"/>
                </a:lnTo>
                <a:lnTo>
                  <a:pt x="3759" y="3757"/>
                </a:lnTo>
                <a:lnTo>
                  <a:pt x="3759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58027" y="368659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507" y="0"/>
                </a:moveTo>
                <a:lnTo>
                  <a:pt x="0" y="0"/>
                </a:lnTo>
                <a:lnTo>
                  <a:pt x="7507" y="3745"/>
                </a:lnTo>
                <a:lnTo>
                  <a:pt x="7507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8027" y="3690337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757"/>
                </a:lnTo>
                <a:lnTo>
                  <a:pt x="3747" y="3757"/>
                </a:lnTo>
                <a:lnTo>
                  <a:pt x="0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54280" y="369783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0" y="3745"/>
                </a:lnTo>
                <a:lnTo>
                  <a:pt x="7494" y="3745"/>
                </a:lnTo>
                <a:lnTo>
                  <a:pt x="0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0527" y="370534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499" y="0"/>
                </a:moveTo>
                <a:lnTo>
                  <a:pt x="0" y="0"/>
                </a:lnTo>
                <a:lnTo>
                  <a:pt x="3752" y="3745"/>
                </a:lnTo>
                <a:lnTo>
                  <a:pt x="7499" y="3745"/>
                </a:lnTo>
                <a:lnTo>
                  <a:pt x="7499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50527" y="371283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3752" y="0"/>
                </a:moveTo>
                <a:lnTo>
                  <a:pt x="0" y="0"/>
                </a:lnTo>
                <a:lnTo>
                  <a:pt x="3752" y="3745"/>
                </a:lnTo>
                <a:lnTo>
                  <a:pt x="7499" y="3745"/>
                </a:lnTo>
                <a:lnTo>
                  <a:pt x="3752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43024" y="3667854"/>
            <a:ext cx="85725" cy="45085"/>
          </a:xfrm>
          <a:custGeom>
            <a:avLst/>
            <a:gdLst/>
            <a:ahLst/>
            <a:cxnLst/>
            <a:rect l="l" t="t" r="r" b="b"/>
            <a:pathLst>
              <a:path w="85725" h="45085">
                <a:moveTo>
                  <a:pt x="7503" y="3745"/>
                </a:moveTo>
                <a:lnTo>
                  <a:pt x="11255" y="7490"/>
                </a:lnTo>
                <a:lnTo>
                  <a:pt x="26257" y="14992"/>
                </a:lnTo>
                <a:lnTo>
                  <a:pt x="7503" y="14992"/>
                </a:lnTo>
                <a:lnTo>
                  <a:pt x="22510" y="22482"/>
                </a:lnTo>
                <a:lnTo>
                  <a:pt x="11255" y="22482"/>
                </a:lnTo>
                <a:lnTo>
                  <a:pt x="22510" y="26240"/>
                </a:lnTo>
                <a:lnTo>
                  <a:pt x="7503" y="26240"/>
                </a:lnTo>
                <a:lnTo>
                  <a:pt x="3752" y="29985"/>
                </a:lnTo>
                <a:lnTo>
                  <a:pt x="15003" y="29985"/>
                </a:lnTo>
                <a:lnTo>
                  <a:pt x="24498" y="32150"/>
                </a:lnTo>
                <a:lnTo>
                  <a:pt x="34695" y="33262"/>
                </a:lnTo>
                <a:lnTo>
                  <a:pt x="43487" y="33671"/>
                </a:lnTo>
                <a:lnTo>
                  <a:pt x="48767" y="33730"/>
                </a:lnTo>
                <a:lnTo>
                  <a:pt x="54567" y="35487"/>
                </a:lnTo>
                <a:lnTo>
                  <a:pt x="64237" y="39354"/>
                </a:lnTo>
                <a:lnTo>
                  <a:pt x="74609" y="43220"/>
                </a:lnTo>
                <a:lnTo>
                  <a:pt x="82518" y="44977"/>
                </a:lnTo>
                <a:lnTo>
                  <a:pt x="85685" y="44215"/>
                </a:lnTo>
                <a:lnTo>
                  <a:pt x="67989" y="26238"/>
                </a:lnTo>
                <a:lnTo>
                  <a:pt x="60896" y="24713"/>
                </a:lnTo>
                <a:lnTo>
                  <a:pt x="56261" y="22482"/>
                </a:lnTo>
                <a:lnTo>
                  <a:pt x="56261" y="18737"/>
                </a:lnTo>
                <a:lnTo>
                  <a:pt x="48754" y="11235"/>
                </a:lnTo>
                <a:lnTo>
                  <a:pt x="33765" y="11235"/>
                </a:lnTo>
                <a:lnTo>
                  <a:pt x="18750" y="7490"/>
                </a:lnTo>
                <a:lnTo>
                  <a:pt x="15003" y="7490"/>
                </a:lnTo>
                <a:lnTo>
                  <a:pt x="7503" y="3745"/>
                </a:lnTo>
                <a:close/>
              </a:path>
              <a:path w="85725" h="45085">
                <a:moveTo>
                  <a:pt x="7503" y="11235"/>
                </a:moveTo>
                <a:lnTo>
                  <a:pt x="0" y="11235"/>
                </a:lnTo>
                <a:lnTo>
                  <a:pt x="3752" y="14992"/>
                </a:lnTo>
                <a:lnTo>
                  <a:pt x="3752" y="18737"/>
                </a:lnTo>
                <a:lnTo>
                  <a:pt x="7503" y="22482"/>
                </a:lnTo>
                <a:lnTo>
                  <a:pt x="22510" y="22482"/>
                </a:lnTo>
                <a:lnTo>
                  <a:pt x="7503" y="14992"/>
                </a:lnTo>
                <a:lnTo>
                  <a:pt x="26257" y="14992"/>
                </a:lnTo>
                <a:lnTo>
                  <a:pt x="7503" y="11235"/>
                </a:lnTo>
                <a:close/>
              </a:path>
              <a:path w="85725" h="45085">
                <a:moveTo>
                  <a:pt x="30005" y="0"/>
                </a:moveTo>
                <a:lnTo>
                  <a:pt x="26257" y="0"/>
                </a:lnTo>
                <a:lnTo>
                  <a:pt x="26257" y="3745"/>
                </a:lnTo>
                <a:lnTo>
                  <a:pt x="30005" y="3745"/>
                </a:lnTo>
                <a:lnTo>
                  <a:pt x="30005" y="7490"/>
                </a:lnTo>
                <a:lnTo>
                  <a:pt x="37512" y="11235"/>
                </a:lnTo>
                <a:lnTo>
                  <a:pt x="48754" y="11235"/>
                </a:lnTo>
                <a:lnTo>
                  <a:pt x="45007" y="7490"/>
                </a:lnTo>
                <a:lnTo>
                  <a:pt x="41259" y="7490"/>
                </a:lnTo>
                <a:lnTo>
                  <a:pt x="30005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91791" y="3686592"/>
            <a:ext cx="19050" cy="30480"/>
          </a:xfrm>
          <a:custGeom>
            <a:avLst/>
            <a:gdLst/>
            <a:ahLst/>
            <a:cxnLst/>
            <a:rect l="l" t="t" r="r" b="b"/>
            <a:pathLst>
              <a:path w="19050" h="30479">
                <a:moveTo>
                  <a:pt x="7494" y="0"/>
                </a:moveTo>
                <a:lnTo>
                  <a:pt x="0" y="22495"/>
                </a:lnTo>
                <a:lnTo>
                  <a:pt x="15001" y="29985"/>
                </a:lnTo>
                <a:lnTo>
                  <a:pt x="18749" y="3745"/>
                </a:lnTo>
                <a:lnTo>
                  <a:pt x="7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99285" y="3615361"/>
            <a:ext cx="64135" cy="106680"/>
          </a:xfrm>
          <a:custGeom>
            <a:avLst/>
            <a:gdLst/>
            <a:ahLst/>
            <a:cxnLst/>
            <a:rect l="l" t="t" r="r" b="b"/>
            <a:pathLst>
              <a:path w="64134" h="106679">
                <a:moveTo>
                  <a:pt x="37511" y="0"/>
                </a:moveTo>
                <a:lnTo>
                  <a:pt x="45018" y="48735"/>
                </a:lnTo>
                <a:lnTo>
                  <a:pt x="41271" y="67485"/>
                </a:lnTo>
                <a:lnTo>
                  <a:pt x="31242" y="67544"/>
                </a:lnTo>
                <a:lnTo>
                  <a:pt x="21103" y="67954"/>
                </a:lnTo>
                <a:lnTo>
                  <a:pt x="11668" y="69065"/>
                </a:lnTo>
                <a:lnTo>
                  <a:pt x="7507" y="71230"/>
                </a:lnTo>
                <a:lnTo>
                  <a:pt x="6863" y="78613"/>
                </a:lnTo>
                <a:lnTo>
                  <a:pt x="5163" y="88102"/>
                </a:lnTo>
                <a:lnTo>
                  <a:pt x="2759" y="97591"/>
                </a:lnTo>
                <a:lnTo>
                  <a:pt x="0" y="104973"/>
                </a:lnTo>
                <a:lnTo>
                  <a:pt x="14071" y="106553"/>
                </a:lnTo>
                <a:lnTo>
                  <a:pt x="30951" y="106378"/>
                </a:lnTo>
                <a:lnTo>
                  <a:pt x="56273" y="104973"/>
                </a:lnTo>
                <a:lnTo>
                  <a:pt x="63767" y="101216"/>
                </a:lnTo>
                <a:lnTo>
                  <a:pt x="63767" y="82478"/>
                </a:lnTo>
                <a:lnTo>
                  <a:pt x="61247" y="65903"/>
                </a:lnTo>
                <a:lnTo>
                  <a:pt x="54859" y="42648"/>
                </a:lnTo>
                <a:lnTo>
                  <a:pt x="46361" y="18689"/>
                </a:lnTo>
                <a:lnTo>
                  <a:pt x="37511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61990" y="5022090"/>
            <a:ext cx="74503" cy="726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44869" y="4681054"/>
            <a:ext cx="71120" cy="363855"/>
          </a:xfrm>
          <a:custGeom>
            <a:avLst/>
            <a:gdLst/>
            <a:ahLst/>
            <a:cxnLst/>
            <a:rect l="l" t="t" r="r" b="b"/>
            <a:pathLst>
              <a:path w="71120" h="363854">
                <a:moveTo>
                  <a:pt x="67314" y="0"/>
                </a:moveTo>
                <a:lnTo>
                  <a:pt x="0" y="11244"/>
                </a:lnTo>
                <a:lnTo>
                  <a:pt x="11219" y="363523"/>
                </a:lnTo>
                <a:lnTo>
                  <a:pt x="63578" y="363523"/>
                </a:lnTo>
                <a:lnTo>
                  <a:pt x="71050" y="44965"/>
                </a:lnTo>
                <a:lnTo>
                  <a:pt x="67314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44869" y="4692299"/>
            <a:ext cx="41275" cy="356235"/>
          </a:xfrm>
          <a:custGeom>
            <a:avLst/>
            <a:gdLst/>
            <a:ahLst/>
            <a:cxnLst/>
            <a:rect l="l" t="t" r="r" b="b"/>
            <a:pathLst>
              <a:path w="41275" h="356235">
                <a:moveTo>
                  <a:pt x="33652" y="0"/>
                </a:moveTo>
                <a:lnTo>
                  <a:pt x="0" y="11231"/>
                </a:lnTo>
                <a:lnTo>
                  <a:pt x="0" y="18732"/>
                </a:lnTo>
                <a:lnTo>
                  <a:pt x="7479" y="356026"/>
                </a:lnTo>
                <a:lnTo>
                  <a:pt x="41137" y="352278"/>
                </a:lnTo>
                <a:lnTo>
                  <a:pt x="37401" y="63710"/>
                </a:lnTo>
                <a:lnTo>
                  <a:pt x="33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58854" y="5022090"/>
            <a:ext cx="78535" cy="730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77555" y="4684798"/>
            <a:ext cx="74930" cy="360045"/>
          </a:xfrm>
          <a:custGeom>
            <a:avLst/>
            <a:gdLst/>
            <a:ahLst/>
            <a:cxnLst/>
            <a:rect l="l" t="t" r="r" b="b"/>
            <a:pathLst>
              <a:path w="74929" h="360045">
                <a:moveTo>
                  <a:pt x="7479" y="0"/>
                </a:moveTo>
                <a:lnTo>
                  <a:pt x="0" y="41221"/>
                </a:lnTo>
                <a:lnTo>
                  <a:pt x="7479" y="359779"/>
                </a:lnTo>
                <a:lnTo>
                  <a:pt x="67314" y="359779"/>
                </a:lnTo>
                <a:lnTo>
                  <a:pt x="74794" y="3743"/>
                </a:lnTo>
                <a:lnTo>
                  <a:pt x="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14951" y="4403723"/>
            <a:ext cx="59834" cy="637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11211" y="4426199"/>
            <a:ext cx="71120" cy="93980"/>
          </a:xfrm>
          <a:custGeom>
            <a:avLst/>
            <a:gdLst/>
            <a:ahLst/>
            <a:cxnLst/>
            <a:rect l="l" t="t" r="r" b="b"/>
            <a:pathLst>
              <a:path w="71120" h="93979">
                <a:moveTo>
                  <a:pt x="11219" y="0"/>
                </a:moveTo>
                <a:lnTo>
                  <a:pt x="7479" y="3756"/>
                </a:lnTo>
                <a:lnTo>
                  <a:pt x="0" y="7500"/>
                </a:lnTo>
                <a:lnTo>
                  <a:pt x="37396" y="93700"/>
                </a:lnTo>
                <a:lnTo>
                  <a:pt x="66468" y="22489"/>
                </a:lnTo>
                <a:lnTo>
                  <a:pt x="33657" y="22489"/>
                </a:lnTo>
                <a:lnTo>
                  <a:pt x="27522" y="20029"/>
                </a:lnTo>
                <a:lnTo>
                  <a:pt x="21036" y="14057"/>
                </a:lnTo>
                <a:lnTo>
                  <a:pt x="15251" y="6678"/>
                </a:lnTo>
                <a:lnTo>
                  <a:pt x="11219" y="0"/>
                </a:lnTo>
                <a:close/>
              </a:path>
              <a:path w="71120" h="93979">
                <a:moveTo>
                  <a:pt x="59838" y="0"/>
                </a:moveTo>
                <a:lnTo>
                  <a:pt x="55746" y="5627"/>
                </a:lnTo>
                <a:lnTo>
                  <a:pt x="49552" y="14061"/>
                </a:lnTo>
                <a:lnTo>
                  <a:pt x="41955" y="21088"/>
                </a:lnTo>
                <a:lnTo>
                  <a:pt x="33657" y="22489"/>
                </a:lnTo>
                <a:lnTo>
                  <a:pt x="66468" y="22489"/>
                </a:lnTo>
                <a:lnTo>
                  <a:pt x="71059" y="11244"/>
                </a:lnTo>
                <a:lnTo>
                  <a:pt x="59838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11211" y="4426199"/>
            <a:ext cx="37465" cy="93980"/>
          </a:xfrm>
          <a:custGeom>
            <a:avLst/>
            <a:gdLst/>
            <a:ahLst/>
            <a:cxnLst/>
            <a:rect l="l" t="t" r="r" b="b"/>
            <a:pathLst>
              <a:path w="37465" h="93979">
                <a:moveTo>
                  <a:pt x="11219" y="0"/>
                </a:moveTo>
                <a:lnTo>
                  <a:pt x="7479" y="3756"/>
                </a:lnTo>
                <a:lnTo>
                  <a:pt x="0" y="7500"/>
                </a:lnTo>
                <a:lnTo>
                  <a:pt x="37396" y="93700"/>
                </a:lnTo>
                <a:lnTo>
                  <a:pt x="33657" y="22489"/>
                </a:lnTo>
                <a:lnTo>
                  <a:pt x="27522" y="20029"/>
                </a:lnTo>
                <a:lnTo>
                  <a:pt x="21036" y="14057"/>
                </a:lnTo>
                <a:lnTo>
                  <a:pt x="15251" y="6678"/>
                </a:lnTo>
                <a:lnTo>
                  <a:pt x="11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33650" y="444494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4959" y="0"/>
                </a:moveTo>
                <a:lnTo>
                  <a:pt x="0" y="0"/>
                </a:lnTo>
                <a:lnTo>
                  <a:pt x="0" y="7500"/>
                </a:lnTo>
                <a:lnTo>
                  <a:pt x="7479" y="14988"/>
                </a:lnTo>
                <a:lnTo>
                  <a:pt x="14959" y="14988"/>
                </a:lnTo>
                <a:lnTo>
                  <a:pt x="14959" y="0"/>
                </a:lnTo>
                <a:close/>
              </a:path>
            </a:pathLst>
          </a:custGeom>
          <a:solidFill>
            <a:srgbClr val="013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37241" y="4459933"/>
            <a:ext cx="11430" cy="60325"/>
          </a:xfrm>
          <a:custGeom>
            <a:avLst/>
            <a:gdLst/>
            <a:ahLst/>
            <a:cxnLst/>
            <a:rect l="l" t="t" r="r" b="b"/>
            <a:pathLst>
              <a:path w="11429" h="60325">
                <a:moveTo>
                  <a:pt x="11367" y="0"/>
                </a:moveTo>
                <a:lnTo>
                  <a:pt x="3887" y="0"/>
                </a:lnTo>
                <a:lnTo>
                  <a:pt x="0" y="33767"/>
                </a:lnTo>
                <a:lnTo>
                  <a:pt x="11366" y="59966"/>
                </a:lnTo>
                <a:lnTo>
                  <a:pt x="11367" y="0"/>
                </a:lnTo>
                <a:close/>
              </a:path>
            </a:pathLst>
          </a:custGeom>
          <a:solidFill>
            <a:srgbClr val="013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48609" y="444494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11219" y="0"/>
                </a:moveTo>
                <a:lnTo>
                  <a:pt x="0" y="0"/>
                </a:lnTo>
                <a:lnTo>
                  <a:pt x="0" y="14988"/>
                </a:lnTo>
                <a:lnTo>
                  <a:pt x="3739" y="14988"/>
                </a:lnTo>
                <a:lnTo>
                  <a:pt x="11219" y="7500"/>
                </a:lnTo>
                <a:lnTo>
                  <a:pt x="11219" y="0"/>
                </a:lnTo>
                <a:close/>
              </a:path>
            </a:pathLst>
          </a:custGeom>
          <a:solidFill>
            <a:srgbClr val="225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46697" y="4459933"/>
            <a:ext cx="10795" cy="60325"/>
          </a:xfrm>
          <a:custGeom>
            <a:avLst/>
            <a:gdLst/>
            <a:ahLst/>
            <a:cxnLst/>
            <a:rect l="l" t="t" r="r" b="b"/>
            <a:pathLst>
              <a:path w="10795" h="60325">
                <a:moveTo>
                  <a:pt x="5651" y="0"/>
                </a:moveTo>
                <a:lnTo>
                  <a:pt x="1911" y="0"/>
                </a:lnTo>
                <a:lnTo>
                  <a:pt x="0" y="55562"/>
                </a:lnTo>
                <a:lnTo>
                  <a:pt x="1910" y="59966"/>
                </a:lnTo>
                <a:lnTo>
                  <a:pt x="10214" y="39627"/>
                </a:lnTo>
                <a:lnTo>
                  <a:pt x="5651" y="0"/>
                </a:lnTo>
                <a:close/>
              </a:path>
            </a:pathLst>
          </a:custGeom>
          <a:solidFill>
            <a:srgbClr val="225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10159" y="4317524"/>
            <a:ext cx="72390" cy="105410"/>
          </a:xfrm>
          <a:custGeom>
            <a:avLst/>
            <a:gdLst/>
            <a:ahLst/>
            <a:cxnLst/>
            <a:rect l="l" t="t" r="r" b="b"/>
            <a:pathLst>
              <a:path w="72390" h="105410">
                <a:moveTo>
                  <a:pt x="34709" y="0"/>
                </a:moveTo>
                <a:lnTo>
                  <a:pt x="14725" y="4567"/>
                </a:lnTo>
                <a:lnTo>
                  <a:pt x="3856" y="16863"/>
                </a:lnTo>
                <a:lnTo>
                  <a:pt x="0" y="34780"/>
                </a:lnTo>
                <a:lnTo>
                  <a:pt x="1051" y="56209"/>
                </a:lnTo>
                <a:lnTo>
                  <a:pt x="5784" y="74889"/>
                </a:lnTo>
                <a:lnTo>
                  <a:pt x="13673" y="90408"/>
                </a:lnTo>
                <a:lnTo>
                  <a:pt x="23665" y="101008"/>
                </a:lnTo>
                <a:lnTo>
                  <a:pt x="34709" y="104932"/>
                </a:lnTo>
                <a:lnTo>
                  <a:pt x="52647" y="102004"/>
                </a:lnTo>
                <a:lnTo>
                  <a:pt x="63223" y="92753"/>
                </a:lnTo>
                <a:lnTo>
                  <a:pt x="68892" y="76474"/>
                </a:lnTo>
                <a:lnTo>
                  <a:pt x="72111" y="52466"/>
                </a:lnTo>
                <a:lnTo>
                  <a:pt x="71526" y="33201"/>
                </a:lnTo>
                <a:lnTo>
                  <a:pt x="67435" y="16395"/>
                </a:lnTo>
                <a:lnTo>
                  <a:pt x="56332" y="4508"/>
                </a:lnTo>
                <a:lnTo>
                  <a:pt x="34709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611211" y="4317524"/>
            <a:ext cx="33655" cy="105410"/>
          </a:xfrm>
          <a:custGeom>
            <a:avLst/>
            <a:gdLst/>
            <a:ahLst/>
            <a:cxnLst/>
            <a:rect l="l" t="t" r="r" b="b"/>
            <a:pathLst>
              <a:path w="33654" h="105410">
                <a:moveTo>
                  <a:pt x="33657" y="0"/>
                </a:moveTo>
                <a:lnTo>
                  <a:pt x="14199" y="4508"/>
                </a:lnTo>
                <a:lnTo>
                  <a:pt x="4207" y="16395"/>
                </a:lnTo>
                <a:lnTo>
                  <a:pt x="525" y="33201"/>
                </a:lnTo>
                <a:lnTo>
                  <a:pt x="0" y="52466"/>
                </a:lnTo>
                <a:lnTo>
                  <a:pt x="2103" y="76474"/>
                </a:lnTo>
                <a:lnTo>
                  <a:pt x="8414" y="92753"/>
                </a:lnTo>
                <a:lnTo>
                  <a:pt x="18932" y="102004"/>
                </a:lnTo>
                <a:lnTo>
                  <a:pt x="33657" y="104932"/>
                </a:lnTo>
                <a:lnTo>
                  <a:pt x="33657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48608" y="4366245"/>
            <a:ext cx="26670" cy="15240"/>
          </a:xfrm>
          <a:custGeom>
            <a:avLst/>
            <a:gdLst/>
            <a:ahLst/>
            <a:cxnLst/>
            <a:rect l="l" t="t" r="r" b="b"/>
            <a:pathLst>
              <a:path w="26670" h="15239">
                <a:moveTo>
                  <a:pt x="3741" y="0"/>
                </a:moveTo>
                <a:lnTo>
                  <a:pt x="0" y="0"/>
                </a:lnTo>
                <a:lnTo>
                  <a:pt x="0" y="11244"/>
                </a:lnTo>
                <a:lnTo>
                  <a:pt x="3741" y="14988"/>
                </a:lnTo>
                <a:lnTo>
                  <a:pt x="26178" y="14988"/>
                </a:lnTo>
                <a:lnTo>
                  <a:pt x="26178" y="11244"/>
                </a:lnTo>
                <a:lnTo>
                  <a:pt x="3741" y="11244"/>
                </a:lnTo>
                <a:lnTo>
                  <a:pt x="3741" y="0"/>
                </a:lnTo>
                <a:close/>
              </a:path>
              <a:path w="26670" h="15239">
                <a:moveTo>
                  <a:pt x="26178" y="7487"/>
                </a:moveTo>
                <a:lnTo>
                  <a:pt x="22442" y="11244"/>
                </a:lnTo>
                <a:lnTo>
                  <a:pt x="26178" y="11244"/>
                </a:lnTo>
                <a:lnTo>
                  <a:pt x="26178" y="7487"/>
                </a:lnTo>
                <a:close/>
              </a:path>
              <a:path w="26670" h="15239">
                <a:moveTo>
                  <a:pt x="26178" y="0"/>
                </a:moveTo>
                <a:lnTo>
                  <a:pt x="22442" y="0"/>
                </a:lnTo>
                <a:lnTo>
                  <a:pt x="26178" y="3743"/>
                </a:lnTo>
                <a:lnTo>
                  <a:pt x="26178" y="0"/>
                </a:lnTo>
                <a:close/>
              </a:path>
            </a:pathLst>
          </a:custGeom>
          <a:solidFill>
            <a:srgbClr val="5E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41129" y="4366238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0" y="7495"/>
                </a:moveTo>
                <a:lnTo>
                  <a:pt x="11219" y="7495"/>
                </a:lnTo>
                <a:lnTo>
                  <a:pt x="11219" y="0"/>
                </a:lnTo>
                <a:lnTo>
                  <a:pt x="0" y="0"/>
                </a:lnTo>
                <a:lnTo>
                  <a:pt x="0" y="7495"/>
                </a:lnTo>
                <a:close/>
              </a:path>
            </a:pathLst>
          </a:custGeom>
          <a:solidFill>
            <a:srgbClr val="5E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74786" y="4362489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7484" y="0"/>
                </a:moveTo>
                <a:lnTo>
                  <a:pt x="0" y="3756"/>
                </a:lnTo>
                <a:lnTo>
                  <a:pt x="0" y="11244"/>
                </a:lnTo>
                <a:lnTo>
                  <a:pt x="7484" y="3756"/>
                </a:lnTo>
                <a:lnTo>
                  <a:pt x="7484" y="0"/>
                </a:lnTo>
                <a:close/>
              </a:path>
            </a:pathLst>
          </a:custGeom>
          <a:solidFill>
            <a:srgbClr val="5E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14951" y="4366245"/>
            <a:ext cx="26670" cy="15240"/>
          </a:xfrm>
          <a:custGeom>
            <a:avLst/>
            <a:gdLst/>
            <a:ahLst/>
            <a:cxnLst/>
            <a:rect l="l" t="t" r="r" b="b"/>
            <a:pathLst>
              <a:path w="26670" h="15239">
                <a:moveTo>
                  <a:pt x="3739" y="0"/>
                </a:moveTo>
                <a:lnTo>
                  <a:pt x="0" y="0"/>
                </a:lnTo>
                <a:lnTo>
                  <a:pt x="0" y="14988"/>
                </a:lnTo>
                <a:lnTo>
                  <a:pt x="26178" y="14988"/>
                </a:lnTo>
                <a:lnTo>
                  <a:pt x="26178" y="11244"/>
                </a:lnTo>
                <a:lnTo>
                  <a:pt x="3739" y="11244"/>
                </a:lnTo>
                <a:lnTo>
                  <a:pt x="3739" y="0"/>
                </a:lnTo>
                <a:close/>
              </a:path>
              <a:path w="26670" h="15239">
                <a:moveTo>
                  <a:pt x="26178" y="0"/>
                </a:moveTo>
                <a:lnTo>
                  <a:pt x="22438" y="0"/>
                </a:lnTo>
                <a:lnTo>
                  <a:pt x="22438" y="11244"/>
                </a:lnTo>
                <a:lnTo>
                  <a:pt x="26178" y="11244"/>
                </a:lnTo>
                <a:lnTo>
                  <a:pt x="26178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07472" y="4362489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0" y="0"/>
                </a:moveTo>
                <a:lnTo>
                  <a:pt x="0" y="3756"/>
                </a:lnTo>
                <a:lnTo>
                  <a:pt x="7479" y="11244"/>
                </a:lnTo>
                <a:lnTo>
                  <a:pt x="7479" y="3756"/>
                </a:lnTo>
                <a:lnTo>
                  <a:pt x="0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99992" y="4310023"/>
            <a:ext cx="37465" cy="60325"/>
          </a:xfrm>
          <a:custGeom>
            <a:avLst/>
            <a:gdLst/>
            <a:ahLst/>
            <a:cxnLst/>
            <a:rect l="l" t="t" r="r" b="b"/>
            <a:pathLst>
              <a:path w="37465" h="60325">
                <a:moveTo>
                  <a:pt x="33657" y="11244"/>
                </a:moveTo>
                <a:lnTo>
                  <a:pt x="11219" y="11244"/>
                </a:lnTo>
                <a:lnTo>
                  <a:pt x="3739" y="22489"/>
                </a:lnTo>
                <a:lnTo>
                  <a:pt x="1577" y="30863"/>
                </a:lnTo>
                <a:lnTo>
                  <a:pt x="467" y="38886"/>
                </a:lnTo>
                <a:lnTo>
                  <a:pt x="58" y="46204"/>
                </a:lnTo>
                <a:lnTo>
                  <a:pt x="0" y="59966"/>
                </a:lnTo>
                <a:lnTo>
                  <a:pt x="11219" y="59966"/>
                </a:lnTo>
                <a:lnTo>
                  <a:pt x="11219" y="56222"/>
                </a:lnTo>
                <a:lnTo>
                  <a:pt x="18698" y="52466"/>
                </a:lnTo>
                <a:lnTo>
                  <a:pt x="14959" y="44978"/>
                </a:lnTo>
                <a:lnTo>
                  <a:pt x="14959" y="41234"/>
                </a:lnTo>
                <a:lnTo>
                  <a:pt x="11219" y="37477"/>
                </a:lnTo>
                <a:lnTo>
                  <a:pt x="11219" y="29989"/>
                </a:lnTo>
                <a:lnTo>
                  <a:pt x="15777" y="22316"/>
                </a:lnTo>
                <a:lnTo>
                  <a:pt x="22438" y="16400"/>
                </a:lnTo>
                <a:lnTo>
                  <a:pt x="29100" y="12592"/>
                </a:lnTo>
                <a:lnTo>
                  <a:pt x="33657" y="11244"/>
                </a:lnTo>
                <a:close/>
              </a:path>
              <a:path w="37465" h="60325">
                <a:moveTo>
                  <a:pt x="29918" y="0"/>
                </a:moveTo>
                <a:lnTo>
                  <a:pt x="22438" y="7500"/>
                </a:lnTo>
                <a:lnTo>
                  <a:pt x="14959" y="11244"/>
                </a:lnTo>
                <a:lnTo>
                  <a:pt x="37397" y="11244"/>
                </a:lnTo>
                <a:lnTo>
                  <a:pt x="33657" y="3756"/>
                </a:lnTo>
                <a:lnTo>
                  <a:pt x="29918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29910" y="4309089"/>
            <a:ext cx="66040" cy="64769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56096" y="15922"/>
                </a:moveTo>
                <a:lnTo>
                  <a:pt x="33657" y="15922"/>
                </a:lnTo>
                <a:lnTo>
                  <a:pt x="37397" y="19679"/>
                </a:lnTo>
                <a:lnTo>
                  <a:pt x="48611" y="23423"/>
                </a:lnTo>
                <a:lnTo>
                  <a:pt x="48611" y="60900"/>
                </a:lnTo>
                <a:lnTo>
                  <a:pt x="56096" y="64644"/>
                </a:lnTo>
                <a:lnTo>
                  <a:pt x="62524" y="57968"/>
                </a:lnTo>
                <a:lnTo>
                  <a:pt x="65447" y="53401"/>
                </a:lnTo>
                <a:lnTo>
                  <a:pt x="65565" y="48837"/>
                </a:lnTo>
                <a:lnTo>
                  <a:pt x="63581" y="42168"/>
                </a:lnTo>
                <a:lnTo>
                  <a:pt x="63581" y="27167"/>
                </a:lnTo>
                <a:lnTo>
                  <a:pt x="59832" y="27167"/>
                </a:lnTo>
                <a:lnTo>
                  <a:pt x="56096" y="19679"/>
                </a:lnTo>
                <a:lnTo>
                  <a:pt x="56096" y="15922"/>
                </a:lnTo>
                <a:close/>
              </a:path>
              <a:path w="66040" h="64770">
                <a:moveTo>
                  <a:pt x="26060" y="0"/>
                </a:moveTo>
                <a:lnTo>
                  <a:pt x="18697" y="934"/>
                </a:lnTo>
                <a:lnTo>
                  <a:pt x="3739" y="934"/>
                </a:lnTo>
                <a:lnTo>
                  <a:pt x="3739" y="4690"/>
                </a:lnTo>
                <a:lnTo>
                  <a:pt x="0" y="8434"/>
                </a:lnTo>
                <a:lnTo>
                  <a:pt x="3739" y="15922"/>
                </a:lnTo>
                <a:lnTo>
                  <a:pt x="8881" y="18620"/>
                </a:lnTo>
                <a:lnTo>
                  <a:pt x="16828" y="20613"/>
                </a:lnTo>
                <a:lnTo>
                  <a:pt x="24775" y="21199"/>
                </a:lnTo>
                <a:lnTo>
                  <a:pt x="29916" y="19679"/>
                </a:lnTo>
                <a:lnTo>
                  <a:pt x="29916" y="15922"/>
                </a:lnTo>
                <a:lnTo>
                  <a:pt x="59832" y="15922"/>
                </a:lnTo>
                <a:lnTo>
                  <a:pt x="52360" y="8434"/>
                </a:lnTo>
                <a:lnTo>
                  <a:pt x="44995" y="5156"/>
                </a:lnTo>
                <a:lnTo>
                  <a:pt x="35527" y="1876"/>
                </a:lnTo>
                <a:lnTo>
                  <a:pt x="26060" y="0"/>
                </a:lnTo>
                <a:close/>
              </a:path>
            </a:pathLst>
          </a:custGeom>
          <a:solidFill>
            <a:srgbClr val="5E1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74786" y="4362489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11220" y="0"/>
                </a:moveTo>
                <a:lnTo>
                  <a:pt x="3735" y="7500"/>
                </a:lnTo>
                <a:lnTo>
                  <a:pt x="0" y="29989"/>
                </a:lnTo>
                <a:lnTo>
                  <a:pt x="3735" y="29989"/>
                </a:lnTo>
                <a:lnTo>
                  <a:pt x="7484" y="26233"/>
                </a:lnTo>
                <a:lnTo>
                  <a:pt x="11220" y="26233"/>
                </a:lnTo>
                <a:lnTo>
                  <a:pt x="11220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03732" y="4362489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0" y="0"/>
                </a:moveTo>
                <a:lnTo>
                  <a:pt x="0" y="15001"/>
                </a:lnTo>
                <a:lnTo>
                  <a:pt x="3739" y="26233"/>
                </a:lnTo>
                <a:lnTo>
                  <a:pt x="7479" y="26233"/>
                </a:lnTo>
                <a:lnTo>
                  <a:pt x="7479" y="29989"/>
                </a:lnTo>
                <a:lnTo>
                  <a:pt x="11219" y="29989"/>
                </a:lnTo>
                <a:lnTo>
                  <a:pt x="7479" y="7500"/>
                </a:lnTo>
                <a:lnTo>
                  <a:pt x="0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43662" y="4433700"/>
            <a:ext cx="113030" cy="285115"/>
          </a:xfrm>
          <a:custGeom>
            <a:avLst/>
            <a:gdLst/>
            <a:ahLst/>
            <a:cxnLst/>
            <a:rect l="l" t="t" r="r" b="b"/>
            <a:pathLst>
              <a:path w="113029" h="285114">
                <a:moveTo>
                  <a:pt x="71288" y="0"/>
                </a:moveTo>
                <a:lnTo>
                  <a:pt x="51537" y="9310"/>
                </a:lnTo>
                <a:lnTo>
                  <a:pt x="39500" y="15461"/>
                </a:lnTo>
                <a:lnTo>
                  <a:pt x="30268" y="19503"/>
                </a:lnTo>
                <a:lnTo>
                  <a:pt x="18932" y="22489"/>
                </a:lnTo>
                <a:lnTo>
                  <a:pt x="6077" y="25414"/>
                </a:lnTo>
                <a:lnTo>
                  <a:pt x="233" y="31855"/>
                </a:lnTo>
                <a:lnTo>
                  <a:pt x="0" y="46729"/>
                </a:lnTo>
                <a:lnTo>
                  <a:pt x="3973" y="74955"/>
                </a:lnTo>
                <a:lnTo>
                  <a:pt x="7537" y="77414"/>
                </a:lnTo>
                <a:lnTo>
                  <a:pt x="15659" y="83386"/>
                </a:lnTo>
                <a:lnTo>
                  <a:pt x="24483" y="90765"/>
                </a:lnTo>
                <a:lnTo>
                  <a:pt x="30152" y="97444"/>
                </a:lnTo>
                <a:lnTo>
                  <a:pt x="31846" y="109093"/>
                </a:lnTo>
                <a:lnTo>
                  <a:pt x="35293" y="128826"/>
                </a:lnTo>
                <a:lnTo>
                  <a:pt x="38039" y="150668"/>
                </a:lnTo>
                <a:lnTo>
                  <a:pt x="37630" y="168642"/>
                </a:lnTo>
                <a:lnTo>
                  <a:pt x="35877" y="183575"/>
                </a:lnTo>
                <a:lnTo>
                  <a:pt x="32020" y="209400"/>
                </a:lnTo>
                <a:lnTo>
                  <a:pt x="28164" y="242954"/>
                </a:lnTo>
                <a:lnTo>
                  <a:pt x="26411" y="281075"/>
                </a:lnTo>
                <a:lnTo>
                  <a:pt x="27696" y="283246"/>
                </a:lnTo>
                <a:lnTo>
                  <a:pt x="36695" y="284362"/>
                </a:lnTo>
                <a:lnTo>
                  <a:pt x="61120" y="284773"/>
                </a:lnTo>
                <a:lnTo>
                  <a:pt x="108685" y="284831"/>
                </a:lnTo>
                <a:lnTo>
                  <a:pt x="112306" y="128826"/>
                </a:lnTo>
                <a:lnTo>
                  <a:pt x="112425" y="89943"/>
                </a:lnTo>
                <a:lnTo>
                  <a:pt x="104944" y="89943"/>
                </a:lnTo>
                <a:lnTo>
                  <a:pt x="101206" y="82455"/>
                </a:lnTo>
                <a:lnTo>
                  <a:pt x="96181" y="75601"/>
                </a:lnTo>
                <a:lnTo>
                  <a:pt x="91857" y="66992"/>
                </a:lnTo>
                <a:lnTo>
                  <a:pt x="87532" y="57681"/>
                </a:lnTo>
                <a:lnTo>
                  <a:pt x="82507" y="48722"/>
                </a:lnTo>
                <a:lnTo>
                  <a:pt x="79761" y="39703"/>
                </a:lnTo>
                <a:lnTo>
                  <a:pt x="77365" y="29983"/>
                </a:lnTo>
                <a:lnTo>
                  <a:pt x="75670" y="20262"/>
                </a:lnTo>
                <a:lnTo>
                  <a:pt x="75028" y="11244"/>
                </a:lnTo>
                <a:lnTo>
                  <a:pt x="71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41129" y="4433700"/>
            <a:ext cx="100965" cy="285115"/>
          </a:xfrm>
          <a:custGeom>
            <a:avLst/>
            <a:gdLst/>
            <a:ahLst/>
            <a:cxnLst/>
            <a:rect l="l" t="t" r="r" b="b"/>
            <a:pathLst>
              <a:path w="100965" h="285114">
                <a:moveTo>
                  <a:pt x="33656" y="0"/>
                </a:moveTo>
                <a:lnTo>
                  <a:pt x="33656" y="11244"/>
                </a:lnTo>
                <a:lnTo>
                  <a:pt x="26820" y="39821"/>
                </a:lnTo>
                <a:lnTo>
                  <a:pt x="21036" y="57155"/>
                </a:lnTo>
                <a:lnTo>
                  <a:pt x="13147" y="70272"/>
                </a:lnTo>
                <a:lnTo>
                  <a:pt x="0" y="86199"/>
                </a:lnTo>
                <a:lnTo>
                  <a:pt x="3739" y="284831"/>
                </a:lnTo>
                <a:lnTo>
                  <a:pt x="82274" y="281075"/>
                </a:lnTo>
                <a:lnTo>
                  <a:pt x="80521" y="250336"/>
                </a:lnTo>
                <a:lnTo>
                  <a:pt x="76664" y="215026"/>
                </a:lnTo>
                <a:lnTo>
                  <a:pt x="72807" y="184632"/>
                </a:lnTo>
                <a:lnTo>
                  <a:pt x="71054" y="168642"/>
                </a:lnTo>
                <a:lnTo>
                  <a:pt x="75787" y="112257"/>
                </a:lnTo>
                <a:lnTo>
                  <a:pt x="80990" y="98145"/>
                </a:lnTo>
                <a:lnTo>
                  <a:pt x="84144" y="90884"/>
                </a:lnTo>
                <a:lnTo>
                  <a:pt x="90102" y="73783"/>
                </a:lnTo>
                <a:lnTo>
                  <a:pt x="100967" y="41221"/>
                </a:lnTo>
                <a:lnTo>
                  <a:pt x="100967" y="29976"/>
                </a:lnTo>
                <a:lnTo>
                  <a:pt x="89759" y="22489"/>
                </a:lnTo>
                <a:lnTo>
                  <a:pt x="77308" y="17918"/>
                </a:lnTo>
                <a:lnTo>
                  <a:pt x="65910" y="14052"/>
                </a:lnTo>
                <a:lnTo>
                  <a:pt x="52411" y="8782"/>
                </a:lnTo>
                <a:lnTo>
                  <a:pt x="33656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48454" y="4426199"/>
            <a:ext cx="198788" cy="1906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78522" y="4647321"/>
            <a:ext cx="37465" cy="30480"/>
          </a:xfrm>
          <a:custGeom>
            <a:avLst/>
            <a:gdLst/>
            <a:ahLst/>
            <a:cxnLst/>
            <a:rect l="l" t="t" r="r" b="b"/>
            <a:pathLst>
              <a:path w="37465" h="30479">
                <a:moveTo>
                  <a:pt x="0" y="0"/>
                </a:moveTo>
                <a:lnTo>
                  <a:pt x="0" y="22489"/>
                </a:lnTo>
                <a:lnTo>
                  <a:pt x="37397" y="29976"/>
                </a:lnTo>
                <a:lnTo>
                  <a:pt x="37397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77555" y="4647321"/>
            <a:ext cx="37465" cy="30480"/>
          </a:xfrm>
          <a:custGeom>
            <a:avLst/>
            <a:gdLst/>
            <a:ahLst/>
            <a:cxnLst/>
            <a:rect l="l" t="t" r="r" b="b"/>
            <a:pathLst>
              <a:path w="37465" h="30479">
                <a:moveTo>
                  <a:pt x="37397" y="0"/>
                </a:moveTo>
                <a:lnTo>
                  <a:pt x="0" y="11244"/>
                </a:lnTo>
                <a:lnTo>
                  <a:pt x="0" y="29976"/>
                </a:lnTo>
                <a:lnTo>
                  <a:pt x="37397" y="22489"/>
                </a:lnTo>
                <a:lnTo>
                  <a:pt x="37397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07258" y="5890548"/>
            <a:ext cx="59055" cy="64769"/>
          </a:xfrm>
          <a:custGeom>
            <a:avLst/>
            <a:gdLst/>
            <a:ahLst/>
            <a:cxnLst/>
            <a:rect l="l" t="t" r="r" b="b"/>
            <a:pathLst>
              <a:path w="59054" h="64770">
                <a:moveTo>
                  <a:pt x="43031" y="0"/>
                </a:moveTo>
                <a:lnTo>
                  <a:pt x="31630" y="936"/>
                </a:lnTo>
                <a:lnTo>
                  <a:pt x="24789" y="4682"/>
                </a:lnTo>
                <a:lnTo>
                  <a:pt x="22450" y="12583"/>
                </a:lnTo>
                <a:lnTo>
                  <a:pt x="20112" y="20133"/>
                </a:lnTo>
                <a:lnTo>
                  <a:pt x="16370" y="28386"/>
                </a:lnTo>
                <a:lnTo>
                  <a:pt x="9822" y="38395"/>
                </a:lnTo>
                <a:lnTo>
                  <a:pt x="1578" y="49339"/>
                </a:lnTo>
                <a:lnTo>
                  <a:pt x="0" y="55719"/>
                </a:lnTo>
                <a:lnTo>
                  <a:pt x="6138" y="59991"/>
                </a:lnTo>
                <a:lnTo>
                  <a:pt x="21047" y="64615"/>
                </a:lnTo>
                <a:lnTo>
                  <a:pt x="39990" y="64615"/>
                </a:lnTo>
                <a:lnTo>
                  <a:pt x="48176" y="61806"/>
                </a:lnTo>
                <a:lnTo>
                  <a:pt x="54958" y="51973"/>
                </a:lnTo>
                <a:lnTo>
                  <a:pt x="54724" y="30903"/>
                </a:lnTo>
                <a:lnTo>
                  <a:pt x="52678" y="26220"/>
                </a:lnTo>
                <a:lnTo>
                  <a:pt x="52385" y="21537"/>
                </a:lnTo>
                <a:lnTo>
                  <a:pt x="54198" y="14046"/>
                </a:lnTo>
                <a:lnTo>
                  <a:pt x="58466" y="936"/>
                </a:lnTo>
                <a:lnTo>
                  <a:pt x="53730" y="468"/>
                </a:lnTo>
                <a:lnTo>
                  <a:pt x="43031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13900" y="5876150"/>
            <a:ext cx="79051" cy="644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17080" y="5524386"/>
            <a:ext cx="161290" cy="389890"/>
          </a:xfrm>
          <a:custGeom>
            <a:avLst/>
            <a:gdLst/>
            <a:ahLst/>
            <a:cxnLst/>
            <a:rect l="l" t="t" r="r" b="b"/>
            <a:pathLst>
              <a:path w="161290" h="389889">
                <a:moveTo>
                  <a:pt x="41160" y="0"/>
                </a:moveTo>
                <a:lnTo>
                  <a:pt x="32448" y="40681"/>
                </a:lnTo>
                <a:lnTo>
                  <a:pt x="27596" y="78201"/>
                </a:lnTo>
                <a:lnTo>
                  <a:pt x="24834" y="112376"/>
                </a:lnTo>
                <a:lnTo>
                  <a:pt x="22451" y="142351"/>
                </a:lnTo>
                <a:lnTo>
                  <a:pt x="19038" y="182803"/>
                </a:lnTo>
                <a:lnTo>
                  <a:pt x="14009" y="241237"/>
                </a:lnTo>
                <a:lnTo>
                  <a:pt x="8441" y="304167"/>
                </a:lnTo>
                <a:lnTo>
                  <a:pt x="3412" y="358107"/>
                </a:lnTo>
                <a:lnTo>
                  <a:pt x="0" y="389572"/>
                </a:lnTo>
                <a:lnTo>
                  <a:pt x="52386" y="389572"/>
                </a:lnTo>
                <a:lnTo>
                  <a:pt x="65950" y="312780"/>
                </a:lnTo>
                <a:lnTo>
                  <a:pt x="76064" y="256826"/>
                </a:lnTo>
                <a:lnTo>
                  <a:pt x="84658" y="216675"/>
                </a:lnTo>
                <a:lnTo>
                  <a:pt x="86997" y="202277"/>
                </a:lnTo>
                <a:lnTo>
                  <a:pt x="90738" y="171022"/>
                </a:lnTo>
                <a:lnTo>
                  <a:pt x="95902" y="124779"/>
                </a:lnTo>
                <a:lnTo>
                  <a:pt x="96644" y="116942"/>
                </a:lnTo>
                <a:lnTo>
                  <a:pt x="97287" y="112376"/>
                </a:lnTo>
                <a:lnTo>
                  <a:pt x="153922" y="112376"/>
                </a:lnTo>
                <a:lnTo>
                  <a:pt x="154344" y="106063"/>
                </a:lnTo>
                <a:lnTo>
                  <a:pt x="160893" y="3754"/>
                </a:lnTo>
                <a:lnTo>
                  <a:pt x="41160" y="0"/>
                </a:lnTo>
                <a:close/>
              </a:path>
              <a:path w="161290" h="389889">
                <a:moveTo>
                  <a:pt x="153922" y="112376"/>
                </a:moveTo>
                <a:lnTo>
                  <a:pt x="97287" y="112376"/>
                </a:lnTo>
                <a:lnTo>
                  <a:pt x="95902" y="124779"/>
                </a:lnTo>
                <a:lnTo>
                  <a:pt x="94948" y="134854"/>
                </a:lnTo>
                <a:lnTo>
                  <a:pt x="92551" y="172431"/>
                </a:lnTo>
                <a:lnTo>
                  <a:pt x="89804" y="235992"/>
                </a:lnTo>
                <a:lnTo>
                  <a:pt x="87699" y="246584"/>
                </a:lnTo>
                <a:lnTo>
                  <a:pt x="86997" y="264552"/>
                </a:lnTo>
                <a:lnTo>
                  <a:pt x="87699" y="302890"/>
                </a:lnTo>
                <a:lnTo>
                  <a:pt x="89804" y="374590"/>
                </a:lnTo>
                <a:lnTo>
                  <a:pt x="142190" y="374590"/>
                </a:lnTo>
                <a:lnTo>
                  <a:pt x="142774" y="354163"/>
                </a:lnTo>
                <a:lnTo>
                  <a:pt x="144150" y="302890"/>
                </a:lnTo>
                <a:lnTo>
                  <a:pt x="145344" y="252906"/>
                </a:lnTo>
                <a:lnTo>
                  <a:pt x="145928" y="213514"/>
                </a:lnTo>
                <a:lnTo>
                  <a:pt x="148265" y="191278"/>
                </a:lnTo>
                <a:lnTo>
                  <a:pt x="150602" y="162016"/>
                </a:lnTo>
                <a:lnTo>
                  <a:pt x="153922" y="112376"/>
                </a:lnTo>
                <a:close/>
              </a:path>
              <a:path w="161290" h="389889">
                <a:moveTo>
                  <a:pt x="97287" y="112376"/>
                </a:moveTo>
                <a:lnTo>
                  <a:pt x="96644" y="116942"/>
                </a:lnTo>
                <a:lnTo>
                  <a:pt x="95902" y="124779"/>
                </a:lnTo>
                <a:lnTo>
                  <a:pt x="97287" y="112376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36818" y="5543122"/>
            <a:ext cx="41275" cy="356235"/>
          </a:xfrm>
          <a:custGeom>
            <a:avLst/>
            <a:gdLst/>
            <a:ahLst/>
            <a:cxnLst/>
            <a:rect l="l" t="t" r="r" b="b"/>
            <a:pathLst>
              <a:path w="41275" h="356235">
                <a:moveTo>
                  <a:pt x="41156" y="0"/>
                </a:moveTo>
                <a:lnTo>
                  <a:pt x="22453" y="0"/>
                </a:lnTo>
                <a:lnTo>
                  <a:pt x="20699" y="49336"/>
                </a:lnTo>
                <a:lnTo>
                  <a:pt x="16840" y="116586"/>
                </a:lnTo>
                <a:lnTo>
                  <a:pt x="12981" y="181731"/>
                </a:lnTo>
                <a:lnTo>
                  <a:pt x="11226" y="224753"/>
                </a:lnTo>
                <a:lnTo>
                  <a:pt x="9998" y="253663"/>
                </a:lnTo>
                <a:lnTo>
                  <a:pt x="7015" y="290301"/>
                </a:lnTo>
                <a:lnTo>
                  <a:pt x="3331" y="326940"/>
                </a:lnTo>
                <a:lnTo>
                  <a:pt x="0" y="355854"/>
                </a:lnTo>
                <a:lnTo>
                  <a:pt x="22453" y="352108"/>
                </a:lnTo>
                <a:lnTo>
                  <a:pt x="26834" y="280117"/>
                </a:lnTo>
                <a:lnTo>
                  <a:pt x="29464" y="239732"/>
                </a:lnTo>
                <a:lnTo>
                  <a:pt x="31395" y="216202"/>
                </a:lnTo>
                <a:lnTo>
                  <a:pt x="33680" y="194778"/>
                </a:lnTo>
                <a:lnTo>
                  <a:pt x="35900" y="158024"/>
                </a:lnTo>
                <a:lnTo>
                  <a:pt x="37418" y="103007"/>
                </a:lnTo>
                <a:lnTo>
                  <a:pt x="38937" y="45181"/>
                </a:lnTo>
                <a:lnTo>
                  <a:pt x="41156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88174" y="5181994"/>
            <a:ext cx="101026" cy="1551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25591" y="5310885"/>
            <a:ext cx="74930" cy="263525"/>
          </a:xfrm>
          <a:custGeom>
            <a:avLst/>
            <a:gdLst/>
            <a:ahLst/>
            <a:cxnLst/>
            <a:rect l="l" t="t" r="r" b="b"/>
            <a:pathLst>
              <a:path w="74929" h="263525">
                <a:moveTo>
                  <a:pt x="22453" y="0"/>
                </a:moveTo>
                <a:lnTo>
                  <a:pt x="16840" y="39797"/>
                </a:lnTo>
                <a:lnTo>
                  <a:pt x="11226" y="82401"/>
                </a:lnTo>
                <a:lnTo>
                  <a:pt x="4211" y="154509"/>
                </a:lnTo>
                <a:lnTo>
                  <a:pt x="1228" y="201451"/>
                </a:lnTo>
                <a:lnTo>
                  <a:pt x="0" y="243476"/>
                </a:lnTo>
                <a:lnTo>
                  <a:pt x="18362" y="257874"/>
                </a:lnTo>
                <a:lnTo>
                  <a:pt x="40230" y="263142"/>
                </a:lnTo>
                <a:lnTo>
                  <a:pt x="57885" y="261387"/>
                </a:lnTo>
                <a:lnTo>
                  <a:pt x="63610" y="254715"/>
                </a:lnTo>
                <a:lnTo>
                  <a:pt x="57764" y="183075"/>
                </a:lnTo>
                <a:lnTo>
                  <a:pt x="56129" y="133911"/>
                </a:lnTo>
                <a:lnTo>
                  <a:pt x="57300" y="103005"/>
                </a:lnTo>
                <a:lnTo>
                  <a:pt x="59872" y="86144"/>
                </a:lnTo>
                <a:lnTo>
                  <a:pt x="63787" y="72099"/>
                </a:lnTo>
                <a:lnTo>
                  <a:pt x="68756" y="55246"/>
                </a:lnTo>
                <a:lnTo>
                  <a:pt x="73024" y="39796"/>
                </a:lnTo>
                <a:lnTo>
                  <a:pt x="74837" y="29962"/>
                </a:lnTo>
                <a:lnTo>
                  <a:pt x="73493" y="23932"/>
                </a:lnTo>
                <a:lnTo>
                  <a:pt x="72499" y="21063"/>
                </a:lnTo>
                <a:lnTo>
                  <a:pt x="67998" y="18898"/>
                </a:lnTo>
                <a:lnTo>
                  <a:pt x="56134" y="14981"/>
                </a:lnTo>
                <a:lnTo>
                  <a:pt x="40875" y="6320"/>
                </a:lnTo>
                <a:lnTo>
                  <a:pt x="32280" y="1872"/>
                </a:lnTo>
                <a:lnTo>
                  <a:pt x="27192" y="234"/>
                </a:lnTo>
                <a:lnTo>
                  <a:pt x="22453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28306" y="5299646"/>
            <a:ext cx="114935" cy="276225"/>
          </a:xfrm>
          <a:custGeom>
            <a:avLst/>
            <a:gdLst/>
            <a:ahLst/>
            <a:cxnLst/>
            <a:rect l="l" t="t" r="r" b="b"/>
            <a:pathLst>
              <a:path w="114934" h="276225">
                <a:moveTo>
                  <a:pt x="67353" y="0"/>
                </a:moveTo>
                <a:lnTo>
                  <a:pt x="6840" y="23817"/>
                </a:lnTo>
                <a:lnTo>
                  <a:pt x="1344" y="34001"/>
                </a:lnTo>
                <a:lnTo>
                  <a:pt x="0" y="41200"/>
                </a:lnTo>
                <a:lnTo>
                  <a:pt x="4151" y="57823"/>
                </a:lnTo>
                <a:lnTo>
                  <a:pt x="13564" y="84279"/>
                </a:lnTo>
                <a:lnTo>
                  <a:pt x="23678" y="110734"/>
                </a:lnTo>
                <a:lnTo>
                  <a:pt x="29934" y="127357"/>
                </a:lnTo>
                <a:lnTo>
                  <a:pt x="29116" y="151118"/>
                </a:lnTo>
                <a:lnTo>
                  <a:pt x="23386" y="191033"/>
                </a:lnTo>
                <a:lnTo>
                  <a:pt x="16253" y="233759"/>
                </a:lnTo>
                <a:lnTo>
                  <a:pt x="11225" y="265954"/>
                </a:lnTo>
                <a:lnTo>
                  <a:pt x="26426" y="273153"/>
                </a:lnTo>
                <a:lnTo>
                  <a:pt x="59868" y="275785"/>
                </a:lnTo>
                <a:lnTo>
                  <a:pt x="93310" y="270692"/>
                </a:lnTo>
                <a:lnTo>
                  <a:pt x="108511" y="254715"/>
                </a:lnTo>
                <a:lnTo>
                  <a:pt x="110615" y="229021"/>
                </a:lnTo>
                <a:lnTo>
                  <a:pt x="114123" y="192439"/>
                </a:lnTo>
                <a:lnTo>
                  <a:pt x="114824" y="146727"/>
                </a:lnTo>
                <a:lnTo>
                  <a:pt x="108511" y="93640"/>
                </a:lnTo>
                <a:lnTo>
                  <a:pt x="87932" y="45417"/>
                </a:lnTo>
                <a:lnTo>
                  <a:pt x="73784" y="14105"/>
                </a:lnTo>
                <a:lnTo>
                  <a:pt x="67353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498079" y="5284665"/>
            <a:ext cx="288413" cy="197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13864" y="6048257"/>
            <a:ext cx="264971" cy="8026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6653530" y="2806064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21.3%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194550" y="7236276"/>
            <a:ext cx="32924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248" name="object 2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249" name="object 249"/>
          <p:cNvSpPr txBox="1"/>
          <p:nvPr/>
        </p:nvSpPr>
        <p:spPr>
          <a:xfrm>
            <a:off x="9858502" y="7370870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653530" y="3682441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19.0%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653530" y="4559553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15.2%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658102" y="5436234"/>
            <a:ext cx="589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1.2%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6653530" y="6312814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9147429" y="2806064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22.1%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9147429" y="3682441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19.4%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9147429" y="4559553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15.6%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9152001" y="5436234"/>
            <a:ext cx="589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9147429" y="6312814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10.5%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5049773" y="7024522"/>
            <a:ext cx="462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=</a:t>
            </a:r>
            <a:r>
              <a:rPr sz="1200" b="1" spc="-5" dirty="0">
                <a:latin typeface="Arial"/>
                <a:cs typeface="Arial"/>
              </a:rPr>
              <a:t>248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9586086" y="7024522"/>
            <a:ext cx="548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473190" y="2083435"/>
            <a:ext cx="7981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Actual  </a:t>
            </a:r>
            <a:r>
              <a:rPr sz="1400" b="1" dirty="0">
                <a:latin typeface="Arial"/>
                <a:cs typeface="Arial"/>
              </a:rPr>
              <a:t>(201</a:t>
            </a:r>
            <a:r>
              <a:rPr sz="1400" b="1" spc="-5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18)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9147809" y="2083435"/>
            <a:ext cx="8388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jected  (2018-19)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59" y="1254251"/>
            <a:ext cx="5660390" cy="5564505"/>
          </a:xfrm>
          <a:custGeom>
            <a:avLst/>
            <a:gdLst/>
            <a:ahLst/>
            <a:cxnLst/>
            <a:rect l="l" t="t" r="r" b="b"/>
            <a:pathLst>
              <a:path w="5660390" h="5564505">
                <a:moveTo>
                  <a:pt x="5289804" y="0"/>
                </a:moveTo>
                <a:lnTo>
                  <a:pt x="370344" y="0"/>
                </a:lnTo>
                <a:lnTo>
                  <a:pt x="323889" y="2886"/>
                </a:lnTo>
                <a:lnTo>
                  <a:pt x="279156" y="11313"/>
                </a:lnTo>
                <a:lnTo>
                  <a:pt x="236492" y="24934"/>
                </a:lnTo>
                <a:lnTo>
                  <a:pt x="196244" y="43401"/>
                </a:lnTo>
                <a:lnTo>
                  <a:pt x="158759" y="66367"/>
                </a:lnTo>
                <a:lnTo>
                  <a:pt x="124384" y="93483"/>
                </a:lnTo>
                <a:lnTo>
                  <a:pt x="93467" y="124403"/>
                </a:lnTo>
                <a:lnTo>
                  <a:pt x="66354" y="158779"/>
                </a:lnTo>
                <a:lnTo>
                  <a:pt x="43392" y="196263"/>
                </a:lnTo>
                <a:lnTo>
                  <a:pt x="24928" y="236507"/>
                </a:lnTo>
                <a:lnTo>
                  <a:pt x="11310" y="279166"/>
                </a:lnTo>
                <a:lnTo>
                  <a:pt x="2885" y="323889"/>
                </a:lnTo>
                <a:lnTo>
                  <a:pt x="0" y="370332"/>
                </a:lnTo>
                <a:lnTo>
                  <a:pt x="0" y="5193792"/>
                </a:lnTo>
                <a:lnTo>
                  <a:pt x="2885" y="5240244"/>
                </a:lnTo>
                <a:lnTo>
                  <a:pt x="11310" y="5284974"/>
                </a:lnTo>
                <a:lnTo>
                  <a:pt x="24928" y="5327636"/>
                </a:lnTo>
                <a:lnTo>
                  <a:pt x="43392" y="5367883"/>
                </a:lnTo>
                <a:lnTo>
                  <a:pt x="66354" y="5405367"/>
                </a:lnTo>
                <a:lnTo>
                  <a:pt x="93467" y="5439741"/>
                </a:lnTo>
                <a:lnTo>
                  <a:pt x="124384" y="5470657"/>
                </a:lnTo>
                <a:lnTo>
                  <a:pt x="158759" y="5497770"/>
                </a:lnTo>
                <a:lnTo>
                  <a:pt x="196244" y="5520732"/>
                </a:lnTo>
                <a:lnTo>
                  <a:pt x="236492" y="5539195"/>
                </a:lnTo>
                <a:lnTo>
                  <a:pt x="279156" y="5552813"/>
                </a:lnTo>
                <a:lnTo>
                  <a:pt x="323889" y="5561238"/>
                </a:lnTo>
                <a:lnTo>
                  <a:pt x="370344" y="5564124"/>
                </a:lnTo>
                <a:lnTo>
                  <a:pt x="5289804" y="5564124"/>
                </a:lnTo>
                <a:lnTo>
                  <a:pt x="5336246" y="5561238"/>
                </a:lnTo>
                <a:lnTo>
                  <a:pt x="5380969" y="5552813"/>
                </a:lnTo>
                <a:lnTo>
                  <a:pt x="5423628" y="5539195"/>
                </a:lnTo>
                <a:lnTo>
                  <a:pt x="5463872" y="5520732"/>
                </a:lnTo>
                <a:lnTo>
                  <a:pt x="5501356" y="5497770"/>
                </a:lnTo>
                <a:lnTo>
                  <a:pt x="5535732" y="5470657"/>
                </a:lnTo>
                <a:lnTo>
                  <a:pt x="5566652" y="5439741"/>
                </a:lnTo>
                <a:lnTo>
                  <a:pt x="5593768" y="5405367"/>
                </a:lnTo>
                <a:lnTo>
                  <a:pt x="5616734" y="5367883"/>
                </a:lnTo>
                <a:lnTo>
                  <a:pt x="5635201" y="5327636"/>
                </a:lnTo>
                <a:lnTo>
                  <a:pt x="5648822" y="5284974"/>
                </a:lnTo>
                <a:lnTo>
                  <a:pt x="5657249" y="5240244"/>
                </a:lnTo>
                <a:lnTo>
                  <a:pt x="5660136" y="5193792"/>
                </a:lnTo>
                <a:lnTo>
                  <a:pt x="5660136" y="370332"/>
                </a:lnTo>
                <a:lnTo>
                  <a:pt x="5657249" y="323889"/>
                </a:lnTo>
                <a:lnTo>
                  <a:pt x="5648822" y="279166"/>
                </a:lnTo>
                <a:lnTo>
                  <a:pt x="5635201" y="236507"/>
                </a:lnTo>
                <a:lnTo>
                  <a:pt x="5616734" y="196263"/>
                </a:lnTo>
                <a:lnTo>
                  <a:pt x="5593768" y="158779"/>
                </a:lnTo>
                <a:lnTo>
                  <a:pt x="5566652" y="124403"/>
                </a:lnTo>
                <a:lnTo>
                  <a:pt x="5535732" y="93483"/>
                </a:lnTo>
                <a:lnTo>
                  <a:pt x="5501356" y="66367"/>
                </a:lnTo>
                <a:lnTo>
                  <a:pt x="5463872" y="43401"/>
                </a:lnTo>
                <a:lnTo>
                  <a:pt x="5423628" y="24934"/>
                </a:lnTo>
                <a:lnTo>
                  <a:pt x="5380969" y="11313"/>
                </a:lnTo>
                <a:lnTo>
                  <a:pt x="5336246" y="2886"/>
                </a:lnTo>
                <a:lnTo>
                  <a:pt x="528980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1407" y="3581400"/>
            <a:ext cx="3156585" cy="155575"/>
          </a:xfrm>
          <a:custGeom>
            <a:avLst/>
            <a:gdLst/>
            <a:ahLst/>
            <a:cxnLst/>
            <a:rect l="l" t="t" r="r" b="b"/>
            <a:pathLst>
              <a:path w="3156585" h="155575">
                <a:moveTo>
                  <a:pt x="3156204" y="0"/>
                </a:moveTo>
                <a:lnTo>
                  <a:pt x="0" y="0"/>
                </a:lnTo>
                <a:lnTo>
                  <a:pt x="0" y="155448"/>
                </a:lnTo>
                <a:lnTo>
                  <a:pt x="3156204" y="155448"/>
                </a:lnTo>
                <a:lnTo>
                  <a:pt x="3156204" y="0"/>
                </a:lnTo>
                <a:close/>
              </a:path>
            </a:pathLst>
          </a:custGeom>
          <a:solidFill>
            <a:srgbClr val="463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1407" y="3144011"/>
            <a:ext cx="2382520" cy="155575"/>
          </a:xfrm>
          <a:custGeom>
            <a:avLst/>
            <a:gdLst/>
            <a:ahLst/>
            <a:cxnLst/>
            <a:rect l="l" t="t" r="r" b="b"/>
            <a:pathLst>
              <a:path w="2382520" h="155575">
                <a:moveTo>
                  <a:pt x="2382012" y="0"/>
                </a:moveTo>
                <a:lnTo>
                  <a:pt x="0" y="0"/>
                </a:lnTo>
                <a:lnTo>
                  <a:pt x="0" y="155448"/>
                </a:lnTo>
                <a:lnTo>
                  <a:pt x="2382012" y="155448"/>
                </a:lnTo>
                <a:lnTo>
                  <a:pt x="2382012" y="0"/>
                </a:lnTo>
                <a:close/>
              </a:path>
            </a:pathLst>
          </a:custGeom>
          <a:solidFill>
            <a:srgbClr val="463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1407" y="2706623"/>
            <a:ext cx="1979930" cy="155575"/>
          </a:xfrm>
          <a:custGeom>
            <a:avLst/>
            <a:gdLst/>
            <a:ahLst/>
            <a:cxnLst/>
            <a:rect l="l" t="t" r="r" b="b"/>
            <a:pathLst>
              <a:path w="1979929" h="155575">
                <a:moveTo>
                  <a:pt x="1979676" y="0"/>
                </a:moveTo>
                <a:lnTo>
                  <a:pt x="0" y="0"/>
                </a:lnTo>
                <a:lnTo>
                  <a:pt x="0" y="155448"/>
                </a:lnTo>
                <a:lnTo>
                  <a:pt x="1979676" y="155448"/>
                </a:lnTo>
                <a:lnTo>
                  <a:pt x="1979676" y="0"/>
                </a:lnTo>
                <a:close/>
              </a:path>
            </a:pathLst>
          </a:custGeom>
          <a:solidFill>
            <a:srgbClr val="463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1407" y="2269235"/>
            <a:ext cx="2289175" cy="155575"/>
          </a:xfrm>
          <a:custGeom>
            <a:avLst/>
            <a:gdLst/>
            <a:ahLst/>
            <a:cxnLst/>
            <a:rect l="l" t="t" r="r" b="b"/>
            <a:pathLst>
              <a:path w="2289175" h="155575">
                <a:moveTo>
                  <a:pt x="2289047" y="0"/>
                </a:moveTo>
                <a:lnTo>
                  <a:pt x="0" y="0"/>
                </a:lnTo>
                <a:lnTo>
                  <a:pt x="0" y="155448"/>
                </a:lnTo>
                <a:lnTo>
                  <a:pt x="2289047" y="155448"/>
                </a:lnTo>
                <a:lnTo>
                  <a:pt x="2289047" y="0"/>
                </a:lnTo>
                <a:close/>
              </a:path>
            </a:pathLst>
          </a:custGeom>
          <a:solidFill>
            <a:srgbClr val="463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1407" y="1831847"/>
            <a:ext cx="1501140" cy="155575"/>
          </a:xfrm>
          <a:custGeom>
            <a:avLst/>
            <a:gdLst/>
            <a:ahLst/>
            <a:cxnLst/>
            <a:rect l="l" t="t" r="r" b="b"/>
            <a:pathLst>
              <a:path w="1501139" h="155575">
                <a:moveTo>
                  <a:pt x="1501140" y="0"/>
                </a:moveTo>
                <a:lnTo>
                  <a:pt x="0" y="0"/>
                </a:lnTo>
                <a:lnTo>
                  <a:pt x="0" y="155448"/>
                </a:lnTo>
                <a:lnTo>
                  <a:pt x="1501140" y="155448"/>
                </a:lnTo>
                <a:lnTo>
                  <a:pt x="1501140" y="0"/>
                </a:lnTo>
                <a:close/>
              </a:path>
            </a:pathLst>
          </a:custGeom>
          <a:solidFill>
            <a:srgbClr val="463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39334" y="3573907"/>
            <a:ext cx="649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204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(82.3%)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5650" y="3135833"/>
            <a:ext cx="6502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154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(62.1%)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3314" y="2698750"/>
            <a:ext cx="649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128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(51.6%)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3066" y="2261361"/>
            <a:ext cx="649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148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(59.7%)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38753" y="1823973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97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(39.1%)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3165" y="1341246"/>
            <a:ext cx="2764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Prevalence of variable pay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plans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3165" y="4177410"/>
            <a:ext cx="1816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Frequency of pay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0" y="303656"/>
            <a:ext cx="10907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4800" spc="-1140" dirty="0"/>
              <a:t>Overview </a:t>
            </a:r>
            <a:r>
              <a:rPr sz="4800" spc="-810" dirty="0"/>
              <a:t>| </a:t>
            </a:r>
            <a:r>
              <a:rPr sz="4800" spc="-1095" dirty="0"/>
              <a:t>Prevalence </a:t>
            </a:r>
            <a:r>
              <a:rPr sz="4800" spc="-1190" dirty="0"/>
              <a:t>and </a:t>
            </a:r>
            <a:r>
              <a:rPr sz="4800" spc="-1000" dirty="0"/>
              <a:t>frequency </a:t>
            </a:r>
            <a:r>
              <a:rPr sz="4800" spc="-810" dirty="0"/>
              <a:t>of </a:t>
            </a:r>
            <a:r>
              <a:rPr sz="4800" spc="-975" dirty="0"/>
              <a:t>variable </a:t>
            </a:r>
            <a:r>
              <a:rPr sz="4800" spc="-1135" dirty="0"/>
              <a:t>pay</a:t>
            </a:r>
            <a:endParaRPr sz="48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66166" y="1846877"/>
          <a:ext cx="1762760" cy="1977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760"/>
              </a:tblGrid>
              <a:tr h="278765">
                <a:tc>
                  <a:txBody>
                    <a:bodyPr/>
                    <a:lstStyle/>
                    <a:p>
                      <a:pPr marR="120014" algn="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Team</a:t>
                      </a:r>
                      <a:r>
                        <a:rPr sz="10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awards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09575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Special recognition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awards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5095" marB="0"/>
                </a:tc>
              </a:tr>
              <a:tr h="426084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Functional/Business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unit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8110" marB="0"/>
                </a:tc>
              </a:tr>
              <a:tr h="432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874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Org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430530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performance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119380" algn="r">
                        <a:lnSpc>
                          <a:spcPts val="111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ards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4460" marB="0"/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2115311" y="6289547"/>
            <a:ext cx="154305" cy="193675"/>
          </a:xfrm>
          <a:custGeom>
            <a:avLst/>
            <a:gdLst/>
            <a:ahLst/>
            <a:cxnLst/>
            <a:rect l="l" t="t" r="r" b="b"/>
            <a:pathLst>
              <a:path w="154305" h="193675">
                <a:moveTo>
                  <a:pt x="153924" y="0"/>
                </a:moveTo>
                <a:lnTo>
                  <a:pt x="0" y="0"/>
                </a:lnTo>
                <a:lnTo>
                  <a:pt x="0" y="193547"/>
                </a:lnTo>
                <a:lnTo>
                  <a:pt x="153924" y="193547"/>
                </a:lnTo>
                <a:lnTo>
                  <a:pt x="153924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5739383"/>
            <a:ext cx="309880" cy="195580"/>
          </a:xfrm>
          <a:custGeom>
            <a:avLst/>
            <a:gdLst/>
            <a:ahLst/>
            <a:cxnLst/>
            <a:rect l="l" t="t" r="r" b="b"/>
            <a:pathLst>
              <a:path w="309880" h="195579">
                <a:moveTo>
                  <a:pt x="309371" y="0"/>
                </a:moveTo>
                <a:lnTo>
                  <a:pt x="0" y="0"/>
                </a:lnTo>
                <a:lnTo>
                  <a:pt x="0" y="195071"/>
                </a:lnTo>
                <a:lnTo>
                  <a:pt x="309371" y="195071"/>
                </a:lnTo>
                <a:lnTo>
                  <a:pt x="309371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5311" y="5190744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15311" y="4642103"/>
            <a:ext cx="3180715" cy="195580"/>
          </a:xfrm>
          <a:custGeom>
            <a:avLst/>
            <a:gdLst/>
            <a:ahLst/>
            <a:cxnLst/>
            <a:rect l="l" t="t" r="r" b="b"/>
            <a:pathLst>
              <a:path w="3180715" h="195579">
                <a:moveTo>
                  <a:pt x="3180588" y="0"/>
                </a:moveTo>
                <a:lnTo>
                  <a:pt x="0" y="0"/>
                </a:lnTo>
                <a:lnTo>
                  <a:pt x="0" y="195072"/>
                </a:lnTo>
                <a:lnTo>
                  <a:pt x="3180588" y="195072"/>
                </a:lnTo>
                <a:lnTo>
                  <a:pt x="3180588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15311" y="4465319"/>
            <a:ext cx="0" cy="2196465"/>
          </a:xfrm>
          <a:custGeom>
            <a:avLst/>
            <a:gdLst/>
            <a:ahLst/>
            <a:cxnLst/>
            <a:rect l="l" t="t" r="r" b="b"/>
            <a:pathLst>
              <a:path h="2196465">
                <a:moveTo>
                  <a:pt x="0" y="219608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33370" y="6301485"/>
            <a:ext cx="521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22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(8.9%)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8183" y="5752591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34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(13.7%)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0714" y="5203316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26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(10.5%)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60034" y="4654422"/>
            <a:ext cx="649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202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(81.5%)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82089" y="6287261"/>
            <a:ext cx="525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5" dirty="0">
                <a:latin typeface="Arial"/>
                <a:cs typeface="Arial"/>
              </a:rPr>
              <a:t>Monthly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17066" y="5738240"/>
            <a:ext cx="589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0" dirty="0">
                <a:latin typeface="Arial"/>
                <a:cs typeface="Arial"/>
              </a:rPr>
              <a:t>Quarterly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04925" y="5189346"/>
            <a:ext cx="702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30" dirty="0">
                <a:latin typeface="Arial"/>
                <a:cs typeface="Arial"/>
              </a:rPr>
              <a:t>Bi-annually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45513" y="4640071"/>
            <a:ext cx="561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latin typeface="Arial"/>
                <a:cs typeface="Arial"/>
              </a:rPr>
              <a:t>Annu</a:t>
            </a:r>
            <a:r>
              <a:rPr sz="1000" spc="40" dirty="0">
                <a:latin typeface="Arial"/>
                <a:cs typeface="Arial"/>
              </a:rPr>
              <a:t>al</a:t>
            </a:r>
            <a:r>
              <a:rPr sz="1000" spc="25" dirty="0">
                <a:latin typeface="Arial"/>
                <a:cs typeface="Arial"/>
              </a:rPr>
              <a:t>l</a:t>
            </a:r>
            <a:r>
              <a:rPr sz="1000" spc="50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84847" y="6288023"/>
            <a:ext cx="2571115" cy="978535"/>
          </a:xfrm>
          <a:custGeom>
            <a:avLst/>
            <a:gdLst/>
            <a:ahLst/>
            <a:cxnLst/>
            <a:rect l="l" t="t" r="r" b="b"/>
            <a:pathLst>
              <a:path w="2571115" h="978534">
                <a:moveTo>
                  <a:pt x="1285494" y="0"/>
                </a:moveTo>
                <a:lnTo>
                  <a:pt x="1217225" y="678"/>
                </a:lnTo>
                <a:lnTo>
                  <a:pt x="1149884" y="2689"/>
                </a:lnTo>
                <a:lnTo>
                  <a:pt x="1083560" y="6001"/>
                </a:lnTo>
                <a:lnTo>
                  <a:pt x="1018341" y="10579"/>
                </a:lnTo>
                <a:lnTo>
                  <a:pt x="954317" y="16389"/>
                </a:lnTo>
                <a:lnTo>
                  <a:pt x="891575" y="23397"/>
                </a:lnTo>
                <a:lnTo>
                  <a:pt x="830206" y="31570"/>
                </a:lnTo>
                <a:lnTo>
                  <a:pt x="770298" y="40874"/>
                </a:lnTo>
                <a:lnTo>
                  <a:pt x="711940" y="51274"/>
                </a:lnTo>
                <a:lnTo>
                  <a:pt x="655220" y="62738"/>
                </a:lnTo>
                <a:lnTo>
                  <a:pt x="600228" y="75232"/>
                </a:lnTo>
                <a:lnTo>
                  <a:pt x="547052" y="88721"/>
                </a:lnTo>
                <a:lnTo>
                  <a:pt x="495781" y="103171"/>
                </a:lnTo>
                <a:lnTo>
                  <a:pt x="446504" y="118550"/>
                </a:lnTo>
                <a:lnTo>
                  <a:pt x="399311" y="134823"/>
                </a:lnTo>
                <a:lnTo>
                  <a:pt x="354289" y="151956"/>
                </a:lnTo>
                <a:lnTo>
                  <a:pt x="311528" y="169916"/>
                </a:lnTo>
                <a:lnTo>
                  <a:pt x="271116" y="188668"/>
                </a:lnTo>
                <a:lnTo>
                  <a:pt x="233142" y="208179"/>
                </a:lnTo>
                <a:lnTo>
                  <a:pt x="197696" y="228416"/>
                </a:lnTo>
                <a:lnTo>
                  <a:pt x="164866" y="249344"/>
                </a:lnTo>
                <a:lnTo>
                  <a:pt x="107410" y="293138"/>
                </a:lnTo>
                <a:lnTo>
                  <a:pt x="61484" y="339291"/>
                </a:lnTo>
                <a:lnTo>
                  <a:pt x="27800" y="387534"/>
                </a:lnTo>
                <a:lnTo>
                  <a:pt x="7068" y="437594"/>
                </a:lnTo>
                <a:lnTo>
                  <a:pt x="0" y="489204"/>
                </a:lnTo>
                <a:lnTo>
                  <a:pt x="1781" y="515185"/>
                </a:lnTo>
                <a:lnTo>
                  <a:pt x="15771" y="566053"/>
                </a:lnTo>
                <a:lnTo>
                  <a:pt x="43067" y="615239"/>
                </a:lnTo>
                <a:lnTo>
                  <a:pt x="82961" y="662471"/>
                </a:lnTo>
                <a:lnTo>
                  <a:pt x="134741" y="707478"/>
                </a:lnTo>
                <a:lnTo>
                  <a:pt x="197696" y="749991"/>
                </a:lnTo>
                <a:lnTo>
                  <a:pt x="233142" y="770228"/>
                </a:lnTo>
                <a:lnTo>
                  <a:pt x="271116" y="789739"/>
                </a:lnTo>
                <a:lnTo>
                  <a:pt x="311528" y="808491"/>
                </a:lnTo>
                <a:lnTo>
                  <a:pt x="354289" y="826451"/>
                </a:lnTo>
                <a:lnTo>
                  <a:pt x="399311" y="843584"/>
                </a:lnTo>
                <a:lnTo>
                  <a:pt x="446504" y="859857"/>
                </a:lnTo>
                <a:lnTo>
                  <a:pt x="495781" y="875236"/>
                </a:lnTo>
                <a:lnTo>
                  <a:pt x="547052" y="889686"/>
                </a:lnTo>
                <a:lnTo>
                  <a:pt x="600228" y="903175"/>
                </a:lnTo>
                <a:lnTo>
                  <a:pt x="655220" y="915669"/>
                </a:lnTo>
                <a:lnTo>
                  <a:pt x="711940" y="927133"/>
                </a:lnTo>
                <a:lnTo>
                  <a:pt x="770298" y="937533"/>
                </a:lnTo>
                <a:lnTo>
                  <a:pt x="830206" y="946837"/>
                </a:lnTo>
                <a:lnTo>
                  <a:pt x="891575" y="955010"/>
                </a:lnTo>
                <a:lnTo>
                  <a:pt x="954317" y="962018"/>
                </a:lnTo>
                <a:lnTo>
                  <a:pt x="1018341" y="967828"/>
                </a:lnTo>
                <a:lnTo>
                  <a:pt x="1083560" y="972406"/>
                </a:lnTo>
                <a:lnTo>
                  <a:pt x="1149884" y="975718"/>
                </a:lnTo>
                <a:lnTo>
                  <a:pt x="1217225" y="977729"/>
                </a:lnTo>
                <a:lnTo>
                  <a:pt x="1285494" y="978408"/>
                </a:lnTo>
                <a:lnTo>
                  <a:pt x="1353762" y="977729"/>
                </a:lnTo>
                <a:lnTo>
                  <a:pt x="1421103" y="975718"/>
                </a:lnTo>
                <a:lnTo>
                  <a:pt x="1487427" y="972406"/>
                </a:lnTo>
                <a:lnTo>
                  <a:pt x="1552646" y="967828"/>
                </a:lnTo>
                <a:lnTo>
                  <a:pt x="1616670" y="962018"/>
                </a:lnTo>
                <a:lnTo>
                  <a:pt x="1679412" y="955010"/>
                </a:lnTo>
                <a:lnTo>
                  <a:pt x="1740781" y="946837"/>
                </a:lnTo>
                <a:lnTo>
                  <a:pt x="1800689" y="937533"/>
                </a:lnTo>
                <a:lnTo>
                  <a:pt x="1859047" y="927133"/>
                </a:lnTo>
                <a:lnTo>
                  <a:pt x="1915767" y="915669"/>
                </a:lnTo>
                <a:lnTo>
                  <a:pt x="1970759" y="903175"/>
                </a:lnTo>
                <a:lnTo>
                  <a:pt x="2023935" y="889686"/>
                </a:lnTo>
                <a:lnTo>
                  <a:pt x="2075206" y="875236"/>
                </a:lnTo>
                <a:lnTo>
                  <a:pt x="2124483" y="859857"/>
                </a:lnTo>
                <a:lnTo>
                  <a:pt x="2171676" y="843584"/>
                </a:lnTo>
                <a:lnTo>
                  <a:pt x="2216698" y="826451"/>
                </a:lnTo>
                <a:lnTo>
                  <a:pt x="2259459" y="808491"/>
                </a:lnTo>
                <a:lnTo>
                  <a:pt x="2299871" y="789739"/>
                </a:lnTo>
                <a:lnTo>
                  <a:pt x="2337845" y="770228"/>
                </a:lnTo>
                <a:lnTo>
                  <a:pt x="2373291" y="749991"/>
                </a:lnTo>
                <a:lnTo>
                  <a:pt x="2406121" y="729063"/>
                </a:lnTo>
                <a:lnTo>
                  <a:pt x="2463577" y="685269"/>
                </a:lnTo>
                <a:lnTo>
                  <a:pt x="2509503" y="639116"/>
                </a:lnTo>
                <a:lnTo>
                  <a:pt x="2543187" y="590873"/>
                </a:lnTo>
                <a:lnTo>
                  <a:pt x="2563919" y="540813"/>
                </a:lnTo>
                <a:lnTo>
                  <a:pt x="2570987" y="489204"/>
                </a:lnTo>
                <a:lnTo>
                  <a:pt x="2569206" y="463222"/>
                </a:lnTo>
                <a:lnTo>
                  <a:pt x="2555216" y="412354"/>
                </a:lnTo>
                <a:lnTo>
                  <a:pt x="2527920" y="363168"/>
                </a:lnTo>
                <a:lnTo>
                  <a:pt x="2488026" y="315936"/>
                </a:lnTo>
                <a:lnTo>
                  <a:pt x="2436246" y="270929"/>
                </a:lnTo>
                <a:lnTo>
                  <a:pt x="2373291" y="228416"/>
                </a:lnTo>
                <a:lnTo>
                  <a:pt x="2337845" y="208179"/>
                </a:lnTo>
                <a:lnTo>
                  <a:pt x="2299871" y="188668"/>
                </a:lnTo>
                <a:lnTo>
                  <a:pt x="2259459" y="169916"/>
                </a:lnTo>
                <a:lnTo>
                  <a:pt x="2216698" y="151956"/>
                </a:lnTo>
                <a:lnTo>
                  <a:pt x="2171676" y="134823"/>
                </a:lnTo>
                <a:lnTo>
                  <a:pt x="2124483" y="118550"/>
                </a:lnTo>
                <a:lnTo>
                  <a:pt x="2075206" y="103171"/>
                </a:lnTo>
                <a:lnTo>
                  <a:pt x="2023935" y="88721"/>
                </a:lnTo>
                <a:lnTo>
                  <a:pt x="1970759" y="75232"/>
                </a:lnTo>
                <a:lnTo>
                  <a:pt x="1915767" y="62738"/>
                </a:lnTo>
                <a:lnTo>
                  <a:pt x="1859047" y="51274"/>
                </a:lnTo>
                <a:lnTo>
                  <a:pt x="1800689" y="40874"/>
                </a:lnTo>
                <a:lnTo>
                  <a:pt x="1740781" y="31570"/>
                </a:lnTo>
                <a:lnTo>
                  <a:pt x="1679412" y="23397"/>
                </a:lnTo>
                <a:lnTo>
                  <a:pt x="1616670" y="16389"/>
                </a:lnTo>
                <a:lnTo>
                  <a:pt x="1552646" y="10579"/>
                </a:lnTo>
                <a:lnTo>
                  <a:pt x="1487427" y="6001"/>
                </a:lnTo>
                <a:lnTo>
                  <a:pt x="1421103" y="2689"/>
                </a:lnTo>
                <a:lnTo>
                  <a:pt x="1353762" y="678"/>
                </a:lnTo>
                <a:lnTo>
                  <a:pt x="128549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8440" y="4016892"/>
            <a:ext cx="62865" cy="2694305"/>
          </a:xfrm>
          <a:custGeom>
            <a:avLst/>
            <a:gdLst/>
            <a:ahLst/>
            <a:cxnLst/>
            <a:rect l="l" t="t" r="r" b="b"/>
            <a:pathLst>
              <a:path w="62865" h="2694304">
                <a:moveTo>
                  <a:pt x="31320" y="0"/>
                </a:moveTo>
                <a:lnTo>
                  <a:pt x="22022" y="262"/>
                </a:lnTo>
                <a:lnTo>
                  <a:pt x="15660" y="2096"/>
                </a:lnTo>
                <a:lnTo>
                  <a:pt x="9298" y="7075"/>
                </a:lnTo>
                <a:lnTo>
                  <a:pt x="0" y="16771"/>
                </a:lnTo>
                <a:lnTo>
                  <a:pt x="0" y="2677065"/>
                </a:lnTo>
                <a:lnTo>
                  <a:pt x="2691" y="2686738"/>
                </a:lnTo>
                <a:lnTo>
                  <a:pt x="9787" y="2691705"/>
                </a:lnTo>
                <a:lnTo>
                  <a:pt x="19820" y="2693535"/>
                </a:lnTo>
                <a:lnTo>
                  <a:pt x="31320" y="2693797"/>
                </a:lnTo>
                <a:lnTo>
                  <a:pt x="42852" y="2693535"/>
                </a:lnTo>
                <a:lnTo>
                  <a:pt x="52900" y="2691705"/>
                </a:lnTo>
                <a:lnTo>
                  <a:pt x="60002" y="2686738"/>
                </a:lnTo>
                <a:lnTo>
                  <a:pt x="62694" y="2677065"/>
                </a:lnTo>
                <a:lnTo>
                  <a:pt x="62694" y="16771"/>
                </a:lnTo>
                <a:lnTo>
                  <a:pt x="60002" y="14150"/>
                </a:lnTo>
                <a:lnTo>
                  <a:pt x="52900" y="8385"/>
                </a:lnTo>
                <a:lnTo>
                  <a:pt x="42852" y="2620"/>
                </a:lnTo>
                <a:lnTo>
                  <a:pt x="31320" y="0"/>
                </a:lnTo>
                <a:close/>
              </a:path>
            </a:pathLst>
          </a:custGeom>
          <a:solidFill>
            <a:srgbClr val="9B8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35169" y="4104757"/>
            <a:ext cx="564515" cy="2907665"/>
          </a:xfrm>
          <a:custGeom>
            <a:avLst/>
            <a:gdLst/>
            <a:ahLst/>
            <a:cxnLst/>
            <a:rect l="l" t="t" r="r" b="b"/>
            <a:pathLst>
              <a:path w="564515" h="2907665">
                <a:moveTo>
                  <a:pt x="517276" y="0"/>
                </a:moveTo>
                <a:lnTo>
                  <a:pt x="510908" y="3134"/>
                </a:lnTo>
                <a:lnTo>
                  <a:pt x="501609" y="12536"/>
                </a:lnTo>
                <a:lnTo>
                  <a:pt x="0" y="2873634"/>
                </a:lnTo>
                <a:lnTo>
                  <a:pt x="2691" y="2883572"/>
                </a:lnTo>
                <a:lnTo>
                  <a:pt x="9789" y="2890371"/>
                </a:lnTo>
                <a:lnTo>
                  <a:pt x="19820" y="2897167"/>
                </a:lnTo>
                <a:lnTo>
                  <a:pt x="31320" y="2907100"/>
                </a:lnTo>
                <a:lnTo>
                  <a:pt x="564303" y="29251"/>
                </a:lnTo>
                <a:lnTo>
                  <a:pt x="561612" y="26639"/>
                </a:lnTo>
                <a:lnTo>
                  <a:pt x="554516" y="20893"/>
                </a:lnTo>
                <a:lnTo>
                  <a:pt x="544483" y="15147"/>
                </a:lnTo>
                <a:lnTo>
                  <a:pt x="532982" y="12536"/>
                </a:lnTo>
                <a:lnTo>
                  <a:pt x="523654" y="3134"/>
                </a:lnTo>
                <a:lnTo>
                  <a:pt x="517276" y="0"/>
                </a:lnTo>
                <a:close/>
              </a:path>
            </a:pathLst>
          </a:custGeom>
          <a:solidFill>
            <a:srgbClr val="9B8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93015" y="4037841"/>
            <a:ext cx="564515" cy="2907665"/>
          </a:xfrm>
          <a:custGeom>
            <a:avLst/>
            <a:gdLst/>
            <a:ahLst/>
            <a:cxnLst/>
            <a:rect l="l" t="t" r="r" b="b"/>
            <a:pathLst>
              <a:path w="564515" h="2907665">
                <a:moveTo>
                  <a:pt x="47034" y="0"/>
                </a:moveTo>
                <a:lnTo>
                  <a:pt x="40672" y="3134"/>
                </a:lnTo>
                <a:lnTo>
                  <a:pt x="31373" y="12536"/>
                </a:lnTo>
                <a:lnTo>
                  <a:pt x="19864" y="15147"/>
                </a:lnTo>
                <a:lnTo>
                  <a:pt x="9814" y="20893"/>
                </a:lnTo>
                <a:lnTo>
                  <a:pt x="2699" y="26639"/>
                </a:lnTo>
                <a:lnTo>
                  <a:pt x="0" y="29251"/>
                </a:lnTo>
                <a:lnTo>
                  <a:pt x="501662" y="2890356"/>
                </a:lnTo>
                <a:lnTo>
                  <a:pt x="504353" y="2900031"/>
                </a:lnTo>
                <a:lnTo>
                  <a:pt x="511449" y="2905000"/>
                </a:lnTo>
                <a:lnTo>
                  <a:pt x="521482" y="2906830"/>
                </a:lnTo>
                <a:lnTo>
                  <a:pt x="532982" y="2907092"/>
                </a:lnTo>
                <a:lnTo>
                  <a:pt x="544514" y="2897154"/>
                </a:lnTo>
                <a:lnTo>
                  <a:pt x="554563" y="2890354"/>
                </a:lnTo>
                <a:lnTo>
                  <a:pt x="561664" y="2883560"/>
                </a:lnTo>
                <a:lnTo>
                  <a:pt x="564356" y="2873628"/>
                </a:lnTo>
                <a:lnTo>
                  <a:pt x="62694" y="12536"/>
                </a:lnTo>
                <a:lnTo>
                  <a:pt x="53396" y="3134"/>
                </a:lnTo>
                <a:lnTo>
                  <a:pt x="47034" y="0"/>
                </a:lnTo>
                <a:close/>
              </a:path>
            </a:pathLst>
          </a:custGeom>
          <a:solidFill>
            <a:srgbClr val="9B8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968" y="1490407"/>
            <a:ext cx="3778250" cy="2811145"/>
          </a:xfrm>
          <a:custGeom>
            <a:avLst/>
            <a:gdLst/>
            <a:ahLst/>
            <a:cxnLst/>
            <a:rect l="l" t="t" r="r" b="b"/>
            <a:pathLst>
              <a:path w="3778250" h="2811145">
                <a:moveTo>
                  <a:pt x="0" y="2810919"/>
                </a:moveTo>
                <a:lnTo>
                  <a:pt x="3777915" y="2810919"/>
                </a:lnTo>
                <a:lnTo>
                  <a:pt x="3777915" y="0"/>
                </a:lnTo>
                <a:lnTo>
                  <a:pt x="0" y="0"/>
                </a:lnTo>
                <a:lnTo>
                  <a:pt x="0" y="2810919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10263" y="1438625"/>
            <a:ext cx="3903345" cy="102235"/>
          </a:xfrm>
          <a:custGeom>
            <a:avLst/>
            <a:gdLst/>
            <a:ahLst/>
            <a:cxnLst/>
            <a:rect l="l" t="t" r="r" b="b"/>
            <a:pathLst>
              <a:path w="3903345" h="102234">
                <a:moveTo>
                  <a:pt x="3902849" y="0"/>
                </a:moveTo>
                <a:lnTo>
                  <a:pt x="496" y="0"/>
                </a:lnTo>
                <a:lnTo>
                  <a:pt x="0" y="1637"/>
                </a:lnTo>
                <a:lnTo>
                  <a:pt x="0" y="68553"/>
                </a:lnTo>
                <a:lnTo>
                  <a:pt x="2939" y="80828"/>
                </a:lnTo>
                <a:lnTo>
                  <a:pt x="11756" y="91536"/>
                </a:lnTo>
                <a:lnTo>
                  <a:pt x="26453" y="99110"/>
                </a:lnTo>
                <a:lnTo>
                  <a:pt x="47028" y="101982"/>
                </a:lnTo>
                <a:lnTo>
                  <a:pt x="3856311" y="101982"/>
                </a:lnTo>
                <a:lnTo>
                  <a:pt x="3876896" y="99110"/>
                </a:lnTo>
                <a:lnTo>
                  <a:pt x="3891593" y="91536"/>
                </a:lnTo>
                <a:lnTo>
                  <a:pt x="3900408" y="80828"/>
                </a:lnTo>
                <a:lnTo>
                  <a:pt x="3903345" y="68553"/>
                </a:lnTo>
                <a:lnTo>
                  <a:pt x="3903345" y="1637"/>
                </a:lnTo>
                <a:lnTo>
                  <a:pt x="3902849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10263" y="4200924"/>
            <a:ext cx="3903345" cy="117475"/>
          </a:xfrm>
          <a:custGeom>
            <a:avLst/>
            <a:gdLst/>
            <a:ahLst/>
            <a:cxnLst/>
            <a:rect l="l" t="t" r="r" b="b"/>
            <a:pathLst>
              <a:path w="3903345" h="117475">
                <a:moveTo>
                  <a:pt x="3856311" y="0"/>
                </a:moveTo>
                <a:lnTo>
                  <a:pt x="47028" y="0"/>
                </a:lnTo>
                <a:lnTo>
                  <a:pt x="26453" y="2881"/>
                </a:lnTo>
                <a:lnTo>
                  <a:pt x="11756" y="10475"/>
                </a:lnTo>
                <a:lnTo>
                  <a:pt x="2939" y="21202"/>
                </a:lnTo>
                <a:lnTo>
                  <a:pt x="0" y="33486"/>
                </a:lnTo>
                <a:lnTo>
                  <a:pt x="0" y="83687"/>
                </a:lnTo>
                <a:lnTo>
                  <a:pt x="2939" y="95971"/>
                </a:lnTo>
                <a:lnTo>
                  <a:pt x="11756" y="106698"/>
                </a:lnTo>
                <a:lnTo>
                  <a:pt x="26453" y="114291"/>
                </a:lnTo>
                <a:lnTo>
                  <a:pt x="47028" y="117173"/>
                </a:lnTo>
                <a:lnTo>
                  <a:pt x="3856311" y="117173"/>
                </a:lnTo>
                <a:lnTo>
                  <a:pt x="3876896" y="114291"/>
                </a:lnTo>
                <a:lnTo>
                  <a:pt x="3891593" y="106698"/>
                </a:lnTo>
                <a:lnTo>
                  <a:pt x="3900408" y="95971"/>
                </a:lnTo>
                <a:lnTo>
                  <a:pt x="3903345" y="83687"/>
                </a:lnTo>
                <a:lnTo>
                  <a:pt x="3903345" y="33486"/>
                </a:lnTo>
                <a:lnTo>
                  <a:pt x="3900408" y="21202"/>
                </a:lnTo>
                <a:lnTo>
                  <a:pt x="3891593" y="10475"/>
                </a:lnTo>
                <a:lnTo>
                  <a:pt x="3876896" y="2881"/>
                </a:lnTo>
                <a:lnTo>
                  <a:pt x="3856311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34684" y="1571243"/>
            <a:ext cx="3790315" cy="2554605"/>
          </a:xfrm>
          <a:custGeom>
            <a:avLst/>
            <a:gdLst/>
            <a:ahLst/>
            <a:cxnLst/>
            <a:rect l="l" t="t" r="r" b="b"/>
            <a:pathLst>
              <a:path w="3790315" h="2554604">
                <a:moveTo>
                  <a:pt x="0" y="2554224"/>
                </a:moveTo>
                <a:lnTo>
                  <a:pt x="3790188" y="2554224"/>
                </a:lnTo>
                <a:lnTo>
                  <a:pt x="3790188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34684" y="1589658"/>
            <a:ext cx="3716654" cy="24739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2075" marR="37465">
              <a:lnSpc>
                <a:spcPct val="95300"/>
              </a:lnSpc>
              <a:spcBef>
                <a:spcPts val="180"/>
              </a:spcBef>
            </a:pPr>
            <a:r>
              <a:rPr sz="1400" b="1" spc="-10" dirty="0">
                <a:latin typeface="Arial"/>
                <a:cs typeface="Arial"/>
              </a:rPr>
              <a:t>Almost </a:t>
            </a:r>
            <a:r>
              <a:rPr sz="1400" b="1" dirty="0">
                <a:latin typeface="Arial"/>
                <a:cs typeface="Arial"/>
              </a:rPr>
              <a:t>90.7 </a:t>
            </a:r>
            <a:r>
              <a:rPr sz="1400" b="1" spc="-5" dirty="0">
                <a:latin typeface="Arial"/>
                <a:cs typeface="Arial"/>
              </a:rPr>
              <a:t>per cent (225 of </a:t>
            </a:r>
            <a:r>
              <a:rPr sz="1400" b="1" dirty="0">
                <a:latin typeface="Arial"/>
                <a:cs typeface="Arial"/>
              </a:rPr>
              <a:t>248)  </a:t>
            </a:r>
            <a:r>
              <a:rPr sz="1400" b="1" spc="-5" dirty="0">
                <a:latin typeface="Arial"/>
                <a:cs typeface="Arial"/>
              </a:rPr>
              <a:t>respondents </a:t>
            </a:r>
            <a:r>
              <a:rPr sz="1400" b="1" dirty="0">
                <a:latin typeface="Arial"/>
                <a:cs typeface="Arial"/>
              </a:rPr>
              <a:t>say </a:t>
            </a:r>
            <a:r>
              <a:rPr sz="1400" b="1" spc="-5" dirty="0">
                <a:latin typeface="Arial"/>
                <a:cs typeface="Arial"/>
              </a:rPr>
              <a:t>they have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variable pay  programme </a:t>
            </a:r>
            <a:r>
              <a:rPr sz="1400" b="1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their organisation. The  most prevalent programme being  Individual </a:t>
            </a:r>
            <a:r>
              <a:rPr sz="1400" b="1" dirty="0">
                <a:latin typeface="Arial"/>
                <a:cs typeface="Arial"/>
              </a:rPr>
              <a:t>Performance </a:t>
            </a:r>
            <a:r>
              <a:rPr sz="1400" b="1" spc="-10" dirty="0">
                <a:latin typeface="Arial"/>
                <a:cs typeface="Arial"/>
              </a:rPr>
              <a:t>Awards</a:t>
            </a:r>
            <a:r>
              <a:rPr sz="1400" b="1" spc="-1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commonly  given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middle management and  individual contributor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cadres.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92075" marR="142240">
              <a:lnSpc>
                <a:spcPct val="95200"/>
              </a:lnSpc>
            </a:pPr>
            <a:r>
              <a:rPr sz="1400" b="1" spc="-5" dirty="0">
                <a:latin typeface="Arial"/>
                <a:cs typeface="Arial"/>
              </a:rPr>
              <a:t>The average pay out </a:t>
            </a:r>
            <a:r>
              <a:rPr sz="1400" b="1" dirty="0">
                <a:latin typeface="Arial"/>
                <a:cs typeface="Arial"/>
              </a:rPr>
              <a:t>as a </a:t>
            </a:r>
            <a:r>
              <a:rPr sz="1400" b="1" spc="-5" dirty="0">
                <a:latin typeface="Arial"/>
                <a:cs typeface="Arial"/>
              </a:rPr>
              <a:t>per cent of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CTC  </a:t>
            </a:r>
            <a:r>
              <a:rPr sz="1400" b="1" dirty="0">
                <a:latin typeface="Arial"/>
                <a:cs typeface="Arial"/>
              </a:rPr>
              <a:t>is seen to increase in </a:t>
            </a:r>
            <a:r>
              <a:rPr sz="1400" b="1" spc="-5" dirty="0">
                <a:latin typeface="Arial"/>
                <a:cs typeface="Arial"/>
              </a:rPr>
              <a:t>ascending order  from individual contributor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top  executives.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553956" y="6806183"/>
            <a:ext cx="1353820" cy="441959"/>
          </a:xfrm>
          <a:custGeom>
            <a:avLst/>
            <a:gdLst/>
            <a:ahLst/>
            <a:cxnLst/>
            <a:rect l="l" t="t" r="r" b="b"/>
            <a:pathLst>
              <a:path w="1353820" h="441959">
                <a:moveTo>
                  <a:pt x="722376" y="0"/>
                </a:moveTo>
                <a:lnTo>
                  <a:pt x="652814" y="1011"/>
                </a:lnTo>
                <a:lnTo>
                  <a:pt x="585121" y="3984"/>
                </a:lnTo>
                <a:lnTo>
                  <a:pt x="519600" y="8826"/>
                </a:lnTo>
                <a:lnTo>
                  <a:pt x="456555" y="15444"/>
                </a:lnTo>
                <a:lnTo>
                  <a:pt x="396287" y="23745"/>
                </a:lnTo>
                <a:lnTo>
                  <a:pt x="339099" y="33638"/>
                </a:lnTo>
                <a:lnTo>
                  <a:pt x="285296" y="45029"/>
                </a:lnTo>
                <a:lnTo>
                  <a:pt x="235179" y="57825"/>
                </a:lnTo>
                <a:lnTo>
                  <a:pt x="189051" y="71935"/>
                </a:lnTo>
                <a:lnTo>
                  <a:pt x="147216" y="87266"/>
                </a:lnTo>
                <a:lnTo>
                  <a:pt x="109976" y="103724"/>
                </a:lnTo>
                <a:lnTo>
                  <a:pt x="50493" y="139655"/>
                </a:lnTo>
                <a:lnTo>
                  <a:pt x="13027" y="178987"/>
                </a:lnTo>
                <a:lnTo>
                  <a:pt x="0" y="220979"/>
                </a:lnTo>
                <a:lnTo>
                  <a:pt x="3307" y="242262"/>
                </a:lnTo>
                <a:lnTo>
                  <a:pt x="28857" y="283017"/>
                </a:lnTo>
                <a:lnTo>
                  <a:pt x="77634" y="320741"/>
                </a:lnTo>
                <a:lnTo>
                  <a:pt x="147216" y="354693"/>
                </a:lnTo>
                <a:lnTo>
                  <a:pt x="189051" y="370024"/>
                </a:lnTo>
                <a:lnTo>
                  <a:pt x="235179" y="384134"/>
                </a:lnTo>
                <a:lnTo>
                  <a:pt x="285296" y="396930"/>
                </a:lnTo>
                <a:lnTo>
                  <a:pt x="339099" y="408321"/>
                </a:lnTo>
                <a:lnTo>
                  <a:pt x="396287" y="418214"/>
                </a:lnTo>
                <a:lnTo>
                  <a:pt x="456555" y="426515"/>
                </a:lnTo>
                <a:lnTo>
                  <a:pt x="519600" y="433133"/>
                </a:lnTo>
                <a:lnTo>
                  <a:pt x="585121" y="437975"/>
                </a:lnTo>
                <a:lnTo>
                  <a:pt x="652814" y="440948"/>
                </a:lnTo>
                <a:lnTo>
                  <a:pt x="722376" y="441959"/>
                </a:lnTo>
                <a:lnTo>
                  <a:pt x="791937" y="440948"/>
                </a:lnTo>
                <a:lnTo>
                  <a:pt x="859630" y="437975"/>
                </a:lnTo>
                <a:lnTo>
                  <a:pt x="925151" y="433133"/>
                </a:lnTo>
                <a:lnTo>
                  <a:pt x="988196" y="426515"/>
                </a:lnTo>
                <a:lnTo>
                  <a:pt x="1048464" y="418214"/>
                </a:lnTo>
                <a:lnTo>
                  <a:pt x="1105652" y="408321"/>
                </a:lnTo>
                <a:lnTo>
                  <a:pt x="1159455" y="396930"/>
                </a:lnTo>
                <a:lnTo>
                  <a:pt x="1209572" y="384134"/>
                </a:lnTo>
                <a:lnTo>
                  <a:pt x="1255700" y="370024"/>
                </a:lnTo>
                <a:lnTo>
                  <a:pt x="1297535" y="354693"/>
                </a:lnTo>
                <a:lnTo>
                  <a:pt x="1334775" y="338235"/>
                </a:lnTo>
                <a:lnTo>
                  <a:pt x="1353312" y="328208"/>
                </a:lnTo>
                <a:lnTo>
                  <a:pt x="1353312" y="113751"/>
                </a:lnTo>
                <a:lnTo>
                  <a:pt x="1297535" y="87266"/>
                </a:lnTo>
                <a:lnTo>
                  <a:pt x="1255700" y="71935"/>
                </a:lnTo>
                <a:lnTo>
                  <a:pt x="1209572" y="57825"/>
                </a:lnTo>
                <a:lnTo>
                  <a:pt x="1159455" y="45029"/>
                </a:lnTo>
                <a:lnTo>
                  <a:pt x="1105652" y="33638"/>
                </a:lnTo>
                <a:lnTo>
                  <a:pt x="1048464" y="23745"/>
                </a:lnTo>
                <a:lnTo>
                  <a:pt x="988196" y="15444"/>
                </a:lnTo>
                <a:lnTo>
                  <a:pt x="925151" y="8826"/>
                </a:lnTo>
                <a:lnTo>
                  <a:pt x="859630" y="3984"/>
                </a:lnTo>
                <a:lnTo>
                  <a:pt x="791937" y="1011"/>
                </a:lnTo>
                <a:lnTo>
                  <a:pt x="7223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46905" y="3868070"/>
            <a:ext cx="336550" cy="273050"/>
          </a:xfrm>
          <a:custGeom>
            <a:avLst/>
            <a:gdLst/>
            <a:ahLst/>
            <a:cxnLst/>
            <a:rect l="l" t="t" r="r" b="b"/>
            <a:pathLst>
              <a:path w="336550" h="273050">
                <a:moveTo>
                  <a:pt x="15917" y="0"/>
                </a:moveTo>
                <a:lnTo>
                  <a:pt x="27995" y="6128"/>
                </a:lnTo>
                <a:lnTo>
                  <a:pt x="37775" y="16859"/>
                </a:lnTo>
                <a:lnTo>
                  <a:pt x="41803" y="27586"/>
                </a:lnTo>
                <a:lnTo>
                  <a:pt x="60582" y="33336"/>
                </a:lnTo>
                <a:lnTo>
                  <a:pt x="121150" y="58636"/>
                </a:lnTo>
                <a:lnTo>
                  <a:pt x="139928" y="64386"/>
                </a:lnTo>
                <a:lnTo>
                  <a:pt x="147972" y="72619"/>
                </a:lnTo>
                <a:lnTo>
                  <a:pt x="158322" y="84307"/>
                </a:lnTo>
                <a:lnTo>
                  <a:pt x="177878" y="107497"/>
                </a:lnTo>
                <a:lnTo>
                  <a:pt x="213543" y="150238"/>
                </a:lnTo>
                <a:lnTo>
                  <a:pt x="229253" y="163282"/>
                </a:lnTo>
                <a:lnTo>
                  <a:pt x="256468" y="180912"/>
                </a:lnTo>
                <a:lnTo>
                  <a:pt x="292890" y="198542"/>
                </a:lnTo>
                <a:lnTo>
                  <a:pt x="336221" y="211585"/>
                </a:lnTo>
                <a:lnTo>
                  <a:pt x="336221" y="272891"/>
                </a:lnTo>
                <a:lnTo>
                  <a:pt x="235005" y="233028"/>
                </a:lnTo>
                <a:lnTo>
                  <a:pt x="160241" y="200453"/>
                </a:lnTo>
                <a:lnTo>
                  <a:pt x="115376" y="174785"/>
                </a:lnTo>
                <a:lnTo>
                  <a:pt x="77427" y="105793"/>
                </a:lnTo>
                <a:lnTo>
                  <a:pt x="66314" y="88933"/>
                </a:lnTo>
                <a:lnTo>
                  <a:pt x="55201" y="79719"/>
                </a:lnTo>
                <a:lnTo>
                  <a:pt x="28364" y="61323"/>
                </a:lnTo>
                <a:lnTo>
                  <a:pt x="17251" y="52133"/>
                </a:lnTo>
                <a:lnTo>
                  <a:pt x="8437" y="46191"/>
                </a:lnTo>
                <a:lnTo>
                  <a:pt x="1916" y="32201"/>
                </a:lnTo>
                <a:lnTo>
                  <a:pt x="0" y="15914"/>
                </a:lnTo>
                <a:lnTo>
                  <a:pt x="4996" y="3080"/>
                </a:lnTo>
                <a:lnTo>
                  <a:pt x="15917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64156" y="3941653"/>
            <a:ext cx="319405" cy="285750"/>
          </a:xfrm>
          <a:custGeom>
            <a:avLst/>
            <a:gdLst/>
            <a:ahLst/>
            <a:cxnLst/>
            <a:rect l="l" t="t" r="r" b="b"/>
            <a:pathLst>
              <a:path w="319404" h="285750">
                <a:moveTo>
                  <a:pt x="16864" y="0"/>
                </a:moveTo>
                <a:lnTo>
                  <a:pt x="42935" y="6140"/>
                </a:lnTo>
                <a:lnTo>
                  <a:pt x="69006" y="16876"/>
                </a:lnTo>
                <a:lnTo>
                  <a:pt x="85870" y="27603"/>
                </a:lnTo>
                <a:lnTo>
                  <a:pt x="96405" y="43902"/>
                </a:lnTo>
                <a:lnTo>
                  <a:pt x="124198" y="65945"/>
                </a:lnTo>
                <a:lnTo>
                  <a:pt x="191102" y="108680"/>
                </a:lnTo>
                <a:lnTo>
                  <a:pt x="318969" y="187056"/>
                </a:lnTo>
                <a:lnTo>
                  <a:pt x="294417" y="285161"/>
                </a:lnTo>
                <a:lnTo>
                  <a:pt x="267971" y="268306"/>
                </a:lnTo>
                <a:lnTo>
                  <a:pt x="173656" y="216187"/>
                </a:lnTo>
                <a:lnTo>
                  <a:pt x="147188" y="199309"/>
                </a:lnTo>
                <a:lnTo>
                  <a:pt x="135500" y="195480"/>
                </a:lnTo>
                <a:lnTo>
                  <a:pt x="108864" y="187056"/>
                </a:lnTo>
                <a:lnTo>
                  <a:pt x="79922" y="178632"/>
                </a:lnTo>
                <a:lnTo>
                  <a:pt x="61317" y="174803"/>
                </a:lnTo>
                <a:lnTo>
                  <a:pt x="43120" y="163866"/>
                </a:lnTo>
                <a:lnTo>
                  <a:pt x="26063" y="151793"/>
                </a:lnTo>
                <a:lnTo>
                  <a:pt x="11304" y="142024"/>
                </a:lnTo>
                <a:lnTo>
                  <a:pt x="0" y="138003"/>
                </a:lnTo>
                <a:lnTo>
                  <a:pt x="0" y="3056"/>
                </a:lnTo>
                <a:lnTo>
                  <a:pt x="16864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64156" y="3944710"/>
            <a:ext cx="257610" cy="245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16927" y="3822098"/>
            <a:ext cx="282575" cy="196215"/>
          </a:xfrm>
          <a:custGeom>
            <a:avLst/>
            <a:gdLst/>
            <a:ahLst/>
            <a:cxnLst/>
            <a:rect l="l" t="t" r="r" b="b"/>
            <a:pathLst>
              <a:path w="282575" h="196214">
                <a:moveTo>
                  <a:pt x="12296" y="0"/>
                </a:moveTo>
                <a:lnTo>
                  <a:pt x="24552" y="12252"/>
                </a:lnTo>
                <a:lnTo>
                  <a:pt x="73614" y="12252"/>
                </a:lnTo>
                <a:lnTo>
                  <a:pt x="134974" y="61305"/>
                </a:lnTo>
                <a:lnTo>
                  <a:pt x="163142" y="76634"/>
                </a:lnTo>
                <a:lnTo>
                  <a:pt x="213163" y="110358"/>
                </a:lnTo>
                <a:lnTo>
                  <a:pt x="260887" y="144082"/>
                </a:lnTo>
                <a:lnTo>
                  <a:pt x="282162" y="159411"/>
                </a:lnTo>
                <a:lnTo>
                  <a:pt x="269906" y="171705"/>
                </a:lnTo>
                <a:lnTo>
                  <a:pt x="269906" y="183958"/>
                </a:lnTo>
                <a:lnTo>
                  <a:pt x="257651" y="196210"/>
                </a:lnTo>
                <a:lnTo>
                  <a:pt x="110422" y="110358"/>
                </a:lnTo>
                <a:lnTo>
                  <a:pt x="93749" y="104608"/>
                </a:lnTo>
                <a:lnTo>
                  <a:pt x="69018" y="91958"/>
                </a:lnTo>
                <a:lnTo>
                  <a:pt x="46586" y="79308"/>
                </a:lnTo>
                <a:lnTo>
                  <a:pt x="36807" y="73558"/>
                </a:lnTo>
                <a:lnTo>
                  <a:pt x="36807" y="61305"/>
                </a:lnTo>
                <a:lnTo>
                  <a:pt x="36615" y="52109"/>
                </a:lnTo>
                <a:lnTo>
                  <a:pt x="15545" y="17421"/>
                </a:lnTo>
                <a:lnTo>
                  <a:pt x="0" y="12252"/>
                </a:lnTo>
                <a:lnTo>
                  <a:pt x="12296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04672" y="3809804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0" y="0"/>
                </a:moveTo>
                <a:lnTo>
                  <a:pt x="12255" y="12294"/>
                </a:lnTo>
                <a:lnTo>
                  <a:pt x="12255" y="24547"/>
                </a:lnTo>
                <a:lnTo>
                  <a:pt x="0" y="12294"/>
                </a:lnTo>
                <a:lnTo>
                  <a:pt x="0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02797" y="3907951"/>
            <a:ext cx="150484" cy="183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48152" y="4030603"/>
            <a:ext cx="135255" cy="257810"/>
          </a:xfrm>
          <a:custGeom>
            <a:avLst/>
            <a:gdLst/>
            <a:ahLst/>
            <a:cxnLst/>
            <a:rect l="l" t="t" r="r" b="b"/>
            <a:pathLst>
              <a:path w="135254" h="257810">
                <a:moveTo>
                  <a:pt x="73614" y="0"/>
                </a:moveTo>
                <a:lnTo>
                  <a:pt x="134974" y="24505"/>
                </a:lnTo>
                <a:lnTo>
                  <a:pt x="122677" y="257557"/>
                </a:lnTo>
                <a:lnTo>
                  <a:pt x="0" y="220757"/>
                </a:lnTo>
                <a:lnTo>
                  <a:pt x="73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21767" y="3705190"/>
            <a:ext cx="662940" cy="737870"/>
          </a:xfrm>
          <a:custGeom>
            <a:avLst/>
            <a:gdLst/>
            <a:ahLst/>
            <a:cxnLst/>
            <a:rect l="l" t="t" r="r" b="b"/>
            <a:pathLst>
              <a:path w="662940" h="737870">
                <a:moveTo>
                  <a:pt x="584830" y="0"/>
                </a:moveTo>
                <a:lnTo>
                  <a:pt x="622776" y="56912"/>
                </a:lnTo>
                <a:lnTo>
                  <a:pt x="642514" y="170556"/>
                </a:lnTo>
                <a:lnTo>
                  <a:pt x="659953" y="291092"/>
                </a:lnTo>
                <a:lnTo>
                  <a:pt x="662449" y="362172"/>
                </a:lnTo>
                <a:lnTo>
                  <a:pt x="652914" y="378424"/>
                </a:lnTo>
                <a:lnTo>
                  <a:pt x="627565" y="413933"/>
                </a:lnTo>
                <a:lnTo>
                  <a:pt x="591291" y="462663"/>
                </a:lnTo>
                <a:lnTo>
                  <a:pt x="465789" y="627808"/>
                </a:lnTo>
                <a:lnTo>
                  <a:pt x="434686" y="669051"/>
                </a:lnTo>
                <a:lnTo>
                  <a:pt x="417094" y="693330"/>
                </a:lnTo>
                <a:lnTo>
                  <a:pt x="382980" y="733388"/>
                </a:lnTo>
                <a:lnTo>
                  <a:pt x="328160" y="737798"/>
                </a:lnTo>
                <a:lnTo>
                  <a:pt x="213535" y="698511"/>
                </a:lnTo>
                <a:lnTo>
                  <a:pt x="0" y="607477"/>
                </a:lnTo>
                <a:lnTo>
                  <a:pt x="32672" y="411456"/>
                </a:lnTo>
                <a:lnTo>
                  <a:pt x="281966" y="411456"/>
                </a:lnTo>
                <a:lnTo>
                  <a:pt x="331224" y="411266"/>
                </a:lnTo>
                <a:lnTo>
                  <a:pt x="340005" y="395396"/>
                </a:lnTo>
                <a:lnTo>
                  <a:pt x="356967" y="366100"/>
                </a:lnTo>
                <a:lnTo>
                  <a:pt x="470253" y="173210"/>
                </a:lnTo>
                <a:lnTo>
                  <a:pt x="500845" y="120697"/>
                </a:lnTo>
                <a:lnTo>
                  <a:pt x="528709" y="72323"/>
                </a:lnTo>
                <a:lnTo>
                  <a:pt x="552027" y="31014"/>
                </a:lnTo>
                <a:lnTo>
                  <a:pt x="559903" y="9955"/>
                </a:lnTo>
                <a:lnTo>
                  <a:pt x="568920" y="382"/>
                </a:lnTo>
                <a:lnTo>
                  <a:pt x="584830" y="0"/>
                </a:lnTo>
                <a:close/>
              </a:path>
              <a:path w="662940" h="737870">
                <a:moveTo>
                  <a:pt x="49062" y="313119"/>
                </a:moveTo>
                <a:lnTo>
                  <a:pt x="91427" y="333630"/>
                </a:lnTo>
                <a:lnTo>
                  <a:pt x="185548" y="375993"/>
                </a:lnTo>
                <a:lnTo>
                  <a:pt x="281966" y="411456"/>
                </a:lnTo>
                <a:lnTo>
                  <a:pt x="32672" y="411456"/>
                </a:lnTo>
                <a:lnTo>
                  <a:pt x="49062" y="313119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600975" y="4815571"/>
            <a:ext cx="189230" cy="356870"/>
          </a:xfrm>
          <a:custGeom>
            <a:avLst/>
            <a:gdLst/>
            <a:ahLst/>
            <a:cxnLst/>
            <a:rect l="l" t="t" r="r" b="b"/>
            <a:pathLst>
              <a:path w="189229" h="356870">
                <a:moveTo>
                  <a:pt x="127852" y="0"/>
                </a:moveTo>
                <a:lnTo>
                  <a:pt x="127852" y="110358"/>
                </a:lnTo>
                <a:lnTo>
                  <a:pt x="149510" y="150791"/>
                </a:lnTo>
                <a:lnTo>
                  <a:pt x="172320" y="194679"/>
                </a:lnTo>
                <a:lnTo>
                  <a:pt x="188230" y="236269"/>
                </a:lnTo>
                <a:lnTo>
                  <a:pt x="189189" y="269810"/>
                </a:lnTo>
                <a:lnTo>
                  <a:pt x="182863" y="286491"/>
                </a:lnTo>
                <a:lnTo>
                  <a:pt x="166186" y="302015"/>
                </a:lnTo>
                <a:lnTo>
                  <a:pt x="142610" y="319837"/>
                </a:lnTo>
                <a:lnTo>
                  <a:pt x="115585" y="343410"/>
                </a:lnTo>
                <a:lnTo>
                  <a:pt x="86449" y="356828"/>
                </a:lnTo>
                <a:lnTo>
                  <a:pt x="57313" y="349547"/>
                </a:lnTo>
                <a:lnTo>
                  <a:pt x="32777" y="333060"/>
                </a:lnTo>
                <a:lnTo>
                  <a:pt x="29647" y="330161"/>
                </a:lnTo>
                <a:lnTo>
                  <a:pt x="31052" y="329225"/>
                </a:lnTo>
                <a:lnTo>
                  <a:pt x="41978" y="318863"/>
                </a:lnTo>
                <a:lnTo>
                  <a:pt x="49262" y="310821"/>
                </a:lnTo>
                <a:lnTo>
                  <a:pt x="54246" y="300473"/>
                </a:lnTo>
                <a:lnTo>
                  <a:pt x="59230" y="280921"/>
                </a:lnTo>
                <a:lnTo>
                  <a:pt x="60756" y="273448"/>
                </a:lnTo>
                <a:lnTo>
                  <a:pt x="95458" y="273448"/>
                </a:lnTo>
                <a:lnTo>
                  <a:pt x="103317" y="269810"/>
                </a:lnTo>
                <a:lnTo>
                  <a:pt x="97566" y="260806"/>
                </a:lnTo>
                <a:lnTo>
                  <a:pt x="84915" y="252942"/>
                </a:lnTo>
                <a:lnTo>
                  <a:pt x="72264" y="247376"/>
                </a:lnTo>
                <a:lnTo>
                  <a:pt x="66514" y="245263"/>
                </a:lnTo>
                <a:lnTo>
                  <a:pt x="18714" y="245263"/>
                </a:lnTo>
                <a:lnTo>
                  <a:pt x="18976" y="243737"/>
                </a:lnTo>
                <a:lnTo>
                  <a:pt x="17251" y="220550"/>
                </a:lnTo>
                <a:lnTo>
                  <a:pt x="5175" y="196210"/>
                </a:lnTo>
                <a:lnTo>
                  <a:pt x="0" y="172075"/>
                </a:lnTo>
                <a:lnTo>
                  <a:pt x="575" y="141031"/>
                </a:lnTo>
                <a:lnTo>
                  <a:pt x="3450" y="109988"/>
                </a:lnTo>
                <a:lnTo>
                  <a:pt x="5175" y="85852"/>
                </a:lnTo>
                <a:lnTo>
                  <a:pt x="9009" y="63996"/>
                </a:lnTo>
                <a:lnTo>
                  <a:pt x="17443" y="39847"/>
                </a:lnTo>
                <a:lnTo>
                  <a:pt x="25877" y="20300"/>
                </a:lnTo>
                <a:lnTo>
                  <a:pt x="29710" y="12252"/>
                </a:lnTo>
                <a:lnTo>
                  <a:pt x="127852" y="0"/>
                </a:lnTo>
                <a:close/>
              </a:path>
              <a:path w="189229" h="356870">
                <a:moveTo>
                  <a:pt x="18714" y="245263"/>
                </a:moveTo>
                <a:lnTo>
                  <a:pt x="66514" y="245263"/>
                </a:lnTo>
                <a:lnTo>
                  <a:pt x="61156" y="271492"/>
                </a:lnTo>
                <a:lnTo>
                  <a:pt x="56738" y="271533"/>
                </a:lnTo>
                <a:lnTo>
                  <a:pt x="41978" y="282063"/>
                </a:lnTo>
                <a:lnTo>
                  <a:pt x="31244" y="301615"/>
                </a:lnTo>
                <a:lnTo>
                  <a:pt x="20510" y="309668"/>
                </a:lnTo>
                <a:lnTo>
                  <a:pt x="14376" y="313119"/>
                </a:lnTo>
                <a:lnTo>
                  <a:pt x="17443" y="318863"/>
                </a:lnTo>
                <a:lnTo>
                  <a:pt x="29647" y="330161"/>
                </a:lnTo>
                <a:lnTo>
                  <a:pt x="18976" y="337273"/>
                </a:lnTo>
                <a:lnTo>
                  <a:pt x="9200" y="336117"/>
                </a:lnTo>
                <a:lnTo>
                  <a:pt x="5175" y="318863"/>
                </a:lnTo>
                <a:lnTo>
                  <a:pt x="13865" y="273448"/>
                </a:lnTo>
                <a:lnTo>
                  <a:pt x="18714" y="245263"/>
                </a:lnTo>
                <a:close/>
              </a:path>
              <a:path w="189229" h="356870">
                <a:moveTo>
                  <a:pt x="61156" y="271492"/>
                </a:moveTo>
                <a:lnTo>
                  <a:pt x="49262" y="310821"/>
                </a:lnTo>
                <a:lnTo>
                  <a:pt x="29647" y="330161"/>
                </a:lnTo>
                <a:lnTo>
                  <a:pt x="17443" y="318863"/>
                </a:lnTo>
                <a:lnTo>
                  <a:pt x="14376" y="313119"/>
                </a:lnTo>
                <a:lnTo>
                  <a:pt x="20510" y="309668"/>
                </a:lnTo>
                <a:lnTo>
                  <a:pt x="31244" y="301615"/>
                </a:lnTo>
                <a:lnTo>
                  <a:pt x="41978" y="282063"/>
                </a:lnTo>
                <a:lnTo>
                  <a:pt x="56738" y="271533"/>
                </a:lnTo>
                <a:lnTo>
                  <a:pt x="61156" y="271492"/>
                </a:lnTo>
                <a:close/>
              </a:path>
              <a:path w="189229" h="356870">
                <a:moveTo>
                  <a:pt x="77248" y="271342"/>
                </a:moveTo>
                <a:lnTo>
                  <a:pt x="95458" y="273448"/>
                </a:lnTo>
                <a:lnTo>
                  <a:pt x="60756" y="273448"/>
                </a:lnTo>
                <a:lnTo>
                  <a:pt x="61156" y="271492"/>
                </a:lnTo>
                <a:lnTo>
                  <a:pt x="77248" y="271342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69347" y="4815571"/>
            <a:ext cx="184150" cy="135255"/>
          </a:xfrm>
          <a:custGeom>
            <a:avLst/>
            <a:gdLst/>
            <a:ahLst/>
            <a:cxnLst/>
            <a:rect l="l" t="t" r="r" b="b"/>
            <a:pathLst>
              <a:path w="184150" h="135254">
                <a:moveTo>
                  <a:pt x="171744" y="0"/>
                </a:moveTo>
                <a:lnTo>
                  <a:pt x="184011" y="110358"/>
                </a:lnTo>
                <a:lnTo>
                  <a:pt x="0" y="134905"/>
                </a:lnTo>
                <a:lnTo>
                  <a:pt x="0" y="24505"/>
                </a:lnTo>
                <a:lnTo>
                  <a:pt x="171744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409871" y="3699446"/>
            <a:ext cx="368300" cy="1214755"/>
          </a:xfrm>
          <a:custGeom>
            <a:avLst/>
            <a:gdLst/>
            <a:ahLst/>
            <a:cxnLst/>
            <a:rect l="l" t="t" r="r" b="b"/>
            <a:pathLst>
              <a:path w="368300" h="1214754">
                <a:moveTo>
                  <a:pt x="122673" y="0"/>
                </a:moveTo>
                <a:lnTo>
                  <a:pt x="143950" y="7658"/>
                </a:lnTo>
                <a:lnTo>
                  <a:pt x="154876" y="15321"/>
                </a:lnTo>
                <a:lnTo>
                  <a:pt x="158901" y="27586"/>
                </a:lnTo>
                <a:lnTo>
                  <a:pt x="159476" y="49052"/>
                </a:lnTo>
                <a:lnTo>
                  <a:pt x="169781" y="88989"/>
                </a:lnTo>
                <a:lnTo>
                  <a:pt x="180472" y="139873"/>
                </a:lnTo>
                <a:lnTo>
                  <a:pt x="191330" y="198662"/>
                </a:lnTo>
                <a:lnTo>
                  <a:pt x="202132" y="262316"/>
                </a:lnTo>
                <a:lnTo>
                  <a:pt x="212658" y="327795"/>
                </a:lnTo>
                <a:lnTo>
                  <a:pt x="222686" y="392057"/>
                </a:lnTo>
                <a:lnTo>
                  <a:pt x="231995" y="452064"/>
                </a:lnTo>
                <a:lnTo>
                  <a:pt x="240364" y="504773"/>
                </a:lnTo>
                <a:lnTo>
                  <a:pt x="247571" y="547145"/>
                </a:lnTo>
                <a:lnTo>
                  <a:pt x="253397" y="576139"/>
                </a:lnTo>
                <a:lnTo>
                  <a:pt x="257618" y="588715"/>
                </a:lnTo>
                <a:lnTo>
                  <a:pt x="280044" y="694312"/>
                </a:lnTo>
                <a:lnTo>
                  <a:pt x="317422" y="890746"/>
                </a:lnTo>
                <a:lnTo>
                  <a:pt x="352499" y="1080280"/>
                </a:lnTo>
                <a:lnTo>
                  <a:pt x="368025" y="1165178"/>
                </a:lnTo>
                <a:lnTo>
                  <a:pt x="134940" y="1214231"/>
                </a:lnTo>
                <a:lnTo>
                  <a:pt x="98904" y="1032923"/>
                </a:lnTo>
                <a:lnTo>
                  <a:pt x="76669" y="913715"/>
                </a:lnTo>
                <a:lnTo>
                  <a:pt x="59034" y="803713"/>
                </a:lnTo>
                <a:lnTo>
                  <a:pt x="36799" y="650021"/>
                </a:lnTo>
                <a:lnTo>
                  <a:pt x="29478" y="592445"/>
                </a:lnTo>
                <a:lnTo>
                  <a:pt x="23673" y="528309"/>
                </a:lnTo>
                <a:lnTo>
                  <a:pt x="19079" y="461045"/>
                </a:lnTo>
                <a:lnTo>
                  <a:pt x="15295" y="392057"/>
                </a:lnTo>
                <a:lnTo>
                  <a:pt x="12314" y="330858"/>
                </a:lnTo>
                <a:lnTo>
                  <a:pt x="9538" y="274801"/>
                </a:lnTo>
                <a:lnTo>
                  <a:pt x="6762" y="229343"/>
                </a:lnTo>
                <a:lnTo>
                  <a:pt x="3684" y="197918"/>
                </a:lnTo>
                <a:lnTo>
                  <a:pt x="0" y="183958"/>
                </a:lnTo>
                <a:lnTo>
                  <a:pt x="19167" y="139689"/>
                </a:lnTo>
                <a:lnTo>
                  <a:pt x="61336" y="78179"/>
                </a:lnTo>
                <a:lnTo>
                  <a:pt x="103505" y="23568"/>
                </a:lnTo>
                <a:lnTo>
                  <a:pt x="122673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71205" y="6720477"/>
            <a:ext cx="294640" cy="352425"/>
          </a:xfrm>
          <a:custGeom>
            <a:avLst/>
            <a:gdLst/>
            <a:ahLst/>
            <a:cxnLst/>
            <a:rect l="l" t="t" r="r" b="b"/>
            <a:pathLst>
              <a:path w="294640" h="352425">
                <a:moveTo>
                  <a:pt x="129386" y="0"/>
                </a:moveTo>
                <a:lnTo>
                  <a:pt x="159480" y="20694"/>
                </a:lnTo>
                <a:lnTo>
                  <a:pt x="176348" y="64772"/>
                </a:lnTo>
                <a:lnTo>
                  <a:pt x="193216" y="106550"/>
                </a:lnTo>
                <a:lnTo>
                  <a:pt x="214685" y="148329"/>
                </a:lnTo>
                <a:lnTo>
                  <a:pt x="245354" y="192407"/>
                </a:lnTo>
                <a:lnTo>
                  <a:pt x="285990" y="256989"/>
                </a:lnTo>
                <a:lnTo>
                  <a:pt x="294423" y="295125"/>
                </a:lnTo>
                <a:lnTo>
                  <a:pt x="266055" y="321764"/>
                </a:lnTo>
                <a:lnTo>
                  <a:pt x="196283" y="351853"/>
                </a:lnTo>
                <a:lnTo>
                  <a:pt x="122677" y="351853"/>
                </a:lnTo>
                <a:lnTo>
                  <a:pt x="98525" y="348978"/>
                </a:lnTo>
                <a:lnTo>
                  <a:pt x="49070" y="328856"/>
                </a:lnTo>
                <a:lnTo>
                  <a:pt x="8817" y="274238"/>
                </a:lnTo>
                <a:lnTo>
                  <a:pt x="12267" y="167877"/>
                </a:lnTo>
                <a:lnTo>
                  <a:pt x="18976" y="144879"/>
                </a:lnTo>
                <a:lnTo>
                  <a:pt x="19935" y="121882"/>
                </a:lnTo>
                <a:lnTo>
                  <a:pt x="13992" y="85086"/>
                </a:lnTo>
                <a:lnTo>
                  <a:pt x="0" y="20694"/>
                </a:lnTo>
                <a:lnTo>
                  <a:pt x="23193" y="13796"/>
                </a:lnTo>
                <a:lnTo>
                  <a:pt x="75139" y="2299"/>
                </a:lnTo>
                <a:lnTo>
                  <a:pt x="129386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71961" y="4754224"/>
            <a:ext cx="944880" cy="2085339"/>
          </a:xfrm>
          <a:custGeom>
            <a:avLst/>
            <a:gdLst/>
            <a:ahLst/>
            <a:cxnLst/>
            <a:rect l="l" t="t" r="r" b="b"/>
            <a:pathLst>
              <a:path w="944879" h="2085340">
                <a:moveTo>
                  <a:pt x="650173" y="0"/>
                </a:moveTo>
                <a:lnTo>
                  <a:pt x="667495" y="35940"/>
                </a:lnTo>
                <a:lnTo>
                  <a:pt x="682756" y="77031"/>
                </a:lnTo>
                <a:lnTo>
                  <a:pt x="696104" y="122536"/>
                </a:lnTo>
                <a:lnTo>
                  <a:pt x="707684" y="171720"/>
                </a:lnTo>
                <a:lnTo>
                  <a:pt x="717646" y="223847"/>
                </a:lnTo>
                <a:lnTo>
                  <a:pt x="726135" y="278180"/>
                </a:lnTo>
                <a:lnTo>
                  <a:pt x="733299" y="333984"/>
                </a:lnTo>
                <a:lnTo>
                  <a:pt x="739286" y="390523"/>
                </a:lnTo>
                <a:lnTo>
                  <a:pt x="744242" y="447061"/>
                </a:lnTo>
                <a:lnTo>
                  <a:pt x="748315" y="502862"/>
                </a:lnTo>
                <a:lnTo>
                  <a:pt x="754178" y="540739"/>
                </a:lnTo>
                <a:lnTo>
                  <a:pt x="760376" y="585515"/>
                </a:lnTo>
                <a:lnTo>
                  <a:pt x="766809" y="635817"/>
                </a:lnTo>
                <a:lnTo>
                  <a:pt x="773375" y="690272"/>
                </a:lnTo>
                <a:lnTo>
                  <a:pt x="779976" y="747507"/>
                </a:lnTo>
                <a:lnTo>
                  <a:pt x="786509" y="806148"/>
                </a:lnTo>
                <a:lnTo>
                  <a:pt x="792874" y="864823"/>
                </a:lnTo>
                <a:lnTo>
                  <a:pt x="798972" y="922158"/>
                </a:lnTo>
                <a:lnTo>
                  <a:pt x="804701" y="976780"/>
                </a:lnTo>
                <a:lnTo>
                  <a:pt x="814651" y="1072391"/>
                </a:lnTo>
                <a:lnTo>
                  <a:pt x="818672" y="1110635"/>
                </a:lnTo>
                <a:lnTo>
                  <a:pt x="821921" y="1140672"/>
                </a:lnTo>
                <a:lnTo>
                  <a:pt x="846265" y="1316787"/>
                </a:lnTo>
                <a:lnTo>
                  <a:pt x="887861" y="1620534"/>
                </a:lnTo>
                <a:lnTo>
                  <a:pt x="944599" y="2036007"/>
                </a:lnTo>
                <a:lnTo>
                  <a:pt x="662441" y="2085068"/>
                </a:lnTo>
                <a:lnTo>
                  <a:pt x="569860" y="1594656"/>
                </a:lnTo>
                <a:lnTo>
                  <a:pt x="519830" y="1335364"/>
                </a:lnTo>
                <a:lnTo>
                  <a:pt x="495098" y="1220951"/>
                </a:lnTo>
                <a:lnTo>
                  <a:pt x="478412" y="1165178"/>
                </a:lnTo>
                <a:lnTo>
                  <a:pt x="450244" y="1049242"/>
                </a:lnTo>
                <a:lnTo>
                  <a:pt x="400223" y="853957"/>
                </a:lnTo>
                <a:lnTo>
                  <a:pt x="352499" y="670166"/>
                </a:lnTo>
                <a:lnTo>
                  <a:pt x="331224" y="588715"/>
                </a:lnTo>
                <a:lnTo>
                  <a:pt x="69155" y="588715"/>
                </a:lnTo>
                <a:lnTo>
                  <a:pt x="62870" y="536599"/>
                </a:lnTo>
                <a:lnTo>
                  <a:pt x="19359" y="188962"/>
                </a:lnTo>
                <a:lnTo>
                  <a:pt x="0" y="36799"/>
                </a:lnTo>
                <a:lnTo>
                  <a:pt x="650173" y="0"/>
                </a:lnTo>
                <a:close/>
              </a:path>
              <a:path w="944879" h="2085340">
                <a:moveTo>
                  <a:pt x="69155" y="588715"/>
                </a:moveTo>
                <a:lnTo>
                  <a:pt x="331224" y="588715"/>
                </a:lnTo>
                <a:lnTo>
                  <a:pt x="303435" y="937324"/>
                </a:lnTo>
                <a:lnTo>
                  <a:pt x="292895" y="1123799"/>
                </a:lnTo>
                <a:lnTo>
                  <a:pt x="298456" y="1211384"/>
                </a:lnTo>
                <a:lnTo>
                  <a:pt x="318969" y="1263325"/>
                </a:lnTo>
                <a:lnTo>
                  <a:pt x="338890" y="1411256"/>
                </a:lnTo>
                <a:lnTo>
                  <a:pt x="358819" y="1664985"/>
                </a:lnTo>
                <a:lnTo>
                  <a:pt x="374153" y="1904922"/>
                </a:lnTo>
                <a:lnTo>
                  <a:pt x="380287" y="2011476"/>
                </a:lnTo>
                <a:lnTo>
                  <a:pt x="233058" y="2011476"/>
                </a:lnTo>
                <a:lnTo>
                  <a:pt x="190139" y="1625710"/>
                </a:lnTo>
                <a:lnTo>
                  <a:pt x="165612" y="1408965"/>
                </a:lnTo>
                <a:lnTo>
                  <a:pt x="150276" y="1281901"/>
                </a:lnTo>
                <a:lnTo>
                  <a:pt x="134932" y="1165178"/>
                </a:lnTo>
                <a:lnTo>
                  <a:pt x="108679" y="916431"/>
                </a:lnTo>
                <a:lnTo>
                  <a:pt x="69155" y="588715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35153" y="6676790"/>
            <a:ext cx="448309" cy="349885"/>
          </a:xfrm>
          <a:custGeom>
            <a:avLst/>
            <a:gdLst/>
            <a:ahLst/>
            <a:cxnLst/>
            <a:rect l="l" t="t" r="r" b="b"/>
            <a:pathLst>
              <a:path w="448309" h="349884">
                <a:moveTo>
                  <a:pt x="322017" y="0"/>
                </a:moveTo>
                <a:lnTo>
                  <a:pt x="396782" y="13408"/>
                </a:lnTo>
                <a:lnTo>
                  <a:pt x="441646" y="52115"/>
                </a:lnTo>
                <a:lnTo>
                  <a:pt x="447235" y="103335"/>
                </a:lnTo>
                <a:lnTo>
                  <a:pt x="448115" y="161619"/>
                </a:lnTo>
                <a:lnTo>
                  <a:pt x="442520" y="216371"/>
                </a:lnTo>
                <a:lnTo>
                  <a:pt x="428684" y="256994"/>
                </a:lnTo>
                <a:lnTo>
                  <a:pt x="404839" y="272889"/>
                </a:lnTo>
                <a:lnTo>
                  <a:pt x="373599" y="274039"/>
                </a:lnTo>
                <a:lnTo>
                  <a:pt x="338905" y="282088"/>
                </a:lnTo>
                <a:lnTo>
                  <a:pt x="278902" y="303934"/>
                </a:lnTo>
                <a:lnTo>
                  <a:pt x="171740" y="346477"/>
                </a:lnTo>
                <a:lnTo>
                  <a:pt x="146629" y="349160"/>
                </a:lnTo>
                <a:lnTo>
                  <a:pt x="90465" y="349543"/>
                </a:lnTo>
                <a:lnTo>
                  <a:pt x="32004" y="336128"/>
                </a:lnTo>
                <a:lnTo>
                  <a:pt x="0" y="297416"/>
                </a:lnTo>
                <a:lnTo>
                  <a:pt x="14183" y="261197"/>
                </a:lnTo>
                <a:lnTo>
                  <a:pt x="49067" y="228427"/>
                </a:lnTo>
                <a:lnTo>
                  <a:pt x="93151" y="202556"/>
                </a:lnTo>
                <a:lnTo>
                  <a:pt x="134932" y="187033"/>
                </a:lnTo>
                <a:lnTo>
                  <a:pt x="185088" y="160834"/>
                </a:lnTo>
                <a:lnTo>
                  <a:pt x="209331" y="127572"/>
                </a:lnTo>
                <a:lnTo>
                  <a:pt x="217083" y="89013"/>
                </a:lnTo>
                <a:lnTo>
                  <a:pt x="217766" y="46925"/>
                </a:lnTo>
                <a:lnTo>
                  <a:pt x="220802" y="3075"/>
                </a:lnTo>
                <a:lnTo>
                  <a:pt x="251857" y="389"/>
                </a:lnTo>
                <a:lnTo>
                  <a:pt x="322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84216" y="4803277"/>
            <a:ext cx="810260" cy="2036445"/>
          </a:xfrm>
          <a:custGeom>
            <a:avLst/>
            <a:gdLst/>
            <a:ahLst/>
            <a:cxnLst/>
            <a:rect l="l" t="t" r="r" b="b"/>
            <a:pathLst>
              <a:path w="810259" h="2036445">
                <a:moveTo>
                  <a:pt x="0" y="0"/>
                </a:moveTo>
                <a:lnTo>
                  <a:pt x="441646" y="0"/>
                </a:lnTo>
                <a:lnTo>
                  <a:pt x="444124" y="33360"/>
                </a:lnTo>
                <a:lnTo>
                  <a:pt x="448260" y="72255"/>
                </a:lnTo>
                <a:lnTo>
                  <a:pt x="453902" y="116098"/>
                </a:lnTo>
                <a:lnTo>
                  <a:pt x="460899" y="164301"/>
                </a:lnTo>
                <a:lnTo>
                  <a:pt x="469101" y="216279"/>
                </a:lnTo>
                <a:lnTo>
                  <a:pt x="478355" y="271443"/>
                </a:lnTo>
                <a:lnTo>
                  <a:pt x="488511" y="329209"/>
                </a:lnTo>
                <a:lnTo>
                  <a:pt x="499417" y="388988"/>
                </a:lnTo>
                <a:lnTo>
                  <a:pt x="510922" y="450194"/>
                </a:lnTo>
                <a:lnTo>
                  <a:pt x="522875" y="512241"/>
                </a:lnTo>
                <a:lnTo>
                  <a:pt x="535124" y="574542"/>
                </a:lnTo>
                <a:lnTo>
                  <a:pt x="547518" y="636510"/>
                </a:lnTo>
                <a:lnTo>
                  <a:pt x="559907" y="697558"/>
                </a:lnTo>
                <a:lnTo>
                  <a:pt x="572138" y="757099"/>
                </a:lnTo>
                <a:lnTo>
                  <a:pt x="584061" y="814548"/>
                </a:lnTo>
                <a:lnTo>
                  <a:pt x="595524" y="869317"/>
                </a:lnTo>
                <a:lnTo>
                  <a:pt x="606376" y="920819"/>
                </a:lnTo>
                <a:lnTo>
                  <a:pt x="616465" y="968468"/>
                </a:lnTo>
                <a:lnTo>
                  <a:pt x="640648" y="1082428"/>
                </a:lnTo>
                <a:lnTo>
                  <a:pt x="646176" y="1108796"/>
                </a:lnTo>
                <a:lnTo>
                  <a:pt x="650186" y="1128378"/>
                </a:lnTo>
                <a:lnTo>
                  <a:pt x="656972" y="1169718"/>
                </a:lnTo>
                <a:lnTo>
                  <a:pt x="664944" y="1215602"/>
                </a:lnTo>
                <a:lnTo>
                  <a:pt x="673926" y="1265346"/>
                </a:lnTo>
                <a:lnTo>
                  <a:pt x="683741" y="1318271"/>
                </a:lnTo>
                <a:lnTo>
                  <a:pt x="694212" y="1373693"/>
                </a:lnTo>
                <a:lnTo>
                  <a:pt x="705163" y="1430933"/>
                </a:lnTo>
                <a:lnTo>
                  <a:pt x="716417" y="1489308"/>
                </a:lnTo>
                <a:lnTo>
                  <a:pt x="739127" y="1606739"/>
                </a:lnTo>
                <a:lnTo>
                  <a:pt x="750229" y="1664432"/>
                </a:lnTo>
                <a:lnTo>
                  <a:pt x="760928" y="1720535"/>
                </a:lnTo>
                <a:lnTo>
                  <a:pt x="771046" y="1774366"/>
                </a:lnTo>
                <a:lnTo>
                  <a:pt x="780406" y="1825244"/>
                </a:lnTo>
                <a:lnTo>
                  <a:pt x="788833" y="1872487"/>
                </a:lnTo>
                <a:lnTo>
                  <a:pt x="796149" y="1915414"/>
                </a:lnTo>
                <a:lnTo>
                  <a:pt x="802178" y="1953344"/>
                </a:lnTo>
                <a:lnTo>
                  <a:pt x="809666" y="2011484"/>
                </a:lnTo>
                <a:lnTo>
                  <a:pt x="613386" y="2036015"/>
                </a:lnTo>
                <a:lnTo>
                  <a:pt x="590190" y="1912212"/>
                </a:lnTo>
                <a:lnTo>
                  <a:pt x="538240" y="1634328"/>
                </a:lnTo>
                <a:lnTo>
                  <a:pt x="483991" y="1342652"/>
                </a:lnTo>
                <a:lnTo>
                  <a:pt x="453902" y="1177472"/>
                </a:lnTo>
                <a:lnTo>
                  <a:pt x="437815" y="1126490"/>
                </a:lnTo>
                <a:lnTo>
                  <a:pt x="417120" y="1045614"/>
                </a:lnTo>
                <a:lnTo>
                  <a:pt x="390881" y="932699"/>
                </a:lnTo>
                <a:lnTo>
                  <a:pt x="384319" y="859149"/>
                </a:lnTo>
                <a:lnTo>
                  <a:pt x="348101" y="660799"/>
                </a:lnTo>
                <a:lnTo>
                  <a:pt x="318785" y="579733"/>
                </a:lnTo>
                <a:lnTo>
                  <a:pt x="306714" y="564209"/>
                </a:lnTo>
                <a:lnTo>
                  <a:pt x="24019" y="564209"/>
                </a:lnTo>
                <a:lnTo>
                  <a:pt x="21470" y="506318"/>
                </a:lnTo>
                <a:lnTo>
                  <a:pt x="0" y="0"/>
                </a:lnTo>
                <a:close/>
              </a:path>
              <a:path w="810259" h="2036445">
                <a:moveTo>
                  <a:pt x="24019" y="564209"/>
                </a:moveTo>
                <a:lnTo>
                  <a:pt x="306714" y="564209"/>
                </a:lnTo>
                <a:lnTo>
                  <a:pt x="378020" y="877352"/>
                </a:lnTo>
                <a:lnTo>
                  <a:pt x="390881" y="932699"/>
                </a:lnTo>
                <a:lnTo>
                  <a:pt x="417094" y="1226525"/>
                </a:lnTo>
                <a:lnTo>
                  <a:pt x="417669" y="1279615"/>
                </a:lnTo>
                <a:lnTo>
                  <a:pt x="421695" y="1375245"/>
                </a:lnTo>
                <a:lnTo>
                  <a:pt x="432716" y="1585276"/>
                </a:lnTo>
                <a:lnTo>
                  <a:pt x="453902" y="1974689"/>
                </a:lnTo>
                <a:lnTo>
                  <a:pt x="147229" y="1986954"/>
                </a:lnTo>
                <a:lnTo>
                  <a:pt x="135343" y="1865454"/>
                </a:lnTo>
                <a:lnTo>
                  <a:pt x="107353" y="1585276"/>
                </a:lnTo>
                <a:lnTo>
                  <a:pt x="74759" y="1272904"/>
                </a:lnTo>
                <a:lnTo>
                  <a:pt x="49062" y="1054820"/>
                </a:lnTo>
                <a:lnTo>
                  <a:pt x="41402" y="934838"/>
                </a:lnTo>
                <a:lnTo>
                  <a:pt x="33738" y="784967"/>
                </a:lnTo>
                <a:lnTo>
                  <a:pt x="24019" y="564209"/>
                </a:lnTo>
                <a:close/>
              </a:path>
              <a:path w="810259" h="2036445">
                <a:moveTo>
                  <a:pt x="306714" y="564209"/>
                </a:moveTo>
                <a:lnTo>
                  <a:pt x="318785" y="579733"/>
                </a:lnTo>
                <a:lnTo>
                  <a:pt x="348101" y="660799"/>
                </a:lnTo>
                <a:lnTo>
                  <a:pt x="384319" y="859149"/>
                </a:lnTo>
                <a:lnTo>
                  <a:pt x="390881" y="932699"/>
                </a:lnTo>
                <a:lnTo>
                  <a:pt x="378020" y="877352"/>
                </a:lnTo>
                <a:lnTo>
                  <a:pt x="306714" y="564209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31446" y="3417341"/>
            <a:ext cx="294640" cy="627380"/>
          </a:xfrm>
          <a:custGeom>
            <a:avLst/>
            <a:gdLst/>
            <a:ahLst/>
            <a:cxnLst/>
            <a:rect l="l" t="t" r="r" b="b"/>
            <a:pathLst>
              <a:path w="294640" h="627379">
                <a:moveTo>
                  <a:pt x="24510" y="0"/>
                </a:moveTo>
                <a:lnTo>
                  <a:pt x="282162" y="24505"/>
                </a:lnTo>
                <a:lnTo>
                  <a:pt x="284077" y="73377"/>
                </a:lnTo>
                <a:lnTo>
                  <a:pt x="288289" y="185494"/>
                </a:lnTo>
                <a:lnTo>
                  <a:pt x="292502" y="309106"/>
                </a:lnTo>
                <a:lnTo>
                  <a:pt x="294417" y="392463"/>
                </a:lnTo>
                <a:lnTo>
                  <a:pt x="290089" y="422749"/>
                </a:lnTo>
                <a:lnTo>
                  <a:pt x="277820" y="466554"/>
                </a:lnTo>
                <a:lnTo>
                  <a:pt x="258684" y="516370"/>
                </a:lnTo>
                <a:lnTo>
                  <a:pt x="233754" y="564684"/>
                </a:lnTo>
                <a:lnTo>
                  <a:pt x="204103" y="603986"/>
                </a:lnTo>
                <a:lnTo>
                  <a:pt x="170804" y="626767"/>
                </a:lnTo>
                <a:lnTo>
                  <a:pt x="134932" y="625515"/>
                </a:lnTo>
                <a:lnTo>
                  <a:pt x="91416" y="606149"/>
                </a:lnTo>
                <a:lnTo>
                  <a:pt x="62855" y="562642"/>
                </a:lnTo>
                <a:lnTo>
                  <a:pt x="36599" y="461644"/>
                </a:lnTo>
                <a:lnTo>
                  <a:pt x="0" y="269810"/>
                </a:lnTo>
                <a:lnTo>
                  <a:pt x="24510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054123" y="3454141"/>
            <a:ext cx="172085" cy="626110"/>
          </a:xfrm>
          <a:custGeom>
            <a:avLst/>
            <a:gdLst/>
            <a:ahLst/>
            <a:cxnLst/>
            <a:rect l="l" t="t" r="r" b="b"/>
            <a:pathLst>
              <a:path w="172084" h="626110">
                <a:moveTo>
                  <a:pt x="49062" y="0"/>
                </a:moveTo>
                <a:lnTo>
                  <a:pt x="159484" y="12252"/>
                </a:lnTo>
                <a:lnTo>
                  <a:pt x="161399" y="61119"/>
                </a:lnTo>
                <a:lnTo>
                  <a:pt x="165612" y="173226"/>
                </a:lnTo>
                <a:lnTo>
                  <a:pt x="169825" y="296836"/>
                </a:lnTo>
                <a:lnTo>
                  <a:pt x="171740" y="380210"/>
                </a:lnTo>
                <a:lnTo>
                  <a:pt x="166733" y="410529"/>
                </a:lnTo>
                <a:lnTo>
                  <a:pt x="152713" y="454580"/>
                </a:lnTo>
                <a:lnTo>
                  <a:pt x="131183" y="505068"/>
                </a:lnTo>
                <a:lnTo>
                  <a:pt x="103644" y="554700"/>
                </a:lnTo>
                <a:lnTo>
                  <a:pt x="71600" y="596180"/>
                </a:lnTo>
                <a:lnTo>
                  <a:pt x="36551" y="622217"/>
                </a:lnTo>
                <a:lnTo>
                  <a:pt x="0" y="625515"/>
                </a:lnTo>
                <a:lnTo>
                  <a:pt x="49062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83638" y="3613552"/>
            <a:ext cx="398780" cy="1515110"/>
          </a:xfrm>
          <a:custGeom>
            <a:avLst/>
            <a:gdLst/>
            <a:ahLst/>
            <a:cxnLst/>
            <a:rect l="l" t="t" r="r" b="b"/>
            <a:pathLst>
              <a:path w="398779" h="1515110">
                <a:moveTo>
                  <a:pt x="235511" y="0"/>
                </a:moveTo>
                <a:lnTo>
                  <a:pt x="260430" y="52318"/>
                </a:lnTo>
                <a:lnTo>
                  <a:pt x="315253" y="170178"/>
                </a:lnTo>
                <a:lnTo>
                  <a:pt x="370076" y="294939"/>
                </a:lnTo>
                <a:lnTo>
                  <a:pt x="394996" y="367957"/>
                </a:lnTo>
                <a:lnTo>
                  <a:pt x="397641" y="422974"/>
                </a:lnTo>
                <a:lnTo>
                  <a:pt x="398438" y="504750"/>
                </a:lnTo>
                <a:lnTo>
                  <a:pt x="398311" y="539704"/>
                </a:lnTo>
                <a:lnTo>
                  <a:pt x="397771" y="603645"/>
                </a:lnTo>
                <a:lnTo>
                  <a:pt x="396998" y="659505"/>
                </a:lnTo>
                <a:lnTo>
                  <a:pt x="395900" y="723062"/>
                </a:lnTo>
                <a:lnTo>
                  <a:pt x="394728" y="782881"/>
                </a:lnTo>
                <a:lnTo>
                  <a:pt x="393479" y="841709"/>
                </a:lnTo>
                <a:lnTo>
                  <a:pt x="392061" y="905019"/>
                </a:lnTo>
                <a:lnTo>
                  <a:pt x="387597" y="1098154"/>
                </a:lnTo>
                <a:lnTo>
                  <a:pt x="386384" y="1152739"/>
                </a:lnTo>
                <a:lnTo>
                  <a:pt x="385195" y="1209839"/>
                </a:lnTo>
                <a:lnTo>
                  <a:pt x="384190" y="1263629"/>
                </a:lnTo>
                <a:lnTo>
                  <a:pt x="383415" y="1313417"/>
                </a:lnTo>
                <a:lnTo>
                  <a:pt x="382912" y="1359536"/>
                </a:lnTo>
                <a:lnTo>
                  <a:pt x="382740" y="1398230"/>
                </a:lnTo>
                <a:lnTo>
                  <a:pt x="352256" y="1437717"/>
                </a:lnTo>
                <a:lnTo>
                  <a:pt x="314044" y="1468298"/>
                </a:lnTo>
                <a:lnTo>
                  <a:pt x="270680" y="1490637"/>
                </a:lnTo>
                <a:lnTo>
                  <a:pt x="224739" y="1505395"/>
                </a:lnTo>
                <a:lnTo>
                  <a:pt x="178799" y="1513235"/>
                </a:lnTo>
                <a:lnTo>
                  <a:pt x="135435" y="1514818"/>
                </a:lnTo>
                <a:lnTo>
                  <a:pt x="97222" y="1510807"/>
                </a:lnTo>
                <a:lnTo>
                  <a:pt x="66739" y="1501864"/>
                </a:lnTo>
                <a:lnTo>
                  <a:pt x="46559" y="1488651"/>
                </a:lnTo>
                <a:lnTo>
                  <a:pt x="39260" y="1471830"/>
                </a:lnTo>
                <a:lnTo>
                  <a:pt x="42880" y="1415296"/>
                </a:lnTo>
                <a:lnTo>
                  <a:pt x="47024" y="1358514"/>
                </a:lnTo>
                <a:lnTo>
                  <a:pt x="51284" y="1304716"/>
                </a:lnTo>
                <a:lnTo>
                  <a:pt x="55736" y="1251002"/>
                </a:lnTo>
                <a:lnTo>
                  <a:pt x="60133" y="1198559"/>
                </a:lnTo>
                <a:lnTo>
                  <a:pt x="64310" y="1147555"/>
                </a:lnTo>
                <a:lnTo>
                  <a:pt x="68100" y="1098154"/>
                </a:lnTo>
                <a:lnTo>
                  <a:pt x="71336" y="1050524"/>
                </a:lnTo>
                <a:lnTo>
                  <a:pt x="73854" y="1004830"/>
                </a:lnTo>
                <a:lnTo>
                  <a:pt x="75486" y="961238"/>
                </a:lnTo>
                <a:lnTo>
                  <a:pt x="76068" y="919914"/>
                </a:lnTo>
                <a:lnTo>
                  <a:pt x="78507" y="848739"/>
                </a:lnTo>
                <a:lnTo>
                  <a:pt x="77210" y="782881"/>
                </a:lnTo>
                <a:lnTo>
                  <a:pt x="73038" y="723062"/>
                </a:lnTo>
                <a:lnTo>
                  <a:pt x="66855" y="669999"/>
                </a:lnTo>
                <a:lnTo>
                  <a:pt x="59523" y="624412"/>
                </a:lnTo>
                <a:lnTo>
                  <a:pt x="51905" y="587021"/>
                </a:lnTo>
                <a:lnTo>
                  <a:pt x="39260" y="539704"/>
                </a:lnTo>
                <a:lnTo>
                  <a:pt x="33644" y="504750"/>
                </a:lnTo>
                <a:lnTo>
                  <a:pt x="26592" y="457866"/>
                </a:lnTo>
                <a:lnTo>
                  <a:pt x="18968" y="403221"/>
                </a:lnTo>
                <a:lnTo>
                  <a:pt x="11634" y="344983"/>
                </a:lnTo>
                <a:lnTo>
                  <a:pt x="5453" y="287319"/>
                </a:lnTo>
                <a:lnTo>
                  <a:pt x="1287" y="234397"/>
                </a:lnTo>
                <a:lnTo>
                  <a:pt x="0" y="190385"/>
                </a:lnTo>
                <a:lnTo>
                  <a:pt x="2453" y="159452"/>
                </a:lnTo>
                <a:lnTo>
                  <a:pt x="3219" y="128795"/>
                </a:lnTo>
                <a:lnTo>
                  <a:pt x="23151" y="90472"/>
                </a:lnTo>
                <a:lnTo>
                  <a:pt x="184937" y="18420"/>
                </a:lnTo>
                <a:lnTo>
                  <a:pt x="211955" y="8065"/>
                </a:lnTo>
                <a:lnTo>
                  <a:pt x="235511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57831" y="3576794"/>
            <a:ext cx="208915" cy="368300"/>
          </a:xfrm>
          <a:custGeom>
            <a:avLst/>
            <a:gdLst/>
            <a:ahLst/>
            <a:cxnLst/>
            <a:rect l="l" t="t" r="r" b="b"/>
            <a:pathLst>
              <a:path w="208915" h="368300">
                <a:moveTo>
                  <a:pt x="85870" y="0"/>
                </a:moveTo>
                <a:lnTo>
                  <a:pt x="85870" y="98105"/>
                </a:lnTo>
                <a:lnTo>
                  <a:pt x="208547" y="367957"/>
                </a:lnTo>
                <a:lnTo>
                  <a:pt x="12255" y="147158"/>
                </a:lnTo>
                <a:lnTo>
                  <a:pt x="61317" y="98105"/>
                </a:lnTo>
                <a:lnTo>
                  <a:pt x="4907" y="98105"/>
                </a:lnTo>
                <a:lnTo>
                  <a:pt x="24552" y="49052"/>
                </a:lnTo>
                <a:lnTo>
                  <a:pt x="85870" y="0"/>
                </a:lnTo>
                <a:close/>
              </a:path>
              <a:path w="208915" h="368300">
                <a:moveTo>
                  <a:pt x="4907" y="98105"/>
                </a:moveTo>
                <a:lnTo>
                  <a:pt x="61317" y="98105"/>
                </a:lnTo>
                <a:lnTo>
                  <a:pt x="0" y="110358"/>
                </a:lnTo>
                <a:lnTo>
                  <a:pt x="4907" y="98105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049305" y="3589046"/>
            <a:ext cx="493395" cy="1523365"/>
          </a:xfrm>
          <a:custGeom>
            <a:avLst/>
            <a:gdLst/>
            <a:ahLst/>
            <a:cxnLst/>
            <a:rect l="l" t="t" r="r" b="b"/>
            <a:pathLst>
              <a:path w="493395" h="1523364">
                <a:moveTo>
                  <a:pt x="225620" y="0"/>
                </a:moveTo>
                <a:lnTo>
                  <a:pt x="270862" y="15317"/>
                </a:lnTo>
                <a:lnTo>
                  <a:pt x="311500" y="30642"/>
                </a:lnTo>
                <a:lnTo>
                  <a:pt x="370536" y="55172"/>
                </a:lnTo>
                <a:lnTo>
                  <a:pt x="470971" y="98105"/>
                </a:lnTo>
                <a:lnTo>
                  <a:pt x="493053" y="111265"/>
                </a:lnTo>
                <a:lnTo>
                  <a:pt x="491581" y="135602"/>
                </a:lnTo>
                <a:lnTo>
                  <a:pt x="475388" y="170529"/>
                </a:lnTo>
                <a:lnTo>
                  <a:pt x="453306" y="215461"/>
                </a:lnTo>
                <a:lnTo>
                  <a:pt x="434168" y="269810"/>
                </a:lnTo>
                <a:lnTo>
                  <a:pt x="420722" y="320842"/>
                </a:lnTo>
                <a:lnTo>
                  <a:pt x="409044" y="398359"/>
                </a:lnTo>
                <a:lnTo>
                  <a:pt x="403499" y="446131"/>
                </a:lnTo>
                <a:lnTo>
                  <a:pt x="397954" y="499422"/>
                </a:lnTo>
                <a:lnTo>
                  <a:pt x="392261" y="557864"/>
                </a:lnTo>
                <a:lnTo>
                  <a:pt x="379721" y="690011"/>
                </a:lnTo>
                <a:lnTo>
                  <a:pt x="372829" y="760420"/>
                </a:lnTo>
                <a:lnTo>
                  <a:pt x="377658" y="812667"/>
                </a:lnTo>
                <a:lnTo>
                  <a:pt x="383210" y="852267"/>
                </a:lnTo>
                <a:lnTo>
                  <a:pt x="390426" y="899028"/>
                </a:lnTo>
                <a:lnTo>
                  <a:pt x="398983" y="951581"/>
                </a:lnTo>
                <a:lnTo>
                  <a:pt x="408559" y="1008559"/>
                </a:lnTo>
                <a:lnTo>
                  <a:pt x="418833" y="1068594"/>
                </a:lnTo>
                <a:lnTo>
                  <a:pt x="440186" y="1192363"/>
                </a:lnTo>
                <a:lnTo>
                  <a:pt x="450620" y="1253362"/>
                </a:lnTo>
                <a:lnTo>
                  <a:pt x="460465" y="1311946"/>
                </a:lnTo>
                <a:lnTo>
                  <a:pt x="469397" y="1366749"/>
                </a:lnTo>
                <a:lnTo>
                  <a:pt x="477096" y="1416401"/>
                </a:lnTo>
                <a:lnTo>
                  <a:pt x="483239" y="1459536"/>
                </a:lnTo>
                <a:lnTo>
                  <a:pt x="478007" y="1468971"/>
                </a:lnTo>
                <a:lnTo>
                  <a:pt x="426903" y="1490889"/>
                </a:lnTo>
                <a:lnTo>
                  <a:pt x="386190" y="1501629"/>
                </a:lnTo>
                <a:lnTo>
                  <a:pt x="338811" y="1511064"/>
                </a:lnTo>
                <a:lnTo>
                  <a:pt x="287297" y="1518325"/>
                </a:lnTo>
                <a:lnTo>
                  <a:pt x="234370" y="1522531"/>
                </a:lnTo>
                <a:lnTo>
                  <a:pt x="182467" y="1522823"/>
                </a:lnTo>
                <a:lnTo>
                  <a:pt x="134201" y="1518322"/>
                </a:lnTo>
                <a:lnTo>
                  <a:pt x="92198" y="1508168"/>
                </a:lnTo>
                <a:lnTo>
                  <a:pt x="37174" y="1467391"/>
                </a:lnTo>
                <a:lnTo>
                  <a:pt x="24319" y="1397724"/>
                </a:lnTo>
                <a:lnTo>
                  <a:pt x="19803" y="1356191"/>
                </a:lnTo>
                <a:lnTo>
                  <a:pt x="15772" y="1310874"/>
                </a:lnTo>
                <a:lnTo>
                  <a:pt x="12217" y="1262220"/>
                </a:lnTo>
                <a:lnTo>
                  <a:pt x="9132" y="1210673"/>
                </a:lnTo>
                <a:lnTo>
                  <a:pt x="6507" y="1156679"/>
                </a:lnTo>
                <a:lnTo>
                  <a:pt x="4336" y="1100682"/>
                </a:lnTo>
                <a:lnTo>
                  <a:pt x="2610" y="1043127"/>
                </a:lnTo>
                <a:lnTo>
                  <a:pt x="1322" y="984460"/>
                </a:lnTo>
                <a:lnTo>
                  <a:pt x="462" y="925125"/>
                </a:lnTo>
                <a:lnTo>
                  <a:pt x="24" y="865568"/>
                </a:lnTo>
                <a:lnTo>
                  <a:pt x="0" y="806233"/>
                </a:lnTo>
                <a:lnTo>
                  <a:pt x="380" y="747566"/>
                </a:lnTo>
                <a:lnTo>
                  <a:pt x="1186" y="688730"/>
                </a:lnTo>
                <a:lnTo>
                  <a:pt x="2327" y="634014"/>
                </a:lnTo>
                <a:lnTo>
                  <a:pt x="3877" y="580019"/>
                </a:lnTo>
                <a:lnTo>
                  <a:pt x="5800" y="528473"/>
                </a:lnTo>
                <a:lnTo>
                  <a:pt x="8090" y="479819"/>
                </a:lnTo>
                <a:lnTo>
                  <a:pt x="10737" y="434502"/>
                </a:lnTo>
                <a:lnTo>
                  <a:pt x="13734" y="392969"/>
                </a:lnTo>
                <a:lnTo>
                  <a:pt x="49659" y="284583"/>
                </a:lnTo>
                <a:lnTo>
                  <a:pt x="121347" y="164047"/>
                </a:lnTo>
                <a:lnTo>
                  <a:pt x="193035" y="50403"/>
                </a:lnTo>
                <a:lnTo>
                  <a:pt x="225620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066378" y="3552246"/>
            <a:ext cx="257810" cy="393065"/>
          </a:xfrm>
          <a:custGeom>
            <a:avLst/>
            <a:gdLst/>
            <a:ahLst/>
            <a:cxnLst/>
            <a:rect l="l" t="t" r="r" b="b"/>
            <a:pathLst>
              <a:path w="257809" h="393064">
                <a:moveTo>
                  <a:pt x="171740" y="0"/>
                </a:moveTo>
                <a:lnTo>
                  <a:pt x="257610" y="49052"/>
                </a:lnTo>
                <a:lnTo>
                  <a:pt x="220802" y="159452"/>
                </a:lnTo>
                <a:lnTo>
                  <a:pt x="171740" y="159452"/>
                </a:lnTo>
                <a:lnTo>
                  <a:pt x="159484" y="208505"/>
                </a:lnTo>
                <a:lnTo>
                  <a:pt x="0" y="392504"/>
                </a:lnTo>
                <a:lnTo>
                  <a:pt x="122677" y="159452"/>
                </a:lnTo>
                <a:lnTo>
                  <a:pt x="171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931446" y="3368247"/>
            <a:ext cx="171740" cy="147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43701" y="3417341"/>
            <a:ext cx="208547" cy="355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90930" y="3454141"/>
            <a:ext cx="122677" cy="196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931446" y="3613552"/>
            <a:ext cx="61317" cy="196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847460" y="3045408"/>
            <a:ext cx="420370" cy="568325"/>
          </a:xfrm>
          <a:custGeom>
            <a:avLst/>
            <a:gdLst/>
            <a:ahLst/>
            <a:cxnLst/>
            <a:rect l="l" t="t" r="r" b="b"/>
            <a:pathLst>
              <a:path w="420370" h="568325">
                <a:moveTo>
                  <a:pt x="230981" y="0"/>
                </a:moveTo>
                <a:lnTo>
                  <a:pt x="278802" y="8255"/>
                </a:lnTo>
                <a:lnTo>
                  <a:pt x="315034" y="27453"/>
                </a:lnTo>
                <a:lnTo>
                  <a:pt x="341393" y="56308"/>
                </a:lnTo>
                <a:lnTo>
                  <a:pt x="359597" y="93531"/>
                </a:lnTo>
                <a:lnTo>
                  <a:pt x="371361" y="137835"/>
                </a:lnTo>
                <a:lnTo>
                  <a:pt x="378403" y="187933"/>
                </a:lnTo>
                <a:lnTo>
                  <a:pt x="399682" y="194450"/>
                </a:lnTo>
                <a:lnTo>
                  <a:pt x="410609" y="212465"/>
                </a:lnTo>
                <a:lnTo>
                  <a:pt x="414635" y="239677"/>
                </a:lnTo>
                <a:lnTo>
                  <a:pt x="415210" y="273786"/>
                </a:lnTo>
                <a:lnTo>
                  <a:pt x="419997" y="293919"/>
                </a:lnTo>
                <a:lnTo>
                  <a:pt x="416737" y="315196"/>
                </a:lnTo>
                <a:lnTo>
                  <a:pt x="406576" y="334168"/>
                </a:lnTo>
                <a:lnTo>
                  <a:pt x="390658" y="347386"/>
                </a:lnTo>
                <a:lnTo>
                  <a:pt x="380609" y="401220"/>
                </a:lnTo>
                <a:lnTo>
                  <a:pt x="363401" y="450963"/>
                </a:lnTo>
                <a:lnTo>
                  <a:pt x="340059" y="494570"/>
                </a:lnTo>
                <a:lnTo>
                  <a:pt x="311606" y="529998"/>
                </a:lnTo>
                <a:lnTo>
                  <a:pt x="279068" y="555203"/>
                </a:lnTo>
                <a:lnTo>
                  <a:pt x="243470" y="568144"/>
                </a:lnTo>
                <a:lnTo>
                  <a:pt x="202254" y="565613"/>
                </a:lnTo>
                <a:lnTo>
                  <a:pt x="162188" y="550143"/>
                </a:lnTo>
                <a:lnTo>
                  <a:pt x="124422" y="523747"/>
                </a:lnTo>
                <a:lnTo>
                  <a:pt x="90108" y="488438"/>
                </a:lnTo>
                <a:lnTo>
                  <a:pt x="60395" y="446229"/>
                </a:lnTo>
                <a:lnTo>
                  <a:pt x="36435" y="399133"/>
                </a:lnTo>
                <a:lnTo>
                  <a:pt x="19376" y="349163"/>
                </a:lnTo>
                <a:lnTo>
                  <a:pt x="10371" y="298333"/>
                </a:lnTo>
                <a:lnTo>
                  <a:pt x="6228" y="254983"/>
                </a:lnTo>
                <a:lnTo>
                  <a:pt x="2231" y="213548"/>
                </a:lnTo>
                <a:lnTo>
                  <a:pt x="0" y="174468"/>
                </a:lnTo>
                <a:lnTo>
                  <a:pt x="1154" y="138186"/>
                </a:lnTo>
                <a:lnTo>
                  <a:pt x="7312" y="105144"/>
                </a:lnTo>
                <a:lnTo>
                  <a:pt x="41121" y="50543"/>
                </a:lnTo>
                <a:lnTo>
                  <a:pt x="114382" y="14198"/>
                </a:lnTo>
                <a:lnTo>
                  <a:pt x="169856" y="3975"/>
                </a:lnTo>
                <a:lnTo>
                  <a:pt x="230981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819497" y="3049383"/>
            <a:ext cx="271780" cy="56451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185522" y="0"/>
                </a:moveTo>
                <a:lnTo>
                  <a:pt x="271433" y="551915"/>
                </a:lnTo>
                <a:lnTo>
                  <a:pt x="271433" y="564168"/>
                </a:lnTo>
                <a:lnTo>
                  <a:pt x="229562" y="558265"/>
                </a:lnTo>
                <a:lnTo>
                  <a:pt x="190085" y="541462"/>
                </a:lnTo>
                <a:lnTo>
                  <a:pt x="153341" y="515120"/>
                </a:lnTo>
                <a:lnTo>
                  <a:pt x="119668" y="480600"/>
                </a:lnTo>
                <a:lnTo>
                  <a:pt x="89403" y="439260"/>
                </a:lnTo>
                <a:lnTo>
                  <a:pt x="62886" y="392463"/>
                </a:lnTo>
                <a:lnTo>
                  <a:pt x="44664" y="387867"/>
                </a:lnTo>
                <a:lnTo>
                  <a:pt x="12831" y="351092"/>
                </a:lnTo>
                <a:lnTo>
                  <a:pt x="186" y="289958"/>
                </a:lnTo>
                <a:lnTo>
                  <a:pt x="0" y="262157"/>
                </a:lnTo>
                <a:lnTo>
                  <a:pt x="6714" y="241256"/>
                </a:lnTo>
                <a:lnTo>
                  <a:pt x="26078" y="233010"/>
                </a:lnTo>
                <a:lnTo>
                  <a:pt x="22355" y="188800"/>
                </a:lnTo>
                <a:lnTo>
                  <a:pt x="21653" y="148322"/>
                </a:lnTo>
                <a:lnTo>
                  <a:pt x="36786" y="79715"/>
                </a:lnTo>
                <a:lnTo>
                  <a:pt x="86427" y="29504"/>
                </a:lnTo>
                <a:lnTo>
                  <a:pt x="128858" y="12019"/>
                </a:lnTo>
                <a:lnTo>
                  <a:pt x="185522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803964" y="3022163"/>
            <a:ext cx="213360" cy="273050"/>
          </a:xfrm>
          <a:custGeom>
            <a:avLst/>
            <a:gdLst/>
            <a:ahLst/>
            <a:cxnLst/>
            <a:rect l="l" t="t" r="r" b="b"/>
            <a:pathLst>
              <a:path w="213359" h="273050">
                <a:moveTo>
                  <a:pt x="10843" y="87378"/>
                </a:moveTo>
                <a:lnTo>
                  <a:pt x="199359" y="87378"/>
                </a:lnTo>
                <a:lnTo>
                  <a:pt x="165816" y="88531"/>
                </a:lnTo>
                <a:lnTo>
                  <a:pt x="125371" y="98882"/>
                </a:lnTo>
                <a:lnTo>
                  <a:pt x="90674" y="125326"/>
                </a:lnTo>
                <a:lnTo>
                  <a:pt x="62693" y="161367"/>
                </a:lnTo>
                <a:lnTo>
                  <a:pt x="50808" y="183604"/>
                </a:lnTo>
                <a:lnTo>
                  <a:pt x="52719" y="201239"/>
                </a:lnTo>
                <a:lnTo>
                  <a:pt x="66122" y="223473"/>
                </a:lnTo>
                <a:lnTo>
                  <a:pt x="66122" y="272525"/>
                </a:lnTo>
                <a:lnTo>
                  <a:pt x="41612" y="260231"/>
                </a:lnTo>
                <a:lnTo>
                  <a:pt x="17060" y="260231"/>
                </a:lnTo>
                <a:lnTo>
                  <a:pt x="15145" y="257359"/>
                </a:lnTo>
                <a:lnTo>
                  <a:pt x="10932" y="246442"/>
                </a:lnTo>
                <a:lnTo>
                  <a:pt x="6719" y="224030"/>
                </a:lnTo>
                <a:lnTo>
                  <a:pt x="4804" y="186673"/>
                </a:lnTo>
                <a:lnTo>
                  <a:pt x="0" y="144882"/>
                </a:lnTo>
                <a:lnTo>
                  <a:pt x="3257" y="109994"/>
                </a:lnTo>
                <a:lnTo>
                  <a:pt x="10843" y="87378"/>
                </a:lnTo>
                <a:close/>
              </a:path>
              <a:path w="213359" h="273050">
                <a:moveTo>
                  <a:pt x="110408" y="0"/>
                </a:moveTo>
                <a:lnTo>
                  <a:pt x="139737" y="2673"/>
                </a:lnTo>
                <a:lnTo>
                  <a:pt x="213352" y="88526"/>
                </a:lnTo>
                <a:lnTo>
                  <a:pt x="199359" y="87378"/>
                </a:lnTo>
                <a:lnTo>
                  <a:pt x="10843" y="87378"/>
                </a:lnTo>
                <a:lnTo>
                  <a:pt x="13415" y="79710"/>
                </a:lnTo>
                <a:lnTo>
                  <a:pt x="29315" y="51726"/>
                </a:lnTo>
                <a:lnTo>
                  <a:pt x="51750" y="26831"/>
                </a:lnTo>
                <a:lnTo>
                  <a:pt x="79930" y="8820"/>
                </a:lnTo>
                <a:lnTo>
                  <a:pt x="110408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40445" y="2989578"/>
            <a:ext cx="322580" cy="256540"/>
          </a:xfrm>
          <a:custGeom>
            <a:avLst/>
            <a:gdLst/>
            <a:ahLst/>
            <a:cxnLst/>
            <a:rect l="l" t="t" r="r" b="b"/>
            <a:pathLst>
              <a:path w="322579" h="256539">
                <a:moveTo>
                  <a:pt x="73790" y="0"/>
                </a:moveTo>
                <a:lnTo>
                  <a:pt x="124015" y="2496"/>
                </a:lnTo>
                <a:lnTo>
                  <a:pt x="162740" y="10752"/>
                </a:lnTo>
                <a:lnTo>
                  <a:pt x="202600" y="15347"/>
                </a:lnTo>
                <a:lnTo>
                  <a:pt x="259343" y="52123"/>
                </a:lnTo>
                <a:lnTo>
                  <a:pt x="285417" y="84310"/>
                </a:lnTo>
                <a:lnTo>
                  <a:pt x="306696" y="121309"/>
                </a:lnTo>
                <a:lnTo>
                  <a:pt x="321649" y="186087"/>
                </a:lnTo>
                <a:lnTo>
                  <a:pt x="322224" y="243763"/>
                </a:lnTo>
                <a:lnTo>
                  <a:pt x="297672" y="243763"/>
                </a:lnTo>
                <a:lnTo>
                  <a:pt x="260865" y="256057"/>
                </a:lnTo>
                <a:lnTo>
                  <a:pt x="245354" y="193957"/>
                </a:lnTo>
                <a:lnTo>
                  <a:pt x="213535" y="152370"/>
                </a:lnTo>
                <a:lnTo>
                  <a:pt x="144903" y="130516"/>
                </a:lnTo>
                <a:lnTo>
                  <a:pt x="26848" y="130516"/>
                </a:lnTo>
                <a:lnTo>
                  <a:pt x="15510" y="121110"/>
                </a:lnTo>
                <a:lnTo>
                  <a:pt x="11872" y="111148"/>
                </a:lnTo>
                <a:lnTo>
                  <a:pt x="4787" y="87389"/>
                </a:lnTo>
                <a:lnTo>
                  <a:pt x="0" y="59028"/>
                </a:lnTo>
                <a:lnTo>
                  <a:pt x="3255" y="35257"/>
                </a:lnTo>
                <a:lnTo>
                  <a:pt x="28168" y="9005"/>
                </a:lnTo>
                <a:lnTo>
                  <a:pt x="73790" y="0"/>
                </a:lnTo>
                <a:close/>
              </a:path>
              <a:path w="322579" h="256539">
                <a:moveTo>
                  <a:pt x="26848" y="130516"/>
                </a:moveTo>
                <a:lnTo>
                  <a:pt x="144903" y="130516"/>
                </a:lnTo>
                <a:lnTo>
                  <a:pt x="101380" y="133404"/>
                </a:lnTo>
                <a:lnTo>
                  <a:pt x="70717" y="140104"/>
                </a:lnTo>
                <a:lnTo>
                  <a:pt x="49254" y="141057"/>
                </a:lnTo>
                <a:lnTo>
                  <a:pt x="32386" y="135110"/>
                </a:lnTo>
                <a:lnTo>
                  <a:pt x="26848" y="130516"/>
                </a:lnTo>
                <a:close/>
              </a:path>
            </a:pathLst>
          </a:custGeom>
          <a:solidFill>
            <a:srgbClr val="5E1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201311" y="4643825"/>
            <a:ext cx="245745" cy="147320"/>
          </a:xfrm>
          <a:custGeom>
            <a:avLst/>
            <a:gdLst/>
            <a:ahLst/>
            <a:cxnLst/>
            <a:rect l="l" t="t" r="r" b="b"/>
            <a:pathLst>
              <a:path w="245745" h="147320">
                <a:moveTo>
                  <a:pt x="12296" y="0"/>
                </a:moveTo>
                <a:lnTo>
                  <a:pt x="233091" y="36799"/>
                </a:lnTo>
                <a:lnTo>
                  <a:pt x="245358" y="147199"/>
                </a:lnTo>
                <a:lnTo>
                  <a:pt x="0" y="110399"/>
                </a:lnTo>
                <a:lnTo>
                  <a:pt x="12296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771961" y="46561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147188" y="0"/>
                </a:moveTo>
                <a:lnTo>
                  <a:pt x="147188" y="73558"/>
                </a:lnTo>
                <a:lnTo>
                  <a:pt x="0" y="147158"/>
                </a:lnTo>
                <a:lnTo>
                  <a:pt x="12255" y="49052"/>
                </a:lnTo>
                <a:lnTo>
                  <a:pt x="147188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58113" y="6408216"/>
            <a:ext cx="4959350" cy="817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46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248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94"/>
              </a:spcBef>
            </a:pPr>
            <a:r>
              <a:rPr sz="1000" dirty="0">
                <a:latin typeface="Arial"/>
                <a:cs typeface="Arial"/>
              </a:rPr>
              <a:t>Percentages can sum up to </a:t>
            </a:r>
            <a:r>
              <a:rPr sz="1000" spc="5" dirty="0">
                <a:latin typeface="Arial"/>
                <a:cs typeface="Arial"/>
              </a:rPr>
              <a:t>more </a:t>
            </a:r>
            <a:r>
              <a:rPr sz="1000" dirty="0">
                <a:latin typeface="Arial"/>
                <a:cs typeface="Arial"/>
              </a:rPr>
              <a:t>than 100 per cent due to </a:t>
            </a:r>
            <a:r>
              <a:rPr sz="1000" spc="5" dirty="0">
                <a:latin typeface="Arial"/>
                <a:cs typeface="Arial"/>
              </a:rPr>
              <a:t>multiple selections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few  </a:t>
            </a:r>
            <a:r>
              <a:rPr sz="1000" dirty="0">
                <a:latin typeface="Arial"/>
                <a:cs typeface="Arial"/>
              </a:rPr>
              <a:t>organisations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94550" y="7236276"/>
            <a:ext cx="3292475" cy="301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11</a:t>
            </a:fld>
            <a:endParaRPr spc="-5" dirty="0"/>
          </a:p>
        </p:txBody>
      </p:sp>
      <p:sp>
        <p:nvSpPr>
          <p:cNvPr id="80" name="object 80"/>
          <p:cNvSpPr txBox="1"/>
          <p:nvPr/>
        </p:nvSpPr>
        <p:spPr>
          <a:xfrm>
            <a:off x="5230114" y="3914901"/>
            <a:ext cx="548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248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59" y="4375403"/>
            <a:ext cx="4866640" cy="2661285"/>
          </a:xfrm>
          <a:custGeom>
            <a:avLst/>
            <a:gdLst/>
            <a:ahLst/>
            <a:cxnLst/>
            <a:rect l="l" t="t" r="r" b="b"/>
            <a:pathLst>
              <a:path w="4866640" h="2661284">
                <a:moveTo>
                  <a:pt x="4744720" y="0"/>
                </a:moveTo>
                <a:lnTo>
                  <a:pt x="121475" y="0"/>
                </a:lnTo>
                <a:lnTo>
                  <a:pt x="74189" y="9540"/>
                </a:lnTo>
                <a:lnTo>
                  <a:pt x="35577" y="35560"/>
                </a:lnTo>
                <a:lnTo>
                  <a:pt x="9545" y="74152"/>
                </a:lnTo>
                <a:lnTo>
                  <a:pt x="0" y="121412"/>
                </a:lnTo>
                <a:lnTo>
                  <a:pt x="0" y="2539428"/>
                </a:lnTo>
                <a:lnTo>
                  <a:pt x="9545" y="2586714"/>
                </a:lnTo>
                <a:lnTo>
                  <a:pt x="35577" y="2625326"/>
                </a:lnTo>
                <a:lnTo>
                  <a:pt x="74189" y="2651358"/>
                </a:lnTo>
                <a:lnTo>
                  <a:pt x="121475" y="2660904"/>
                </a:lnTo>
                <a:lnTo>
                  <a:pt x="4744720" y="2660904"/>
                </a:lnTo>
                <a:lnTo>
                  <a:pt x="4791979" y="2651358"/>
                </a:lnTo>
                <a:lnTo>
                  <a:pt x="4830572" y="2625326"/>
                </a:lnTo>
                <a:lnTo>
                  <a:pt x="4856591" y="2586714"/>
                </a:lnTo>
                <a:lnTo>
                  <a:pt x="4866132" y="2539428"/>
                </a:lnTo>
                <a:lnTo>
                  <a:pt x="4866132" y="121412"/>
                </a:lnTo>
                <a:lnTo>
                  <a:pt x="4856591" y="74152"/>
                </a:lnTo>
                <a:lnTo>
                  <a:pt x="4830571" y="35560"/>
                </a:lnTo>
                <a:lnTo>
                  <a:pt x="4791979" y="9540"/>
                </a:lnTo>
                <a:lnTo>
                  <a:pt x="47447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3184" y="1321307"/>
            <a:ext cx="4699000" cy="5715000"/>
          </a:xfrm>
          <a:custGeom>
            <a:avLst/>
            <a:gdLst/>
            <a:ahLst/>
            <a:cxnLst/>
            <a:rect l="l" t="t" r="r" b="b"/>
            <a:pathLst>
              <a:path w="4699000" h="5715000">
                <a:moveTo>
                  <a:pt x="4613783" y="0"/>
                </a:moveTo>
                <a:lnTo>
                  <a:pt x="84708" y="0"/>
                </a:lnTo>
                <a:lnTo>
                  <a:pt x="51702" y="6645"/>
                </a:lnTo>
                <a:lnTo>
                  <a:pt x="24780" y="24780"/>
                </a:lnTo>
                <a:lnTo>
                  <a:pt x="6645" y="51702"/>
                </a:lnTo>
                <a:lnTo>
                  <a:pt x="0" y="84709"/>
                </a:lnTo>
                <a:lnTo>
                  <a:pt x="0" y="5630329"/>
                </a:lnTo>
                <a:lnTo>
                  <a:pt x="6645" y="5663286"/>
                </a:lnTo>
                <a:lnTo>
                  <a:pt x="24780" y="5690200"/>
                </a:lnTo>
                <a:lnTo>
                  <a:pt x="51702" y="5708345"/>
                </a:lnTo>
                <a:lnTo>
                  <a:pt x="84708" y="5715000"/>
                </a:lnTo>
                <a:lnTo>
                  <a:pt x="4613783" y="5715000"/>
                </a:lnTo>
                <a:lnTo>
                  <a:pt x="4646789" y="5708345"/>
                </a:lnTo>
                <a:lnTo>
                  <a:pt x="4673711" y="5690200"/>
                </a:lnTo>
                <a:lnTo>
                  <a:pt x="4691846" y="5663286"/>
                </a:lnTo>
                <a:lnTo>
                  <a:pt x="4698492" y="5630329"/>
                </a:lnTo>
                <a:lnTo>
                  <a:pt x="4698492" y="84709"/>
                </a:lnTo>
                <a:lnTo>
                  <a:pt x="4691846" y="51702"/>
                </a:lnTo>
                <a:lnTo>
                  <a:pt x="4673711" y="24780"/>
                </a:lnTo>
                <a:lnTo>
                  <a:pt x="4646789" y="6645"/>
                </a:lnTo>
                <a:lnTo>
                  <a:pt x="46137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280" dirty="0"/>
              <a:t>Overview </a:t>
            </a:r>
            <a:r>
              <a:rPr sz="5400" spc="-910" dirty="0"/>
              <a:t>| </a:t>
            </a:r>
            <a:r>
              <a:rPr sz="5400" spc="-1235" dirty="0"/>
              <a:t>Performance</a:t>
            </a:r>
            <a:r>
              <a:rPr sz="5400" spc="-1160" dirty="0"/>
              <a:t> </a:t>
            </a:r>
            <a:r>
              <a:rPr sz="5400" spc="-1340" dirty="0"/>
              <a:t>management</a:t>
            </a:r>
            <a:endParaRPr sz="5400"/>
          </a:p>
        </p:txBody>
      </p:sp>
      <p:sp>
        <p:nvSpPr>
          <p:cNvPr id="13" name="object 13"/>
          <p:cNvSpPr/>
          <p:nvPr/>
        </p:nvSpPr>
        <p:spPr>
          <a:xfrm>
            <a:off x="1257300" y="4235195"/>
            <a:ext cx="32384" cy="64135"/>
          </a:xfrm>
          <a:custGeom>
            <a:avLst/>
            <a:gdLst/>
            <a:ahLst/>
            <a:cxnLst/>
            <a:rect l="l" t="t" r="r" b="b"/>
            <a:pathLst>
              <a:path w="32384" h="64135">
                <a:moveTo>
                  <a:pt x="0" y="64008"/>
                </a:moveTo>
                <a:lnTo>
                  <a:pt x="32003" y="64008"/>
                </a:lnTo>
                <a:lnTo>
                  <a:pt x="32003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EE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4919" y="4274819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2954" y="0"/>
                </a:moveTo>
                <a:lnTo>
                  <a:pt x="3746" y="0"/>
                </a:lnTo>
                <a:lnTo>
                  <a:pt x="0" y="3810"/>
                </a:lnTo>
                <a:lnTo>
                  <a:pt x="0" y="12953"/>
                </a:lnTo>
                <a:lnTo>
                  <a:pt x="3746" y="16763"/>
                </a:lnTo>
                <a:lnTo>
                  <a:pt x="12954" y="16763"/>
                </a:lnTo>
                <a:lnTo>
                  <a:pt x="16764" y="12953"/>
                </a:lnTo>
                <a:lnTo>
                  <a:pt x="16764" y="3810"/>
                </a:lnTo>
                <a:lnTo>
                  <a:pt x="12954" y="0"/>
                </a:lnTo>
                <a:close/>
              </a:path>
            </a:pathLst>
          </a:custGeom>
          <a:solidFill>
            <a:srgbClr val="232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8064" y="5003291"/>
            <a:ext cx="852169" cy="100965"/>
          </a:xfrm>
          <a:custGeom>
            <a:avLst/>
            <a:gdLst/>
            <a:ahLst/>
            <a:cxnLst/>
            <a:rect l="l" t="t" r="r" b="b"/>
            <a:pathLst>
              <a:path w="852170" h="100964">
                <a:moveTo>
                  <a:pt x="0" y="100583"/>
                </a:moveTo>
                <a:lnTo>
                  <a:pt x="851915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8064" y="6606540"/>
            <a:ext cx="852169" cy="102235"/>
          </a:xfrm>
          <a:custGeom>
            <a:avLst/>
            <a:gdLst/>
            <a:ahLst/>
            <a:cxnLst/>
            <a:rect l="l" t="t" r="r" b="b"/>
            <a:pathLst>
              <a:path w="852170" h="102234">
                <a:moveTo>
                  <a:pt x="0" y="0"/>
                </a:moveTo>
                <a:lnTo>
                  <a:pt x="851915" y="102107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9580" y="4719270"/>
            <a:ext cx="1989455" cy="2273300"/>
          </a:xfrm>
          <a:custGeom>
            <a:avLst/>
            <a:gdLst/>
            <a:ahLst/>
            <a:cxnLst/>
            <a:rect l="l" t="t" r="r" b="b"/>
            <a:pathLst>
              <a:path w="1989455" h="2273300">
                <a:moveTo>
                  <a:pt x="1140816" y="0"/>
                </a:moveTo>
                <a:lnTo>
                  <a:pt x="1096053" y="685"/>
                </a:lnTo>
                <a:lnTo>
                  <a:pt x="1051319" y="3127"/>
                </a:lnTo>
                <a:lnTo>
                  <a:pt x="1006669" y="7328"/>
                </a:lnTo>
                <a:lnTo>
                  <a:pt x="962161" y="13292"/>
                </a:lnTo>
                <a:lnTo>
                  <a:pt x="917848" y="21023"/>
                </a:lnTo>
                <a:lnTo>
                  <a:pt x="873788" y="30524"/>
                </a:lnTo>
                <a:lnTo>
                  <a:pt x="830036" y="41799"/>
                </a:lnTo>
                <a:lnTo>
                  <a:pt x="786646" y="54851"/>
                </a:lnTo>
                <a:lnTo>
                  <a:pt x="743676" y="69683"/>
                </a:lnTo>
                <a:lnTo>
                  <a:pt x="701181" y="86300"/>
                </a:lnTo>
                <a:lnTo>
                  <a:pt x="659216" y="104705"/>
                </a:lnTo>
                <a:lnTo>
                  <a:pt x="617838" y="124901"/>
                </a:lnTo>
                <a:lnTo>
                  <a:pt x="577101" y="146892"/>
                </a:lnTo>
                <a:lnTo>
                  <a:pt x="537062" y="170682"/>
                </a:lnTo>
                <a:lnTo>
                  <a:pt x="497776" y="196273"/>
                </a:lnTo>
                <a:lnTo>
                  <a:pt x="459298" y="223670"/>
                </a:lnTo>
                <a:lnTo>
                  <a:pt x="421686" y="252876"/>
                </a:lnTo>
                <a:lnTo>
                  <a:pt x="384975" y="283911"/>
                </a:lnTo>
                <a:lnTo>
                  <a:pt x="349615" y="316409"/>
                </a:lnTo>
                <a:lnTo>
                  <a:pt x="315919" y="350062"/>
                </a:lnTo>
                <a:lnTo>
                  <a:pt x="283909" y="384800"/>
                </a:lnTo>
                <a:lnTo>
                  <a:pt x="253588" y="420567"/>
                </a:lnTo>
                <a:lnTo>
                  <a:pt x="224959" y="457306"/>
                </a:lnTo>
                <a:lnTo>
                  <a:pt x="198028" y="494962"/>
                </a:lnTo>
                <a:lnTo>
                  <a:pt x="172796" y="533480"/>
                </a:lnTo>
                <a:lnTo>
                  <a:pt x="149267" y="572803"/>
                </a:lnTo>
                <a:lnTo>
                  <a:pt x="127446" y="612877"/>
                </a:lnTo>
                <a:lnTo>
                  <a:pt x="107334" y="653645"/>
                </a:lnTo>
                <a:lnTo>
                  <a:pt x="88937" y="695052"/>
                </a:lnTo>
                <a:lnTo>
                  <a:pt x="72257" y="737042"/>
                </a:lnTo>
                <a:lnTo>
                  <a:pt x="57298" y="779560"/>
                </a:lnTo>
                <a:lnTo>
                  <a:pt x="44063" y="822550"/>
                </a:lnTo>
                <a:lnTo>
                  <a:pt x="32556" y="865956"/>
                </a:lnTo>
                <a:lnTo>
                  <a:pt x="22781" y="909722"/>
                </a:lnTo>
                <a:lnTo>
                  <a:pt x="14741" y="953794"/>
                </a:lnTo>
                <a:lnTo>
                  <a:pt x="8439" y="998114"/>
                </a:lnTo>
                <a:lnTo>
                  <a:pt x="3879" y="1042629"/>
                </a:lnTo>
                <a:lnTo>
                  <a:pt x="1065" y="1087281"/>
                </a:lnTo>
                <a:lnTo>
                  <a:pt x="0" y="1132016"/>
                </a:lnTo>
                <a:lnTo>
                  <a:pt x="687" y="1176777"/>
                </a:lnTo>
                <a:lnTo>
                  <a:pt x="3130" y="1221510"/>
                </a:lnTo>
                <a:lnTo>
                  <a:pt x="7332" y="1266157"/>
                </a:lnTo>
                <a:lnTo>
                  <a:pt x="13298" y="1310665"/>
                </a:lnTo>
                <a:lnTo>
                  <a:pt x="21030" y="1354977"/>
                </a:lnTo>
                <a:lnTo>
                  <a:pt x="30533" y="1399037"/>
                </a:lnTo>
                <a:lnTo>
                  <a:pt x="41809" y="1442789"/>
                </a:lnTo>
                <a:lnTo>
                  <a:pt x="54861" y="1486179"/>
                </a:lnTo>
                <a:lnTo>
                  <a:pt x="69695" y="1529151"/>
                </a:lnTo>
                <a:lnTo>
                  <a:pt x="86313" y="1571648"/>
                </a:lnTo>
                <a:lnTo>
                  <a:pt x="104718" y="1613616"/>
                </a:lnTo>
                <a:lnTo>
                  <a:pt x="124914" y="1654998"/>
                </a:lnTo>
                <a:lnTo>
                  <a:pt x="146905" y="1695739"/>
                </a:lnTo>
                <a:lnTo>
                  <a:pt x="170694" y="1735783"/>
                </a:lnTo>
                <a:lnTo>
                  <a:pt x="196285" y="1775075"/>
                </a:lnTo>
                <a:lnTo>
                  <a:pt x="223680" y="1813558"/>
                </a:lnTo>
                <a:lnTo>
                  <a:pt x="252885" y="1851178"/>
                </a:lnTo>
                <a:lnTo>
                  <a:pt x="283902" y="1887879"/>
                </a:lnTo>
                <a:lnTo>
                  <a:pt x="316415" y="1923256"/>
                </a:lnTo>
                <a:lnTo>
                  <a:pt x="350068" y="1956952"/>
                </a:lnTo>
                <a:lnTo>
                  <a:pt x="384805" y="1988961"/>
                </a:lnTo>
                <a:lnTo>
                  <a:pt x="420571" y="2019281"/>
                </a:lnTo>
                <a:lnTo>
                  <a:pt x="457309" y="2047909"/>
                </a:lnTo>
                <a:lnTo>
                  <a:pt x="494965" y="2074840"/>
                </a:lnTo>
                <a:lnTo>
                  <a:pt x="533482" y="2100071"/>
                </a:lnTo>
                <a:lnTo>
                  <a:pt x="572805" y="2123599"/>
                </a:lnTo>
                <a:lnTo>
                  <a:pt x="612878" y="2145420"/>
                </a:lnTo>
                <a:lnTo>
                  <a:pt x="653646" y="2165531"/>
                </a:lnTo>
                <a:lnTo>
                  <a:pt x="695052" y="2183928"/>
                </a:lnTo>
                <a:lnTo>
                  <a:pt x="737042" y="2200607"/>
                </a:lnTo>
                <a:lnTo>
                  <a:pt x="779560" y="2215566"/>
                </a:lnTo>
                <a:lnTo>
                  <a:pt x="822549" y="2228800"/>
                </a:lnTo>
                <a:lnTo>
                  <a:pt x="865955" y="2240306"/>
                </a:lnTo>
                <a:lnTo>
                  <a:pt x="909721" y="2250081"/>
                </a:lnTo>
                <a:lnTo>
                  <a:pt x="953793" y="2258121"/>
                </a:lnTo>
                <a:lnTo>
                  <a:pt x="998113" y="2264423"/>
                </a:lnTo>
                <a:lnTo>
                  <a:pt x="1042628" y="2268982"/>
                </a:lnTo>
                <a:lnTo>
                  <a:pt x="1087281" y="2271796"/>
                </a:lnTo>
                <a:lnTo>
                  <a:pt x="1132016" y="2272861"/>
                </a:lnTo>
                <a:lnTo>
                  <a:pt x="1176777" y="2272174"/>
                </a:lnTo>
                <a:lnTo>
                  <a:pt x="1221510" y="2269731"/>
                </a:lnTo>
                <a:lnTo>
                  <a:pt x="1266159" y="2265528"/>
                </a:lnTo>
                <a:lnTo>
                  <a:pt x="1310667" y="2259562"/>
                </a:lnTo>
                <a:lnTo>
                  <a:pt x="1354979" y="2251830"/>
                </a:lnTo>
                <a:lnTo>
                  <a:pt x="1399040" y="2242327"/>
                </a:lnTo>
                <a:lnTo>
                  <a:pt x="1442794" y="2231052"/>
                </a:lnTo>
                <a:lnTo>
                  <a:pt x="1486185" y="2217999"/>
                </a:lnTo>
                <a:lnTo>
                  <a:pt x="1529157" y="2203165"/>
                </a:lnTo>
                <a:lnTo>
                  <a:pt x="1571656" y="2186547"/>
                </a:lnTo>
                <a:lnTo>
                  <a:pt x="1613624" y="2168142"/>
                </a:lnTo>
                <a:lnTo>
                  <a:pt x="1655008" y="2147946"/>
                </a:lnTo>
                <a:lnTo>
                  <a:pt x="1695750" y="2125955"/>
                </a:lnTo>
                <a:lnTo>
                  <a:pt x="1735796" y="2102166"/>
                </a:lnTo>
                <a:lnTo>
                  <a:pt x="1775089" y="2076575"/>
                </a:lnTo>
                <a:lnTo>
                  <a:pt x="1813575" y="2049179"/>
                </a:lnTo>
                <a:lnTo>
                  <a:pt x="1851196" y="2019975"/>
                </a:lnTo>
                <a:lnTo>
                  <a:pt x="1887899" y="1988958"/>
                </a:lnTo>
                <a:lnTo>
                  <a:pt x="1940016" y="1940009"/>
                </a:lnTo>
                <a:lnTo>
                  <a:pt x="1988991" y="1887879"/>
                </a:lnTo>
                <a:lnTo>
                  <a:pt x="1136440" y="1136445"/>
                </a:lnTo>
                <a:lnTo>
                  <a:pt x="1988991" y="384986"/>
                </a:lnTo>
                <a:lnTo>
                  <a:pt x="1956476" y="349611"/>
                </a:lnTo>
                <a:lnTo>
                  <a:pt x="1922822" y="315919"/>
                </a:lnTo>
                <a:lnTo>
                  <a:pt x="1888063" y="283894"/>
                </a:lnTo>
                <a:lnTo>
                  <a:pt x="1852315" y="253592"/>
                </a:lnTo>
                <a:lnTo>
                  <a:pt x="1815574" y="224966"/>
                </a:lnTo>
                <a:lnTo>
                  <a:pt x="1777915" y="198036"/>
                </a:lnTo>
                <a:lnTo>
                  <a:pt x="1739395" y="172805"/>
                </a:lnTo>
                <a:lnTo>
                  <a:pt x="1700069" y="149277"/>
                </a:lnTo>
                <a:lnTo>
                  <a:pt x="1659992" y="127456"/>
                </a:lnTo>
                <a:lnTo>
                  <a:pt x="1619221" y="107345"/>
                </a:lnTo>
                <a:lnTo>
                  <a:pt x="1577811" y="88947"/>
                </a:lnTo>
                <a:lnTo>
                  <a:pt x="1535817" y="72267"/>
                </a:lnTo>
                <a:lnTo>
                  <a:pt x="1493296" y="57307"/>
                </a:lnTo>
                <a:lnTo>
                  <a:pt x="1450303" y="44072"/>
                </a:lnTo>
                <a:lnTo>
                  <a:pt x="1406894" y="32564"/>
                </a:lnTo>
                <a:lnTo>
                  <a:pt x="1363124" y="22788"/>
                </a:lnTo>
                <a:lnTo>
                  <a:pt x="1319050" y="14747"/>
                </a:lnTo>
                <a:lnTo>
                  <a:pt x="1274726" y="8443"/>
                </a:lnTo>
                <a:lnTo>
                  <a:pt x="1230209" y="3882"/>
                </a:lnTo>
                <a:lnTo>
                  <a:pt x="1185554" y="1066"/>
                </a:lnTo>
                <a:lnTo>
                  <a:pt x="1140816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9580" y="4719270"/>
            <a:ext cx="1989455" cy="2273300"/>
          </a:xfrm>
          <a:custGeom>
            <a:avLst/>
            <a:gdLst/>
            <a:ahLst/>
            <a:cxnLst/>
            <a:rect l="l" t="t" r="r" b="b"/>
            <a:pathLst>
              <a:path w="1989455" h="2273300">
                <a:moveTo>
                  <a:pt x="1136440" y="1136445"/>
                </a:moveTo>
                <a:lnTo>
                  <a:pt x="1988991" y="384986"/>
                </a:lnTo>
                <a:lnTo>
                  <a:pt x="1956476" y="349611"/>
                </a:lnTo>
                <a:lnTo>
                  <a:pt x="1922822" y="315919"/>
                </a:lnTo>
                <a:lnTo>
                  <a:pt x="1888083" y="283911"/>
                </a:lnTo>
                <a:lnTo>
                  <a:pt x="1852315" y="253592"/>
                </a:lnTo>
                <a:lnTo>
                  <a:pt x="1815574" y="224966"/>
                </a:lnTo>
                <a:lnTo>
                  <a:pt x="1777915" y="198036"/>
                </a:lnTo>
                <a:lnTo>
                  <a:pt x="1739395" y="172805"/>
                </a:lnTo>
                <a:lnTo>
                  <a:pt x="1700069" y="149277"/>
                </a:lnTo>
                <a:lnTo>
                  <a:pt x="1659992" y="127456"/>
                </a:lnTo>
                <a:lnTo>
                  <a:pt x="1619221" y="107345"/>
                </a:lnTo>
                <a:lnTo>
                  <a:pt x="1577811" y="88947"/>
                </a:lnTo>
                <a:lnTo>
                  <a:pt x="1535817" y="72267"/>
                </a:lnTo>
                <a:lnTo>
                  <a:pt x="1493296" y="57307"/>
                </a:lnTo>
                <a:lnTo>
                  <a:pt x="1450303" y="44072"/>
                </a:lnTo>
                <a:lnTo>
                  <a:pt x="1406894" y="32564"/>
                </a:lnTo>
                <a:lnTo>
                  <a:pt x="1363124" y="22788"/>
                </a:lnTo>
                <a:lnTo>
                  <a:pt x="1319050" y="14747"/>
                </a:lnTo>
                <a:lnTo>
                  <a:pt x="1274726" y="8443"/>
                </a:lnTo>
                <a:lnTo>
                  <a:pt x="1230209" y="3882"/>
                </a:lnTo>
                <a:lnTo>
                  <a:pt x="1185554" y="1066"/>
                </a:lnTo>
                <a:lnTo>
                  <a:pt x="1140816" y="0"/>
                </a:lnTo>
                <a:lnTo>
                  <a:pt x="1096053" y="685"/>
                </a:lnTo>
                <a:lnTo>
                  <a:pt x="1051319" y="3127"/>
                </a:lnTo>
                <a:lnTo>
                  <a:pt x="1006669" y="7328"/>
                </a:lnTo>
                <a:lnTo>
                  <a:pt x="962161" y="13292"/>
                </a:lnTo>
                <a:lnTo>
                  <a:pt x="917848" y="21023"/>
                </a:lnTo>
                <a:lnTo>
                  <a:pt x="873788" y="30524"/>
                </a:lnTo>
                <a:lnTo>
                  <a:pt x="830036" y="41799"/>
                </a:lnTo>
                <a:lnTo>
                  <a:pt x="786646" y="54851"/>
                </a:lnTo>
                <a:lnTo>
                  <a:pt x="743676" y="69683"/>
                </a:lnTo>
                <a:lnTo>
                  <a:pt x="701181" y="86300"/>
                </a:lnTo>
                <a:lnTo>
                  <a:pt x="659216" y="104705"/>
                </a:lnTo>
                <a:lnTo>
                  <a:pt x="617838" y="124901"/>
                </a:lnTo>
                <a:lnTo>
                  <a:pt x="577101" y="146892"/>
                </a:lnTo>
                <a:lnTo>
                  <a:pt x="537062" y="170682"/>
                </a:lnTo>
                <a:lnTo>
                  <a:pt x="497776" y="196273"/>
                </a:lnTo>
                <a:lnTo>
                  <a:pt x="459298" y="223670"/>
                </a:lnTo>
                <a:lnTo>
                  <a:pt x="421686" y="252876"/>
                </a:lnTo>
                <a:lnTo>
                  <a:pt x="384994" y="283894"/>
                </a:lnTo>
                <a:lnTo>
                  <a:pt x="349615" y="316409"/>
                </a:lnTo>
                <a:lnTo>
                  <a:pt x="315919" y="350062"/>
                </a:lnTo>
                <a:lnTo>
                  <a:pt x="283909" y="384800"/>
                </a:lnTo>
                <a:lnTo>
                  <a:pt x="253588" y="420567"/>
                </a:lnTo>
                <a:lnTo>
                  <a:pt x="224959" y="457306"/>
                </a:lnTo>
                <a:lnTo>
                  <a:pt x="198028" y="494962"/>
                </a:lnTo>
                <a:lnTo>
                  <a:pt x="172796" y="533480"/>
                </a:lnTo>
                <a:lnTo>
                  <a:pt x="149267" y="572803"/>
                </a:lnTo>
                <a:lnTo>
                  <a:pt x="127446" y="612877"/>
                </a:lnTo>
                <a:lnTo>
                  <a:pt x="107334" y="653645"/>
                </a:lnTo>
                <a:lnTo>
                  <a:pt x="88937" y="695052"/>
                </a:lnTo>
                <a:lnTo>
                  <a:pt x="72257" y="737042"/>
                </a:lnTo>
                <a:lnTo>
                  <a:pt x="57298" y="779560"/>
                </a:lnTo>
                <a:lnTo>
                  <a:pt x="44063" y="822550"/>
                </a:lnTo>
                <a:lnTo>
                  <a:pt x="32556" y="865956"/>
                </a:lnTo>
                <a:lnTo>
                  <a:pt x="22781" y="909722"/>
                </a:lnTo>
                <a:lnTo>
                  <a:pt x="14741" y="953794"/>
                </a:lnTo>
                <a:lnTo>
                  <a:pt x="8439" y="998114"/>
                </a:lnTo>
                <a:lnTo>
                  <a:pt x="3879" y="1042629"/>
                </a:lnTo>
                <a:lnTo>
                  <a:pt x="1065" y="1087281"/>
                </a:lnTo>
                <a:lnTo>
                  <a:pt x="0" y="1132016"/>
                </a:lnTo>
                <a:lnTo>
                  <a:pt x="687" y="1176777"/>
                </a:lnTo>
                <a:lnTo>
                  <a:pt x="3130" y="1221510"/>
                </a:lnTo>
                <a:lnTo>
                  <a:pt x="7332" y="1266157"/>
                </a:lnTo>
                <a:lnTo>
                  <a:pt x="13298" y="1310665"/>
                </a:lnTo>
                <a:lnTo>
                  <a:pt x="21030" y="1354977"/>
                </a:lnTo>
                <a:lnTo>
                  <a:pt x="30533" y="1399037"/>
                </a:lnTo>
                <a:lnTo>
                  <a:pt x="41809" y="1442789"/>
                </a:lnTo>
                <a:lnTo>
                  <a:pt x="54861" y="1486179"/>
                </a:lnTo>
                <a:lnTo>
                  <a:pt x="69695" y="1529151"/>
                </a:lnTo>
                <a:lnTo>
                  <a:pt x="86313" y="1571648"/>
                </a:lnTo>
                <a:lnTo>
                  <a:pt x="104718" y="1613616"/>
                </a:lnTo>
                <a:lnTo>
                  <a:pt x="124914" y="1654998"/>
                </a:lnTo>
                <a:lnTo>
                  <a:pt x="146905" y="1695739"/>
                </a:lnTo>
                <a:lnTo>
                  <a:pt x="170694" y="1735783"/>
                </a:lnTo>
                <a:lnTo>
                  <a:pt x="196285" y="1775075"/>
                </a:lnTo>
                <a:lnTo>
                  <a:pt x="223680" y="1813558"/>
                </a:lnTo>
                <a:lnTo>
                  <a:pt x="252885" y="1851178"/>
                </a:lnTo>
                <a:lnTo>
                  <a:pt x="283902" y="1887879"/>
                </a:lnTo>
                <a:lnTo>
                  <a:pt x="316415" y="1923256"/>
                </a:lnTo>
                <a:lnTo>
                  <a:pt x="350068" y="1956952"/>
                </a:lnTo>
                <a:lnTo>
                  <a:pt x="384805" y="1988961"/>
                </a:lnTo>
                <a:lnTo>
                  <a:pt x="420571" y="2019281"/>
                </a:lnTo>
                <a:lnTo>
                  <a:pt x="457309" y="2047909"/>
                </a:lnTo>
                <a:lnTo>
                  <a:pt x="494965" y="2074840"/>
                </a:lnTo>
                <a:lnTo>
                  <a:pt x="533482" y="2100071"/>
                </a:lnTo>
                <a:lnTo>
                  <a:pt x="572805" y="2123599"/>
                </a:lnTo>
                <a:lnTo>
                  <a:pt x="612878" y="2145420"/>
                </a:lnTo>
                <a:lnTo>
                  <a:pt x="653646" y="2165531"/>
                </a:lnTo>
                <a:lnTo>
                  <a:pt x="695052" y="2183928"/>
                </a:lnTo>
                <a:lnTo>
                  <a:pt x="737042" y="2200607"/>
                </a:lnTo>
                <a:lnTo>
                  <a:pt x="779560" y="2215566"/>
                </a:lnTo>
                <a:lnTo>
                  <a:pt x="822549" y="2228800"/>
                </a:lnTo>
                <a:lnTo>
                  <a:pt x="865955" y="2240306"/>
                </a:lnTo>
                <a:lnTo>
                  <a:pt x="909721" y="2250081"/>
                </a:lnTo>
                <a:lnTo>
                  <a:pt x="953793" y="2258121"/>
                </a:lnTo>
                <a:lnTo>
                  <a:pt x="998113" y="2264423"/>
                </a:lnTo>
                <a:lnTo>
                  <a:pt x="1042628" y="2268982"/>
                </a:lnTo>
                <a:lnTo>
                  <a:pt x="1087281" y="2271796"/>
                </a:lnTo>
                <a:lnTo>
                  <a:pt x="1132016" y="2272861"/>
                </a:lnTo>
                <a:lnTo>
                  <a:pt x="1176777" y="2272174"/>
                </a:lnTo>
                <a:lnTo>
                  <a:pt x="1221510" y="2269731"/>
                </a:lnTo>
                <a:lnTo>
                  <a:pt x="1266159" y="2265528"/>
                </a:lnTo>
                <a:lnTo>
                  <a:pt x="1310667" y="2259562"/>
                </a:lnTo>
                <a:lnTo>
                  <a:pt x="1354979" y="2251830"/>
                </a:lnTo>
                <a:lnTo>
                  <a:pt x="1399040" y="2242327"/>
                </a:lnTo>
                <a:lnTo>
                  <a:pt x="1442794" y="2231052"/>
                </a:lnTo>
                <a:lnTo>
                  <a:pt x="1486185" y="2217999"/>
                </a:lnTo>
                <a:lnTo>
                  <a:pt x="1529157" y="2203165"/>
                </a:lnTo>
                <a:lnTo>
                  <a:pt x="1571656" y="2186547"/>
                </a:lnTo>
                <a:lnTo>
                  <a:pt x="1613624" y="2168142"/>
                </a:lnTo>
                <a:lnTo>
                  <a:pt x="1655008" y="2147946"/>
                </a:lnTo>
                <a:lnTo>
                  <a:pt x="1695750" y="2125955"/>
                </a:lnTo>
                <a:lnTo>
                  <a:pt x="1735796" y="2102166"/>
                </a:lnTo>
                <a:lnTo>
                  <a:pt x="1775089" y="2076575"/>
                </a:lnTo>
                <a:lnTo>
                  <a:pt x="1813575" y="2049179"/>
                </a:lnTo>
                <a:lnTo>
                  <a:pt x="1851196" y="2019975"/>
                </a:lnTo>
                <a:lnTo>
                  <a:pt x="1887899" y="1988958"/>
                </a:lnTo>
                <a:lnTo>
                  <a:pt x="1940016" y="1940009"/>
                </a:lnTo>
                <a:lnTo>
                  <a:pt x="1988991" y="1887879"/>
                </a:lnTo>
                <a:lnTo>
                  <a:pt x="1136440" y="1136445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6020" y="5104257"/>
            <a:ext cx="1136650" cy="1503045"/>
          </a:xfrm>
          <a:custGeom>
            <a:avLst/>
            <a:gdLst/>
            <a:ahLst/>
            <a:cxnLst/>
            <a:rect l="l" t="t" r="r" b="b"/>
            <a:pathLst>
              <a:path w="1136650" h="1503045">
                <a:moveTo>
                  <a:pt x="852551" y="0"/>
                </a:moveTo>
                <a:lnTo>
                  <a:pt x="0" y="751459"/>
                </a:lnTo>
                <a:lnTo>
                  <a:pt x="852551" y="1502892"/>
                </a:lnTo>
                <a:lnTo>
                  <a:pt x="884063" y="1465564"/>
                </a:lnTo>
                <a:lnTo>
                  <a:pt x="913722" y="1427245"/>
                </a:lnTo>
                <a:lnTo>
                  <a:pt x="941527" y="1387997"/>
                </a:lnTo>
                <a:lnTo>
                  <a:pt x="967479" y="1347878"/>
                </a:lnTo>
                <a:lnTo>
                  <a:pt x="991577" y="1306949"/>
                </a:lnTo>
                <a:lnTo>
                  <a:pt x="1013821" y="1265270"/>
                </a:lnTo>
                <a:lnTo>
                  <a:pt x="1034211" y="1222901"/>
                </a:lnTo>
                <a:lnTo>
                  <a:pt x="1052748" y="1179902"/>
                </a:lnTo>
                <a:lnTo>
                  <a:pt x="1069431" y="1136333"/>
                </a:lnTo>
                <a:lnTo>
                  <a:pt x="1084261" y="1092253"/>
                </a:lnTo>
                <a:lnTo>
                  <a:pt x="1097236" y="1047724"/>
                </a:lnTo>
                <a:lnTo>
                  <a:pt x="1108359" y="1002804"/>
                </a:lnTo>
                <a:lnTo>
                  <a:pt x="1117627" y="957555"/>
                </a:lnTo>
                <a:lnTo>
                  <a:pt x="1125042" y="912035"/>
                </a:lnTo>
                <a:lnTo>
                  <a:pt x="1130603" y="866305"/>
                </a:lnTo>
                <a:lnTo>
                  <a:pt x="1134310" y="820425"/>
                </a:lnTo>
                <a:lnTo>
                  <a:pt x="1136164" y="774455"/>
                </a:lnTo>
                <a:lnTo>
                  <a:pt x="1136164" y="728455"/>
                </a:lnTo>
                <a:lnTo>
                  <a:pt x="1134310" y="682485"/>
                </a:lnTo>
                <a:lnTo>
                  <a:pt x="1130603" y="636605"/>
                </a:lnTo>
                <a:lnTo>
                  <a:pt x="1125042" y="590875"/>
                </a:lnTo>
                <a:lnTo>
                  <a:pt x="1117627" y="545355"/>
                </a:lnTo>
                <a:lnTo>
                  <a:pt x="1108359" y="500105"/>
                </a:lnTo>
                <a:lnTo>
                  <a:pt x="1097236" y="455184"/>
                </a:lnTo>
                <a:lnTo>
                  <a:pt x="1084261" y="410654"/>
                </a:lnTo>
                <a:lnTo>
                  <a:pt x="1069431" y="366574"/>
                </a:lnTo>
                <a:lnTo>
                  <a:pt x="1052748" y="323003"/>
                </a:lnTo>
                <a:lnTo>
                  <a:pt x="1034211" y="280003"/>
                </a:lnTo>
                <a:lnTo>
                  <a:pt x="1013821" y="237632"/>
                </a:lnTo>
                <a:lnTo>
                  <a:pt x="991577" y="195952"/>
                </a:lnTo>
                <a:lnTo>
                  <a:pt x="967479" y="155021"/>
                </a:lnTo>
                <a:lnTo>
                  <a:pt x="941527" y="114901"/>
                </a:lnTo>
                <a:lnTo>
                  <a:pt x="913722" y="75650"/>
                </a:lnTo>
                <a:lnTo>
                  <a:pt x="884063" y="37330"/>
                </a:lnTo>
                <a:lnTo>
                  <a:pt x="85255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6020" y="5104257"/>
            <a:ext cx="1136650" cy="1503045"/>
          </a:xfrm>
          <a:custGeom>
            <a:avLst/>
            <a:gdLst/>
            <a:ahLst/>
            <a:cxnLst/>
            <a:rect l="l" t="t" r="r" b="b"/>
            <a:pathLst>
              <a:path w="1136650" h="1503045">
                <a:moveTo>
                  <a:pt x="0" y="751459"/>
                </a:moveTo>
                <a:lnTo>
                  <a:pt x="852551" y="1502892"/>
                </a:lnTo>
                <a:lnTo>
                  <a:pt x="884063" y="1465564"/>
                </a:lnTo>
                <a:lnTo>
                  <a:pt x="913722" y="1427245"/>
                </a:lnTo>
                <a:lnTo>
                  <a:pt x="941527" y="1387997"/>
                </a:lnTo>
                <a:lnTo>
                  <a:pt x="967479" y="1347878"/>
                </a:lnTo>
                <a:lnTo>
                  <a:pt x="991577" y="1306949"/>
                </a:lnTo>
                <a:lnTo>
                  <a:pt x="1013821" y="1265270"/>
                </a:lnTo>
                <a:lnTo>
                  <a:pt x="1034211" y="1222901"/>
                </a:lnTo>
                <a:lnTo>
                  <a:pt x="1052748" y="1179902"/>
                </a:lnTo>
                <a:lnTo>
                  <a:pt x="1069431" y="1136333"/>
                </a:lnTo>
                <a:lnTo>
                  <a:pt x="1084261" y="1092253"/>
                </a:lnTo>
                <a:lnTo>
                  <a:pt x="1097236" y="1047724"/>
                </a:lnTo>
                <a:lnTo>
                  <a:pt x="1108359" y="1002804"/>
                </a:lnTo>
                <a:lnTo>
                  <a:pt x="1117627" y="957555"/>
                </a:lnTo>
                <a:lnTo>
                  <a:pt x="1125042" y="912035"/>
                </a:lnTo>
                <a:lnTo>
                  <a:pt x="1130603" y="866305"/>
                </a:lnTo>
                <a:lnTo>
                  <a:pt x="1134310" y="820425"/>
                </a:lnTo>
                <a:lnTo>
                  <a:pt x="1136164" y="774455"/>
                </a:lnTo>
                <a:lnTo>
                  <a:pt x="1136164" y="728455"/>
                </a:lnTo>
                <a:lnTo>
                  <a:pt x="1134310" y="682485"/>
                </a:lnTo>
                <a:lnTo>
                  <a:pt x="1130603" y="636605"/>
                </a:lnTo>
                <a:lnTo>
                  <a:pt x="1125042" y="590875"/>
                </a:lnTo>
                <a:lnTo>
                  <a:pt x="1117627" y="545355"/>
                </a:lnTo>
                <a:lnTo>
                  <a:pt x="1108359" y="500105"/>
                </a:lnTo>
                <a:lnTo>
                  <a:pt x="1097236" y="455184"/>
                </a:lnTo>
                <a:lnTo>
                  <a:pt x="1084261" y="410654"/>
                </a:lnTo>
                <a:lnTo>
                  <a:pt x="1069431" y="366574"/>
                </a:lnTo>
                <a:lnTo>
                  <a:pt x="1052748" y="323003"/>
                </a:lnTo>
                <a:lnTo>
                  <a:pt x="1034211" y="280003"/>
                </a:lnTo>
                <a:lnTo>
                  <a:pt x="1013821" y="237632"/>
                </a:lnTo>
                <a:lnTo>
                  <a:pt x="991577" y="195952"/>
                </a:lnTo>
                <a:lnTo>
                  <a:pt x="967479" y="155021"/>
                </a:lnTo>
                <a:lnTo>
                  <a:pt x="941527" y="114901"/>
                </a:lnTo>
                <a:lnTo>
                  <a:pt x="913722" y="75650"/>
                </a:lnTo>
                <a:lnTo>
                  <a:pt x="884063" y="37330"/>
                </a:lnTo>
                <a:lnTo>
                  <a:pt x="852551" y="0"/>
                </a:lnTo>
                <a:lnTo>
                  <a:pt x="0" y="751459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1194" y="5768085"/>
            <a:ext cx="7867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221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(88.4%)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640835" y="4994147"/>
          <a:ext cx="853440" cy="1704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"/>
              </a:tblGrid>
              <a:tr h="671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(10.4%)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9F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(12.4%)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1DA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(3.6%)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3AF2A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130679" y="5802629"/>
            <a:ext cx="7092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(26.4%)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60391" y="55382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0391" y="55382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0391" y="580034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60391" y="580034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0391" y="606247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60391" y="606247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60391" y="6324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0391" y="6324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58054" y="5380989"/>
            <a:ext cx="777875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4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Annually 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-a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spc="-1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spc="-15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ly  </a:t>
            </a:r>
            <a:r>
              <a:rPr sz="1200" spc="-5" dirty="0">
                <a:latin typeface="Arial"/>
                <a:cs typeface="Arial"/>
              </a:rPr>
              <a:t>Quarterly  Monthly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32533" y="4423917"/>
            <a:ext cx="28625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Frequency of performance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11596" y="4018788"/>
            <a:ext cx="132715" cy="1461770"/>
          </a:xfrm>
          <a:custGeom>
            <a:avLst/>
            <a:gdLst/>
            <a:ahLst/>
            <a:cxnLst/>
            <a:rect l="l" t="t" r="r" b="b"/>
            <a:pathLst>
              <a:path w="132714" h="1461770">
                <a:moveTo>
                  <a:pt x="132587" y="0"/>
                </a:moveTo>
                <a:lnTo>
                  <a:pt x="0" y="0"/>
                </a:lnTo>
                <a:lnTo>
                  <a:pt x="0" y="1461516"/>
                </a:lnTo>
                <a:lnTo>
                  <a:pt x="132587" y="1461516"/>
                </a:lnTo>
                <a:lnTo>
                  <a:pt x="132587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72071" y="4066032"/>
            <a:ext cx="132715" cy="1414780"/>
          </a:xfrm>
          <a:custGeom>
            <a:avLst/>
            <a:gdLst/>
            <a:ahLst/>
            <a:cxnLst/>
            <a:rect l="l" t="t" r="r" b="b"/>
            <a:pathLst>
              <a:path w="132715" h="1414779">
                <a:moveTo>
                  <a:pt x="132587" y="0"/>
                </a:moveTo>
                <a:lnTo>
                  <a:pt x="0" y="0"/>
                </a:lnTo>
                <a:lnTo>
                  <a:pt x="0" y="1414271"/>
                </a:lnTo>
                <a:lnTo>
                  <a:pt x="132587" y="1414271"/>
                </a:lnTo>
                <a:lnTo>
                  <a:pt x="132587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31023" y="4034027"/>
            <a:ext cx="132715" cy="1446530"/>
          </a:xfrm>
          <a:custGeom>
            <a:avLst/>
            <a:gdLst/>
            <a:ahLst/>
            <a:cxnLst/>
            <a:rect l="l" t="t" r="r" b="b"/>
            <a:pathLst>
              <a:path w="132715" h="1446529">
                <a:moveTo>
                  <a:pt x="132587" y="0"/>
                </a:moveTo>
                <a:lnTo>
                  <a:pt x="0" y="0"/>
                </a:lnTo>
                <a:lnTo>
                  <a:pt x="0" y="1446276"/>
                </a:lnTo>
                <a:lnTo>
                  <a:pt x="132587" y="1446276"/>
                </a:lnTo>
                <a:lnTo>
                  <a:pt x="132587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89976" y="3971544"/>
            <a:ext cx="132715" cy="1508760"/>
          </a:xfrm>
          <a:custGeom>
            <a:avLst/>
            <a:gdLst/>
            <a:ahLst/>
            <a:cxnLst/>
            <a:rect l="l" t="t" r="r" b="b"/>
            <a:pathLst>
              <a:path w="132715" h="1508760">
                <a:moveTo>
                  <a:pt x="132588" y="0"/>
                </a:moveTo>
                <a:lnTo>
                  <a:pt x="0" y="0"/>
                </a:lnTo>
                <a:lnTo>
                  <a:pt x="0" y="1508759"/>
                </a:lnTo>
                <a:lnTo>
                  <a:pt x="132588" y="1508759"/>
                </a:lnTo>
                <a:lnTo>
                  <a:pt x="132588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50452" y="3861815"/>
            <a:ext cx="132715" cy="1618615"/>
          </a:xfrm>
          <a:custGeom>
            <a:avLst/>
            <a:gdLst/>
            <a:ahLst/>
            <a:cxnLst/>
            <a:rect l="l" t="t" r="r" b="b"/>
            <a:pathLst>
              <a:path w="132715" h="1618614">
                <a:moveTo>
                  <a:pt x="132588" y="0"/>
                </a:moveTo>
                <a:lnTo>
                  <a:pt x="0" y="0"/>
                </a:lnTo>
                <a:lnTo>
                  <a:pt x="0" y="1618488"/>
                </a:lnTo>
                <a:lnTo>
                  <a:pt x="132588" y="1618488"/>
                </a:lnTo>
                <a:lnTo>
                  <a:pt x="132588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09404" y="3814571"/>
            <a:ext cx="132715" cy="1666239"/>
          </a:xfrm>
          <a:custGeom>
            <a:avLst/>
            <a:gdLst/>
            <a:ahLst/>
            <a:cxnLst/>
            <a:rect l="l" t="t" r="r" b="b"/>
            <a:pathLst>
              <a:path w="132715" h="1666239">
                <a:moveTo>
                  <a:pt x="132588" y="0"/>
                </a:moveTo>
                <a:lnTo>
                  <a:pt x="0" y="0"/>
                </a:lnTo>
                <a:lnTo>
                  <a:pt x="0" y="1665732"/>
                </a:lnTo>
                <a:lnTo>
                  <a:pt x="132588" y="1665732"/>
                </a:lnTo>
                <a:lnTo>
                  <a:pt x="132588" y="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80759" y="3185159"/>
            <a:ext cx="132715" cy="2295525"/>
          </a:xfrm>
          <a:custGeom>
            <a:avLst/>
            <a:gdLst/>
            <a:ahLst/>
            <a:cxnLst/>
            <a:rect l="l" t="t" r="r" b="b"/>
            <a:pathLst>
              <a:path w="132714" h="2295525">
                <a:moveTo>
                  <a:pt x="132587" y="0"/>
                </a:moveTo>
                <a:lnTo>
                  <a:pt x="0" y="0"/>
                </a:lnTo>
                <a:lnTo>
                  <a:pt x="0" y="2295144"/>
                </a:lnTo>
                <a:lnTo>
                  <a:pt x="132587" y="2295144"/>
                </a:lnTo>
                <a:lnTo>
                  <a:pt x="13258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9711" y="3389376"/>
            <a:ext cx="132715" cy="2091055"/>
          </a:xfrm>
          <a:custGeom>
            <a:avLst/>
            <a:gdLst/>
            <a:ahLst/>
            <a:cxnLst/>
            <a:rect l="l" t="t" r="r" b="b"/>
            <a:pathLst>
              <a:path w="132715" h="2091054">
                <a:moveTo>
                  <a:pt x="132588" y="0"/>
                </a:moveTo>
                <a:lnTo>
                  <a:pt x="0" y="0"/>
                </a:lnTo>
                <a:lnTo>
                  <a:pt x="0" y="2090928"/>
                </a:lnTo>
                <a:lnTo>
                  <a:pt x="132588" y="2090928"/>
                </a:lnTo>
                <a:lnTo>
                  <a:pt x="132588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98664" y="3326891"/>
            <a:ext cx="132715" cy="2153920"/>
          </a:xfrm>
          <a:custGeom>
            <a:avLst/>
            <a:gdLst/>
            <a:ahLst/>
            <a:cxnLst/>
            <a:rect l="l" t="t" r="r" b="b"/>
            <a:pathLst>
              <a:path w="132715" h="2153920">
                <a:moveTo>
                  <a:pt x="132587" y="0"/>
                </a:moveTo>
                <a:lnTo>
                  <a:pt x="0" y="0"/>
                </a:lnTo>
                <a:lnTo>
                  <a:pt x="0" y="2153411"/>
                </a:lnTo>
                <a:lnTo>
                  <a:pt x="132587" y="2153411"/>
                </a:lnTo>
                <a:lnTo>
                  <a:pt x="13258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59140" y="3217163"/>
            <a:ext cx="132715" cy="2263140"/>
          </a:xfrm>
          <a:custGeom>
            <a:avLst/>
            <a:gdLst/>
            <a:ahLst/>
            <a:cxnLst/>
            <a:rect l="l" t="t" r="r" b="b"/>
            <a:pathLst>
              <a:path w="132715" h="2263140">
                <a:moveTo>
                  <a:pt x="132587" y="0"/>
                </a:moveTo>
                <a:lnTo>
                  <a:pt x="0" y="0"/>
                </a:lnTo>
                <a:lnTo>
                  <a:pt x="0" y="2263140"/>
                </a:lnTo>
                <a:lnTo>
                  <a:pt x="132587" y="2263140"/>
                </a:lnTo>
                <a:lnTo>
                  <a:pt x="13258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18092" y="3043427"/>
            <a:ext cx="132715" cy="2437130"/>
          </a:xfrm>
          <a:custGeom>
            <a:avLst/>
            <a:gdLst/>
            <a:ahLst/>
            <a:cxnLst/>
            <a:rect l="l" t="t" r="r" b="b"/>
            <a:pathLst>
              <a:path w="132715" h="2437129">
                <a:moveTo>
                  <a:pt x="132587" y="0"/>
                </a:moveTo>
                <a:lnTo>
                  <a:pt x="0" y="0"/>
                </a:lnTo>
                <a:lnTo>
                  <a:pt x="0" y="2436876"/>
                </a:lnTo>
                <a:lnTo>
                  <a:pt x="132587" y="2436876"/>
                </a:lnTo>
                <a:lnTo>
                  <a:pt x="13258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78568" y="2996183"/>
            <a:ext cx="132715" cy="2484120"/>
          </a:xfrm>
          <a:custGeom>
            <a:avLst/>
            <a:gdLst/>
            <a:ahLst/>
            <a:cxnLst/>
            <a:rect l="l" t="t" r="r" b="b"/>
            <a:pathLst>
              <a:path w="132715" h="2484120">
                <a:moveTo>
                  <a:pt x="132587" y="0"/>
                </a:moveTo>
                <a:lnTo>
                  <a:pt x="0" y="0"/>
                </a:lnTo>
                <a:lnTo>
                  <a:pt x="0" y="2484120"/>
                </a:lnTo>
                <a:lnTo>
                  <a:pt x="132587" y="2484120"/>
                </a:lnTo>
                <a:lnTo>
                  <a:pt x="13258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8400" y="3232403"/>
            <a:ext cx="132715" cy="2247900"/>
          </a:xfrm>
          <a:custGeom>
            <a:avLst/>
            <a:gdLst/>
            <a:ahLst/>
            <a:cxnLst/>
            <a:rect l="l" t="t" r="r" b="b"/>
            <a:pathLst>
              <a:path w="132714" h="2247900">
                <a:moveTo>
                  <a:pt x="132587" y="0"/>
                </a:moveTo>
                <a:lnTo>
                  <a:pt x="0" y="0"/>
                </a:lnTo>
                <a:lnTo>
                  <a:pt x="0" y="2247900"/>
                </a:lnTo>
                <a:lnTo>
                  <a:pt x="132587" y="2247900"/>
                </a:lnTo>
                <a:lnTo>
                  <a:pt x="132587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07352" y="3421379"/>
            <a:ext cx="132715" cy="2059305"/>
          </a:xfrm>
          <a:custGeom>
            <a:avLst/>
            <a:gdLst/>
            <a:ahLst/>
            <a:cxnLst/>
            <a:rect l="l" t="t" r="r" b="b"/>
            <a:pathLst>
              <a:path w="132715" h="2059304">
                <a:moveTo>
                  <a:pt x="132588" y="0"/>
                </a:moveTo>
                <a:lnTo>
                  <a:pt x="0" y="0"/>
                </a:lnTo>
                <a:lnTo>
                  <a:pt x="0" y="2058923"/>
                </a:lnTo>
                <a:lnTo>
                  <a:pt x="132588" y="2058923"/>
                </a:lnTo>
                <a:lnTo>
                  <a:pt x="132588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67828" y="3389376"/>
            <a:ext cx="132715" cy="2091055"/>
          </a:xfrm>
          <a:custGeom>
            <a:avLst/>
            <a:gdLst/>
            <a:ahLst/>
            <a:cxnLst/>
            <a:rect l="l" t="t" r="r" b="b"/>
            <a:pathLst>
              <a:path w="132715" h="2091054">
                <a:moveTo>
                  <a:pt x="132588" y="0"/>
                </a:moveTo>
                <a:lnTo>
                  <a:pt x="0" y="0"/>
                </a:lnTo>
                <a:lnTo>
                  <a:pt x="0" y="2090928"/>
                </a:lnTo>
                <a:lnTo>
                  <a:pt x="132588" y="2090928"/>
                </a:lnTo>
                <a:lnTo>
                  <a:pt x="132588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26780" y="3247643"/>
            <a:ext cx="132715" cy="2232660"/>
          </a:xfrm>
          <a:custGeom>
            <a:avLst/>
            <a:gdLst/>
            <a:ahLst/>
            <a:cxnLst/>
            <a:rect l="l" t="t" r="r" b="b"/>
            <a:pathLst>
              <a:path w="132715" h="2232660">
                <a:moveTo>
                  <a:pt x="132588" y="0"/>
                </a:moveTo>
                <a:lnTo>
                  <a:pt x="0" y="0"/>
                </a:lnTo>
                <a:lnTo>
                  <a:pt x="0" y="2232660"/>
                </a:lnTo>
                <a:lnTo>
                  <a:pt x="132588" y="2232660"/>
                </a:lnTo>
                <a:lnTo>
                  <a:pt x="132588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87256" y="3090671"/>
            <a:ext cx="132715" cy="2390140"/>
          </a:xfrm>
          <a:custGeom>
            <a:avLst/>
            <a:gdLst/>
            <a:ahLst/>
            <a:cxnLst/>
            <a:rect l="l" t="t" r="r" b="b"/>
            <a:pathLst>
              <a:path w="132715" h="2390140">
                <a:moveTo>
                  <a:pt x="132588" y="0"/>
                </a:moveTo>
                <a:lnTo>
                  <a:pt x="0" y="0"/>
                </a:lnTo>
                <a:lnTo>
                  <a:pt x="0" y="2389632"/>
                </a:lnTo>
                <a:lnTo>
                  <a:pt x="132588" y="2389632"/>
                </a:lnTo>
                <a:lnTo>
                  <a:pt x="132588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46207" y="3058667"/>
            <a:ext cx="132715" cy="2421890"/>
          </a:xfrm>
          <a:custGeom>
            <a:avLst/>
            <a:gdLst/>
            <a:ahLst/>
            <a:cxnLst/>
            <a:rect l="l" t="t" r="r" b="b"/>
            <a:pathLst>
              <a:path w="132715" h="2421890">
                <a:moveTo>
                  <a:pt x="132588" y="0"/>
                </a:moveTo>
                <a:lnTo>
                  <a:pt x="0" y="0"/>
                </a:lnTo>
                <a:lnTo>
                  <a:pt x="0" y="2421635"/>
                </a:lnTo>
                <a:lnTo>
                  <a:pt x="132588" y="2421635"/>
                </a:lnTo>
                <a:lnTo>
                  <a:pt x="132588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6815" y="5480303"/>
            <a:ext cx="4558665" cy="0"/>
          </a:xfrm>
          <a:custGeom>
            <a:avLst/>
            <a:gdLst/>
            <a:ahLst/>
            <a:cxnLst/>
            <a:rect l="l" t="t" r="r" b="b"/>
            <a:pathLst>
              <a:path w="4558665">
                <a:moveTo>
                  <a:pt x="0" y="0"/>
                </a:moveTo>
                <a:lnTo>
                  <a:pt x="455828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783071" y="3810126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.3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90842" y="3883532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.0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63130" y="3826001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.2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049259" y="3811904"/>
            <a:ext cx="287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.6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89923" y="3665346"/>
            <a:ext cx="351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10.3%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49765" y="3630294"/>
            <a:ext cx="351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10.6%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65672" y="2976752"/>
            <a:ext cx="351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14.6%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678669" y="2788157"/>
            <a:ext cx="351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15.8%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90869" y="3023996"/>
            <a:ext cx="351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14.3%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50914" y="3181350"/>
            <a:ext cx="1459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13.3% </a:t>
            </a:r>
            <a:r>
              <a:rPr sz="1350" spc="-7" baseline="-27777" dirty="0">
                <a:solidFill>
                  <a:srgbClr val="404040"/>
                </a:solidFill>
                <a:latin typeface="Arial"/>
                <a:cs typeface="Arial"/>
              </a:rPr>
              <a:t>13.1% </a:t>
            </a:r>
            <a:r>
              <a:rPr sz="1350" spc="-7" baseline="24691" dirty="0">
                <a:solidFill>
                  <a:srgbClr val="404040"/>
                </a:solidFill>
                <a:latin typeface="Arial"/>
                <a:cs typeface="Arial"/>
              </a:rPr>
              <a:t>13.7%</a:t>
            </a:r>
            <a:r>
              <a:rPr sz="1350" spc="67" baseline="2469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13.3%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94091" y="3039871"/>
            <a:ext cx="727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7" baseline="3086" dirty="0">
                <a:solidFill>
                  <a:srgbClr val="404040"/>
                </a:solidFill>
                <a:latin typeface="Arial"/>
                <a:cs typeface="Arial"/>
              </a:rPr>
              <a:t>14.4%</a:t>
            </a:r>
            <a:r>
              <a:rPr sz="1350" spc="157" baseline="3086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14.2%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881364" y="2835401"/>
            <a:ext cx="725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15.5%</a:t>
            </a:r>
            <a:r>
              <a:rPr sz="900" spc="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50" spc="-7" baseline="-21604" dirty="0">
                <a:solidFill>
                  <a:srgbClr val="404040"/>
                </a:solidFill>
                <a:latin typeface="Arial"/>
                <a:cs typeface="Arial"/>
              </a:rPr>
              <a:t>15.2%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976866" y="2889250"/>
            <a:ext cx="351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04040"/>
                </a:solidFill>
                <a:latin typeface="Arial"/>
                <a:cs typeface="Arial"/>
              </a:rPr>
              <a:t>15.4%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71013" y="5538190"/>
            <a:ext cx="153670" cy="9721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latin typeface="Arial"/>
                <a:cs typeface="Arial"/>
              </a:rPr>
              <a:t>Overall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employees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30472" y="5538698"/>
            <a:ext cx="153670" cy="73660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Top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executive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24528" y="5538253"/>
            <a:ext cx="285115" cy="69215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 marR="5080" indent="168275">
              <a:lnSpc>
                <a:spcPts val="1030"/>
              </a:lnSpc>
              <a:spcBef>
                <a:spcPts val="90"/>
              </a:spcBef>
            </a:pPr>
            <a:r>
              <a:rPr sz="900" spc="-5" dirty="0">
                <a:latin typeface="Arial"/>
                <a:cs typeface="Arial"/>
              </a:rPr>
              <a:t>Senior  </a:t>
            </a:r>
            <a:r>
              <a:rPr sz="900" spc="-1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ana</a:t>
            </a:r>
            <a:r>
              <a:rPr sz="900" spc="-10" dirty="0">
                <a:latin typeface="Arial"/>
                <a:cs typeface="Arial"/>
              </a:rPr>
              <a:t>g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1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84369" y="5538253"/>
            <a:ext cx="285115" cy="69215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 marR="5080" indent="165100">
              <a:lnSpc>
                <a:spcPts val="1030"/>
              </a:lnSpc>
              <a:spcBef>
                <a:spcPts val="90"/>
              </a:spcBef>
            </a:pPr>
            <a:r>
              <a:rPr sz="900" spc="-5" dirty="0">
                <a:latin typeface="Arial"/>
                <a:cs typeface="Arial"/>
              </a:rPr>
              <a:t>Middle  </a:t>
            </a:r>
            <a:r>
              <a:rPr sz="900" spc="-1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ana</a:t>
            </a:r>
            <a:r>
              <a:rPr sz="900" spc="-10" dirty="0">
                <a:latin typeface="Arial"/>
                <a:cs typeface="Arial"/>
              </a:rPr>
              <a:t>g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10" dirty="0">
                <a:latin typeface="Arial"/>
                <a:cs typeface="Arial"/>
              </a:rPr>
              <a:t>m</a:t>
            </a:r>
            <a:r>
              <a:rPr sz="900" dirty="0">
                <a:latin typeface="Arial"/>
                <a:cs typeface="Arial"/>
              </a:rPr>
              <a:t>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109869" y="5538431"/>
            <a:ext cx="153670" cy="103505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latin typeface="Arial"/>
                <a:cs typeface="Arial"/>
              </a:rPr>
              <a:t>Junior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management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869709" y="5570930"/>
            <a:ext cx="153670" cy="107886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latin typeface="Arial"/>
                <a:cs typeface="Arial"/>
              </a:rPr>
              <a:t>Individual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contributor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099047" y="680465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4">
                <a:moveTo>
                  <a:pt x="0" y="64008"/>
                </a:move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178422" y="6738315"/>
            <a:ext cx="984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sz="1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expectations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548371" y="680465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64008"/>
                </a:moveTo>
                <a:lnTo>
                  <a:pt x="64007" y="64008"/>
                </a:lnTo>
                <a:lnTo>
                  <a:pt x="64007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627366" y="6738315"/>
            <a:ext cx="1337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Exceeded</a:t>
            </a:r>
            <a:r>
              <a:rPr sz="10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expectations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349740" y="680465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64008"/>
                </a:moveTo>
                <a:lnTo>
                  <a:pt x="64007" y="64008"/>
                </a:lnTo>
                <a:lnTo>
                  <a:pt x="64007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797041" y="1394840"/>
            <a:ext cx="4338320" cy="142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Arial"/>
                <a:cs typeface="Arial"/>
              </a:rPr>
              <a:t>Almost </a:t>
            </a:r>
            <a:r>
              <a:rPr sz="1400" b="1" spc="5" dirty="0">
                <a:latin typeface="Arial"/>
                <a:cs typeface="Arial"/>
              </a:rPr>
              <a:t>75% (174 </a:t>
            </a:r>
            <a:r>
              <a:rPr sz="1400" b="1" dirty="0">
                <a:latin typeface="Arial"/>
                <a:cs typeface="Arial"/>
              </a:rPr>
              <a:t>of </a:t>
            </a:r>
            <a:r>
              <a:rPr sz="1400" b="1" spc="5" dirty="0">
                <a:latin typeface="Arial"/>
                <a:cs typeface="Arial"/>
              </a:rPr>
              <a:t>232) </a:t>
            </a:r>
            <a:r>
              <a:rPr sz="1400" spc="5" dirty="0">
                <a:latin typeface="Arial"/>
                <a:cs typeface="Arial"/>
              </a:rPr>
              <a:t>respondents identify high  potential (HiPo) employees and </a:t>
            </a:r>
            <a:r>
              <a:rPr sz="1400" dirty="0">
                <a:latin typeface="Arial"/>
                <a:cs typeface="Arial"/>
              </a:rPr>
              <a:t>offer </a:t>
            </a:r>
            <a:r>
              <a:rPr sz="1400" spc="5" dirty="0">
                <a:latin typeface="Arial"/>
                <a:cs typeface="Arial"/>
              </a:rPr>
              <a:t>them </a:t>
            </a:r>
            <a:r>
              <a:rPr sz="1400" dirty="0">
                <a:latin typeface="Arial"/>
                <a:cs typeface="Arial"/>
              </a:rPr>
              <a:t>an average  </a:t>
            </a:r>
            <a:r>
              <a:rPr sz="1400" spc="5" dirty="0">
                <a:latin typeface="Arial"/>
                <a:cs typeface="Arial"/>
              </a:rPr>
              <a:t>hike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b="1" spc="10" dirty="0">
                <a:latin typeface="Arial"/>
                <a:cs typeface="Arial"/>
              </a:rPr>
              <a:t>14.7%</a:t>
            </a:r>
            <a:endParaRPr sz="1400">
              <a:latin typeface="Arial"/>
              <a:cs typeface="Arial"/>
            </a:endParaRPr>
          </a:p>
          <a:p>
            <a:pPr marL="12700" marR="497840">
              <a:lnSpc>
                <a:spcPct val="100000"/>
              </a:lnSpc>
              <a:spcBef>
                <a:spcPts val="595"/>
              </a:spcBef>
            </a:pPr>
            <a:r>
              <a:rPr sz="1400" spc="5" dirty="0">
                <a:latin typeface="Arial"/>
                <a:cs typeface="Arial"/>
              </a:rPr>
              <a:t>Only </a:t>
            </a:r>
            <a:r>
              <a:rPr sz="1400" b="1" spc="5" dirty="0">
                <a:latin typeface="Arial"/>
                <a:cs typeface="Arial"/>
              </a:rPr>
              <a:t>8% (19 </a:t>
            </a:r>
            <a:r>
              <a:rPr sz="1400" b="1" dirty="0">
                <a:latin typeface="Arial"/>
                <a:cs typeface="Arial"/>
              </a:rPr>
              <a:t>of </a:t>
            </a:r>
            <a:r>
              <a:rPr sz="1400" b="1" spc="5" dirty="0">
                <a:latin typeface="Arial"/>
                <a:cs typeface="Arial"/>
              </a:rPr>
              <a:t>240) </a:t>
            </a:r>
            <a:r>
              <a:rPr sz="1400" spc="5" dirty="0">
                <a:latin typeface="Arial"/>
                <a:cs typeface="Arial"/>
              </a:rPr>
              <a:t>respondents </a:t>
            </a:r>
            <a:r>
              <a:rPr sz="1400" dirty="0">
                <a:latin typeface="Arial"/>
                <a:cs typeface="Arial"/>
              </a:rPr>
              <a:t>have </a:t>
            </a:r>
            <a:r>
              <a:rPr sz="1400" spc="5" dirty="0">
                <a:latin typeface="Arial"/>
                <a:cs typeface="Arial"/>
              </a:rPr>
              <a:t>reported  </a:t>
            </a:r>
            <a:r>
              <a:rPr sz="1400" dirty="0">
                <a:latin typeface="Arial"/>
                <a:cs typeface="Arial"/>
              </a:rPr>
              <a:t>giving an </a:t>
            </a:r>
            <a:r>
              <a:rPr sz="1400" spc="5" dirty="0">
                <a:latin typeface="Arial"/>
                <a:cs typeface="Arial"/>
              </a:rPr>
              <a:t>off-cycle salary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hike.</a:t>
            </a:r>
            <a:endParaRPr sz="1400">
              <a:latin typeface="Arial"/>
              <a:cs typeface="Arial"/>
            </a:endParaRPr>
          </a:p>
          <a:p>
            <a:pPr marL="458470">
              <a:lnSpc>
                <a:spcPct val="100000"/>
              </a:lnSpc>
              <a:spcBef>
                <a:spcPts val="345"/>
              </a:spcBef>
            </a:pPr>
            <a:r>
              <a:rPr sz="1400" b="1" spc="-15" dirty="0">
                <a:latin typeface="Arial"/>
                <a:cs typeface="Arial"/>
              </a:rPr>
              <a:t>Average </a:t>
            </a:r>
            <a:r>
              <a:rPr sz="1400" b="1" spc="-5" dirty="0">
                <a:latin typeface="Arial"/>
                <a:cs typeface="Arial"/>
              </a:rPr>
              <a:t>increment by performance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rating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615434" y="6856577"/>
            <a:ext cx="462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=</a:t>
            </a:r>
            <a:r>
              <a:rPr sz="1200" b="1" spc="-5" dirty="0">
                <a:latin typeface="Arial"/>
                <a:cs typeface="Arial"/>
              </a:rPr>
              <a:t>250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429750" y="6738315"/>
            <a:ext cx="740410" cy="32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07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HiPo</a:t>
            </a:r>
            <a:endParaRPr sz="1000">
              <a:latin typeface="Arial"/>
              <a:cs typeface="Arial"/>
            </a:endParaRPr>
          </a:p>
          <a:p>
            <a:pPr marL="203835">
              <a:lnSpc>
                <a:spcPts val="1310"/>
              </a:lnSpc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46759" y="1376171"/>
            <a:ext cx="4838700" cy="1430020"/>
          </a:xfrm>
          <a:custGeom>
            <a:avLst/>
            <a:gdLst/>
            <a:ahLst/>
            <a:cxnLst/>
            <a:rect l="l" t="t" r="r" b="b"/>
            <a:pathLst>
              <a:path w="4838700" h="1430020">
                <a:moveTo>
                  <a:pt x="4736338" y="0"/>
                </a:moveTo>
                <a:lnTo>
                  <a:pt x="102298" y="0"/>
                </a:lnTo>
                <a:lnTo>
                  <a:pt x="62477" y="8044"/>
                </a:lnTo>
                <a:lnTo>
                  <a:pt x="29960" y="29972"/>
                </a:lnTo>
                <a:lnTo>
                  <a:pt x="8038" y="62472"/>
                </a:lnTo>
                <a:lnTo>
                  <a:pt x="0" y="102235"/>
                </a:lnTo>
                <a:lnTo>
                  <a:pt x="0" y="1327150"/>
                </a:lnTo>
                <a:lnTo>
                  <a:pt x="8038" y="1366986"/>
                </a:lnTo>
                <a:lnTo>
                  <a:pt x="29960" y="1399524"/>
                </a:lnTo>
                <a:lnTo>
                  <a:pt x="62477" y="1421465"/>
                </a:lnTo>
                <a:lnTo>
                  <a:pt x="102298" y="1429512"/>
                </a:lnTo>
                <a:lnTo>
                  <a:pt x="4736338" y="1429512"/>
                </a:lnTo>
                <a:lnTo>
                  <a:pt x="4776174" y="1421465"/>
                </a:lnTo>
                <a:lnTo>
                  <a:pt x="4808712" y="1399524"/>
                </a:lnTo>
                <a:lnTo>
                  <a:pt x="4830653" y="1366986"/>
                </a:lnTo>
                <a:lnTo>
                  <a:pt x="4838700" y="1327150"/>
                </a:lnTo>
                <a:lnTo>
                  <a:pt x="4838700" y="102235"/>
                </a:lnTo>
                <a:lnTo>
                  <a:pt x="4830653" y="62472"/>
                </a:lnTo>
                <a:lnTo>
                  <a:pt x="4808712" y="29972"/>
                </a:lnTo>
                <a:lnTo>
                  <a:pt x="4776174" y="8044"/>
                </a:lnTo>
                <a:lnTo>
                  <a:pt x="4736338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9055" y="1440179"/>
            <a:ext cx="1590040" cy="1300480"/>
          </a:xfrm>
          <a:custGeom>
            <a:avLst/>
            <a:gdLst/>
            <a:ahLst/>
            <a:cxnLst/>
            <a:rect l="l" t="t" r="r" b="b"/>
            <a:pathLst>
              <a:path w="1590039" h="1300480">
                <a:moveTo>
                  <a:pt x="1496568" y="0"/>
                </a:moveTo>
                <a:lnTo>
                  <a:pt x="93027" y="0"/>
                </a:lnTo>
                <a:lnTo>
                  <a:pt x="56814" y="7310"/>
                </a:lnTo>
                <a:lnTo>
                  <a:pt x="27244" y="27241"/>
                </a:lnTo>
                <a:lnTo>
                  <a:pt x="7309" y="56792"/>
                </a:lnTo>
                <a:lnTo>
                  <a:pt x="0" y="92963"/>
                </a:lnTo>
                <a:lnTo>
                  <a:pt x="0" y="1207007"/>
                </a:lnTo>
                <a:lnTo>
                  <a:pt x="7309" y="1243179"/>
                </a:lnTo>
                <a:lnTo>
                  <a:pt x="27244" y="1272730"/>
                </a:lnTo>
                <a:lnTo>
                  <a:pt x="56814" y="1292661"/>
                </a:lnTo>
                <a:lnTo>
                  <a:pt x="93027" y="1299971"/>
                </a:lnTo>
                <a:lnTo>
                  <a:pt x="1496568" y="1299971"/>
                </a:lnTo>
                <a:lnTo>
                  <a:pt x="1532739" y="1292661"/>
                </a:lnTo>
                <a:lnTo>
                  <a:pt x="1562290" y="1272730"/>
                </a:lnTo>
                <a:lnTo>
                  <a:pt x="1582221" y="1243179"/>
                </a:lnTo>
                <a:lnTo>
                  <a:pt x="1589532" y="1207007"/>
                </a:lnTo>
                <a:lnTo>
                  <a:pt x="1589532" y="92963"/>
                </a:lnTo>
                <a:lnTo>
                  <a:pt x="1582221" y="56792"/>
                </a:lnTo>
                <a:lnTo>
                  <a:pt x="1562290" y="27241"/>
                </a:lnTo>
                <a:lnTo>
                  <a:pt x="1532739" y="7310"/>
                </a:lnTo>
                <a:lnTo>
                  <a:pt x="1496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758524" y="1609089"/>
            <a:ext cx="571500" cy="2393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  <a:spcBef>
                <a:spcPts val="5"/>
              </a:spcBef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414042"/>
                  </a:solidFill>
                </a:uFill>
                <a:latin typeface="Arial"/>
                <a:cs typeface="Arial"/>
              </a:rPr>
              <a:t>  </a:t>
            </a:r>
            <a:r>
              <a:rPr sz="1400" u="sng" spc="-80" dirty="0">
                <a:solidFill>
                  <a:srgbClr val="FFFFFF"/>
                </a:solidFill>
                <a:uFill>
                  <a:solidFill>
                    <a:srgbClr val="414042"/>
                  </a:solidFill>
                </a:u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17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630804" y="1609089"/>
            <a:ext cx="26009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most prevalent frequency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performance review is reported  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annual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for most  organisations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surveyed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46759" y="2875787"/>
            <a:ext cx="4838700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630804" y="2949955"/>
            <a:ext cx="265239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Almost all organisations reported  using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threshold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for including  new joiners in the performance  cycle, with 231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248 (93.0%)  organisations keeping it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six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72876" y="1914879"/>
            <a:ext cx="677545" cy="313055"/>
          </a:xfrm>
          <a:custGeom>
            <a:avLst/>
            <a:gdLst/>
            <a:ahLst/>
            <a:cxnLst/>
            <a:rect l="l" t="t" r="r" b="b"/>
            <a:pathLst>
              <a:path w="677544" h="313055">
                <a:moveTo>
                  <a:pt x="15207" y="0"/>
                </a:moveTo>
                <a:lnTo>
                  <a:pt x="1227" y="0"/>
                </a:lnTo>
                <a:lnTo>
                  <a:pt x="1227" y="171106"/>
                </a:lnTo>
                <a:lnTo>
                  <a:pt x="0" y="185588"/>
                </a:lnTo>
                <a:lnTo>
                  <a:pt x="11302" y="247272"/>
                </a:lnTo>
                <a:lnTo>
                  <a:pt x="32677" y="279405"/>
                </a:lnTo>
                <a:lnTo>
                  <a:pt x="89892" y="307569"/>
                </a:lnTo>
                <a:lnTo>
                  <a:pt x="677335" y="312589"/>
                </a:lnTo>
                <a:lnTo>
                  <a:pt x="677335" y="300365"/>
                </a:lnTo>
                <a:lnTo>
                  <a:pt x="123519" y="298620"/>
                </a:lnTo>
                <a:lnTo>
                  <a:pt x="115140" y="298402"/>
                </a:lnTo>
                <a:lnTo>
                  <a:pt x="68246" y="286831"/>
                </a:lnTo>
                <a:lnTo>
                  <a:pt x="23042" y="247780"/>
                </a:lnTo>
                <a:lnTo>
                  <a:pt x="10977" y="208757"/>
                </a:lnTo>
                <a:lnTo>
                  <a:pt x="13461" y="172875"/>
                </a:lnTo>
                <a:lnTo>
                  <a:pt x="15207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48905" y="1914879"/>
            <a:ext cx="354330" cy="313055"/>
          </a:xfrm>
          <a:custGeom>
            <a:avLst/>
            <a:gdLst/>
            <a:ahLst/>
            <a:cxnLst/>
            <a:rect l="l" t="t" r="r" b="b"/>
            <a:pathLst>
              <a:path w="354330" h="313055">
                <a:moveTo>
                  <a:pt x="15207" y="0"/>
                </a:moveTo>
                <a:lnTo>
                  <a:pt x="1227" y="0"/>
                </a:lnTo>
                <a:lnTo>
                  <a:pt x="1227" y="171106"/>
                </a:lnTo>
                <a:lnTo>
                  <a:pt x="0" y="185588"/>
                </a:lnTo>
                <a:lnTo>
                  <a:pt x="11302" y="247272"/>
                </a:lnTo>
                <a:lnTo>
                  <a:pt x="32677" y="279405"/>
                </a:lnTo>
                <a:lnTo>
                  <a:pt x="90110" y="307569"/>
                </a:lnTo>
                <a:lnTo>
                  <a:pt x="354136" y="312589"/>
                </a:lnTo>
                <a:lnTo>
                  <a:pt x="354136" y="300365"/>
                </a:lnTo>
                <a:lnTo>
                  <a:pt x="123519" y="298620"/>
                </a:lnTo>
                <a:lnTo>
                  <a:pt x="115140" y="298402"/>
                </a:lnTo>
                <a:lnTo>
                  <a:pt x="68243" y="286831"/>
                </a:lnTo>
                <a:lnTo>
                  <a:pt x="23064" y="247780"/>
                </a:lnTo>
                <a:lnTo>
                  <a:pt x="11710" y="208757"/>
                </a:lnTo>
                <a:lnTo>
                  <a:pt x="15207" y="172875"/>
                </a:lnTo>
                <a:lnTo>
                  <a:pt x="15207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599" y="1914879"/>
            <a:ext cx="354330" cy="313055"/>
          </a:xfrm>
          <a:custGeom>
            <a:avLst/>
            <a:gdLst/>
            <a:ahLst/>
            <a:cxnLst/>
            <a:rect l="l" t="t" r="r" b="b"/>
            <a:pathLst>
              <a:path w="354330" h="313055">
                <a:moveTo>
                  <a:pt x="352944" y="0"/>
                </a:moveTo>
                <a:lnTo>
                  <a:pt x="340680" y="0"/>
                </a:lnTo>
                <a:lnTo>
                  <a:pt x="340680" y="172875"/>
                </a:lnTo>
                <a:lnTo>
                  <a:pt x="343169" y="208757"/>
                </a:lnTo>
                <a:lnTo>
                  <a:pt x="340909" y="230724"/>
                </a:lnTo>
                <a:lnTo>
                  <a:pt x="311023" y="268932"/>
                </a:lnTo>
                <a:lnTo>
                  <a:pt x="259696" y="295563"/>
                </a:lnTo>
                <a:lnTo>
                  <a:pt x="0" y="300365"/>
                </a:lnTo>
                <a:lnTo>
                  <a:pt x="0" y="312589"/>
                </a:lnTo>
                <a:lnTo>
                  <a:pt x="230658" y="310845"/>
                </a:lnTo>
                <a:lnTo>
                  <a:pt x="293756" y="298317"/>
                </a:lnTo>
                <a:lnTo>
                  <a:pt x="342837" y="247272"/>
                </a:lnTo>
                <a:lnTo>
                  <a:pt x="354152" y="185588"/>
                </a:lnTo>
                <a:lnTo>
                  <a:pt x="352944" y="171106"/>
                </a:lnTo>
                <a:lnTo>
                  <a:pt x="352944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64599" y="1914879"/>
            <a:ext cx="353695" cy="313055"/>
          </a:xfrm>
          <a:custGeom>
            <a:avLst/>
            <a:gdLst/>
            <a:ahLst/>
            <a:cxnLst/>
            <a:rect l="l" t="t" r="r" b="b"/>
            <a:pathLst>
              <a:path w="353694" h="313055">
                <a:moveTo>
                  <a:pt x="352885" y="0"/>
                </a:moveTo>
                <a:lnTo>
                  <a:pt x="338911" y="0"/>
                </a:lnTo>
                <a:lnTo>
                  <a:pt x="338911" y="172875"/>
                </a:lnTo>
                <a:lnTo>
                  <a:pt x="342422" y="208757"/>
                </a:lnTo>
                <a:lnTo>
                  <a:pt x="340680" y="230724"/>
                </a:lnTo>
                <a:lnTo>
                  <a:pt x="310964" y="268932"/>
                </a:lnTo>
                <a:lnTo>
                  <a:pt x="258775" y="295563"/>
                </a:lnTo>
                <a:lnTo>
                  <a:pt x="0" y="300365"/>
                </a:lnTo>
                <a:lnTo>
                  <a:pt x="0" y="312589"/>
                </a:lnTo>
                <a:lnTo>
                  <a:pt x="228830" y="310845"/>
                </a:lnTo>
                <a:lnTo>
                  <a:pt x="291986" y="298317"/>
                </a:lnTo>
                <a:lnTo>
                  <a:pt x="341095" y="247272"/>
                </a:lnTo>
                <a:lnTo>
                  <a:pt x="353105" y="185588"/>
                </a:lnTo>
                <a:lnTo>
                  <a:pt x="352912" y="172875"/>
                </a:lnTo>
                <a:lnTo>
                  <a:pt x="352885" y="0"/>
                </a:lnTo>
                <a:close/>
              </a:path>
            </a:pathLst>
          </a:custGeom>
          <a:solidFill>
            <a:srgbClr val="BB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7840" y="1633681"/>
            <a:ext cx="271145" cy="340995"/>
          </a:xfrm>
          <a:custGeom>
            <a:avLst/>
            <a:gdLst/>
            <a:ahLst/>
            <a:cxnLst/>
            <a:rect l="l" t="t" r="r" b="b"/>
            <a:pathLst>
              <a:path w="271144" h="340994">
                <a:moveTo>
                  <a:pt x="0" y="340551"/>
                </a:moveTo>
                <a:lnTo>
                  <a:pt x="270787" y="340551"/>
                </a:lnTo>
                <a:lnTo>
                  <a:pt x="270787" y="0"/>
                </a:lnTo>
                <a:lnTo>
                  <a:pt x="0" y="0"/>
                </a:lnTo>
                <a:lnTo>
                  <a:pt x="0" y="340551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47061" y="1633681"/>
            <a:ext cx="269240" cy="340995"/>
          </a:xfrm>
          <a:custGeom>
            <a:avLst/>
            <a:gdLst/>
            <a:ahLst/>
            <a:cxnLst/>
            <a:rect l="l" t="t" r="r" b="b"/>
            <a:pathLst>
              <a:path w="269240" h="340994">
                <a:moveTo>
                  <a:pt x="0" y="340551"/>
                </a:moveTo>
                <a:lnTo>
                  <a:pt x="269042" y="340551"/>
                </a:lnTo>
                <a:lnTo>
                  <a:pt x="269042" y="0"/>
                </a:lnTo>
                <a:lnTo>
                  <a:pt x="0" y="0"/>
                </a:lnTo>
                <a:lnTo>
                  <a:pt x="0" y="340551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58524" y="1633681"/>
            <a:ext cx="269240" cy="340995"/>
          </a:xfrm>
          <a:custGeom>
            <a:avLst/>
            <a:gdLst/>
            <a:ahLst/>
            <a:cxnLst/>
            <a:rect l="l" t="t" r="r" b="b"/>
            <a:pathLst>
              <a:path w="269239" h="340994">
                <a:moveTo>
                  <a:pt x="0" y="340551"/>
                </a:moveTo>
                <a:lnTo>
                  <a:pt x="269042" y="340551"/>
                </a:lnTo>
                <a:lnTo>
                  <a:pt x="269042" y="0"/>
                </a:lnTo>
                <a:lnTo>
                  <a:pt x="0" y="0"/>
                </a:lnTo>
                <a:lnTo>
                  <a:pt x="0" y="340551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58993" y="1633681"/>
            <a:ext cx="271145" cy="340995"/>
          </a:xfrm>
          <a:custGeom>
            <a:avLst/>
            <a:gdLst/>
            <a:ahLst/>
            <a:cxnLst/>
            <a:rect l="l" t="t" r="r" b="b"/>
            <a:pathLst>
              <a:path w="271144" h="340994">
                <a:moveTo>
                  <a:pt x="0" y="340551"/>
                </a:moveTo>
                <a:lnTo>
                  <a:pt x="270787" y="340551"/>
                </a:lnTo>
                <a:lnTo>
                  <a:pt x="270787" y="0"/>
                </a:lnTo>
                <a:lnTo>
                  <a:pt x="0" y="0"/>
                </a:lnTo>
                <a:lnTo>
                  <a:pt x="0" y="340551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09980" y="1673830"/>
            <a:ext cx="131653" cy="132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69774" y="182838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523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69774" y="190701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009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69774" y="191661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009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69774" y="192533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009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69774" y="193495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009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2780" y="166687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3919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7539" y="1675598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7539" y="168521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7539" y="169481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7539" y="1704432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7539" y="1714028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7539" y="172275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7539" y="173237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67539" y="1741966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932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72780" y="1806566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3919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7539" y="181618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7539" y="182578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67539" y="183450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67539" y="184412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7539" y="1853719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7539" y="1863338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7539" y="187293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7539" y="1882552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6932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2780" y="1767263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3919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67539" y="177604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>
                <a:moveTo>
                  <a:pt x="0" y="0"/>
                </a:moveTo>
                <a:lnTo>
                  <a:pt x="199160" y="0"/>
                </a:lnTo>
              </a:path>
            </a:pathLst>
          </a:custGeom>
          <a:ln w="5239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7539" y="178564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422" y="0"/>
                </a:lnTo>
              </a:path>
            </a:pathLst>
          </a:custGeom>
          <a:ln w="3492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67539" y="1907871"/>
            <a:ext cx="75565" cy="5715"/>
          </a:xfrm>
          <a:custGeom>
            <a:avLst/>
            <a:gdLst/>
            <a:ahLst/>
            <a:cxnLst/>
            <a:rect l="l" t="t" r="r" b="b"/>
            <a:pathLst>
              <a:path w="75565" h="5714">
                <a:moveTo>
                  <a:pt x="0" y="5239"/>
                </a:moveTo>
                <a:lnTo>
                  <a:pt x="75123" y="5239"/>
                </a:lnTo>
                <a:lnTo>
                  <a:pt x="75123" y="0"/>
                </a:lnTo>
                <a:lnTo>
                  <a:pt x="0" y="0"/>
                </a:lnTo>
                <a:lnTo>
                  <a:pt x="0" y="5239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67539" y="1916594"/>
            <a:ext cx="68580" cy="5715"/>
          </a:xfrm>
          <a:custGeom>
            <a:avLst/>
            <a:gdLst/>
            <a:ahLst/>
            <a:cxnLst/>
            <a:rect l="l" t="t" r="r" b="b"/>
            <a:pathLst>
              <a:path w="68580" h="5714">
                <a:moveTo>
                  <a:pt x="0" y="5239"/>
                </a:moveTo>
                <a:lnTo>
                  <a:pt x="68136" y="5239"/>
                </a:lnTo>
                <a:lnTo>
                  <a:pt x="68136" y="0"/>
                </a:lnTo>
                <a:lnTo>
                  <a:pt x="0" y="0"/>
                </a:lnTo>
                <a:lnTo>
                  <a:pt x="0" y="5239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78086" y="182838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523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69774" y="1837168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523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78086" y="1837168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523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69774" y="1845891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523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78086" y="1845891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523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9774" y="1853719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3492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9774" y="1860696"/>
            <a:ext cx="66675" cy="3810"/>
          </a:xfrm>
          <a:custGeom>
            <a:avLst/>
            <a:gdLst/>
            <a:ahLst/>
            <a:cxnLst/>
            <a:rect l="l" t="t" r="r" b="b"/>
            <a:pathLst>
              <a:path w="66675" h="3810">
                <a:moveTo>
                  <a:pt x="0" y="3492"/>
                </a:moveTo>
                <a:lnTo>
                  <a:pt x="66384" y="3492"/>
                </a:lnTo>
                <a:lnTo>
                  <a:pt x="66384" y="0"/>
                </a:lnTo>
                <a:lnTo>
                  <a:pt x="0" y="0"/>
                </a:lnTo>
                <a:lnTo>
                  <a:pt x="0" y="349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78086" y="1863338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523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78086" y="1869441"/>
            <a:ext cx="66675" cy="5715"/>
          </a:xfrm>
          <a:custGeom>
            <a:avLst/>
            <a:gdLst/>
            <a:ahLst/>
            <a:cxnLst/>
            <a:rect l="l" t="t" r="r" b="b"/>
            <a:pathLst>
              <a:path w="66675" h="5714">
                <a:moveTo>
                  <a:pt x="0" y="5239"/>
                </a:moveTo>
                <a:lnTo>
                  <a:pt x="66384" y="5239"/>
                </a:lnTo>
                <a:lnTo>
                  <a:pt x="66384" y="0"/>
                </a:lnTo>
                <a:lnTo>
                  <a:pt x="0" y="0"/>
                </a:lnTo>
                <a:lnTo>
                  <a:pt x="0" y="5239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78086" y="1854614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93" y="0"/>
                </a:lnTo>
              </a:path>
            </a:pathLst>
          </a:custGeom>
          <a:ln w="523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68605" y="1786504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569" y="0"/>
                </a:lnTo>
              </a:path>
            </a:pathLst>
          </a:custGeom>
          <a:ln w="8723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89951" y="1670390"/>
            <a:ext cx="64769" cy="61594"/>
          </a:xfrm>
          <a:custGeom>
            <a:avLst/>
            <a:gdLst/>
            <a:ahLst/>
            <a:cxnLst/>
            <a:rect l="l" t="t" r="r" b="b"/>
            <a:pathLst>
              <a:path w="64769" h="61594">
                <a:moveTo>
                  <a:pt x="59433" y="0"/>
                </a:moveTo>
                <a:lnTo>
                  <a:pt x="5247" y="0"/>
                </a:lnTo>
                <a:lnTo>
                  <a:pt x="0" y="3477"/>
                </a:lnTo>
                <a:lnTo>
                  <a:pt x="0" y="55876"/>
                </a:lnTo>
                <a:lnTo>
                  <a:pt x="5247" y="61122"/>
                </a:lnTo>
                <a:lnTo>
                  <a:pt x="59433" y="61122"/>
                </a:lnTo>
                <a:lnTo>
                  <a:pt x="64622" y="55876"/>
                </a:lnTo>
                <a:lnTo>
                  <a:pt x="64622" y="3477"/>
                </a:lnTo>
                <a:lnTo>
                  <a:pt x="59433" y="0"/>
                </a:lnTo>
                <a:close/>
              </a:path>
            </a:pathLst>
          </a:custGeom>
          <a:solidFill>
            <a:srgbClr val="4A28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9951" y="1769883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69" h="63500">
                <a:moveTo>
                  <a:pt x="59433" y="0"/>
                </a:moveTo>
                <a:lnTo>
                  <a:pt x="5247" y="0"/>
                </a:lnTo>
                <a:lnTo>
                  <a:pt x="0" y="5245"/>
                </a:lnTo>
                <a:lnTo>
                  <a:pt x="0" y="57644"/>
                </a:lnTo>
                <a:lnTo>
                  <a:pt x="5247" y="62890"/>
                </a:lnTo>
                <a:lnTo>
                  <a:pt x="59433" y="62890"/>
                </a:lnTo>
                <a:lnTo>
                  <a:pt x="64622" y="57644"/>
                </a:lnTo>
                <a:lnTo>
                  <a:pt x="64622" y="5245"/>
                </a:lnTo>
                <a:lnTo>
                  <a:pt x="59433" y="0"/>
                </a:lnTo>
                <a:close/>
              </a:path>
            </a:pathLst>
          </a:custGeom>
          <a:solidFill>
            <a:srgbClr val="4A28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77332" y="16773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96553" y="1677320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0" y="12225"/>
                </a:moveTo>
                <a:lnTo>
                  <a:pt x="10482" y="12225"/>
                </a:lnTo>
                <a:lnTo>
                  <a:pt x="10482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14006" y="16773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31459" y="16773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48911" y="167732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77332" y="169482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96553" y="1694826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0" y="12225"/>
                </a:moveTo>
                <a:lnTo>
                  <a:pt x="10482" y="12225"/>
                </a:lnTo>
                <a:lnTo>
                  <a:pt x="10482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14006" y="169482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31459" y="169482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48911" y="1694826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77332" y="1714019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0" y="10478"/>
                </a:moveTo>
                <a:lnTo>
                  <a:pt x="12229" y="10478"/>
                </a:lnTo>
                <a:lnTo>
                  <a:pt x="12229" y="0"/>
                </a:lnTo>
                <a:lnTo>
                  <a:pt x="0" y="0"/>
                </a:lnTo>
                <a:lnTo>
                  <a:pt x="0" y="10478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96553" y="171401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10478"/>
                </a:moveTo>
                <a:lnTo>
                  <a:pt x="10482" y="10478"/>
                </a:lnTo>
                <a:lnTo>
                  <a:pt x="10482" y="0"/>
                </a:lnTo>
                <a:lnTo>
                  <a:pt x="0" y="0"/>
                </a:lnTo>
                <a:lnTo>
                  <a:pt x="0" y="10478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14006" y="1714019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0" y="10478"/>
                </a:moveTo>
                <a:lnTo>
                  <a:pt x="12229" y="10478"/>
                </a:lnTo>
                <a:lnTo>
                  <a:pt x="12229" y="0"/>
                </a:lnTo>
                <a:lnTo>
                  <a:pt x="0" y="0"/>
                </a:lnTo>
                <a:lnTo>
                  <a:pt x="0" y="10478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31459" y="1714019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0" y="10478"/>
                </a:moveTo>
                <a:lnTo>
                  <a:pt x="12229" y="10478"/>
                </a:lnTo>
                <a:lnTo>
                  <a:pt x="12229" y="0"/>
                </a:lnTo>
                <a:lnTo>
                  <a:pt x="0" y="0"/>
                </a:lnTo>
                <a:lnTo>
                  <a:pt x="0" y="10478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948911" y="1714019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4">
                <a:moveTo>
                  <a:pt x="0" y="10478"/>
                </a:moveTo>
                <a:lnTo>
                  <a:pt x="12229" y="10478"/>
                </a:lnTo>
                <a:lnTo>
                  <a:pt x="12229" y="0"/>
                </a:lnTo>
                <a:lnTo>
                  <a:pt x="0" y="0"/>
                </a:lnTo>
                <a:lnTo>
                  <a:pt x="0" y="10478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89951" y="1867725"/>
            <a:ext cx="64769" cy="61594"/>
          </a:xfrm>
          <a:custGeom>
            <a:avLst/>
            <a:gdLst/>
            <a:ahLst/>
            <a:cxnLst/>
            <a:rect l="l" t="t" r="r" b="b"/>
            <a:pathLst>
              <a:path w="64769" h="61594">
                <a:moveTo>
                  <a:pt x="59433" y="0"/>
                </a:moveTo>
                <a:lnTo>
                  <a:pt x="5247" y="0"/>
                </a:lnTo>
                <a:lnTo>
                  <a:pt x="0" y="5245"/>
                </a:lnTo>
                <a:lnTo>
                  <a:pt x="0" y="57585"/>
                </a:lnTo>
                <a:lnTo>
                  <a:pt x="5247" y="61122"/>
                </a:lnTo>
                <a:lnTo>
                  <a:pt x="59433" y="61122"/>
                </a:lnTo>
                <a:lnTo>
                  <a:pt x="64622" y="57585"/>
                </a:lnTo>
                <a:lnTo>
                  <a:pt x="64622" y="5245"/>
                </a:lnTo>
                <a:lnTo>
                  <a:pt x="59433" y="0"/>
                </a:lnTo>
                <a:close/>
              </a:path>
            </a:pathLst>
          </a:custGeom>
          <a:solidFill>
            <a:srgbClr val="4A28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877332" y="187642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896553" y="1876425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0" y="12225"/>
                </a:moveTo>
                <a:lnTo>
                  <a:pt x="10482" y="12225"/>
                </a:lnTo>
                <a:lnTo>
                  <a:pt x="10482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14006" y="187642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31459" y="187642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48911" y="1876425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77332" y="189393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96553" y="1893930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0" y="12225"/>
                </a:moveTo>
                <a:lnTo>
                  <a:pt x="10482" y="12225"/>
                </a:lnTo>
                <a:lnTo>
                  <a:pt x="10482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914006" y="189393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31459" y="189393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48911" y="189393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77332" y="19113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896553" y="191137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4" h="12700">
                <a:moveTo>
                  <a:pt x="0" y="12225"/>
                </a:moveTo>
                <a:lnTo>
                  <a:pt x="10482" y="12225"/>
                </a:lnTo>
                <a:lnTo>
                  <a:pt x="10482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14006" y="19113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31459" y="19113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48911" y="191137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225"/>
                </a:moveTo>
                <a:lnTo>
                  <a:pt x="12229" y="12225"/>
                </a:lnTo>
                <a:lnTo>
                  <a:pt x="12229" y="0"/>
                </a:lnTo>
                <a:lnTo>
                  <a:pt x="0" y="0"/>
                </a:lnTo>
                <a:lnTo>
                  <a:pt x="0" y="12225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91775" y="1801357"/>
            <a:ext cx="118807" cy="120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10996" y="1766396"/>
            <a:ext cx="80645" cy="8890"/>
          </a:xfrm>
          <a:custGeom>
            <a:avLst/>
            <a:gdLst/>
            <a:ahLst/>
            <a:cxnLst/>
            <a:rect l="l" t="t" r="r" b="b"/>
            <a:pathLst>
              <a:path w="80644" h="8889">
                <a:moveTo>
                  <a:pt x="0" y="8732"/>
                </a:moveTo>
                <a:lnTo>
                  <a:pt x="80364" y="8732"/>
                </a:lnTo>
                <a:lnTo>
                  <a:pt x="80364" y="0"/>
                </a:lnTo>
                <a:lnTo>
                  <a:pt x="0" y="0"/>
                </a:lnTo>
                <a:lnTo>
                  <a:pt x="0" y="8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210996" y="1747181"/>
            <a:ext cx="80645" cy="8890"/>
          </a:xfrm>
          <a:custGeom>
            <a:avLst/>
            <a:gdLst/>
            <a:ahLst/>
            <a:cxnLst/>
            <a:rect l="l" t="t" r="r" b="b"/>
            <a:pathLst>
              <a:path w="80644" h="8889">
                <a:moveTo>
                  <a:pt x="0" y="8732"/>
                </a:moveTo>
                <a:lnTo>
                  <a:pt x="80364" y="8732"/>
                </a:lnTo>
                <a:lnTo>
                  <a:pt x="80364" y="0"/>
                </a:lnTo>
                <a:lnTo>
                  <a:pt x="0" y="0"/>
                </a:lnTo>
                <a:lnTo>
                  <a:pt x="0" y="8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10996" y="1726235"/>
            <a:ext cx="80645" cy="6985"/>
          </a:xfrm>
          <a:custGeom>
            <a:avLst/>
            <a:gdLst/>
            <a:ahLst/>
            <a:cxnLst/>
            <a:rect l="l" t="t" r="r" b="b"/>
            <a:pathLst>
              <a:path w="80644" h="6985">
                <a:moveTo>
                  <a:pt x="0" y="6985"/>
                </a:moveTo>
                <a:lnTo>
                  <a:pt x="80364" y="6985"/>
                </a:lnTo>
                <a:lnTo>
                  <a:pt x="80364" y="0"/>
                </a:lnTo>
                <a:lnTo>
                  <a:pt x="0" y="0"/>
                </a:lnTo>
                <a:lnTo>
                  <a:pt x="0" y="6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210996" y="1701796"/>
            <a:ext cx="80645" cy="8890"/>
          </a:xfrm>
          <a:custGeom>
            <a:avLst/>
            <a:gdLst/>
            <a:ahLst/>
            <a:cxnLst/>
            <a:rect l="l" t="t" r="r" b="b"/>
            <a:pathLst>
              <a:path w="80644" h="8889">
                <a:moveTo>
                  <a:pt x="0" y="8732"/>
                </a:moveTo>
                <a:lnTo>
                  <a:pt x="80364" y="8732"/>
                </a:lnTo>
                <a:lnTo>
                  <a:pt x="80364" y="0"/>
                </a:lnTo>
                <a:lnTo>
                  <a:pt x="0" y="0"/>
                </a:lnTo>
                <a:lnTo>
                  <a:pt x="0" y="8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210996" y="1680813"/>
            <a:ext cx="80645" cy="8890"/>
          </a:xfrm>
          <a:custGeom>
            <a:avLst/>
            <a:gdLst/>
            <a:ahLst/>
            <a:cxnLst/>
            <a:rect l="l" t="t" r="r" b="b"/>
            <a:pathLst>
              <a:path w="80644" h="8889">
                <a:moveTo>
                  <a:pt x="0" y="8732"/>
                </a:moveTo>
                <a:lnTo>
                  <a:pt x="80364" y="8732"/>
                </a:lnTo>
                <a:lnTo>
                  <a:pt x="80364" y="0"/>
                </a:lnTo>
                <a:lnTo>
                  <a:pt x="0" y="0"/>
                </a:lnTo>
                <a:lnTo>
                  <a:pt x="0" y="8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092188" y="1675576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19" h="96519">
                <a:moveTo>
                  <a:pt x="47169" y="0"/>
                </a:moveTo>
                <a:lnTo>
                  <a:pt x="47169" y="47153"/>
                </a:lnTo>
                <a:lnTo>
                  <a:pt x="0" y="47153"/>
                </a:lnTo>
                <a:lnTo>
                  <a:pt x="3688" y="65862"/>
                </a:lnTo>
                <a:lnTo>
                  <a:pt x="13767" y="81449"/>
                </a:lnTo>
                <a:lnTo>
                  <a:pt x="28754" y="92119"/>
                </a:lnTo>
                <a:lnTo>
                  <a:pt x="47169" y="96074"/>
                </a:lnTo>
                <a:lnTo>
                  <a:pt x="65885" y="92119"/>
                </a:lnTo>
                <a:lnTo>
                  <a:pt x="81477" y="81449"/>
                </a:lnTo>
                <a:lnTo>
                  <a:pt x="92150" y="65862"/>
                </a:lnTo>
                <a:lnTo>
                  <a:pt x="96107" y="47153"/>
                </a:lnTo>
                <a:lnTo>
                  <a:pt x="92150" y="28744"/>
                </a:lnTo>
                <a:lnTo>
                  <a:pt x="81477" y="13762"/>
                </a:lnTo>
                <a:lnTo>
                  <a:pt x="65885" y="3687"/>
                </a:lnTo>
                <a:lnTo>
                  <a:pt x="47169" y="0"/>
                </a:lnTo>
                <a:close/>
              </a:path>
            </a:pathLst>
          </a:custGeom>
          <a:solidFill>
            <a:srgbClr val="6F2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088710" y="1906146"/>
            <a:ext cx="80645" cy="8890"/>
          </a:xfrm>
          <a:custGeom>
            <a:avLst/>
            <a:gdLst/>
            <a:ahLst/>
            <a:cxnLst/>
            <a:rect l="l" t="t" r="r" b="b"/>
            <a:pathLst>
              <a:path w="80644" h="8889">
                <a:moveTo>
                  <a:pt x="0" y="8732"/>
                </a:moveTo>
                <a:lnTo>
                  <a:pt x="80364" y="8732"/>
                </a:lnTo>
                <a:lnTo>
                  <a:pt x="80364" y="0"/>
                </a:lnTo>
                <a:lnTo>
                  <a:pt x="0" y="0"/>
                </a:lnTo>
                <a:lnTo>
                  <a:pt x="0" y="8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088710" y="1886910"/>
            <a:ext cx="80645" cy="6985"/>
          </a:xfrm>
          <a:custGeom>
            <a:avLst/>
            <a:gdLst/>
            <a:ahLst/>
            <a:cxnLst/>
            <a:rect l="l" t="t" r="r" b="b"/>
            <a:pathLst>
              <a:path w="80644" h="6985">
                <a:moveTo>
                  <a:pt x="0" y="6985"/>
                </a:moveTo>
                <a:lnTo>
                  <a:pt x="80364" y="6985"/>
                </a:lnTo>
                <a:lnTo>
                  <a:pt x="80364" y="0"/>
                </a:lnTo>
                <a:lnTo>
                  <a:pt x="0" y="0"/>
                </a:lnTo>
                <a:lnTo>
                  <a:pt x="0" y="6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088710" y="1864239"/>
            <a:ext cx="80645" cy="8890"/>
          </a:xfrm>
          <a:custGeom>
            <a:avLst/>
            <a:gdLst/>
            <a:ahLst/>
            <a:cxnLst/>
            <a:rect l="l" t="t" r="r" b="b"/>
            <a:pathLst>
              <a:path w="80644" h="8889">
                <a:moveTo>
                  <a:pt x="0" y="8732"/>
                </a:moveTo>
                <a:lnTo>
                  <a:pt x="80364" y="8732"/>
                </a:lnTo>
                <a:lnTo>
                  <a:pt x="80364" y="0"/>
                </a:lnTo>
                <a:lnTo>
                  <a:pt x="0" y="0"/>
                </a:lnTo>
                <a:lnTo>
                  <a:pt x="0" y="8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088710" y="1841488"/>
            <a:ext cx="80645" cy="8890"/>
          </a:xfrm>
          <a:custGeom>
            <a:avLst/>
            <a:gdLst/>
            <a:ahLst/>
            <a:cxnLst/>
            <a:rect l="l" t="t" r="r" b="b"/>
            <a:pathLst>
              <a:path w="80644" h="8889">
                <a:moveTo>
                  <a:pt x="0" y="8732"/>
                </a:moveTo>
                <a:lnTo>
                  <a:pt x="80364" y="8732"/>
                </a:lnTo>
                <a:lnTo>
                  <a:pt x="80364" y="0"/>
                </a:lnTo>
                <a:lnTo>
                  <a:pt x="0" y="0"/>
                </a:lnTo>
                <a:lnTo>
                  <a:pt x="0" y="8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083462" y="1668621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30" h="47625">
                <a:moveTo>
                  <a:pt x="48938" y="0"/>
                </a:moveTo>
                <a:lnTo>
                  <a:pt x="29501" y="3679"/>
                </a:lnTo>
                <a:lnTo>
                  <a:pt x="13988" y="13740"/>
                </a:lnTo>
                <a:lnTo>
                  <a:pt x="3716" y="28720"/>
                </a:lnTo>
                <a:lnTo>
                  <a:pt x="0" y="47153"/>
                </a:lnTo>
                <a:lnTo>
                  <a:pt x="48938" y="47153"/>
                </a:lnTo>
                <a:lnTo>
                  <a:pt x="48938" y="0"/>
                </a:lnTo>
                <a:close/>
              </a:path>
            </a:pathLst>
          </a:custGeom>
          <a:solidFill>
            <a:srgbClr val="004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97721" y="2012662"/>
            <a:ext cx="753110" cy="475615"/>
          </a:xfrm>
          <a:custGeom>
            <a:avLst/>
            <a:gdLst/>
            <a:ahLst/>
            <a:cxnLst/>
            <a:rect l="l" t="t" r="r" b="b"/>
            <a:pathLst>
              <a:path w="753110" h="475614">
                <a:moveTo>
                  <a:pt x="581416" y="314352"/>
                </a:moveTo>
                <a:lnTo>
                  <a:pt x="190428" y="314352"/>
                </a:lnTo>
                <a:lnTo>
                  <a:pt x="195670" y="427867"/>
                </a:lnTo>
                <a:lnTo>
                  <a:pt x="389577" y="473276"/>
                </a:lnTo>
                <a:lnTo>
                  <a:pt x="576545" y="475020"/>
                </a:lnTo>
                <a:lnTo>
                  <a:pt x="581416" y="314352"/>
                </a:lnTo>
                <a:close/>
              </a:path>
              <a:path w="753110" h="475614">
                <a:moveTo>
                  <a:pt x="317939" y="0"/>
                </a:moveTo>
                <a:lnTo>
                  <a:pt x="214630" y="39908"/>
                </a:lnTo>
                <a:lnTo>
                  <a:pt x="159632" y="63759"/>
                </a:lnTo>
                <a:lnTo>
                  <a:pt x="120547" y="101261"/>
                </a:lnTo>
                <a:lnTo>
                  <a:pt x="100866" y="139108"/>
                </a:lnTo>
                <a:lnTo>
                  <a:pt x="81021" y="182502"/>
                </a:lnTo>
                <a:lnTo>
                  <a:pt x="64779" y="220648"/>
                </a:lnTo>
                <a:lnTo>
                  <a:pt x="55907" y="242750"/>
                </a:lnTo>
                <a:lnTo>
                  <a:pt x="44223" y="269135"/>
                </a:lnTo>
                <a:lnTo>
                  <a:pt x="27953" y="309766"/>
                </a:lnTo>
                <a:lnTo>
                  <a:pt x="11640" y="354137"/>
                </a:lnTo>
                <a:lnTo>
                  <a:pt x="0" y="391194"/>
                </a:lnTo>
                <a:lnTo>
                  <a:pt x="158978" y="391194"/>
                </a:lnTo>
                <a:lnTo>
                  <a:pt x="173530" y="354000"/>
                </a:lnTo>
                <a:lnTo>
                  <a:pt x="183220" y="330506"/>
                </a:lnTo>
                <a:lnTo>
                  <a:pt x="188708" y="318008"/>
                </a:lnTo>
                <a:lnTo>
                  <a:pt x="190428" y="314352"/>
                </a:lnTo>
                <a:lnTo>
                  <a:pt x="581416" y="314352"/>
                </a:lnTo>
                <a:lnTo>
                  <a:pt x="581734" y="303872"/>
                </a:lnTo>
                <a:lnTo>
                  <a:pt x="729483" y="303872"/>
                </a:lnTo>
                <a:lnTo>
                  <a:pt x="728710" y="301034"/>
                </a:lnTo>
                <a:lnTo>
                  <a:pt x="715365" y="254400"/>
                </a:lnTo>
                <a:lnTo>
                  <a:pt x="705789" y="225285"/>
                </a:lnTo>
                <a:lnTo>
                  <a:pt x="698157" y="200099"/>
                </a:lnTo>
                <a:lnTo>
                  <a:pt x="683958" y="156087"/>
                </a:lnTo>
                <a:lnTo>
                  <a:pt x="660584" y="109126"/>
                </a:lnTo>
                <a:lnTo>
                  <a:pt x="625424" y="75091"/>
                </a:lnTo>
                <a:lnTo>
                  <a:pt x="585317" y="54506"/>
                </a:lnTo>
                <a:lnTo>
                  <a:pt x="580717" y="52398"/>
                </a:lnTo>
                <a:lnTo>
                  <a:pt x="389577" y="52398"/>
                </a:lnTo>
                <a:lnTo>
                  <a:pt x="317939" y="0"/>
                </a:lnTo>
                <a:close/>
              </a:path>
              <a:path w="753110" h="475614">
                <a:moveTo>
                  <a:pt x="729483" y="303872"/>
                </a:moveTo>
                <a:lnTo>
                  <a:pt x="581734" y="303872"/>
                </a:lnTo>
                <a:lnTo>
                  <a:pt x="590004" y="322918"/>
                </a:lnTo>
                <a:lnTo>
                  <a:pt x="595494" y="338362"/>
                </a:lnTo>
                <a:lnTo>
                  <a:pt x="600663" y="358392"/>
                </a:lnTo>
                <a:lnTo>
                  <a:pt x="607971" y="391194"/>
                </a:lnTo>
                <a:lnTo>
                  <a:pt x="752958" y="391194"/>
                </a:lnTo>
                <a:lnTo>
                  <a:pt x="742388" y="351271"/>
                </a:lnTo>
                <a:lnTo>
                  <a:pt x="729483" y="303872"/>
                </a:lnTo>
                <a:close/>
              </a:path>
              <a:path w="753110" h="475614">
                <a:moveTo>
                  <a:pt x="462985" y="0"/>
                </a:moveTo>
                <a:lnTo>
                  <a:pt x="389577" y="52398"/>
                </a:lnTo>
                <a:lnTo>
                  <a:pt x="580717" y="52398"/>
                </a:lnTo>
                <a:lnTo>
                  <a:pt x="531115" y="29677"/>
                </a:lnTo>
                <a:lnTo>
                  <a:pt x="462985" y="0"/>
                </a:lnTo>
                <a:close/>
              </a:path>
            </a:pathLst>
          </a:custGeom>
          <a:solidFill>
            <a:srgbClr val="384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15661" y="1932325"/>
            <a:ext cx="152003" cy="16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06934" y="2044078"/>
            <a:ext cx="162560" cy="300990"/>
          </a:xfrm>
          <a:custGeom>
            <a:avLst/>
            <a:gdLst/>
            <a:ahLst/>
            <a:cxnLst/>
            <a:rect l="l" t="t" r="r" b="b"/>
            <a:pathLst>
              <a:path w="162560" h="300989">
                <a:moveTo>
                  <a:pt x="0" y="0"/>
                </a:moveTo>
                <a:lnTo>
                  <a:pt x="15742" y="71613"/>
                </a:lnTo>
                <a:lnTo>
                  <a:pt x="83843" y="300400"/>
                </a:lnTo>
                <a:lnTo>
                  <a:pt x="158304" y="20983"/>
                </a:lnTo>
                <a:lnTo>
                  <a:pt x="80364" y="20983"/>
                </a:lnTo>
                <a:lnTo>
                  <a:pt x="0" y="0"/>
                </a:lnTo>
                <a:close/>
              </a:path>
              <a:path w="162560" h="300989">
                <a:moveTo>
                  <a:pt x="162498" y="5245"/>
                </a:moveTo>
                <a:lnTo>
                  <a:pt x="80364" y="20983"/>
                </a:lnTo>
                <a:lnTo>
                  <a:pt x="158304" y="20983"/>
                </a:lnTo>
                <a:lnTo>
                  <a:pt x="162498" y="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506934" y="2044078"/>
            <a:ext cx="160729" cy="716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550625" y="2051092"/>
            <a:ext cx="66675" cy="294005"/>
          </a:xfrm>
          <a:custGeom>
            <a:avLst/>
            <a:gdLst/>
            <a:ahLst/>
            <a:cxnLst/>
            <a:rect l="l" t="t" r="r" b="b"/>
            <a:pathLst>
              <a:path w="66675" h="294005">
                <a:moveTo>
                  <a:pt x="33195" y="0"/>
                </a:moveTo>
                <a:lnTo>
                  <a:pt x="12205" y="6955"/>
                </a:lnTo>
                <a:lnTo>
                  <a:pt x="0" y="12200"/>
                </a:lnTo>
                <a:lnTo>
                  <a:pt x="13973" y="34893"/>
                </a:lnTo>
                <a:lnTo>
                  <a:pt x="24469" y="38429"/>
                </a:lnTo>
                <a:lnTo>
                  <a:pt x="17452" y="57644"/>
                </a:lnTo>
                <a:lnTo>
                  <a:pt x="17452" y="202569"/>
                </a:lnTo>
                <a:lnTo>
                  <a:pt x="40152" y="293386"/>
                </a:lnTo>
                <a:lnTo>
                  <a:pt x="54126" y="220034"/>
                </a:lnTo>
                <a:lnTo>
                  <a:pt x="54126" y="55876"/>
                </a:lnTo>
                <a:lnTo>
                  <a:pt x="43690" y="38429"/>
                </a:lnTo>
                <a:lnTo>
                  <a:pt x="54126" y="36661"/>
                </a:lnTo>
                <a:lnTo>
                  <a:pt x="66390" y="13969"/>
                </a:lnTo>
                <a:lnTo>
                  <a:pt x="55895" y="10491"/>
                </a:lnTo>
                <a:lnTo>
                  <a:pt x="33195" y="0"/>
                </a:lnTo>
                <a:close/>
              </a:path>
            </a:pathLst>
          </a:custGeom>
          <a:solidFill>
            <a:srgbClr val="6F2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513951" y="2026631"/>
            <a:ext cx="155482" cy="71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51039" y="2021386"/>
            <a:ext cx="276225" cy="337185"/>
          </a:xfrm>
          <a:custGeom>
            <a:avLst/>
            <a:gdLst/>
            <a:ahLst/>
            <a:cxnLst/>
            <a:rect l="l" t="t" r="r" b="b"/>
            <a:pathLst>
              <a:path w="276225" h="337185">
                <a:moveTo>
                  <a:pt x="61143" y="0"/>
                </a:moveTo>
                <a:lnTo>
                  <a:pt x="0" y="47153"/>
                </a:lnTo>
                <a:lnTo>
                  <a:pt x="64622" y="85582"/>
                </a:lnTo>
                <a:lnTo>
                  <a:pt x="26179" y="99552"/>
                </a:lnTo>
                <a:lnTo>
                  <a:pt x="136260" y="337062"/>
                </a:lnTo>
                <a:lnTo>
                  <a:pt x="154047" y="300389"/>
                </a:lnTo>
                <a:lnTo>
                  <a:pt x="134550" y="300389"/>
                </a:lnTo>
                <a:lnTo>
                  <a:pt x="61143" y="0"/>
                </a:lnTo>
                <a:close/>
              </a:path>
              <a:path w="276225" h="337185">
                <a:moveTo>
                  <a:pt x="216625" y="5245"/>
                </a:moveTo>
                <a:lnTo>
                  <a:pt x="134550" y="300389"/>
                </a:lnTo>
                <a:lnTo>
                  <a:pt x="154047" y="300389"/>
                </a:lnTo>
                <a:lnTo>
                  <a:pt x="248051" y="106566"/>
                </a:lnTo>
                <a:lnTo>
                  <a:pt x="211377" y="92538"/>
                </a:lnTo>
                <a:lnTo>
                  <a:pt x="276058" y="54167"/>
                </a:lnTo>
                <a:lnTo>
                  <a:pt x="216625" y="5245"/>
                </a:lnTo>
                <a:close/>
              </a:path>
            </a:pathLst>
          </a:custGeom>
          <a:solidFill>
            <a:srgbClr val="2E3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78802" y="1747853"/>
            <a:ext cx="194310" cy="265430"/>
          </a:xfrm>
          <a:custGeom>
            <a:avLst/>
            <a:gdLst/>
            <a:ahLst/>
            <a:cxnLst/>
            <a:rect l="l" t="t" r="r" b="b"/>
            <a:pathLst>
              <a:path w="194310" h="265430">
                <a:moveTo>
                  <a:pt x="14158" y="93643"/>
                </a:moveTo>
                <a:lnTo>
                  <a:pt x="1953" y="93643"/>
                </a:lnTo>
                <a:lnTo>
                  <a:pt x="184" y="100657"/>
                </a:lnTo>
                <a:lnTo>
                  <a:pt x="53" y="108252"/>
                </a:lnTo>
                <a:lnTo>
                  <a:pt x="0" y="116335"/>
                </a:lnTo>
                <a:lnTo>
                  <a:pt x="3257" y="134902"/>
                </a:lnTo>
                <a:lnTo>
                  <a:pt x="8550" y="152941"/>
                </a:lnTo>
                <a:lnTo>
                  <a:pt x="14158" y="165257"/>
                </a:lnTo>
                <a:lnTo>
                  <a:pt x="19405" y="172271"/>
                </a:lnTo>
                <a:lnTo>
                  <a:pt x="26422" y="173980"/>
                </a:lnTo>
                <a:lnTo>
                  <a:pt x="29901" y="173980"/>
                </a:lnTo>
                <a:lnTo>
                  <a:pt x="27713" y="183673"/>
                </a:lnTo>
                <a:lnTo>
                  <a:pt x="43058" y="228703"/>
                </a:lnTo>
                <a:lnTo>
                  <a:pt x="92818" y="259323"/>
                </a:lnTo>
                <a:lnTo>
                  <a:pt x="118992" y="264809"/>
                </a:lnTo>
                <a:lnTo>
                  <a:pt x="122470" y="264809"/>
                </a:lnTo>
                <a:lnTo>
                  <a:pt x="122470" y="116335"/>
                </a:lnTo>
                <a:lnTo>
                  <a:pt x="29901" y="116335"/>
                </a:lnTo>
                <a:lnTo>
                  <a:pt x="26422" y="111148"/>
                </a:lnTo>
                <a:lnTo>
                  <a:pt x="19405" y="98888"/>
                </a:lnTo>
                <a:lnTo>
                  <a:pt x="17637" y="95411"/>
                </a:lnTo>
                <a:lnTo>
                  <a:pt x="14158" y="93643"/>
                </a:lnTo>
                <a:close/>
              </a:path>
              <a:path w="194310" h="265430">
                <a:moveTo>
                  <a:pt x="105018" y="0"/>
                </a:moveTo>
                <a:lnTo>
                  <a:pt x="56917" y="9926"/>
                </a:lnTo>
                <a:lnTo>
                  <a:pt x="20112" y="38464"/>
                </a:lnTo>
                <a:lnTo>
                  <a:pt x="14158" y="62227"/>
                </a:lnTo>
                <a:lnTo>
                  <a:pt x="14158" y="70950"/>
                </a:lnTo>
                <a:lnTo>
                  <a:pt x="15927" y="77964"/>
                </a:lnTo>
                <a:lnTo>
                  <a:pt x="19405" y="84919"/>
                </a:lnTo>
                <a:lnTo>
                  <a:pt x="23259" y="92041"/>
                </a:lnTo>
                <a:lnTo>
                  <a:pt x="26621" y="99986"/>
                </a:lnTo>
                <a:lnTo>
                  <a:pt x="28999" y="108252"/>
                </a:lnTo>
                <a:lnTo>
                  <a:pt x="29901" y="116335"/>
                </a:lnTo>
                <a:lnTo>
                  <a:pt x="122470" y="116335"/>
                </a:lnTo>
                <a:lnTo>
                  <a:pt x="122470" y="100657"/>
                </a:lnTo>
                <a:lnTo>
                  <a:pt x="31610" y="100657"/>
                </a:lnTo>
                <a:lnTo>
                  <a:pt x="36883" y="79887"/>
                </a:lnTo>
                <a:lnTo>
                  <a:pt x="43631" y="66810"/>
                </a:lnTo>
                <a:lnTo>
                  <a:pt x="50059" y="60606"/>
                </a:lnTo>
                <a:lnTo>
                  <a:pt x="54370" y="60459"/>
                </a:lnTo>
                <a:lnTo>
                  <a:pt x="67865" y="60459"/>
                </a:lnTo>
                <a:lnTo>
                  <a:pt x="80549" y="57858"/>
                </a:lnTo>
                <a:lnTo>
                  <a:pt x="101996" y="51648"/>
                </a:lnTo>
                <a:lnTo>
                  <a:pt x="122470" y="44780"/>
                </a:lnTo>
                <a:lnTo>
                  <a:pt x="158399" y="44780"/>
                </a:lnTo>
                <a:lnTo>
                  <a:pt x="194109" y="29043"/>
                </a:lnTo>
                <a:lnTo>
                  <a:pt x="179833" y="17566"/>
                </a:lnTo>
                <a:lnTo>
                  <a:pt x="165070" y="9194"/>
                </a:lnTo>
                <a:lnTo>
                  <a:pt x="148672" y="3763"/>
                </a:lnTo>
                <a:lnTo>
                  <a:pt x="129487" y="1105"/>
                </a:lnTo>
                <a:lnTo>
                  <a:pt x="117413" y="138"/>
                </a:lnTo>
                <a:lnTo>
                  <a:pt x="105018" y="0"/>
                </a:lnTo>
                <a:close/>
              </a:path>
              <a:path w="194310" h="265430">
                <a:moveTo>
                  <a:pt x="54370" y="60459"/>
                </a:moveTo>
                <a:lnTo>
                  <a:pt x="50050" y="60614"/>
                </a:lnTo>
                <a:lnTo>
                  <a:pt x="43631" y="66810"/>
                </a:lnTo>
                <a:lnTo>
                  <a:pt x="36883" y="79887"/>
                </a:lnTo>
                <a:lnTo>
                  <a:pt x="31610" y="100657"/>
                </a:lnTo>
                <a:lnTo>
                  <a:pt x="120577" y="61449"/>
                </a:lnTo>
                <a:lnTo>
                  <a:pt x="63037" y="61449"/>
                </a:lnTo>
                <a:lnTo>
                  <a:pt x="54370" y="60459"/>
                </a:lnTo>
                <a:close/>
              </a:path>
              <a:path w="194310" h="265430">
                <a:moveTo>
                  <a:pt x="122470" y="60614"/>
                </a:moveTo>
                <a:lnTo>
                  <a:pt x="31610" y="100657"/>
                </a:lnTo>
                <a:lnTo>
                  <a:pt x="122470" y="100657"/>
                </a:lnTo>
                <a:lnTo>
                  <a:pt x="122470" y="60614"/>
                </a:lnTo>
                <a:close/>
              </a:path>
              <a:path w="194310" h="265430">
                <a:moveTo>
                  <a:pt x="67865" y="60459"/>
                </a:moveTo>
                <a:lnTo>
                  <a:pt x="54370" y="60459"/>
                </a:lnTo>
                <a:lnTo>
                  <a:pt x="63037" y="61449"/>
                </a:lnTo>
                <a:lnTo>
                  <a:pt x="67865" y="60459"/>
                </a:lnTo>
                <a:close/>
              </a:path>
              <a:path w="194310" h="265430">
                <a:moveTo>
                  <a:pt x="122470" y="44780"/>
                </a:moveTo>
                <a:lnTo>
                  <a:pt x="101996" y="51648"/>
                </a:lnTo>
                <a:lnTo>
                  <a:pt x="80549" y="57858"/>
                </a:lnTo>
                <a:lnTo>
                  <a:pt x="63037" y="61449"/>
                </a:lnTo>
                <a:lnTo>
                  <a:pt x="120577" y="61449"/>
                </a:lnTo>
                <a:lnTo>
                  <a:pt x="122470" y="60614"/>
                </a:lnTo>
                <a:lnTo>
                  <a:pt x="122470" y="44780"/>
                </a:lnTo>
                <a:close/>
              </a:path>
              <a:path w="194310" h="265430">
                <a:moveTo>
                  <a:pt x="158399" y="44780"/>
                </a:moveTo>
                <a:lnTo>
                  <a:pt x="122470" y="44780"/>
                </a:lnTo>
                <a:lnTo>
                  <a:pt x="122470" y="60614"/>
                </a:lnTo>
                <a:lnTo>
                  <a:pt x="158399" y="44780"/>
                </a:lnTo>
                <a:close/>
              </a:path>
            </a:pathLst>
          </a:custGeom>
          <a:solidFill>
            <a:srgbClr val="B88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599563" y="1752242"/>
            <a:ext cx="101600" cy="260985"/>
          </a:xfrm>
          <a:custGeom>
            <a:avLst/>
            <a:gdLst/>
            <a:ahLst/>
            <a:cxnLst/>
            <a:rect l="l" t="t" r="r" b="b"/>
            <a:pathLst>
              <a:path w="101600" h="260985">
                <a:moveTo>
                  <a:pt x="38364" y="0"/>
                </a:moveTo>
                <a:lnTo>
                  <a:pt x="3677" y="18547"/>
                </a:lnTo>
                <a:lnTo>
                  <a:pt x="0" y="40392"/>
                </a:lnTo>
                <a:lnTo>
                  <a:pt x="0" y="47347"/>
                </a:lnTo>
                <a:lnTo>
                  <a:pt x="1709" y="56070"/>
                </a:lnTo>
                <a:lnTo>
                  <a:pt x="1709" y="260420"/>
                </a:lnTo>
                <a:lnTo>
                  <a:pt x="25965" y="255117"/>
                </a:lnTo>
                <a:lnTo>
                  <a:pt x="48894" y="244256"/>
                </a:lnTo>
                <a:lnTo>
                  <a:pt x="66582" y="231427"/>
                </a:lnTo>
                <a:lnTo>
                  <a:pt x="75117" y="220222"/>
                </a:lnTo>
                <a:lnTo>
                  <a:pt x="88104" y="207661"/>
                </a:lnTo>
                <a:lnTo>
                  <a:pt x="93889" y="198200"/>
                </a:lnTo>
                <a:lnTo>
                  <a:pt x="93781" y="187092"/>
                </a:lnTo>
                <a:lnTo>
                  <a:pt x="89091" y="169591"/>
                </a:lnTo>
                <a:lnTo>
                  <a:pt x="90801" y="169591"/>
                </a:lnTo>
                <a:lnTo>
                  <a:pt x="97817" y="164346"/>
                </a:lnTo>
                <a:lnTo>
                  <a:pt x="101296" y="152145"/>
                </a:lnTo>
                <a:lnTo>
                  <a:pt x="84413" y="99746"/>
                </a:lnTo>
                <a:lnTo>
                  <a:pt x="83843" y="99746"/>
                </a:lnTo>
                <a:lnTo>
                  <a:pt x="83640" y="89812"/>
                </a:lnTo>
                <a:lnTo>
                  <a:pt x="84919" y="80531"/>
                </a:lnTo>
                <a:lnTo>
                  <a:pt x="86530" y="71250"/>
                </a:lnTo>
                <a:lnTo>
                  <a:pt x="87322" y="61316"/>
                </a:lnTo>
                <a:lnTo>
                  <a:pt x="73496" y="17669"/>
                </a:lnTo>
                <a:lnTo>
                  <a:pt x="57406" y="5889"/>
                </a:lnTo>
                <a:lnTo>
                  <a:pt x="38364" y="0"/>
                </a:lnTo>
                <a:close/>
              </a:path>
              <a:path w="101600" h="260985">
                <a:moveTo>
                  <a:pt x="83843" y="97978"/>
                </a:moveTo>
                <a:lnTo>
                  <a:pt x="83843" y="99746"/>
                </a:lnTo>
                <a:lnTo>
                  <a:pt x="84413" y="99746"/>
                </a:lnTo>
                <a:lnTo>
                  <a:pt x="83843" y="97978"/>
                </a:lnTo>
                <a:close/>
              </a:path>
            </a:pathLst>
          </a:custGeom>
          <a:solidFill>
            <a:srgbClr val="B57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67941" y="1706654"/>
            <a:ext cx="249210" cy="215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75015" y="2365792"/>
            <a:ext cx="304165" cy="111760"/>
          </a:xfrm>
          <a:custGeom>
            <a:avLst/>
            <a:gdLst/>
            <a:ahLst/>
            <a:cxnLst/>
            <a:rect l="l" t="t" r="r" b="b"/>
            <a:pathLst>
              <a:path w="304165" h="111760">
                <a:moveTo>
                  <a:pt x="97421" y="0"/>
                </a:moveTo>
                <a:lnTo>
                  <a:pt x="52411" y="6631"/>
                </a:lnTo>
                <a:lnTo>
                  <a:pt x="14409" y="27585"/>
                </a:lnTo>
                <a:lnTo>
                  <a:pt x="0" y="111411"/>
                </a:lnTo>
                <a:lnTo>
                  <a:pt x="242833" y="111411"/>
                </a:lnTo>
                <a:lnTo>
                  <a:pt x="303971" y="27585"/>
                </a:lnTo>
                <a:lnTo>
                  <a:pt x="165965" y="6631"/>
                </a:lnTo>
                <a:lnTo>
                  <a:pt x="157311" y="4421"/>
                </a:lnTo>
                <a:lnTo>
                  <a:pt x="133425" y="736"/>
                </a:lnTo>
                <a:lnTo>
                  <a:pt x="97421" y="0"/>
                </a:lnTo>
                <a:close/>
              </a:path>
            </a:pathLst>
          </a:custGeom>
          <a:solidFill>
            <a:srgbClr val="384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27097" y="2365433"/>
            <a:ext cx="250190" cy="122555"/>
          </a:xfrm>
          <a:custGeom>
            <a:avLst/>
            <a:gdLst/>
            <a:ahLst/>
            <a:cxnLst/>
            <a:rect l="l" t="t" r="r" b="b"/>
            <a:pathLst>
              <a:path w="250189" h="122555">
                <a:moveTo>
                  <a:pt x="190387" y="0"/>
                </a:moveTo>
                <a:lnTo>
                  <a:pt x="0" y="27944"/>
                </a:lnTo>
                <a:lnTo>
                  <a:pt x="5188" y="122250"/>
                </a:lnTo>
                <a:lnTo>
                  <a:pt x="249820" y="122250"/>
                </a:lnTo>
                <a:lnTo>
                  <a:pt x="220104" y="27944"/>
                </a:lnTo>
                <a:lnTo>
                  <a:pt x="190387" y="0"/>
                </a:lnTo>
                <a:close/>
              </a:path>
            </a:pathLst>
          </a:custGeom>
          <a:solidFill>
            <a:srgbClr val="384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597794" y="2393377"/>
            <a:ext cx="148590" cy="94615"/>
          </a:xfrm>
          <a:custGeom>
            <a:avLst/>
            <a:gdLst/>
            <a:ahLst/>
            <a:cxnLst/>
            <a:rect l="l" t="t" r="r" b="b"/>
            <a:pathLst>
              <a:path w="148589" h="94614">
                <a:moveTo>
                  <a:pt x="120546" y="26199"/>
                </a:moveTo>
                <a:lnTo>
                  <a:pt x="66390" y="26199"/>
                </a:lnTo>
                <a:lnTo>
                  <a:pt x="75117" y="29688"/>
                </a:lnTo>
                <a:lnTo>
                  <a:pt x="55895" y="29688"/>
                </a:lnTo>
                <a:lnTo>
                  <a:pt x="52416" y="34928"/>
                </a:lnTo>
                <a:lnTo>
                  <a:pt x="47697" y="41286"/>
                </a:lnTo>
                <a:lnTo>
                  <a:pt x="40838" y="49118"/>
                </a:lnTo>
                <a:lnTo>
                  <a:pt x="34963" y="57278"/>
                </a:lnTo>
                <a:lnTo>
                  <a:pt x="33195" y="64617"/>
                </a:lnTo>
                <a:lnTo>
                  <a:pt x="36302" y="72668"/>
                </a:lnTo>
                <a:lnTo>
                  <a:pt x="39747" y="81865"/>
                </a:lnTo>
                <a:lnTo>
                  <a:pt x="43690" y="92561"/>
                </a:lnTo>
                <a:lnTo>
                  <a:pt x="134491" y="94306"/>
                </a:lnTo>
                <a:lnTo>
                  <a:pt x="148465" y="40168"/>
                </a:lnTo>
                <a:lnTo>
                  <a:pt x="120546" y="26199"/>
                </a:lnTo>
                <a:close/>
              </a:path>
              <a:path w="148589" h="94614">
                <a:moveTo>
                  <a:pt x="66390" y="0"/>
                </a:moveTo>
                <a:lnTo>
                  <a:pt x="55361" y="818"/>
                </a:lnTo>
                <a:lnTo>
                  <a:pt x="16277" y="4421"/>
                </a:lnTo>
                <a:lnTo>
                  <a:pt x="5247" y="5239"/>
                </a:lnTo>
                <a:lnTo>
                  <a:pt x="0" y="6984"/>
                </a:lnTo>
                <a:lnTo>
                  <a:pt x="0" y="15719"/>
                </a:lnTo>
                <a:lnTo>
                  <a:pt x="1768" y="24448"/>
                </a:lnTo>
                <a:lnTo>
                  <a:pt x="10495" y="27944"/>
                </a:lnTo>
                <a:lnTo>
                  <a:pt x="15742" y="29688"/>
                </a:lnTo>
                <a:lnTo>
                  <a:pt x="25845" y="29879"/>
                </a:lnTo>
                <a:lnTo>
                  <a:pt x="43012" y="28598"/>
                </a:lnTo>
                <a:lnTo>
                  <a:pt x="59206" y="26990"/>
                </a:lnTo>
                <a:lnTo>
                  <a:pt x="66390" y="26199"/>
                </a:lnTo>
                <a:lnTo>
                  <a:pt x="120546" y="26199"/>
                </a:lnTo>
                <a:lnTo>
                  <a:pt x="113560" y="22704"/>
                </a:lnTo>
                <a:lnTo>
                  <a:pt x="90204" y="10559"/>
                </a:lnTo>
                <a:lnTo>
                  <a:pt x="77505" y="4146"/>
                </a:lnTo>
                <a:lnTo>
                  <a:pt x="71041" y="1336"/>
                </a:lnTo>
                <a:lnTo>
                  <a:pt x="66390" y="0"/>
                </a:lnTo>
                <a:close/>
              </a:path>
            </a:pathLst>
          </a:custGeom>
          <a:solidFill>
            <a:srgbClr val="A26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18803" y="2392968"/>
            <a:ext cx="175895" cy="95250"/>
          </a:xfrm>
          <a:custGeom>
            <a:avLst/>
            <a:gdLst/>
            <a:ahLst/>
            <a:cxnLst/>
            <a:rect l="l" t="t" r="r" b="b"/>
            <a:pathLst>
              <a:path w="175894" h="95250">
                <a:moveTo>
                  <a:pt x="149579" y="70266"/>
                </a:moveTo>
                <a:lnTo>
                  <a:pt x="81174" y="70266"/>
                </a:lnTo>
                <a:lnTo>
                  <a:pt x="97128" y="76486"/>
                </a:lnTo>
                <a:lnTo>
                  <a:pt x="106704" y="83362"/>
                </a:lnTo>
                <a:lnTo>
                  <a:pt x="111371" y="88928"/>
                </a:lnTo>
                <a:lnTo>
                  <a:pt x="112600" y="91219"/>
                </a:lnTo>
                <a:lnTo>
                  <a:pt x="149274" y="94715"/>
                </a:lnTo>
                <a:lnTo>
                  <a:pt x="165017" y="92970"/>
                </a:lnTo>
                <a:lnTo>
                  <a:pt x="151484" y="72586"/>
                </a:lnTo>
                <a:lnTo>
                  <a:pt x="149579" y="70266"/>
                </a:lnTo>
                <a:close/>
              </a:path>
              <a:path w="175894" h="95250">
                <a:moveTo>
                  <a:pt x="72518" y="0"/>
                </a:moveTo>
                <a:lnTo>
                  <a:pt x="28970" y="23111"/>
                </a:lnTo>
                <a:lnTo>
                  <a:pt x="13014" y="45817"/>
                </a:lnTo>
                <a:lnTo>
                  <a:pt x="8897" y="52474"/>
                </a:lnTo>
                <a:lnTo>
                  <a:pt x="3630" y="59787"/>
                </a:lnTo>
                <a:lnTo>
                  <a:pt x="0" y="68409"/>
                </a:lnTo>
                <a:lnTo>
                  <a:pt x="791" y="78995"/>
                </a:lnTo>
                <a:lnTo>
                  <a:pt x="23522" y="84864"/>
                </a:lnTo>
                <a:lnTo>
                  <a:pt x="58221" y="89258"/>
                </a:lnTo>
                <a:lnTo>
                  <a:pt x="89975" y="92015"/>
                </a:lnTo>
                <a:lnTo>
                  <a:pt x="103874" y="92970"/>
                </a:lnTo>
                <a:lnTo>
                  <a:pt x="105476" y="86720"/>
                </a:lnTo>
                <a:lnTo>
                  <a:pt x="103645" y="82272"/>
                </a:lnTo>
                <a:lnTo>
                  <a:pt x="96254" y="77497"/>
                </a:lnTo>
                <a:lnTo>
                  <a:pt x="81174" y="70266"/>
                </a:lnTo>
                <a:lnTo>
                  <a:pt x="149579" y="70266"/>
                </a:lnTo>
                <a:lnTo>
                  <a:pt x="141874" y="60879"/>
                </a:lnTo>
                <a:lnTo>
                  <a:pt x="131602" y="53430"/>
                </a:lnTo>
                <a:lnTo>
                  <a:pt x="116079" y="45817"/>
                </a:lnTo>
                <a:lnTo>
                  <a:pt x="162863" y="45817"/>
                </a:lnTo>
                <a:lnTo>
                  <a:pt x="118076" y="16998"/>
                </a:lnTo>
                <a:lnTo>
                  <a:pt x="81174" y="408"/>
                </a:lnTo>
                <a:lnTo>
                  <a:pt x="72518" y="0"/>
                </a:lnTo>
                <a:close/>
              </a:path>
              <a:path w="175894" h="95250">
                <a:moveTo>
                  <a:pt x="162863" y="45817"/>
                </a:moveTo>
                <a:lnTo>
                  <a:pt x="116079" y="45817"/>
                </a:lnTo>
                <a:lnTo>
                  <a:pt x="130941" y="52120"/>
                </a:lnTo>
                <a:lnTo>
                  <a:pt x="143173" y="60879"/>
                </a:lnTo>
                <a:lnTo>
                  <a:pt x="151467" y="68654"/>
                </a:lnTo>
                <a:lnTo>
                  <a:pt x="154522" y="72010"/>
                </a:lnTo>
                <a:lnTo>
                  <a:pt x="170265" y="84235"/>
                </a:lnTo>
                <a:lnTo>
                  <a:pt x="174178" y="75941"/>
                </a:lnTo>
                <a:lnTo>
                  <a:pt x="175483" y="70266"/>
                </a:lnTo>
                <a:lnTo>
                  <a:pt x="174178" y="64591"/>
                </a:lnTo>
                <a:lnTo>
                  <a:pt x="170265" y="56297"/>
                </a:lnTo>
                <a:lnTo>
                  <a:pt x="165048" y="48328"/>
                </a:lnTo>
                <a:lnTo>
                  <a:pt x="162863" y="45817"/>
                </a:lnTo>
                <a:close/>
              </a:path>
            </a:pathLst>
          </a:custGeom>
          <a:solidFill>
            <a:srgbClr val="A26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75921" y="2389011"/>
            <a:ext cx="91440" cy="88265"/>
          </a:xfrm>
          <a:custGeom>
            <a:avLst/>
            <a:gdLst/>
            <a:ahLst/>
            <a:cxnLst/>
            <a:rect l="l" t="t" r="r" b="b"/>
            <a:pathLst>
              <a:path w="91440" h="88264">
                <a:moveTo>
                  <a:pt x="65064" y="0"/>
                </a:moveTo>
                <a:lnTo>
                  <a:pt x="31445" y="26303"/>
                </a:lnTo>
                <a:lnTo>
                  <a:pt x="0" y="88191"/>
                </a:lnTo>
                <a:lnTo>
                  <a:pt x="41927" y="88191"/>
                </a:lnTo>
                <a:lnTo>
                  <a:pt x="43673" y="66253"/>
                </a:lnTo>
                <a:lnTo>
                  <a:pt x="49353" y="50208"/>
                </a:lnTo>
                <a:lnTo>
                  <a:pt x="63552" y="32198"/>
                </a:lnTo>
                <a:lnTo>
                  <a:pt x="90860" y="4365"/>
                </a:lnTo>
                <a:lnTo>
                  <a:pt x="75336" y="545"/>
                </a:lnTo>
                <a:lnTo>
                  <a:pt x="65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732286" y="2409096"/>
            <a:ext cx="36830" cy="78740"/>
          </a:xfrm>
          <a:custGeom>
            <a:avLst/>
            <a:gdLst/>
            <a:ahLst/>
            <a:cxnLst/>
            <a:rect l="l" t="t" r="r" b="b"/>
            <a:pathLst>
              <a:path w="36830" h="78739">
                <a:moveTo>
                  <a:pt x="13973" y="0"/>
                </a:moveTo>
                <a:lnTo>
                  <a:pt x="0" y="78586"/>
                </a:lnTo>
                <a:lnTo>
                  <a:pt x="36733" y="78586"/>
                </a:lnTo>
                <a:lnTo>
                  <a:pt x="34964" y="12224"/>
                </a:lnTo>
                <a:lnTo>
                  <a:pt x="13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15661" y="2461487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501" y="0"/>
                </a:lnTo>
              </a:path>
            </a:pathLst>
          </a:custGeom>
          <a:ln w="31433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75015" y="2547063"/>
            <a:ext cx="938530" cy="196215"/>
          </a:xfrm>
          <a:custGeom>
            <a:avLst/>
            <a:gdLst/>
            <a:ahLst/>
            <a:cxnLst/>
            <a:rect l="l" t="t" r="r" b="b"/>
            <a:pathLst>
              <a:path w="938530" h="196214">
                <a:moveTo>
                  <a:pt x="0" y="195597"/>
                </a:moveTo>
                <a:lnTo>
                  <a:pt x="938139" y="195597"/>
                </a:lnTo>
                <a:lnTo>
                  <a:pt x="938139" y="0"/>
                </a:lnTo>
                <a:lnTo>
                  <a:pt x="0" y="0"/>
                </a:lnTo>
                <a:lnTo>
                  <a:pt x="0" y="195597"/>
                </a:lnTo>
                <a:close/>
              </a:path>
            </a:pathLst>
          </a:custGeom>
          <a:solidFill>
            <a:srgbClr val="C47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27846" y="2475459"/>
            <a:ext cx="1018540" cy="90805"/>
          </a:xfrm>
          <a:custGeom>
            <a:avLst/>
            <a:gdLst/>
            <a:ahLst/>
            <a:cxnLst/>
            <a:rect l="l" t="t" r="r" b="b"/>
            <a:pathLst>
              <a:path w="1018539" h="90805">
                <a:moveTo>
                  <a:pt x="1011511" y="0"/>
                </a:moveTo>
                <a:lnTo>
                  <a:pt x="6986" y="0"/>
                </a:lnTo>
                <a:lnTo>
                  <a:pt x="0" y="6984"/>
                </a:lnTo>
                <a:lnTo>
                  <a:pt x="0" y="83826"/>
                </a:lnTo>
                <a:lnTo>
                  <a:pt x="6986" y="90811"/>
                </a:lnTo>
                <a:lnTo>
                  <a:pt x="1011511" y="90811"/>
                </a:lnTo>
                <a:lnTo>
                  <a:pt x="1018528" y="83826"/>
                </a:lnTo>
                <a:lnTo>
                  <a:pt x="1018528" y="6984"/>
                </a:lnTo>
                <a:lnTo>
                  <a:pt x="1011511" y="0"/>
                </a:lnTo>
                <a:close/>
              </a:path>
            </a:pathLst>
          </a:custGeom>
          <a:solidFill>
            <a:srgbClr val="F68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53690" y="2063293"/>
            <a:ext cx="501650" cy="415925"/>
          </a:xfrm>
          <a:custGeom>
            <a:avLst/>
            <a:gdLst/>
            <a:ahLst/>
            <a:cxnLst/>
            <a:rect l="l" t="t" r="r" b="b"/>
            <a:pathLst>
              <a:path w="501650" h="415925">
                <a:moveTo>
                  <a:pt x="380833" y="378981"/>
                </a:moveTo>
                <a:lnTo>
                  <a:pt x="129303" y="378981"/>
                </a:lnTo>
                <a:lnTo>
                  <a:pt x="122286" y="385972"/>
                </a:lnTo>
                <a:lnTo>
                  <a:pt x="122286" y="396445"/>
                </a:lnTo>
                <a:lnTo>
                  <a:pt x="123545" y="403869"/>
                </a:lnTo>
                <a:lnTo>
                  <a:pt x="127099" y="409983"/>
                </a:lnTo>
                <a:lnTo>
                  <a:pt x="132609" y="414132"/>
                </a:lnTo>
                <a:lnTo>
                  <a:pt x="139739" y="415660"/>
                </a:lnTo>
                <a:lnTo>
                  <a:pt x="370397" y="415660"/>
                </a:lnTo>
                <a:lnTo>
                  <a:pt x="377527" y="414132"/>
                </a:lnTo>
                <a:lnTo>
                  <a:pt x="383037" y="409983"/>
                </a:lnTo>
                <a:lnTo>
                  <a:pt x="386590" y="403869"/>
                </a:lnTo>
                <a:lnTo>
                  <a:pt x="387850" y="396445"/>
                </a:lnTo>
                <a:lnTo>
                  <a:pt x="387850" y="385972"/>
                </a:lnTo>
                <a:lnTo>
                  <a:pt x="380833" y="378981"/>
                </a:lnTo>
                <a:close/>
              </a:path>
              <a:path w="501650" h="415925">
                <a:moveTo>
                  <a:pt x="328416" y="324843"/>
                </a:moveTo>
                <a:lnTo>
                  <a:pt x="172934" y="324843"/>
                </a:lnTo>
                <a:lnTo>
                  <a:pt x="172934" y="378981"/>
                </a:lnTo>
                <a:lnTo>
                  <a:pt x="328416" y="378981"/>
                </a:lnTo>
                <a:lnTo>
                  <a:pt x="328416" y="324843"/>
                </a:lnTo>
                <a:close/>
              </a:path>
              <a:path w="501650" h="415925">
                <a:moveTo>
                  <a:pt x="469924" y="0"/>
                </a:moveTo>
                <a:lnTo>
                  <a:pt x="33195" y="0"/>
                </a:lnTo>
                <a:lnTo>
                  <a:pt x="19899" y="2731"/>
                </a:lnTo>
                <a:lnTo>
                  <a:pt x="9389" y="10049"/>
                </a:lnTo>
                <a:lnTo>
                  <a:pt x="2483" y="20638"/>
                </a:lnTo>
                <a:lnTo>
                  <a:pt x="0" y="33184"/>
                </a:lnTo>
                <a:lnTo>
                  <a:pt x="0" y="291665"/>
                </a:lnTo>
                <a:lnTo>
                  <a:pt x="2483" y="304217"/>
                </a:lnTo>
                <a:lnTo>
                  <a:pt x="9389" y="314803"/>
                </a:lnTo>
                <a:lnTo>
                  <a:pt x="19899" y="322115"/>
                </a:lnTo>
                <a:lnTo>
                  <a:pt x="33195" y="324843"/>
                </a:lnTo>
                <a:lnTo>
                  <a:pt x="469924" y="324843"/>
                </a:lnTo>
                <a:lnTo>
                  <a:pt x="482232" y="322115"/>
                </a:lnTo>
                <a:lnTo>
                  <a:pt x="492234" y="314803"/>
                </a:lnTo>
                <a:lnTo>
                  <a:pt x="498953" y="304217"/>
                </a:lnTo>
                <a:lnTo>
                  <a:pt x="501410" y="291665"/>
                </a:lnTo>
                <a:lnTo>
                  <a:pt x="501410" y="33184"/>
                </a:lnTo>
                <a:lnTo>
                  <a:pt x="498953" y="20638"/>
                </a:lnTo>
                <a:lnTo>
                  <a:pt x="492234" y="10049"/>
                </a:lnTo>
                <a:lnTo>
                  <a:pt x="482232" y="2731"/>
                </a:lnTo>
                <a:lnTo>
                  <a:pt x="469924" y="0"/>
                </a:lnTo>
                <a:close/>
              </a:path>
            </a:pathLst>
          </a:custGeom>
          <a:solidFill>
            <a:srgbClr val="929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26625" y="2393377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82" y="0"/>
                </a:lnTo>
              </a:path>
            </a:pathLst>
          </a:custGeom>
          <a:ln w="10478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7194550" y="7236276"/>
            <a:ext cx="3292475" cy="301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201" name="object 20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202" name="object 2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52" y="1255775"/>
            <a:ext cx="5911850" cy="4479290"/>
          </a:xfrm>
          <a:custGeom>
            <a:avLst/>
            <a:gdLst/>
            <a:ahLst/>
            <a:cxnLst/>
            <a:rect l="l" t="t" r="r" b="b"/>
            <a:pathLst>
              <a:path w="5911850" h="4479290">
                <a:moveTo>
                  <a:pt x="5613527" y="0"/>
                </a:moveTo>
                <a:lnTo>
                  <a:pt x="298132" y="0"/>
                </a:lnTo>
                <a:lnTo>
                  <a:pt x="249773" y="3901"/>
                </a:lnTo>
                <a:lnTo>
                  <a:pt x="203899" y="15198"/>
                </a:lnTo>
                <a:lnTo>
                  <a:pt x="161122" y="33275"/>
                </a:lnTo>
                <a:lnTo>
                  <a:pt x="122058" y="57517"/>
                </a:lnTo>
                <a:lnTo>
                  <a:pt x="87320" y="87312"/>
                </a:lnTo>
                <a:lnTo>
                  <a:pt x="57521" y="122044"/>
                </a:lnTo>
                <a:lnTo>
                  <a:pt x="33276" y="161101"/>
                </a:lnTo>
                <a:lnTo>
                  <a:pt x="15198" y="203866"/>
                </a:lnTo>
                <a:lnTo>
                  <a:pt x="3902" y="249727"/>
                </a:lnTo>
                <a:lnTo>
                  <a:pt x="0" y="298069"/>
                </a:lnTo>
                <a:lnTo>
                  <a:pt x="0" y="4180967"/>
                </a:lnTo>
                <a:lnTo>
                  <a:pt x="3902" y="4229308"/>
                </a:lnTo>
                <a:lnTo>
                  <a:pt x="15198" y="4275169"/>
                </a:lnTo>
                <a:lnTo>
                  <a:pt x="33276" y="4317934"/>
                </a:lnTo>
                <a:lnTo>
                  <a:pt x="57521" y="4356991"/>
                </a:lnTo>
                <a:lnTo>
                  <a:pt x="87320" y="4391723"/>
                </a:lnTo>
                <a:lnTo>
                  <a:pt x="122058" y="4421518"/>
                </a:lnTo>
                <a:lnTo>
                  <a:pt x="161122" y="4445760"/>
                </a:lnTo>
                <a:lnTo>
                  <a:pt x="203899" y="4463837"/>
                </a:lnTo>
                <a:lnTo>
                  <a:pt x="249773" y="4475134"/>
                </a:lnTo>
                <a:lnTo>
                  <a:pt x="298132" y="4479036"/>
                </a:lnTo>
                <a:lnTo>
                  <a:pt x="5613527" y="4479036"/>
                </a:lnTo>
                <a:lnTo>
                  <a:pt x="5661868" y="4475134"/>
                </a:lnTo>
                <a:lnTo>
                  <a:pt x="5707729" y="4463837"/>
                </a:lnTo>
                <a:lnTo>
                  <a:pt x="5750494" y="4445760"/>
                </a:lnTo>
                <a:lnTo>
                  <a:pt x="5789551" y="4421518"/>
                </a:lnTo>
                <a:lnTo>
                  <a:pt x="5824283" y="4391723"/>
                </a:lnTo>
                <a:lnTo>
                  <a:pt x="5854078" y="4356991"/>
                </a:lnTo>
                <a:lnTo>
                  <a:pt x="5878320" y="4317934"/>
                </a:lnTo>
                <a:lnTo>
                  <a:pt x="5896397" y="4275169"/>
                </a:lnTo>
                <a:lnTo>
                  <a:pt x="5907694" y="4229308"/>
                </a:lnTo>
                <a:lnTo>
                  <a:pt x="5911596" y="4180967"/>
                </a:lnTo>
                <a:lnTo>
                  <a:pt x="5911596" y="298069"/>
                </a:lnTo>
                <a:lnTo>
                  <a:pt x="5907694" y="249727"/>
                </a:lnTo>
                <a:lnTo>
                  <a:pt x="5896397" y="203866"/>
                </a:lnTo>
                <a:lnTo>
                  <a:pt x="5878320" y="161101"/>
                </a:lnTo>
                <a:lnTo>
                  <a:pt x="5854078" y="122044"/>
                </a:lnTo>
                <a:lnTo>
                  <a:pt x="5824283" y="87312"/>
                </a:lnTo>
                <a:lnTo>
                  <a:pt x="5789551" y="57517"/>
                </a:lnTo>
                <a:lnTo>
                  <a:pt x="5750494" y="33275"/>
                </a:lnTo>
                <a:lnTo>
                  <a:pt x="5707729" y="15198"/>
                </a:lnTo>
                <a:lnTo>
                  <a:pt x="5661868" y="3901"/>
                </a:lnTo>
                <a:lnTo>
                  <a:pt x="561352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280" dirty="0"/>
              <a:t>Overview </a:t>
            </a:r>
            <a:r>
              <a:rPr sz="5400" spc="-910" dirty="0"/>
              <a:t>| </a:t>
            </a:r>
            <a:r>
              <a:rPr sz="5400" spc="-1385" dirty="0"/>
              <a:t>Long </a:t>
            </a:r>
            <a:r>
              <a:rPr sz="5400" spc="-1105" dirty="0"/>
              <a:t>term </a:t>
            </a:r>
            <a:r>
              <a:rPr sz="5400" spc="-1045" dirty="0"/>
              <a:t>incentives</a:t>
            </a:r>
            <a:r>
              <a:rPr sz="5400" spc="-700" dirty="0"/>
              <a:t> </a:t>
            </a:r>
            <a:r>
              <a:rPr sz="5400" spc="-1200" dirty="0"/>
              <a:t>(LTIs)</a:t>
            </a:r>
            <a:endParaRPr sz="5400"/>
          </a:p>
        </p:txBody>
      </p:sp>
      <p:sp>
        <p:nvSpPr>
          <p:cNvPr id="12" name="object 12"/>
          <p:cNvSpPr/>
          <p:nvPr/>
        </p:nvSpPr>
        <p:spPr>
          <a:xfrm>
            <a:off x="1834895" y="2049779"/>
            <a:ext cx="3409315" cy="434340"/>
          </a:xfrm>
          <a:custGeom>
            <a:avLst/>
            <a:gdLst/>
            <a:ahLst/>
            <a:cxnLst/>
            <a:rect l="l" t="t" r="r" b="b"/>
            <a:pathLst>
              <a:path w="3409315" h="434339">
                <a:moveTo>
                  <a:pt x="0" y="434339"/>
                </a:moveTo>
                <a:lnTo>
                  <a:pt x="3409187" y="434339"/>
                </a:lnTo>
                <a:lnTo>
                  <a:pt x="3409187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4895" y="2775203"/>
            <a:ext cx="3523615" cy="434340"/>
          </a:xfrm>
          <a:custGeom>
            <a:avLst/>
            <a:gdLst/>
            <a:ahLst/>
            <a:cxnLst/>
            <a:rect l="l" t="t" r="r" b="b"/>
            <a:pathLst>
              <a:path w="3523615" h="434339">
                <a:moveTo>
                  <a:pt x="0" y="434339"/>
                </a:moveTo>
                <a:lnTo>
                  <a:pt x="3523487" y="434339"/>
                </a:lnTo>
                <a:lnTo>
                  <a:pt x="3523487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4895" y="3500627"/>
            <a:ext cx="1988820" cy="434340"/>
          </a:xfrm>
          <a:custGeom>
            <a:avLst/>
            <a:gdLst/>
            <a:ahLst/>
            <a:cxnLst/>
            <a:rect l="l" t="t" r="r" b="b"/>
            <a:pathLst>
              <a:path w="1988820" h="434339">
                <a:moveTo>
                  <a:pt x="0" y="434339"/>
                </a:moveTo>
                <a:lnTo>
                  <a:pt x="1988820" y="434339"/>
                </a:lnTo>
                <a:lnTo>
                  <a:pt x="1988820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4895" y="4226051"/>
            <a:ext cx="864235" cy="434340"/>
          </a:xfrm>
          <a:custGeom>
            <a:avLst/>
            <a:gdLst/>
            <a:ahLst/>
            <a:cxnLst/>
            <a:rect l="l" t="t" r="r" b="b"/>
            <a:pathLst>
              <a:path w="864235" h="434339">
                <a:moveTo>
                  <a:pt x="0" y="434340"/>
                </a:moveTo>
                <a:lnTo>
                  <a:pt x="864107" y="434340"/>
                </a:lnTo>
                <a:lnTo>
                  <a:pt x="864107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4895" y="4951476"/>
            <a:ext cx="1275715" cy="434340"/>
          </a:xfrm>
          <a:custGeom>
            <a:avLst/>
            <a:gdLst/>
            <a:ahLst/>
            <a:cxnLst/>
            <a:rect l="l" t="t" r="r" b="b"/>
            <a:pathLst>
              <a:path w="1275714" h="434339">
                <a:moveTo>
                  <a:pt x="0" y="434340"/>
                </a:moveTo>
                <a:lnTo>
                  <a:pt x="1275588" y="434340"/>
                </a:lnTo>
                <a:lnTo>
                  <a:pt x="1275588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203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4895" y="1903475"/>
            <a:ext cx="0" cy="3627120"/>
          </a:xfrm>
          <a:custGeom>
            <a:avLst/>
            <a:gdLst/>
            <a:ahLst/>
            <a:cxnLst/>
            <a:rect l="l" t="t" r="r" b="b"/>
            <a:pathLst>
              <a:path h="3627120">
                <a:moveTo>
                  <a:pt x="0" y="0"/>
                </a:moveTo>
                <a:lnTo>
                  <a:pt x="0" y="3627120"/>
                </a:lnTo>
              </a:path>
            </a:pathLst>
          </a:custGeom>
          <a:ln w="9144">
            <a:solidFill>
              <a:srgbClr val="E6E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6795" y="19034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E6E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6795" y="262889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E6E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6795" y="33543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E6E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6795" y="40797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E6E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6795" y="48051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E6E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6795" y="55305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E6E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08853" y="2181225"/>
            <a:ext cx="616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D6068"/>
                </a:solidFill>
                <a:latin typeface="Arial"/>
                <a:cs typeface="Arial"/>
              </a:rPr>
              <a:t>91 (72.2%</a:t>
            </a:r>
            <a:r>
              <a:rPr sz="900" spc="-65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D6068"/>
                </a:solidFill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21629" y="2907029"/>
            <a:ext cx="586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D6068"/>
                </a:solidFill>
                <a:latin typeface="Arial"/>
                <a:cs typeface="Arial"/>
              </a:rPr>
              <a:t>94</a:t>
            </a:r>
            <a:r>
              <a:rPr sz="900" spc="-70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D6068"/>
                </a:solidFill>
                <a:latin typeface="Arial"/>
                <a:cs typeface="Arial"/>
              </a:rPr>
              <a:t>(74.6%)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6580" y="3632453"/>
            <a:ext cx="586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D6068"/>
                </a:solidFill>
                <a:latin typeface="Arial"/>
                <a:cs typeface="Arial"/>
              </a:rPr>
              <a:t>53</a:t>
            </a:r>
            <a:r>
              <a:rPr sz="900" spc="-70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D6068"/>
                </a:solidFill>
                <a:latin typeface="Arial"/>
                <a:cs typeface="Arial"/>
              </a:rPr>
              <a:t>(42.1%)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62757" y="4357877"/>
            <a:ext cx="586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D6068"/>
                </a:solidFill>
                <a:latin typeface="Arial"/>
                <a:cs typeface="Arial"/>
              </a:rPr>
              <a:t>23</a:t>
            </a:r>
            <a:r>
              <a:rPr sz="900" spc="-70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D6068"/>
                </a:solidFill>
                <a:latin typeface="Arial"/>
                <a:cs typeface="Arial"/>
              </a:rPr>
              <a:t>(18.3%)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73729" y="5083555"/>
            <a:ext cx="586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D6068"/>
                </a:solidFill>
                <a:latin typeface="Arial"/>
                <a:cs typeface="Arial"/>
              </a:rPr>
              <a:t>34</a:t>
            </a:r>
            <a:r>
              <a:rPr sz="900" spc="-70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D6068"/>
                </a:solidFill>
                <a:latin typeface="Arial"/>
                <a:cs typeface="Arial"/>
              </a:rPr>
              <a:t>(27.0%)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3036" y="2167889"/>
            <a:ext cx="815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Stock</a:t>
            </a:r>
            <a:r>
              <a:rPr sz="1000" spc="-50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Options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5525" y="2893313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Restricted</a:t>
            </a:r>
            <a:r>
              <a:rPr sz="1000" spc="-40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Stocks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4129" y="3618991"/>
            <a:ext cx="1513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Performance</a:t>
            </a:r>
            <a:r>
              <a:rPr sz="1000" spc="-20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Shares/Units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8923" y="4344415"/>
            <a:ext cx="949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Phantom</a:t>
            </a:r>
            <a:r>
              <a:rPr sz="1000" spc="-40" dirty="0">
                <a:solidFill>
                  <a:srgbClr val="5D606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Stocks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32357" y="5069839"/>
            <a:ext cx="405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Oth</a:t>
            </a:r>
            <a:r>
              <a:rPr sz="1000" dirty="0">
                <a:solidFill>
                  <a:srgbClr val="5D6068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5D6068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5D6068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2802" y="1567687"/>
            <a:ext cx="35769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Percentage </a:t>
            </a:r>
            <a:r>
              <a:rPr sz="1400" b="1" spc="-5" dirty="0">
                <a:latin typeface="Arial"/>
                <a:cs typeface="Arial"/>
              </a:rPr>
              <a:t>of organisations granting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LTIs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7250" y="5410327"/>
            <a:ext cx="5103495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69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126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4859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Percentages can sum up to </a:t>
            </a:r>
            <a:r>
              <a:rPr sz="1000" spc="5" dirty="0">
                <a:latin typeface="Arial"/>
                <a:cs typeface="Arial"/>
              </a:rPr>
              <a:t>more </a:t>
            </a:r>
            <a:r>
              <a:rPr sz="1000" dirty="0">
                <a:latin typeface="Arial"/>
                <a:cs typeface="Arial"/>
              </a:rPr>
              <a:t>than 100 per cent due to </a:t>
            </a:r>
            <a:r>
              <a:rPr sz="1000" spc="5" dirty="0">
                <a:latin typeface="Arial"/>
                <a:cs typeface="Arial"/>
              </a:rPr>
              <a:t>multiple selections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few  </a:t>
            </a:r>
            <a:r>
              <a:rPr sz="1000" dirty="0">
                <a:latin typeface="Arial"/>
                <a:cs typeface="Arial"/>
              </a:rPr>
              <a:t>organisations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84847" y="6288023"/>
            <a:ext cx="2571115" cy="978535"/>
          </a:xfrm>
          <a:custGeom>
            <a:avLst/>
            <a:gdLst/>
            <a:ahLst/>
            <a:cxnLst/>
            <a:rect l="l" t="t" r="r" b="b"/>
            <a:pathLst>
              <a:path w="2571115" h="978534">
                <a:moveTo>
                  <a:pt x="1285494" y="0"/>
                </a:moveTo>
                <a:lnTo>
                  <a:pt x="1217225" y="678"/>
                </a:lnTo>
                <a:lnTo>
                  <a:pt x="1149884" y="2689"/>
                </a:lnTo>
                <a:lnTo>
                  <a:pt x="1083560" y="6001"/>
                </a:lnTo>
                <a:lnTo>
                  <a:pt x="1018341" y="10579"/>
                </a:lnTo>
                <a:lnTo>
                  <a:pt x="954317" y="16389"/>
                </a:lnTo>
                <a:lnTo>
                  <a:pt x="891575" y="23397"/>
                </a:lnTo>
                <a:lnTo>
                  <a:pt x="830206" y="31570"/>
                </a:lnTo>
                <a:lnTo>
                  <a:pt x="770298" y="40874"/>
                </a:lnTo>
                <a:lnTo>
                  <a:pt x="711940" y="51274"/>
                </a:lnTo>
                <a:lnTo>
                  <a:pt x="655220" y="62738"/>
                </a:lnTo>
                <a:lnTo>
                  <a:pt x="600228" y="75232"/>
                </a:lnTo>
                <a:lnTo>
                  <a:pt x="547052" y="88721"/>
                </a:lnTo>
                <a:lnTo>
                  <a:pt x="495781" y="103171"/>
                </a:lnTo>
                <a:lnTo>
                  <a:pt x="446504" y="118550"/>
                </a:lnTo>
                <a:lnTo>
                  <a:pt x="399311" y="134823"/>
                </a:lnTo>
                <a:lnTo>
                  <a:pt x="354289" y="151956"/>
                </a:lnTo>
                <a:lnTo>
                  <a:pt x="311528" y="169916"/>
                </a:lnTo>
                <a:lnTo>
                  <a:pt x="271116" y="188668"/>
                </a:lnTo>
                <a:lnTo>
                  <a:pt x="233142" y="208179"/>
                </a:lnTo>
                <a:lnTo>
                  <a:pt x="197696" y="228416"/>
                </a:lnTo>
                <a:lnTo>
                  <a:pt x="164866" y="249344"/>
                </a:lnTo>
                <a:lnTo>
                  <a:pt x="107410" y="293138"/>
                </a:lnTo>
                <a:lnTo>
                  <a:pt x="61484" y="339291"/>
                </a:lnTo>
                <a:lnTo>
                  <a:pt x="27800" y="387534"/>
                </a:lnTo>
                <a:lnTo>
                  <a:pt x="7068" y="437594"/>
                </a:lnTo>
                <a:lnTo>
                  <a:pt x="0" y="489204"/>
                </a:lnTo>
                <a:lnTo>
                  <a:pt x="1781" y="515185"/>
                </a:lnTo>
                <a:lnTo>
                  <a:pt x="15771" y="566053"/>
                </a:lnTo>
                <a:lnTo>
                  <a:pt x="43067" y="615239"/>
                </a:lnTo>
                <a:lnTo>
                  <a:pt x="82961" y="662471"/>
                </a:lnTo>
                <a:lnTo>
                  <a:pt x="134741" y="707478"/>
                </a:lnTo>
                <a:lnTo>
                  <a:pt x="197696" y="749991"/>
                </a:lnTo>
                <a:lnTo>
                  <a:pt x="233142" y="770228"/>
                </a:lnTo>
                <a:lnTo>
                  <a:pt x="271116" y="789739"/>
                </a:lnTo>
                <a:lnTo>
                  <a:pt x="311528" y="808491"/>
                </a:lnTo>
                <a:lnTo>
                  <a:pt x="354289" y="826451"/>
                </a:lnTo>
                <a:lnTo>
                  <a:pt x="399311" y="843584"/>
                </a:lnTo>
                <a:lnTo>
                  <a:pt x="446504" y="859857"/>
                </a:lnTo>
                <a:lnTo>
                  <a:pt x="495781" y="875236"/>
                </a:lnTo>
                <a:lnTo>
                  <a:pt x="547052" y="889686"/>
                </a:lnTo>
                <a:lnTo>
                  <a:pt x="600228" y="903175"/>
                </a:lnTo>
                <a:lnTo>
                  <a:pt x="655220" y="915669"/>
                </a:lnTo>
                <a:lnTo>
                  <a:pt x="711940" y="927133"/>
                </a:lnTo>
                <a:lnTo>
                  <a:pt x="770298" y="937533"/>
                </a:lnTo>
                <a:lnTo>
                  <a:pt x="830206" y="946837"/>
                </a:lnTo>
                <a:lnTo>
                  <a:pt x="891575" y="955010"/>
                </a:lnTo>
                <a:lnTo>
                  <a:pt x="954317" y="962018"/>
                </a:lnTo>
                <a:lnTo>
                  <a:pt x="1018341" y="967828"/>
                </a:lnTo>
                <a:lnTo>
                  <a:pt x="1083560" y="972406"/>
                </a:lnTo>
                <a:lnTo>
                  <a:pt x="1149884" y="975718"/>
                </a:lnTo>
                <a:lnTo>
                  <a:pt x="1217225" y="977729"/>
                </a:lnTo>
                <a:lnTo>
                  <a:pt x="1285494" y="978408"/>
                </a:lnTo>
                <a:lnTo>
                  <a:pt x="1353762" y="977729"/>
                </a:lnTo>
                <a:lnTo>
                  <a:pt x="1421103" y="975718"/>
                </a:lnTo>
                <a:lnTo>
                  <a:pt x="1487427" y="972406"/>
                </a:lnTo>
                <a:lnTo>
                  <a:pt x="1552646" y="967828"/>
                </a:lnTo>
                <a:lnTo>
                  <a:pt x="1616670" y="962018"/>
                </a:lnTo>
                <a:lnTo>
                  <a:pt x="1679412" y="955010"/>
                </a:lnTo>
                <a:lnTo>
                  <a:pt x="1740781" y="946837"/>
                </a:lnTo>
                <a:lnTo>
                  <a:pt x="1800689" y="937533"/>
                </a:lnTo>
                <a:lnTo>
                  <a:pt x="1859047" y="927133"/>
                </a:lnTo>
                <a:lnTo>
                  <a:pt x="1915767" y="915669"/>
                </a:lnTo>
                <a:lnTo>
                  <a:pt x="1970759" y="903175"/>
                </a:lnTo>
                <a:lnTo>
                  <a:pt x="2023935" y="889686"/>
                </a:lnTo>
                <a:lnTo>
                  <a:pt x="2075206" y="875236"/>
                </a:lnTo>
                <a:lnTo>
                  <a:pt x="2124483" y="859857"/>
                </a:lnTo>
                <a:lnTo>
                  <a:pt x="2171676" y="843584"/>
                </a:lnTo>
                <a:lnTo>
                  <a:pt x="2216698" y="826451"/>
                </a:lnTo>
                <a:lnTo>
                  <a:pt x="2259459" y="808491"/>
                </a:lnTo>
                <a:lnTo>
                  <a:pt x="2299871" y="789739"/>
                </a:lnTo>
                <a:lnTo>
                  <a:pt x="2337845" y="770228"/>
                </a:lnTo>
                <a:lnTo>
                  <a:pt x="2373291" y="749991"/>
                </a:lnTo>
                <a:lnTo>
                  <a:pt x="2406121" y="729063"/>
                </a:lnTo>
                <a:lnTo>
                  <a:pt x="2463577" y="685269"/>
                </a:lnTo>
                <a:lnTo>
                  <a:pt x="2509503" y="639116"/>
                </a:lnTo>
                <a:lnTo>
                  <a:pt x="2543187" y="590873"/>
                </a:lnTo>
                <a:lnTo>
                  <a:pt x="2563919" y="540813"/>
                </a:lnTo>
                <a:lnTo>
                  <a:pt x="2570987" y="489204"/>
                </a:lnTo>
                <a:lnTo>
                  <a:pt x="2569206" y="463222"/>
                </a:lnTo>
                <a:lnTo>
                  <a:pt x="2555216" y="412354"/>
                </a:lnTo>
                <a:lnTo>
                  <a:pt x="2527920" y="363168"/>
                </a:lnTo>
                <a:lnTo>
                  <a:pt x="2488026" y="315936"/>
                </a:lnTo>
                <a:lnTo>
                  <a:pt x="2436246" y="270929"/>
                </a:lnTo>
                <a:lnTo>
                  <a:pt x="2373291" y="228416"/>
                </a:lnTo>
                <a:lnTo>
                  <a:pt x="2337845" y="208179"/>
                </a:lnTo>
                <a:lnTo>
                  <a:pt x="2299871" y="188668"/>
                </a:lnTo>
                <a:lnTo>
                  <a:pt x="2259459" y="169916"/>
                </a:lnTo>
                <a:lnTo>
                  <a:pt x="2216698" y="151956"/>
                </a:lnTo>
                <a:lnTo>
                  <a:pt x="2171676" y="134823"/>
                </a:lnTo>
                <a:lnTo>
                  <a:pt x="2124483" y="118550"/>
                </a:lnTo>
                <a:lnTo>
                  <a:pt x="2075206" y="103171"/>
                </a:lnTo>
                <a:lnTo>
                  <a:pt x="2023935" y="88721"/>
                </a:lnTo>
                <a:lnTo>
                  <a:pt x="1970759" y="75232"/>
                </a:lnTo>
                <a:lnTo>
                  <a:pt x="1915767" y="62738"/>
                </a:lnTo>
                <a:lnTo>
                  <a:pt x="1859047" y="51274"/>
                </a:lnTo>
                <a:lnTo>
                  <a:pt x="1800689" y="40874"/>
                </a:lnTo>
                <a:lnTo>
                  <a:pt x="1740781" y="31570"/>
                </a:lnTo>
                <a:lnTo>
                  <a:pt x="1679412" y="23397"/>
                </a:lnTo>
                <a:lnTo>
                  <a:pt x="1616670" y="16389"/>
                </a:lnTo>
                <a:lnTo>
                  <a:pt x="1552646" y="10579"/>
                </a:lnTo>
                <a:lnTo>
                  <a:pt x="1487427" y="6001"/>
                </a:lnTo>
                <a:lnTo>
                  <a:pt x="1421103" y="2689"/>
                </a:lnTo>
                <a:lnTo>
                  <a:pt x="1353762" y="678"/>
                </a:lnTo>
                <a:lnTo>
                  <a:pt x="128549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440" y="4016892"/>
            <a:ext cx="62865" cy="2694305"/>
          </a:xfrm>
          <a:custGeom>
            <a:avLst/>
            <a:gdLst/>
            <a:ahLst/>
            <a:cxnLst/>
            <a:rect l="l" t="t" r="r" b="b"/>
            <a:pathLst>
              <a:path w="62865" h="2694304">
                <a:moveTo>
                  <a:pt x="31320" y="0"/>
                </a:moveTo>
                <a:lnTo>
                  <a:pt x="22022" y="262"/>
                </a:lnTo>
                <a:lnTo>
                  <a:pt x="15660" y="2096"/>
                </a:lnTo>
                <a:lnTo>
                  <a:pt x="9298" y="7075"/>
                </a:lnTo>
                <a:lnTo>
                  <a:pt x="0" y="16771"/>
                </a:lnTo>
                <a:lnTo>
                  <a:pt x="0" y="2677065"/>
                </a:lnTo>
                <a:lnTo>
                  <a:pt x="2691" y="2686738"/>
                </a:lnTo>
                <a:lnTo>
                  <a:pt x="9787" y="2691705"/>
                </a:lnTo>
                <a:lnTo>
                  <a:pt x="19820" y="2693535"/>
                </a:lnTo>
                <a:lnTo>
                  <a:pt x="31320" y="2693797"/>
                </a:lnTo>
                <a:lnTo>
                  <a:pt x="42852" y="2693535"/>
                </a:lnTo>
                <a:lnTo>
                  <a:pt x="52900" y="2691705"/>
                </a:lnTo>
                <a:lnTo>
                  <a:pt x="60002" y="2686738"/>
                </a:lnTo>
                <a:lnTo>
                  <a:pt x="62694" y="2677065"/>
                </a:lnTo>
                <a:lnTo>
                  <a:pt x="62694" y="16771"/>
                </a:lnTo>
                <a:lnTo>
                  <a:pt x="60002" y="14150"/>
                </a:lnTo>
                <a:lnTo>
                  <a:pt x="52900" y="8385"/>
                </a:lnTo>
                <a:lnTo>
                  <a:pt x="42852" y="2620"/>
                </a:lnTo>
                <a:lnTo>
                  <a:pt x="31320" y="0"/>
                </a:lnTo>
                <a:close/>
              </a:path>
            </a:pathLst>
          </a:custGeom>
          <a:solidFill>
            <a:srgbClr val="9B8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35169" y="4104757"/>
            <a:ext cx="564515" cy="2907665"/>
          </a:xfrm>
          <a:custGeom>
            <a:avLst/>
            <a:gdLst/>
            <a:ahLst/>
            <a:cxnLst/>
            <a:rect l="l" t="t" r="r" b="b"/>
            <a:pathLst>
              <a:path w="564515" h="2907665">
                <a:moveTo>
                  <a:pt x="517276" y="0"/>
                </a:moveTo>
                <a:lnTo>
                  <a:pt x="510908" y="3134"/>
                </a:lnTo>
                <a:lnTo>
                  <a:pt x="501609" y="12536"/>
                </a:lnTo>
                <a:lnTo>
                  <a:pt x="0" y="2873634"/>
                </a:lnTo>
                <a:lnTo>
                  <a:pt x="2691" y="2883572"/>
                </a:lnTo>
                <a:lnTo>
                  <a:pt x="9789" y="2890371"/>
                </a:lnTo>
                <a:lnTo>
                  <a:pt x="19820" y="2897167"/>
                </a:lnTo>
                <a:lnTo>
                  <a:pt x="31320" y="2907100"/>
                </a:lnTo>
                <a:lnTo>
                  <a:pt x="564303" y="29251"/>
                </a:lnTo>
                <a:lnTo>
                  <a:pt x="561612" y="26639"/>
                </a:lnTo>
                <a:lnTo>
                  <a:pt x="554516" y="20893"/>
                </a:lnTo>
                <a:lnTo>
                  <a:pt x="544483" y="15147"/>
                </a:lnTo>
                <a:lnTo>
                  <a:pt x="532982" y="12536"/>
                </a:lnTo>
                <a:lnTo>
                  <a:pt x="523654" y="3134"/>
                </a:lnTo>
                <a:lnTo>
                  <a:pt x="517276" y="0"/>
                </a:lnTo>
                <a:close/>
              </a:path>
            </a:pathLst>
          </a:custGeom>
          <a:solidFill>
            <a:srgbClr val="9B8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93015" y="4037841"/>
            <a:ext cx="564515" cy="2907665"/>
          </a:xfrm>
          <a:custGeom>
            <a:avLst/>
            <a:gdLst/>
            <a:ahLst/>
            <a:cxnLst/>
            <a:rect l="l" t="t" r="r" b="b"/>
            <a:pathLst>
              <a:path w="564515" h="2907665">
                <a:moveTo>
                  <a:pt x="47034" y="0"/>
                </a:moveTo>
                <a:lnTo>
                  <a:pt x="40672" y="3134"/>
                </a:lnTo>
                <a:lnTo>
                  <a:pt x="31373" y="12536"/>
                </a:lnTo>
                <a:lnTo>
                  <a:pt x="19864" y="15147"/>
                </a:lnTo>
                <a:lnTo>
                  <a:pt x="9814" y="20893"/>
                </a:lnTo>
                <a:lnTo>
                  <a:pt x="2699" y="26639"/>
                </a:lnTo>
                <a:lnTo>
                  <a:pt x="0" y="29251"/>
                </a:lnTo>
                <a:lnTo>
                  <a:pt x="501662" y="2890356"/>
                </a:lnTo>
                <a:lnTo>
                  <a:pt x="504353" y="2900031"/>
                </a:lnTo>
                <a:lnTo>
                  <a:pt x="511449" y="2905000"/>
                </a:lnTo>
                <a:lnTo>
                  <a:pt x="521482" y="2906830"/>
                </a:lnTo>
                <a:lnTo>
                  <a:pt x="532982" y="2907092"/>
                </a:lnTo>
                <a:lnTo>
                  <a:pt x="544514" y="2897154"/>
                </a:lnTo>
                <a:lnTo>
                  <a:pt x="554563" y="2890354"/>
                </a:lnTo>
                <a:lnTo>
                  <a:pt x="561664" y="2883560"/>
                </a:lnTo>
                <a:lnTo>
                  <a:pt x="564356" y="2873628"/>
                </a:lnTo>
                <a:lnTo>
                  <a:pt x="62694" y="12536"/>
                </a:lnTo>
                <a:lnTo>
                  <a:pt x="53396" y="3134"/>
                </a:lnTo>
                <a:lnTo>
                  <a:pt x="47034" y="0"/>
                </a:lnTo>
                <a:close/>
              </a:path>
            </a:pathLst>
          </a:custGeom>
          <a:solidFill>
            <a:srgbClr val="9B8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968" y="1490407"/>
            <a:ext cx="3778250" cy="2811145"/>
          </a:xfrm>
          <a:custGeom>
            <a:avLst/>
            <a:gdLst/>
            <a:ahLst/>
            <a:cxnLst/>
            <a:rect l="l" t="t" r="r" b="b"/>
            <a:pathLst>
              <a:path w="3778250" h="2811145">
                <a:moveTo>
                  <a:pt x="0" y="2810919"/>
                </a:moveTo>
                <a:lnTo>
                  <a:pt x="3777915" y="2810919"/>
                </a:lnTo>
                <a:lnTo>
                  <a:pt x="3777915" y="0"/>
                </a:lnTo>
                <a:lnTo>
                  <a:pt x="0" y="0"/>
                </a:lnTo>
                <a:lnTo>
                  <a:pt x="0" y="2810919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10263" y="1438625"/>
            <a:ext cx="3903345" cy="102235"/>
          </a:xfrm>
          <a:custGeom>
            <a:avLst/>
            <a:gdLst/>
            <a:ahLst/>
            <a:cxnLst/>
            <a:rect l="l" t="t" r="r" b="b"/>
            <a:pathLst>
              <a:path w="3903345" h="102234">
                <a:moveTo>
                  <a:pt x="3902849" y="0"/>
                </a:moveTo>
                <a:lnTo>
                  <a:pt x="496" y="0"/>
                </a:lnTo>
                <a:lnTo>
                  <a:pt x="0" y="1637"/>
                </a:lnTo>
                <a:lnTo>
                  <a:pt x="0" y="68553"/>
                </a:lnTo>
                <a:lnTo>
                  <a:pt x="2939" y="80828"/>
                </a:lnTo>
                <a:lnTo>
                  <a:pt x="11756" y="91536"/>
                </a:lnTo>
                <a:lnTo>
                  <a:pt x="26453" y="99110"/>
                </a:lnTo>
                <a:lnTo>
                  <a:pt x="47028" y="101982"/>
                </a:lnTo>
                <a:lnTo>
                  <a:pt x="3856311" y="101982"/>
                </a:lnTo>
                <a:lnTo>
                  <a:pt x="3876896" y="99110"/>
                </a:lnTo>
                <a:lnTo>
                  <a:pt x="3891593" y="91536"/>
                </a:lnTo>
                <a:lnTo>
                  <a:pt x="3900408" y="80828"/>
                </a:lnTo>
                <a:lnTo>
                  <a:pt x="3903345" y="68553"/>
                </a:lnTo>
                <a:lnTo>
                  <a:pt x="3903345" y="1637"/>
                </a:lnTo>
                <a:lnTo>
                  <a:pt x="3902849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10263" y="4200924"/>
            <a:ext cx="3903345" cy="117475"/>
          </a:xfrm>
          <a:custGeom>
            <a:avLst/>
            <a:gdLst/>
            <a:ahLst/>
            <a:cxnLst/>
            <a:rect l="l" t="t" r="r" b="b"/>
            <a:pathLst>
              <a:path w="3903345" h="117475">
                <a:moveTo>
                  <a:pt x="3856311" y="0"/>
                </a:moveTo>
                <a:lnTo>
                  <a:pt x="47028" y="0"/>
                </a:lnTo>
                <a:lnTo>
                  <a:pt x="26453" y="2881"/>
                </a:lnTo>
                <a:lnTo>
                  <a:pt x="11756" y="10475"/>
                </a:lnTo>
                <a:lnTo>
                  <a:pt x="2939" y="21202"/>
                </a:lnTo>
                <a:lnTo>
                  <a:pt x="0" y="33486"/>
                </a:lnTo>
                <a:lnTo>
                  <a:pt x="0" y="83687"/>
                </a:lnTo>
                <a:lnTo>
                  <a:pt x="2939" y="95971"/>
                </a:lnTo>
                <a:lnTo>
                  <a:pt x="11756" y="106698"/>
                </a:lnTo>
                <a:lnTo>
                  <a:pt x="26453" y="114291"/>
                </a:lnTo>
                <a:lnTo>
                  <a:pt x="47028" y="117173"/>
                </a:lnTo>
                <a:lnTo>
                  <a:pt x="3856311" y="117173"/>
                </a:lnTo>
                <a:lnTo>
                  <a:pt x="3876896" y="114291"/>
                </a:lnTo>
                <a:lnTo>
                  <a:pt x="3891593" y="106698"/>
                </a:lnTo>
                <a:lnTo>
                  <a:pt x="3900408" y="95971"/>
                </a:lnTo>
                <a:lnTo>
                  <a:pt x="3903345" y="83687"/>
                </a:lnTo>
                <a:lnTo>
                  <a:pt x="3903345" y="33486"/>
                </a:lnTo>
                <a:lnTo>
                  <a:pt x="3900408" y="21202"/>
                </a:lnTo>
                <a:lnTo>
                  <a:pt x="3891593" y="10475"/>
                </a:lnTo>
                <a:lnTo>
                  <a:pt x="3876896" y="2881"/>
                </a:lnTo>
                <a:lnTo>
                  <a:pt x="3856311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34684" y="1571243"/>
            <a:ext cx="3686810" cy="2554605"/>
          </a:xfrm>
          <a:custGeom>
            <a:avLst/>
            <a:gdLst/>
            <a:ahLst/>
            <a:cxnLst/>
            <a:rect l="l" t="t" r="r" b="b"/>
            <a:pathLst>
              <a:path w="3686809" h="2554604">
                <a:moveTo>
                  <a:pt x="0" y="2554224"/>
                </a:moveTo>
                <a:lnTo>
                  <a:pt x="3686556" y="2554224"/>
                </a:lnTo>
                <a:lnTo>
                  <a:pt x="3686556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34684" y="1589658"/>
            <a:ext cx="3716654" cy="22713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2075" marR="306705">
              <a:lnSpc>
                <a:spcPct val="95200"/>
              </a:lnSpc>
              <a:spcBef>
                <a:spcPts val="185"/>
              </a:spcBef>
            </a:pPr>
            <a:r>
              <a:rPr sz="1400" b="1" spc="-5" dirty="0">
                <a:latin typeface="Arial"/>
                <a:cs typeface="Arial"/>
              </a:rPr>
              <a:t>Out of the </a:t>
            </a:r>
            <a:r>
              <a:rPr sz="1400" b="1" dirty="0">
                <a:latin typeface="Arial"/>
                <a:cs typeface="Arial"/>
              </a:rPr>
              <a:t>212 </a:t>
            </a:r>
            <a:r>
              <a:rPr sz="1400" b="1" spc="-5" dirty="0">
                <a:latin typeface="Arial"/>
                <a:cs typeface="Arial"/>
              </a:rPr>
              <a:t>respondents </a:t>
            </a:r>
            <a:r>
              <a:rPr sz="1400" b="1" spc="5" dirty="0">
                <a:latin typeface="Arial"/>
                <a:cs typeface="Arial"/>
              </a:rPr>
              <a:t>who  </a:t>
            </a:r>
            <a:r>
              <a:rPr sz="1400" b="1" dirty="0">
                <a:latin typeface="Arial"/>
                <a:cs typeface="Arial"/>
              </a:rPr>
              <a:t>answered </a:t>
            </a:r>
            <a:r>
              <a:rPr sz="1400" b="1" spc="-5" dirty="0">
                <a:latin typeface="Arial"/>
                <a:cs typeface="Arial"/>
              </a:rPr>
              <a:t>this question, </a:t>
            </a:r>
            <a:r>
              <a:rPr sz="1400" b="1" dirty="0">
                <a:latin typeface="Arial"/>
                <a:cs typeface="Arial"/>
              </a:rPr>
              <a:t>126 </a:t>
            </a:r>
            <a:r>
              <a:rPr sz="1400" b="1" spc="-10" dirty="0">
                <a:latin typeface="Arial"/>
                <a:cs typeface="Arial"/>
              </a:rPr>
              <a:t>(59.4%)  </a:t>
            </a:r>
            <a:r>
              <a:rPr sz="1400" b="1" spc="-5" dirty="0">
                <a:latin typeface="Arial"/>
                <a:cs typeface="Arial"/>
              </a:rPr>
              <a:t>organisations give </a:t>
            </a:r>
            <a:r>
              <a:rPr sz="1400" b="1" dirty="0">
                <a:latin typeface="Arial"/>
                <a:cs typeface="Arial"/>
              </a:rPr>
              <a:t>some </a:t>
            </a:r>
            <a:r>
              <a:rPr sz="1400" b="1" spc="-5" dirty="0">
                <a:latin typeface="Arial"/>
                <a:cs typeface="Arial"/>
              </a:rPr>
              <a:t>form of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equity  compensation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their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employees.</a:t>
            </a:r>
            <a:endParaRPr sz="1400">
              <a:latin typeface="Arial"/>
              <a:cs typeface="Arial"/>
            </a:endParaRPr>
          </a:p>
          <a:p>
            <a:pPr marL="92075" marR="299085">
              <a:lnSpc>
                <a:spcPts val="1600"/>
              </a:lnSpc>
              <a:spcBef>
                <a:spcPts val="35"/>
              </a:spcBef>
            </a:pPr>
            <a:r>
              <a:rPr sz="1400" b="1" dirty="0">
                <a:latin typeface="Arial"/>
                <a:cs typeface="Arial"/>
              </a:rPr>
              <a:t>Stock </a:t>
            </a:r>
            <a:r>
              <a:rPr sz="1400" b="1" spc="-5" dirty="0">
                <a:latin typeface="Arial"/>
                <a:cs typeface="Arial"/>
              </a:rPr>
              <a:t>options and </a:t>
            </a:r>
            <a:r>
              <a:rPr sz="1400" b="1" dirty="0">
                <a:latin typeface="Arial"/>
                <a:cs typeface="Arial"/>
              </a:rPr>
              <a:t>restricted stocks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are  </a:t>
            </a:r>
            <a:r>
              <a:rPr sz="1400" b="1" spc="-5" dirty="0">
                <a:latin typeface="Arial"/>
                <a:cs typeface="Arial"/>
              </a:rPr>
              <a:t>the most prevalent form of </a:t>
            </a:r>
            <a:r>
              <a:rPr sz="1400" b="1" spc="-40" dirty="0">
                <a:latin typeface="Arial"/>
                <a:cs typeface="Arial"/>
              </a:rPr>
              <a:t>LTI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plans</a:t>
            </a:r>
            <a:endParaRPr sz="1400">
              <a:latin typeface="Arial"/>
              <a:cs typeface="Arial"/>
            </a:endParaRPr>
          </a:p>
          <a:p>
            <a:pPr marL="92075" marR="291465">
              <a:lnSpc>
                <a:spcPts val="16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used </a:t>
            </a:r>
            <a:r>
              <a:rPr sz="1400" b="1" dirty="0">
                <a:latin typeface="Arial"/>
                <a:cs typeface="Arial"/>
              </a:rPr>
              <a:t>across sectors </a:t>
            </a:r>
            <a:r>
              <a:rPr sz="1400" b="1" spc="-5" dirty="0">
                <a:latin typeface="Arial"/>
                <a:cs typeface="Arial"/>
              </a:rPr>
              <a:t>according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our  respondents. Coverage under </a:t>
            </a:r>
            <a:r>
              <a:rPr sz="1400" b="1" spc="-40" dirty="0">
                <a:latin typeface="Arial"/>
                <a:cs typeface="Arial"/>
              </a:rPr>
              <a:t>LTI </a:t>
            </a:r>
            <a:r>
              <a:rPr sz="1400" b="1" spc="-5" dirty="0">
                <a:latin typeface="Arial"/>
                <a:cs typeface="Arial"/>
              </a:rPr>
              <a:t>plans 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prevalent more </a:t>
            </a:r>
            <a:r>
              <a:rPr sz="1400" b="1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top executive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92075" marR="777240">
              <a:lnSpc>
                <a:spcPts val="1600"/>
              </a:lnSpc>
            </a:pPr>
            <a:r>
              <a:rPr sz="1400" b="1" spc="-5" dirty="0">
                <a:latin typeface="Arial"/>
                <a:cs typeface="Arial"/>
              </a:rPr>
              <a:t>senior management levels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across  sectors.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53956" y="6806183"/>
            <a:ext cx="1353820" cy="441959"/>
          </a:xfrm>
          <a:custGeom>
            <a:avLst/>
            <a:gdLst/>
            <a:ahLst/>
            <a:cxnLst/>
            <a:rect l="l" t="t" r="r" b="b"/>
            <a:pathLst>
              <a:path w="1353820" h="441959">
                <a:moveTo>
                  <a:pt x="722376" y="0"/>
                </a:moveTo>
                <a:lnTo>
                  <a:pt x="652814" y="1011"/>
                </a:lnTo>
                <a:lnTo>
                  <a:pt x="585121" y="3984"/>
                </a:lnTo>
                <a:lnTo>
                  <a:pt x="519600" y="8826"/>
                </a:lnTo>
                <a:lnTo>
                  <a:pt x="456555" y="15444"/>
                </a:lnTo>
                <a:lnTo>
                  <a:pt x="396287" y="23745"/>
                </a:lnTo>
                <a:lnTo>
                  <a:pt x="339099" y="33638"/>
                </a:lnTo>
                <a:lnTo>
                  <a:pt x="285296" y="45029"/>
                </a:lnTo>
                <a:lnTo>
                  <a:pt x="235179" y="57825"/>
                </a:lnTo>
                <a:lnTo>
                  <a:pt x="189051" y="71935"/>
                </a:lnTo>
                <a:lnTo>
                  <a:pt x="147216" y="87266"/>
                </a:lnTo>
                <a:lnTo>
                  <a:pt x="109976" y="103724"/>
                </a:lnTo>
                <a:lnTo>
                  <a:pt x="50493" y="139655"/>
                </a:lnTo>
                <a:lnTo>
                  <a:pt x="13027" y="178987"/>
                </a:lnTo>
                <a:lnTo>
                  <a:pt x="0" y="220979"/>
                </a:lnTo>
                <a:lnTo>
                  <a:pt x="3307" y="242262"/>
                </a:lnTo>
                <a:lnTo>
                  <a:pt x="28857" y="283017"/>
                </a:lnTo>
                <a:lnTo>
                  <a:pt x="77634" y="320741"/>
                </a:lnTo>
                <a:lnTo>
                  <a:pt x="147216" y="354693"/>
                </a:lnTo>
                <a:lnTo>
                  <a:pt x="189051" y="370024"/>
                </a:lnTo>
                <a:lnTo>
                  <a:pt x="235179" y="384134"/>
                </a:lnTo>
                <a:lnTo>
                  <a:pt x="285296" y="396930"/>
                </a:lnTo>
                <a:lnTo>
                  <a:pt x="339099" y="408321"/>
                </a:lnTo>
                <a:lnTo>
                  <a:pt x="396287" y="418214"/>
                </a:lnTo>
                <a:lnTo>
                  <a:pt x="456555" y="426515"/>
                </a:lnTo>
                <a:lnTo>
                  <a:pt x="519600" y="433133"/>
                </a:lnTo>
                <a:lnTo>
                  <a:pt x="585121" y="437975"/>
                </a:lnTo>
                <a:lnTo>
                  <a:pt x="652814" y="440948"/>
                </a:lnTo>
                <a:lnTo>
                  <a:pt x="722376" y="441959"/>
                </a:lnTo>
                <a:lnTo>
                  <a:pt x="791937" y="440948"/>
                </a:lnTo>
                <a:lnTo>
                  <a:pt x="859630" y="437975"/>
                </a:lnTo>
                <a:lnTo>
                  <a:pt x="925151" y="433133"/>
                </a:lnTo>
                <a:lnTo>
                  <a:pt x="988196" y="426515"/>
                </a:lnTo>
                <a:lnTo>
                  <a:pt x="1048464" y="418214"/>
                </a:lnTo>
                <a:lnTo>
                  <a:pt x="1105652" y="408321"/>
                </a:lnTo>
                <a:lnTo>
                  <a:pt x="1159455" y="396930"/>
                </a:lnTo>
                <a:lnTo>
                  <a:pt x="1209572" y="384134"/>
                </a:lnTo>
                <a:lnTo>
                  <a:pt x="1255700" y="370024"/>
                </a:lnTo>
                <a:lnTo>
                  <a:pt x="1297535" y="354693"/>
                </a:lnTo>
                <a:lnTo>
                  <a:pt x="1334775" y="338235"/>
                </a:lnTo>
                <a:lnTo>
                  <a:pt x="1353312" y="328208"/>
                </a:lnTo>
                <a:lnTo>
                  <a:pt x="1353312" y="113751"/>
                </a:lnTo>
                <a:lnTo>
                  <a:pt x="1297535" y="87266"/>
                </a:lnTo>
                <a:lnTo>
                  <a:pt x="1255700" y="71935"/>
                </a:lnTo>
                <a:lnTo>
                  <a:pt x="1209572" y="57825"/>
                </a:lnTo>
                <a:lnTo>
                  <a:pt x="1159455" y="45029"/>
                </a:lnTo>
                <a:lnTo>
                  <a:pt x="1105652" y="33638"/>
                </a:lnTo>
                <a:lnTo>
                  <a:pt x="1048464" y="23745"/>
                </a:lnTo>
                <a:lnTo>
                  <a:pt x="988196" y="15444"/>
                </a:lnTo>
                <a:lnTo>
                  <a:pt x="925151" y="8826"/>
                </a:lnTo>
                <a:lnTo>
                  <a:pt x="859630" y="3984"/>
                </a:lnTo>
                <a:lnTo>
                  <a:pt x="791937" y="1011"/>
                </a:lnTo>
                <a:lnTo>
                  <a:pt x="7223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46905" y="3868070"/>
            <a:ext cx="336550" cy="273050"/>
          </a:xfrm>
          <a:custGeom>
            <a:avLst/>
            <a:gdLst/>
            <a:ahLst/>
            <a:cxnLst/>
            <a:rect l="l" t="t" r="r" b="b"/>
            <a:pathLst>
              <a:path w="336550" h="273050">
                <a:moveTo>
                  <a:pt x="15917" y="0"/>
                </a:moveTo>
                <a:lnTo>
                  <a:pt x="27995" y="6128"/>
                </a:lnTo>
                <a:lnTo>
                  <a:pt x="37775" y="16859"/>
                </a:lnTo>
                <a:lnTo>
                  <a:pt x="41803" y="27586"/>
                </a:lnTo>
                <a:lnTo>
                  <a:pt x="60582" y="33336"/>
                </a:lnTo>
                <a:lnTo>
                  <a:pt x="121150" y="58636"/>
                </a:lnTo>
                <a:lnTo>
                  <a:pt x="139928" y="64386"/>
                </a:lnTo>
                <a:lnTo>
                  <a:pt x="147972" y="72619"/>
                </a:lnTo>
                <a:lnTo>
                  <a:pt x="158322" y="84307"/>
                </a:lnTo>
                <a:lnTo>
                  <a:pt x="177878" y="107497"/>
                </a:lnTo>
                <a:lnTo>
                  <a:pt x="213543" y="150238"/>
                </a:lnTo>
                <a:lnTo>
                  <a:pt x="229253" y="163282"/>
                </a:lnTo>
                <a:lnTo>
                  <a:pt x="256468" y="180912"/>
                </a:lnTo>
                <a:lnTo>
                  <a:pt x="292890" y="198542"/>
                </a:lnTo>
                <a:lnTo>
                  <a:pt x="336221" y="211585"/>
                </a:lnTo>
                <a:lnTo>
                  <a:pt x="336221" y="272891"/>
                </a:lnTo>
                <a:lnTo>
                  <a:pt x="235005" y="233028"/>
                </a:lnTo>
                <a:lnTo>
                  <a:pt x="160241" y="200453"/>
                </a:lnTo>
                <a:lnTo>
                  <a:pt x="115376" y="174785"/>
                </a:lnTo>
                <a:lnTo>
                  <a:pt x="77427" y="105793"/>
                </a:lnTo>
                <a:lnTo>
                  <a:pt x="66314" y="88933"/>
                </a:lnTo>
                <a:lnTo>
                  <a:pt x="55201" y="79719"/>
                </a:lnTo>
                <a:lnTo>
                  <a:pt x="28364" y="61323"/>
                </a:lnTo>
                <a:lnTo>
                  <a:pt x="17251" y="52133"/>
                </a:lnTo>
                <a:lnTo>
                  <a:pt x="8437" y="46191"/>
                </a:lnTo>
                <a:lnTo>
                  <a:pt x="1916" y="32201"/>
                </a:lnTo>
                <a:lnTo>
                  <a:pt x="0" y="15914"/>
                </a:lnTo>
                <a:lnTo>
                  <a:pt x="4996" y="3080"/>
                </a:lnTo>
                <a:lnTo>
                  <a:pt x="15917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64156" y="3941653"/>
            <a:ext cx="319405" cy="285750"/>
          </a:xfrm>
          <a:custGeom>
            <a:avLst/>
            <a:gdLst/>
            <a:ahLst/>
            <a:cxnLst/>
            <a:rect l="l" t="t" r="r" b="b"/>
            <a:pathLst>
              <a:path w="319404" h="285750">
                <a:moveTo>
                  <a:pt x="16864" y="0"/>
                </a:moveTo>
                <a:lnTo>
                  <a:pt x="42935" y="6140"/>
                </a:lnTo>
                <a:lnTo>
                  <a:pt x="69006" y="16876"/>
                </a:lnTo>
                <a:lnTo>
                  <a:pt x="85870" y="27603"/>
                </a:lnTo>
                <a:lnTo>
                  <a:pt x="96405" y="43902"/>
                </a:lnTo>
                <a:lnTo>
                  <a:pt x="124198" y="65945"/>
                </a:lnTo>
                <a:lnTo>
                  <a:pt x="191102" y="108680"/>
                </a:lnTo>
                <a:lnTo>
                  <a:pt x="318969" y="187056"/>
                </a:lnTo>
                <a:lnTo>
                  <a:pt x="294417" y="285161"/>
                </a:lnTo>
                <a:lnTo>
                  <a:pt x="267971" y="268306"/>
                </a:lnTo>
                <a:lnTo>
                  <a:pt x="173656" y="216187"/>
                </a:lnTo>
                <a:lnTo>
                  <a:pt x="147188" y="199309"/>
                </a:lnTo>
                <a:lnTo>
                  <a:pt x="135500" y="195480"/>
                </a:lnTo>
                <a:lnTo>
                  <a:pt x="108864" y="187056"/>
                </a:lnTo>
                <a:lnTo>
                  <a:pt x="79922" y="178632"/>
                </a:lnTo>
                <a:lnTo>
                  <a:pt x="61317" y="174803"/>
                </a:lnTo>
                <a:lnTo>
                  <a:pt x="43120" y="163866"/>
                </a:lnTo>
                <a:lnTo>
                  <a:pt x="26063" y="151793"/>
                </a:lnTo>
                <a:lnTo>
                  <a:pt x="11304" y="142024"/>
                </a:lnTo>
                <a:lnTo>
                  <a:pt x="0" y="138003"/>
                </a:lnTo>
                <a:lnTo>
                  <a:pt x="0" y="3056"/>
                </a:lnTo>
                <a:lnTo>
                  <a:pt x="16864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64156" y="3944710"/>
            <a:ext cx="257610" cy="245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16927" y="3822098"/>
            <a:ext cx="282575" cy="196215"/>
          </a:xfrm>
          <a:custGeom>
            <a:avLst/>
            <a:gdLst/>
            <a:ahLst/>
            <a:cxnLst/>
            <a:rect l="l" t="t" r="r" b="b"/>
            <a:pathLst>
              <a:path w="282575" h="196214">
                <a:moveTo>
                  <a:pt x="12296" y="0"/>
                </a:moveTo>
                <a:lnTo>
                  <a:pt x="24552" y="12252"/>
                </a:lnTo>
                <a:lnTo>
                  <a:pt x="73614" y="12252"/>
                </a:lnTo>
                <a:lnTo>
                  <a:pt x="134974" y="61305"/>
                </a:lnTo>
                <a:lnTo>
                  <a:pt x="163142" y="76634"/>
                </a:lnTo>
                <a:lnTo>
                  <a:pt x="213163" y="110358"/>
                </a:lnTo>
                <a:lnTo>
                  <a:pt x="260887" y="144082"/>
                </a:lnTo>
                <a:lnTo>
                  <a:pt x="282162" y="159411"/>
                </a:lnTo>
                <a:lnTo>
                  <a:pt x="269906" y="171705"/>
                </a:lnTo>
                <a:lnTo>
                  <a:pt x="269906" y="183958"/>
                </a:lnTo>
                <a:lnTo>
                  <a:pt x="257651" y="196210"/>
                </a:lnTo>
                <a:lnTo>
                  <a:pt x="110422" y="110358"/>
                </a:lnTo>
                <a:lnTo>
                  <a:pt x="93749" y="104608"/>
                </a:lnTo>
                <a:lnTo>
                  <a:pt x="69018" y="91958"/>
                </a:lnTo>
                <a:lnTo>
                  <a:pt x="46586" y="79308"/>
                </a:lnTo>
                <a:lnTo>
                  <a:pt x="36807" y="73558"/>
                </a:lnTo>
                <a:lnTo>
                  <a:pt x="36807" y="61305"/>
                </a:lnTo>
                <a:lnTo>
                  <a:pt x="36615" y="52109"/>
                </a:lnTo>
                <a:lnTo>
                  <a:pt x="15545" y="17421"/>
                </a:lnTo>
                <a:lnTo>
                  <a:pt x="0" y="12252"/>
                </a:lnTo>
                <a:lnTo>
                  <a:pt x="12296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04672" y="3809804"/>
            <a:ext cx="12700" cy="24765"/>
          </a:xfrm>
          <a:custGeom>
            <a:avLst/>
            <a:gdLst/>
            <a:ahLst/>
            <a:cxnLst/>
            <a:rect l="l" t="t" r="r" b="b"/>
            <a:pathLst>
              <a:path w="12700" h="24764">
                <a:moveTo>
                  <a:pt x="0" y="0"/>
                </a:moveTo>
                <a:lnTo>
                  <a:pt x="12255" y="12294"/>
                </a:lnTo>
                <a:lnTo>
                  <a:pt x="12255" y="24547"/>
                </a:lnTo>
                <a:lnTo>
                  <a:pt x="0" y="12294"/>
                </a:lnTo>
                <a:lnTo>
                  <a:pt x="0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02797" y="3907951"/>
            <a:ext cx="150484" cy="183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48152" y="4030603"/>
            <a:ext cx="135255" cy="257810"/>
          </a:xfrm>
          <a:custGeom>
            <a:avLst/>
            <a:gdLst/>
            <a:ahLst/>
            <a:cxnLst/>
            <a:rect l="l" t="t" r="r" b="b"/>
            <a:pathLst>
              <a:path w="135254" h="257810">
                <a:moveTo>
                  <a:pt x="73614" y="0"/>
                </a:moveTo>
                <a:lnTo>
                  <a:pt x="134974" y="24505"/>
                </a:lnTo>
                <a:lnTo>
                  <a:pt x="122677" y="257557"/>
                </a:lnTo>
                <a:lnTo>
                  <a:pt x="0" y="220757"/>
                </a:lnTo>
                <a:lnTo>
                  <a:pt x="73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21767" y="3705190"/>
            <a:ext cx="662940" cy="737870"/>
          </a:xfrm>
          <a:custGeom>
            <a:avLst/>
            <a:gdLst/>
            <a:ahLst/>
            <a:cxnLst/>
            <a:rect l="l" t="t" r="r" b="b"/>
            <a:pathLst>
              <a:path w="662940" h="737870">
                <a:moveTo>
                  <a:pt x="584830" y="0"/>
                </a:moveTo>
                <a:lnTo>
                  <a:pt x="622776" y="56912"/>
                </a:lnTo>
                <a:lnTo>
                  <a:pt x="642514" y="170556"/>
                </a:lnTo>
                <a:lnTo>
                  <a:pt x="659953" y="291092"/>
                </a:lnTo>
                <a:lnTo>
                  <a:pt x="662449" y="362172"/>
                </a:lnTo>
                <a:lnTo>
                  <a:pt x="652914" y="378424"/>
                </a:lnTo>
                <a:lnTo>
                  <a:pt x="627565" y="413933"/>
                </a:lnTo>
                <a:lnTo>
                  <a:pt x="591291" y="462663"/>
                </a:lnTo>
                <a:lnTo>
                  <a:pt x="465789" y="627808"/>
                </a:lnTo>
                <a:lnTo>
                  <a:pt x="434686" y="669051"/>
                </a:lnTo>
                <a:lnTo>
                  <a:pt x="417094" y="693330"/>
                </a:lnTo>
                <a:lnTo>
                  <a:pt x="382980" y="733388"/>
                </a:lnTo>
                <a:lnTo>
                  <a:pt x="328160" y="737798"/>
                </a:lnTo>
                <a:lnTo>
                  <a:pt x="213535" y="698511"/>
                </a:lnTo>
                <a:lnTo>
                  <a:pt x="0" y="607477"/>
                </a:lnTo>
                <a:lnTo>
                  <a:pt x="32672" y="411456"/>
                </a:lnTo>
                <a:lnTo>
                  <a:pt x="281966" y="411456"/>
                </a:lnTo>
                <a:lnTo>
                  <a:pt x="331224" y="411266"/>
                </a:lnTo>
                <a:lnTo>
                  <a:pt x="340005" y="395396"/>
                </a:lnTo>
                <a:lnTo>
                  <a:pt x="356967" y="366100"/>
                </a:lnTo>
                <a:lnTo>
                  <a:pt x="470253" y="173210"/>
                </a:lnTo>
                <a:lnTo>
                  <a:pt x="500845" y="120697"/>
                </a:lnTo>
                <a:lnTo>
                  <a:pt x="528709" y="72323"/>
                </a:lnTo>
                <a:lnTo>
                  <a:pt x="552027" y="31014"/>
                </a:lnTo>
                <a:lnTo>
                  <a:pt x="559903" y="9955"/>
                </a:lnTo>
                <a:lnTo>
                  <a:pt x="568920" y="382"/>
                </a:lnTo>
                <a:lnTo>
                  <a:pt x="584830" y="0"/>
                </a:lnTo>
                <a:close/>
              </a:path>
              <a:path w="662940" h="737870">
                <a:moveTo>
                  <a:pt x="49062" y="313119"/>
                </a:moveTo>
                <a:lnTo>
                  <a:pt x="91427" y="333630"/>
                </a:lnTo>
                <a:lnTo>
                  <a:pt x="185548" y="375993"/>
                </a:lnTo>
                <a:lnTo>
                  <a:pt x="281966" y="411456"/>
                </a:lnTo>
                <a:lnTo>
                  <a:pt x="32672" y="411456"/>
                </a:lnTo>
                <a:lnTo>
                  <a:pt x="49062" y="313119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00975" y="4815571"/>
            <a:ext cx="189230" cy="356870"/>
          </a:xfrm>
          <a:custGeom>
            <a:avLst/>
            <a:gdLst/>
            <a:ahLst/>
            <a:cxnLst/>
            <a:rect l="l" t="t" r="r" b="b"/>
            <a:pathLst>
              <a:path w="189229" h="356870">
                <a:moveTo>
                  <a:pt x="127852" y="0"/>
                </a:moveTo>
                <a:lnTo>
                  <a:pt x="127852" y="110358"/>
                </a:lnTo>
                <a:lnTo>
                  <a:pt x="149510" y="150791"/>
                </a:lnTo>
                <a:lnTo>
                  <a:pt x="172320" y="194679"/>
                </a:lnTo>
                <a:lnTo>
                  <a:pt x="188230" y="236269"/>
                </a:lnTo>
                <a:lnTo>
                  <a:pt x="189189" y="269810"/>
                </a:lnTo>
                <a:lnTo>
                  <a:pt x="182863" y="286491"/>
                </a:lnTo>
                <a:lnTo>
                  <a:pt x="166186" y="302015"/>
                </a:lnTo>
                <a:lnTo>
                  <a:pt x="142610" y="319837"/>
                </a:lnTo>
                <a:lnTo>
                  <a:pt x="115585" y="343410"/>
                </a:lnTo>
                <a:lnTo>
                  <a:pt x="86449" y="356828"/>
                </a:lnTo>
                <a:lnTo>
                  <a:pt x="57313" y="349547"/>
                </a:lnTo>
                <a:lnTo>
                  <a:pt x="32777" y="333060"/>
                </a:lnTo>
                <a:lnTo>
                  <a:pt x="29647" y="330161"/>
                </a:lnTo>
                <a:lnTo>
                  <a:pt x="31052" y="329225"/>
                </a:lnTo>
                <a:lnTo>
                  <a:pt x="41978" y="318863"/>
                </a:lnTo>
                <a:lnTo>
                  <a:pt x="49262" y="310821"/>
                </a:lnTo>
                <a:lnTo>
                  <a:pt x="54246" y="300473"/>
                </a:lnTo>
                <a:lnTo>
                  <a:pt x="59230" y="280921"/>
                </a:lnTo>
                <a:lnTo>
                  <a:pt x="60756" y="273448"/>
                </a:lnTo>
                <a:lnTo>
                  <a:pt x="95458" y="273448"/>
                </a:lnTo>
                <a:lnTo>
                  <a:pt x="103317" y="269810"/>
                </a:lnTo>
                <a:lnTo>
                  <a:pt x="97566" y="260806"/>
                </a:lnTo>
                <a:lnTo>
                  <a:pt x="84915" y="252942"/>
                </a:lnTo>
                <a:lnTo>
                  <a:pt x="72264" y="247376"/>
                </a:lnTo>
                <a:lnTo>
                  <a:pt x="66514" y="245263"/>
                </a:lnTo>
                <a:lnTo>
                  <a:pt x="18714" y="245263"/>
                </a:lnTo>
                <a:lnTo>
                  <a:pt x="18976" y="243737"/>
                </a:lnTo>
                <a:lnTo>
                  <a:pt x="17251" y="220550"/>
                </a:lnTo>
                <a:lnTo>
                  <a:pt x="5175" y="196210"/>
                </a:lnTo>
                <a:lnTo>
                  <a:pt x="0" y="172075"/>
                </a:lnTo>
                <a:lnTo>
                  <a:pt x="575" y="141031"/>
                </a:lnTo>
                <a:lnTo>
                  <a:pt x="3450" y="109988"/>
                </a:lnTo>
                <a:lnTo>
                  <a:pt x="5175" y="85852"/>
                </a:lnTo>
                <a:lnTo>
                  <a:pt x="9009" y="63996"/>
                </a:lnTo>
                <a:lnTo>
                  <a:pt x="17443" y="39847"/>
                </a:lnTo>
                <a:lnTo>
                  <a:pt x="25877" y="20300"/>
                </a:lnTo>
                <a:lnTo>
                  <a:pt x="29710" y="12252"/>
                </a:lnTo>
                <a:lnTo>
                  <a:pt x="127852" y="0"/>
                </a:lnTo>
                <a:close/>
              </a:path>
              <a:path w="189229" h="356870">
                <a:moveTo>
                  <a:pt x="18714" y="245263"/>
                </a:moveTo>
                <a:lnTo>
                  <a:pt x="66514" y="245263"/>
                </a:lnTo>
                <a:lnTo>
                  <a:pt x="61156" y="271492"/>
                </a:lnTo>
                <a:lnTo>
                  <a:pt x="56738" y="271533"/>
                </a:lnTo>
                <a:lnTo>
                  <a:pt x="41978" y="282063"/>
                </a:lnTo>
                <a:lnTo>
                  <a:pt x="31244" y="301615"/>
                </a:lnTo>
                <a:lnTo>
                  <a:pt x="20510" y="309668"/>
                </a:lnTo>
                <a:lnTo>
                  <a:pt x="14376" y="313119"/>
                </a:lnTo>
                <a:lnTo>
                  <a:pt x="17443" y="318863"/>
                </a:lnTo>
                <a:lnTo>
                  <a:pt x="29647" y="330161"/>
                </a:lnTo>
                <a:lnTo>
                  <a:pt x="18976" y="337273"/>
                </a:lnTo>
                <a:lnTo>
                  <a:pt x="9200" y="336117"/>
                </a:lnTo>
                <a:lnTo>
                  <a:pt x="5175" y="318863"/>
                </a:lnTo>
                <a:lnTo>
                  <a:pt x="13865" y="273448"/>
                </a:lnTo>
                <a:lnTo>
                  <a:pt x="18714" y="245263"/>
                </a:lnTo>
                <a:close/>
              </a:path>
              <a:path w="189229" h="356870">
                <a:moveTo>
                  <a:pt x="61156" y="271492"/>
                </a:moveTo>
                <a:lnTo>
                  <a:pt x="49262" y="310821"/>
                </a:lnTo>
                <a:lnTo>
                  <a:pt x="29647" y="330161"/>
                </a:lnTo>
                <a:lnTo>
                  <a:pt x="17443" y="318863"/>
                </a:lnTo>
                <a:lnTo>
                  <a:pt x="14376" y="313119"/>
                </a:lnTo>
                <a:lnTo>
                  <a:pt x="20510" y="309668"/>
                </a:lnTo>
                <a:lnTo>
                  <a:pt x="31244" y="301615"/>
                </a:lnTo>
                <a:lnTo>
                  <a:pt x="41978" y="282063"/>
                </a:lnTo>
                <a:lnTo>
                  <a:pt x="56738" y="271533"/>
                </a:lnTo>
                <a:lnTo>
                  <a:pt x="61156" y="271492"/>
                </a:lnTo>
                <a:close/>
              </a:path>
              <a:path w="189229" h="356870">
                <a:moveTo>
                  <a:pt x="77248" y="271342"/>
                </a:moveTo>
                <a:lnTo>
                  <a:pt x="95458" y="273448"/>
                </a:lnTo>
                <a:lnTo>
                  <a:pt x="60756" y="273448"/>
                </a:lnTo>
                <a:lnTo>
                  <a:pt x="61156" y="271492"/>
                </a:lnTo>
                <a:lnTo>
                  <a:pt x="77248" y="271342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569347" y="4815571"/>
            <a:ext cx="184150" cy="135255"/>
          </a:xfrm>
          <a:custGeom>
            <a:avLst/>
            <a:gdLst/>
            <a:ahLst/>
            <a:cxnLst/>
            <a:rect l="l" t="t" r="r" b="b"/>
            <a:pathLst>
              <a:path w="184150" h="135254">
                <a:moveTo>
                  <a:pt x="171744" y="0"/>
                </a:moveTo>
                <a:lnTo>
                  <a:pt x="184011" y="110358"/>
                </a:lnTo>
                <a:lnTo>
                  <a:pt x="0" y="134905"/>
                </a:lnTo>
                <a:lnTo>
                  <a:pt x="0" y="24505"/>
                </a:lnTo>
                <a:lnTo>
                  <a:pt x="171744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409871" y="3699446"/>
            <a:ext cx="368300" cy="1214755"/>
          </a:xfrm>
          <a:custGeom>
            <a:avLst/>
            <a:gdLst/>
            <a:ahLst/>
            <a:cxnLst/>
            <a:rect l="l" t="t" r="r" b="b"/>
            <a:pathLst>
              <a:path w="368300" h="1214754">
                <a:moveTo>
                  <a:pt x="122673" y="0"/>
                </a:moveTo>
                <a:lnTo>
                  <a:pt x="143950" y="7658"/>
                </a:lnTo>
                <a:lnTo>
                  <a:pt x="154876" y="15321"/>
                </a:lnTo>
                <a:lnTo>
                  <a:pt x="158901" y="27586"/>
                </a:lnTo>
                <a:lnTo>
                  <a:pt x="159476" y="49052"/>
                </a:lnTo>
                <a:lnTo>
                  <a:pt x="169781" y="88989"/>
                </a:lnTo>
                <a:lnTo>
                  <a:pt x="180472" y="139873"/>
                </a:lnTo>
                <a:lnTo>
                  <a:pt x="191330" y="198662"/>
                </a:lnTo>
                <a:lnTo>
                  <a:pt x="202132" y="262316"/>
                </a:lnTo>
                <a:lnTo>
                  <a:pt x="212658" y="327795"/>
                </a:lnTo>
                <a:lnTo>
                  <a:pt x="222686" y="392057"/>
                </a:lnTo>
                <a:lnTo>
                  <a:pt x="231995" y="452064"/>
                </a:lnTo>
                <a:lnTo>
                  <a:pt x="240364" y="504773"/>
                </a:lnTo>
                <a:lnTo>
                  <a:pt x="247571" y="547145"/>
                </a:lnTo>
                <a:lnTo>
                  <a:pt x="253397" y="576139"/>
                </a:lnTo>
                <a:lnTo>
                  <a:pt x="257618" y="588715"/>
                </a:lnTo>
                <a:lnTo>
                  <a:pt x="280044" y="694312"/>
                </a:lnTo>
                <a:lnTo>
                  <a:pt x="317422" y="890746"/>
                </a:lnTo>
                <a:lnTo>
                  <a:pt x="352499" y="1080280"/>
                </a:lnTo>
                <a:lnTo>
                  <a:pt x="368025" y="1165178"/>
                </a:lnTo>
                <a:lnTo>
                  <a:pt x="134940" y="1214231"/>
                </a:lnTo>
                <a:lnTo>
                  <a:pt x="98904" y="1032923"/>
                </a:lnTo>
                <a:lnTo>
                  <a:pt x="76669" y="913715"/>
                </a:lnTo>
                <a:lnTo>
                  <a:pt x="59034" y="803713"/>
                </a:lnTo>
                <a:lnTo>
                  <a:pt x="36799" y="650021"/>
                </a:lnTo>
                <a:lnTo>
                  <a:pt x="29478" y="592445"/>
                </a:lnTo>
                <a:lnTo>
                  <a:pt x="23673" y="528309"/>
                </a:lnTo>
                <a:lnTo>
                  <a:pt x="19079" y="461045"/>
                </a:lnTo>
                <a:lnTo>
                  <a:pt x="15295" y="392057"/>
                </a:lnTo>
                <a:lnTo>
                  <a:pt x="12314" y="330858"/>
                </a:lnTo>
                <a:lnTo>
                  <a:pt x="9538" y="274801"/>
                </a:lnTo>
                <a:lnTo>
                  <a:pt x="6762" y="229343"/>
                </a:lnTo>
                <a:lnTo>
                  <a:pt x="3684" y="197918"/>
                </a:lnTo>
                <a:lnTo>
                  <a:pt x="0" y="183958"/>
                </a:lnTo>
                <a:lnTo>
                  <a:pt x="19167" y="139689"/>
                </a:lnTo>
                <a:lnTo>
                  <a:pt x="61336" y="78179"/>
                </a:lnTo>
                <a:lnTo>
                  <a:pt x="103505" y="23568"/>
                </a:lnTo>
                <a:lnTo>
                  <a:pt x="122673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471205" y="6720477"/>
            <a:ext cx="294640" cy="352425"/>
          </a:xfrm>
          <a:custGeom>
            <a:avLst/>
            <a:gdLst/>
            <a:ahLst/>
            <a:cxnLst/>
            <a:rect l="l" t="t" r="r" b="b"/>
            <a:pathLst>
              <a:path w="294640" h="352425">
                <a:moveTo>
                  <a:pt x="129386" y="0"/>
                </a:moveTo>
                <a:lnTo>
                  <a:pt x="159480" y="20694"/>
                </a:lnTo>
                <a:lnTo>
                  <a:pt x="176348" y="64772"/>
                </a:lnTo>
                <a:lnTo>
                  <a:pt x="193216" y="106550"/>
                </a:lnTo>
                <a:lnTo>
                  <a:pt x="214685" y="148329"/>
                </a:lnTo>
                <a:lnTo>
                  <a:pt x="245354" y="192407"/>
                </a:lnTo>
                <a:lnTo>
                  <a:pt x="285990" y="256989"/>
                </a:lnTo>
                <a:lnTo>
                  <a:pt x="294423" y="295125"/>
                </a:lnTo>
                <a:lnTo>
                  <a:pt x="266055" y="321764"/>
                </a:lnTo>
                <a:lnTo>
                  <a:pt x="196283" y="351853"/>
                </a:lnTo>
                <a:lnTo>
                  <a:pt x="122677" y="351853"/>
                </a:lnTo>
                <a:lnTo>
                  <a:pt x="98525" y="348978"/>
                </a:lnTo>
                <a:lnTo>
                  <a:pt x="49070" y="328856"/>
                </a:lnTo>
                <a:lnTo>
                  <a:pt x="8817" y="274238"/>
                </a:lnTo>
                <a:lnTo>
                  <a:pt x="12267" y="167877"/>
                </a:lnTo>
                <a:lnTo>
                  <a:pt x="18976" y="144879"/>
                </a:lnTo>
                <a:lnTo>
                  <a:pt x="19935" y="121882"/>
                </a:lnTo>
                <a:lnTo>
                  <a:pt x="13992" y="85086"/>
                </a:lnTo>
                <a:lnTo>
                  <a:pt x="0" y="20694"/>
                </a:lnTo>
                <a:lnTo>
                  <a:pt x="23193" y="13796"/>
                </a:lnTo>
                <a:lnTo>
                  <a:pt x="75139" y="2299"/>
                </a:lnTo>
                <a:lnTo>
                  <a:pt x="129386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71961" y="4754224"/>
            <a:ext cx="944880" cy="2085339"/>
          </a:xfrm>
          <a:custGeom>
            <a:avLst/>
            <a:gdLst/>
            <a:ahLst/>
            <a:cxnLst/>
            <a:rect l="l" t="t" r="r" b="b"/>
            <a:pathLst>
              <a:path w="944879" h="2085340">
                <a:moveTo>
                  <a:pt x="650173" y="0"/>
                </a:moveTo>
                <a:lnTo>
                  <a:pt x="667495" y="35940"/>
                </a:lnTo>
                <a:lnTo>
                  <a:pt x="682756" y="77031"/>
                </a:lnTo>
                <a:lnTo>
                  <a:pt x="696104" y="122536"/>
                </a:lnTo>
                <a:lnTo>
                  <a:pt x="707684" y="171720"/>
                </a:lnTo>
                <a:lnTo>
                  <a:pt x="717646" y="223847"/>
                </a:lnTo>
                <a:lnTo>
                  <a:pt x="726135" y="278180"/>
                </a:lnTo>
                <a:lnTo>
                  <a:pt x="733299" y="333984"/>
                </a:lnTo>
                <a:lnTo>
                  <a:pt x="739286" y="390523"/>
                </a:lnTo>
                <a:lnTo>
                  <a:pt x="744242" y="447061"/>
                </a:lnTo>
                <a:lnTo>
                  <a:pt x="748315" y="502862"/>
                </a:lnTo>
                <a:lnTo>
                  <a:pt x="754178" y="540739"/>
                </a:lnTo>
                <a:lnTo>
                  <a:pt x="760376" y="585515"/>
                </a:lnTo>
                <a:lnTo>
                  <a:pt x="766809" y="635817"/>
                </a:lnTo>
                <a:lnTo>
                  <a:pt x="773375" y="690272"/>
                </a:lnTo>
                <a:lnTo>
                  <a:pt x="779976" y="747507"/>
                </a:lnTo>
                <a:lnTo>
                  <a:pt x="786509" y="806148"/>
                </a:lnTo>
                <a:lnTo>
                  <a:pt x="792874" y="864823"/>
                </a:lnTo>
                <a:lnTo>
                  <a:pt x="798972" y="922158"/>
                </a:lnTo>
                <a:lnTo>
                  <a:pt x="804701" y="976780"/>
                </a:lnTo>
                <a:lnTo>
                  <a:pt x="814651" y="1072391"/>
                </a:lnTo>
                <a:lnTo>
                  <a:pt x="818672" y="1110635"/>
                </a:lnTo>
                <a:lnTo>
                  <a:pt x="821921" y="1140672"/>
                </a:lnTo>
                <a:lnTo>
                  <a:pt x="846265" y="1316787"/>
                </a:lnTo>
                <a:lnTo>
                  <a:pt x="887861" y="1620534"/>
                </a:lnTo>
                <a:lnTo>
                  <a:pt x="944599" y="2036007"/>
                </a:lnTo>
                <a:lnTo>
                  <a:pt x="662441" y="2085068"/>
                </a:lnTo>
                <a:lnTo>
                  <a:pt x="569860" y="1594656"/>
                </a:lnTo>
                <a:lnTo>
                  <a:pt x="519830" y="1335364"/>
                </a:lnTo>
                <a:lnTo>
                  <a:pt x="495098" y="1220951"/>
                </a:lnTo>
                <a:lnTo>
                  <a:pt x="478412" y="1165178"/>
                </a:lnTo>
                <a:lnTo>
                  <a:pt x="450244" y="1049242"/>
                </a:lnTo>
                <a:lnTo>
                  <a:pt x="400223" y="853957"/>
                </a:lnTo>
                <a:lnTo>
                  <a:pt x="352499" y="670166"/>
                </a:lnTo>
                <a:lnTo>
                  <a:pt x="331224" y="588715"/>
                </a:lnTo>
                <a:lnTo>
                  <a:pt x="69155" y="588715"/>
                </a:lnTo>
                <a:lnTo>
                  <a:pt x="62870" y="536599"/>
                </a:lnTo>
                <a:lnTo>
                  <a:pt x="19359" y="188962"/>
                </a:lnTo>
                <a:lnTo>
                  <a:pt x="0" y="36799"/>
                </a:lnTo>
                <a:lnTo>
                  <a:pt x="650173" y="0"/>
                </a:lnTo>
                <a:close/>
              </a:path>
              <a:path w="944879" h="2085340">
                <a:moveTo>
                  <a:pt x="69155" y="588715"/>
                </a:moveTo>
                <a:lnTo>
                  <a:pt x="331224" y="588715"/>
                </a:lnTo>
                <a:lnTo>
                  <a:pt x="303435" y="937324"/>
                </a:lnTo>
                <a:lnTo>
                  <a:pt x="292895" y="1123799"/>
                </a:lnTo>
                <a:lnTo>
                  <a:pt x="298456" y="1211384"/>
                </a:lnTo>
                <a:lnTo>
                  <a:pt x="318969" y="1263325"/>
                </a:lnTo>
                <a:lnTo>
                  <a:pt x="338890" y="1411256"/>
                </a:lnTo>
                <a:lnTo>
                  <a:pt x="358819" y="1664985"/>
                </a:lnTo>
                <a:lnTo>
                  <a:pt x="374153" y="1904922"/>
                </a:lnTo>
                <a:lnTo>
                  <a:pt x="380287" y="2011476"/>
                </a:lnTo>
                <a:lnTo>
                  <a:pt x="233058" y="2011476"/>
                </a:lnTo>
                <a:lnTo>
                  <a:pt x="190139" y="1625710"/>
                </a:lnTo>
                <a:lnTo>
                  <a:pt x="165612" y="1408965"/>
                </a:lnTo>
                <a:lnTo>
                  <a:pt x="150276" y="1281901"/>
                </a:lnTo>
                <a:lnTo>
                  <a:pt x="134932" y="1165178"/>
                </a:lnTo>
                <a:lnTo>
                  <a:pt x="108679" y="916431"/>
                </a:lnTo>
                <a:lnTo>
                  <a:pt x="69155" y="588715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735153" y="6676790"/>
            <a:ext cx="448309" cy="349885"/>
          </a:xfrm>
          <a:custGeom>
            <a:avLst/>
            <a:gdLst/>
            <a:ahLst/>
            <a:cxnLst/>
            <a:rect l="l" t="t" r="r" b="b"/>
            <a:pathLst>
              <a:path w="448309" h="349884">
                <a:moveTo>
                  <a:pt x="322017" y="0"/>
                </a:moveTo>
                <a:lnTo>
                  <a:pt x="396782" y="13408"/>
                </a:lnTo>
                <a:lnTo>
                  <a:pt x="441646" y="52115"/>
                </a:lnTo>
                <a:lnTo>
                  <a:pt x="447235" y="103335"/>
                </a:lnTo>
                <a:lnTo>
                  <a:pt x="448115" y="161619"/>
                </a:lnTo>
                <a:lnTo>
                  <a:pt x="442520" y="216371"/>
                </a:lnTo>
                <a:lnTo>
                  <a:pt x="428684" y="256994"/>
                </a:lnTo>
                <a:lnTo>
                  <a:pt x="404839" y="272889"/>
                </a:lnTo>
                <a:lnTo>
                  <a:pt x="373599" y="274039"/>
                </a:lnTo>
                <a:lnTo>
                  <a:pt x="338905" y="282088"/>
                </a:lnTo>
                <a:lnTo>
                  <a:pt x="278902" y="303934"/>
                </a:lnTo>
                <a:lnTo>
                  <a:pt x="171740" y="346477"/>
                </a:lnTo>
                <a:lnTo>
                  <a:pt x="146629" y="349160"/>
                </a:lnTo>
                <a:lnTo>
                  <a:pt x="90465" y="349543"/>
                </a:lnTo>
                <a:lnTo>
                  <a:pt x="32004" y="336128"/>
                </a:lnTo>
                <a:lnTo>
                  <a:pt x="0" y="297416"/>
                </a:lnTo>
                <a:lnTo>
                  <a:pt x="14183" y="261197"/>
                </a:lnTo>
                <a:lnTo>
                  <a:pt x="49067" y="228427"/>
                </a:lnTo>
                <a:lnTo>
                  <a:pt x="93151" y="202556"/>
                </a:lnTo>
                <a:lnTo>
                  <a:pt x="134932" y="187033"/>
                </a:lnTo>
                <a:lnTo>
                  <a:pt x="185088" y="160834"/>
                </a:lnTo>
                <a:lnTo>
                  <a:pt x="209331" y="127572"/>
                </a:lnTo>
                <a:lnTo>
                  <a:pt x="217083" y="89013"/>
                </a:lnTo>
                <a:lnTo>
                  <a:pt x="217766" y="46925"/>
                </a:lnTo>
                <a:lnTo>
                  <a:pt x="220802" y="3075"/>
                </a:lnTo>
                <a:lnTo>
                  <a:pt x="251857" y="389"/>
                </a:lnTo>
                <a:lnTo>
                  <a:pt x="322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84216" y="4803277"/>
            <a:ext cx="810260" cy="2036445"/>
          </a:xfrm>
          <a:custGeom>
            <a:avLst/>
            <a:gdLst/>
            <a:ahLst/>
            <a:cxnLst/>
            <a:rect l="l" t="t" r="r" b="b"/>
            <a:pathLst>
              <a:path w="810259" h="2036445">
                <a:moveTo>
                  <a:pt x="0" y="0"/>
                </a:moveTo>
                <a:lnTo>
                  <a:pt x="441646" y="0"/>
                </a:lnTo>
                <a:lnTo>
                  <a:pt x="444124" y="33360"/>
                </a:lnTo>
                <a:lnTo>
                  <a:pt x="448260" y="72255"/>
                </a:lnTo>
                <a:lnTo>
                  <a:pt x="453902" y="116098"/>
                </a:lnTo>
                <a:lnTo>
                  <a:pt x="460899" y="164301"/>
                </a:lnTo>
                <a:lnTo>
                  <a:pt x="469101" y="216279"/>
                </a:lnTo>
                <a:lnTo>
                  <a:pt x="478355" y="271443"/>
                </a:lnTo>
                <a:lnTo>
                  <a:pt x="488511" y="329209"/>
                </a:lnTo>
                <a:lnTo>
                  <a:pt x="499417" y="388988"/>
                </a:lnTo>
                <a:lnTo>
                  <a:pt x="510922" y="450194"/>
                </a:lnTo>
                <a:lnTo>
                  <a:pt x="522875" y="512241"/>
                </a:lnTo>
                <a:lnTo>
                  <a:pt x="535124" y="574542"/>
                </a:lnTo>
                <a:lnTo>
                  <a:pt x="547518" y="636510"/>
                </a:lnTo>
                <a:lnTo>
                  <a:pt x="559907" y="697558"/>
                </a:lnTo>
                <a:lnTo>
                  <a:pt x="572138" y="757099"/>
                </a:lnTo>
                <a:lnTo>
                  <a:pt x="584061" y="814548"/>
                </a:lnTo>
                <a:lnTo>
                  <a:pt x="595524" y="869317"/>
                </a:lnTo>
                <a:lnTo>
                  <a:pt x="606376" y="920819"/>
                </a:lnTo>
                <a:lnTo>
                  <a:pt x="616465" y="968468"/>
                </a:lnTo>
                <a:lnTo>
                  <a:pt x="640648" y="1082428"/>
                </a:lnTo>
                <a:lnTo>
                  <a:pt x="646176" y="1108796"/>
                </a:lnTo>
                <a:lnTo>
                  <a:pt x="650186" y="1128378"/>
                </a:lnTo>
                <a:lnTo>
                  <a:pt x="656972" y="1169718"/>
                </a:lnTo>
                <a:lnTo>
                  <a:pt x="664944" y="1215602"/>
                </a:lnTo>
                <a:lnTo>
                  <a:pt x="673926" y="1265346"/>
                </a:lnTo>
                <a:lnTo>
                  <a:pt x="683741" y="1318271"/>
                </a:lnTo>
                <a:lnTo>
                  <a:pt x="694212" y="1373693"/>
                </a:lnTo>
                <a:lnTo>
                  <a:pt x="705163" y="1430933"/>
                </a:lnTo>
                <a:lnTo>
                  <a:pt x="716417" y="1489308"/>
                </a:lnTo>
                <a:lnTo>
                  <a:pt x="739127" y="1606739"/>
                </a:lnTo>
                <a:lnTo>
                  <a:pt x="750229" y="1664432"/>
                </a:lnTo>
                <a:lnTo>
                  <a:pt x="760928" y="1720535"/>
                </a:lnTo>
                <a:lnTo>
                  <a:pt x="771046" y="1774366"/>
                </a:lnTo>
                <a:lnTo>
                  <a:pt x="780406" y="1825244"/>
                </a:lnTo>
                <a:lnTo>
                  <a:pt x="788833" y="1872487"/>
                </a:lnTo>
                <a:lnTo>
                  <a:pt x="796149" y="1915414"/>
                </a:lnTo>
                <a:lnTo>
                  <a:pt x="802178" y="1953344"/>
                </a:lnTo>
                <a:lnTo>
                  <a:pt x="809666" y="2011484"/>
                </a:lnTo>
                <a:lnTo>
                  <a:pt x="613386" y="2036015"/>
                </a:lnTo>
                <a:lnTo>
                  <a:pt x="590190" y="1912212"/>
                </a:lnTo>
                <a:lnTo>
                  <a:pt x="538240" y="1634328"/>
                </a:lnTo>
                <a:lnTo>
                  <a:pt x="483991" y="1342652"/>
                </a:lnTo>
                <a:lnTo>
                  <a:pt x="453902" y="1177472"/>
                </a:lnTo>
                <a:lnTo>
                  <a:pt x="437815" y="1126490"/>
                </a:lnTo>
                <a:lnTo>
                  <a:pt x="417120" y="1045614"/>
                </a:lnTo>
                <a:lnTo>
                  <a:pt x="390881" y="932699"/>
                </a:lnTo>
                <a:lnTo>
                  <a:pt x="384319" y="859149"/>
                </a:lnTo>
                <a:lnTo>
                  <a:pt x="348101" y="660799"/>
                </a:lnTo>
                <a:lnTo>
                  <a:pt x="318785" y="579733"/>
                </a:lnTo>
                <a:lnTo>
                  <a:pt x="306714" y="564209"/>
                </a:lnTo>
                <a:lnTo>
                  <a:pt x="24019" y="564209"/>
                </a:lnTo>
                <a:lnTo>
                  <a:pt x="21470" y="506318"/>
                </a:lnTo>
                <a:lnTo>
                  <a:pt x="0" y="0"/>
                </a:lnTo>
                <a:close/>
              </a:path>
              <a:path w="810259" h="2036445">
                <a:moveTo>
                  <a:pt x="24019" y="564209"/>
                </a:moveTo>
                <a:lnTo>
                  <a:pt x="306714" y="564209"/>
                </a:lnTo>
                <a:lnTo>
                  <a:pt x="378020" y="877352"/>
                </a:lnTo>
                <a:lnTo>
                  <a:pt x="390881" y="932699"/>
                </a:lnTo>
                <a:lnTo>
                  <a:pt x="417094" y="1226525"/>
                </a:lnTo>
                <a:lnTo>
                  <a:pt x="417669" y="1279615"/>
                </a:lnTo>
                <a:lnTo>
                  <a:pt x="421695" y="1375245"/>
                </a:lnTo>
                <a:lnTo>
                  <a:pt x="432716" y="1585276"/>
                </a:lnTo>
                <a:lnTo>
                  <a:pt x="453902" y="1974689"/>
                </a:lnTo>
                <a:lnTo>
                  <a:pt x="147229" y="1986954"/>
                </a:lnTo>
                <a:lnTo>
                  <a:pt x="135343" y="1865454"/>
                </a:lnTo>
                <a:lnTo>
                  <a:pt x="107353" y="1585276"/>
                </a:lnTo>
                <a:lnTo>
                  <a:pt x="74759" y="1272904"/>
                </a:lnTo>
                <a:lnTo>
                  <a:pt x="49062" y="1054820"/>
                </a:lnTo>
                <a:lnTo>
                  <a:pt x="41402" y="934838"/>
                </a:lnTo>
                <a:lnTo>
                  <a:pt x="33738" y="784967"/>
                </a:lnTo>
                <a:lnTo>
                  <a:pt x="24019" y="564209"/>
                </a:lnTo>
                <a:close/>
              </a:path>
              <a:path w="810259" h="2036445">
                <a:moveTo>
                  <a:pt x="306714" y="564209"/>
                </a:moveTo>
                <a:lnTo>
                  <a:pt x="318785" y="579733"/>
                </a:lnTo>
                <a:lnTo>
                  <a:pt x="348101" y="660799"/>
                </a:lnTo>
                <a:lnTo>
                  <a:pt x="384319" y="859149"/>
                </a:lnTo>
                <a:lnTo>
                  <a:pt x="390881" y="932699"/>
                </a:lnTo>
                <a:lnTo>
                  <a:pt x="378020" y="877352"/>
                </a:lnTo>
                <a:lnTo>
                  <a:pt x="306714" y="564209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31446" y="3417341"/>
            <a:ext cx="294640" cy="627380"/>
          </a:xfrm>
          <a:custGeom>
            <a:avLst/>
            <a:gdLst/>
            <a:ahLst/>
            <a:cxnLst/>
            <a:rect l="l" t="t" r="r" b="b"/>
            <a:pathLst>
              <a:path w="294640" h="627379">
                <a:moveTo>
                  <a:pt x="24510" y="0"/>
                </a:moveTo>
                <a:lnTo>
                  <a:pt x="282162" y="24505"/>
                </a:lnTo>
                <a:lnTo>
                  <a:pt x="284077" y="73377"/>
                </a:lnTo>
                <a:lnTo>
                  <a:pt x="288289" y="185494"/>
                </a:lnTo>
                <a:lnTo>
                  <a:pt x="292502" y="309106"/>
                </a:lnTo>
                <a:lnTo>
                  <a:pt x="294417" y="392463"/>
                </a:lnTo>
                <a:lnTo>
                  <a:pt x="290089" y="422749"/>
                </a:lnTo>
                <a:lnTo>
                  <a:pt x="277820" y="466554"/>
                </a:lnTo>
                <a:lnTo>
                  <a:pt x="258684" y="516370"/>
                </a:lnTo>
                <a:lnTo>
                  <a:pt x="233754" y="564684"/>
                </a:lnTo>
                <a:lnTo>
                  <a:pt x="204103" y="603986"/>
                </a:lnTo>
                <a:lnTo>
                  <a:pt x="170804" y="626767"/>
                </a:lnTo>
                <a:lnTo>
                  <a:pt x="134932" y="625515"/>
                </a:lnTo>
                <a:lnTo>
                  <a:pt x="91416" y="606149"/>
                </a:lnTo>
                <a:lnTo>
                  <a:pt x="62855" y="562642"/>
                </a:lnTo>
                <a:lnTo>
                  <a:pt x="36599" y="461644"/>
                </a:lnTo>
                <a:lnTo>
                  <a:pt x="0" y="269810"/>
                </a:lnTo>
                <a:lnTo>
                  <a:pt x="24510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054123" y="3454141"/>
            <a:ext cx="172085" cy="626110"/>
          </a:xfrm>
          <a:custGeom>
            <a:avLst/>
            <a:gdLst/>
            <a:ahLst/>
            <a:cxnLst/>
            <a:rect l="l" t="t" r="r" b="b"/>
            <a:pathLst>
              <a:path w="172084" h="626110">
                <a:moveTo>
                  <a:pt x="49062" y="0"/>
                </a:moveTo>
                <a:lnTo>
                  <a:pt x="159484" y="12252"/>
                </a:lnTo>
                <a:lnTo>
                  <a:pt x="161399" y="61119"/>
                </a:lnTo>
                <a:lnTo>
                  <a:pt x="165612" y="173226"/>
                </a:lnTo>
                <a:lnTo>
                  <a:pt x="169825" y="296836"/>
                </a:lnTo>
                <a:lnTo>
                  <a:pt x="171740" y="380210"/>
                </a:lnTo>
                <a:lnTo>
                  <a:pt x="166733" y="410529"/>
                </a:lnTo>
                <a:lnTo>
                  <a:pt x="152713" y="454580"/>
                </a:lnTo>
                <a:lnTo>
                  <a:pt x="131183" y="505068"/>
                </a:lnTo>
                <a:lnTo>
                  <a:pt x="103644" y="554700"/>
                </a:lnTo>
                <a:lnTo>
                  <a:pt x="71600" y="596180"/>
                </a:lnTo>
                <a:lnTo>
                  <a:pt x="36551" y="622217"/>
                </a:lnTo>
                <a:lnTo>
                  <a:pt x="0" y="625515"/>
                </a:lnTo>
                <a:lnTo>
                  <a:pt x="49062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83638" y="3613552"/>
            <a:ext cx="398780" cy="1515110"/>
          </a:xfrm>
          <a:custGeom>
            <a:avLst/>
            <a:gdLst/>
            <a:ahLst/>
            <a:cxnLst/>
            <a:rect l="l" t="t" r="r" b="b"/>
            <a:pathLst>
              <a:path w="398779" h="1515110">
                <a:moveTo>
                  <a:pt x="235511" y="0"/>
                </a:moveTo>
                <a:lnTo>
                  <a:pt x="260430" y="52318"/>
                </a:lnTo>
                <a:lnTo>
                  <a:pt x="315253" y="170178"/>
                </a:lnTo>
                <a:lnTo>
                  <a:pt x="370076" y="294939"/>
                </a:lnTo>
                <a:lnTo>
                  <a:pt x="394996" y="367957"/>
                </a:lnTo>
                <a:lnTo>
                  <a:pt x="397641" y="422974"/>
                </a:lnTo>
                <a:lnTo>
                  <a:pt x="398438" y="504750"/>
                </a:lnTo>
                <a:lnTo>
                  <a:pt x="398311" y="539704"/>
                </a:lnTo>
                <a:lnTo>
                  <a:pt x="397771" y="603645"/>
                </a:lnTo>
                <a:lnTo>
                  <a:pt x="396998" y="659505"/>
                </a:lnTo>
                <a:lnTo>
                  <a:pt x="395900" y="723062"/>
                </a:lnTo>
                <a:lnTo>
                  <a:pt x="394728" y="782881"/>
                </a:lnTo>
                <a:lnTo>
                  <a:pt x="393479" y="841709"/>
                </a:lnTo>
                <a:lnTo>
                  <a:pt x="392061" y="905019"/>
                </a:lnTo>
                <a:lnTo>
                  <a:pt x="387597" y="1098154"/>
                </a:lnTo>
                <a:lnTo>
                  <a:pt x="386384" y="1152739"/>
                </a:lnTo>
                <a:lnTo>
                  <a:pt x="385195" y="1209839"/>
                </a:lnTo>
                <a:lnTo>
                  <a:pt x="384190" y="1263629"/>
                </a:lnTo>
                <a:lnTo>
                  <a:pt x="383415" y="1313417"/>
                </a:lnTo>
                <a:lnTo>
                  <a:pt x="382912" y="1359536"/>
                </a:lnTo>
                <a:lnTo>
                  <a:pt x="382740" y="1398230"/>
                </a:lnTo>
                <a:lnTo>
                  <a:pt x="352256" y="1437717"/>
                </a:lnTo>
                <a:lnTo>
                  <a:pt x="314044" y="1468298"/>
                </a:lnTo>
                <a:lnTo>
                  <a:pt x="270680" y="1490637"/>
                </a:lnTo>
                <a:lnTo>
                  <a:pt x="224739" y="1505395"/>
                </a:lnTo>
                <a:lnTo>
                  <a:pt x="178799" y="1513235"/>
                </a:lnTo>
                <a:lnTo>
                  <a:pt x="135435" y="1514818"/>
                </a:lnTo>
                <a:lnTo>
                  <a:pt x="97222" y="1510807"/>
                </a:lnTo>
                <a:lnTo>
                  <a:pt x="66739" y="1501864"/>
                </a:lnTo>
                <a:lnTo>
                  <a:pt x="46559" y="1488651"/>
                </a:lnTo>
                <a:lnTo>
                  <a:pt x="39260" y="1471830"/>
                </a:lnTo>
                <a:lnTo>
                  <a:pt x="42880" y="1415296"/>
                </a:lnTo>
                <a:lnTo>
                  <a:pt x="47024" y="1358514"/>
                </a:lnTo>
                <a:lnTo>
                  <a:pt x="51284" y="1304716"/>
                </a:lnTo>
                <a:lnTo>
                  <a:pt x="55736" y="1251002"/>
                </a:lnTo>
                <a:lnTo>
                  <a:pt x="60133" y="1198559"/>
                </a:lnTo>
                <a:lnTo>
                  <a:pt x="64310" y="1147555"/>
                </a:lnTo>
                <a:lnTo>
                  <a:pt x="68100" y="1098154"/>
                </a:lnTo>
                <a:lnTo>
                  <a:pt x="71336" y="1050524"/>
                </a:lnTo>
                <a:lnTo>
                  <a:pt x="73854" y="1004830"/>
                </a:lnTo>
                <a:lnTo>
                  <a:pt x="75486" y="961238"/>
                </a:lnTo>
                <a:lnTo>
                  <a:pt x="76068" y="919914"/>
                </a:lnTo>
                <a:lnTo>
                  <a:pt x="78507" y="848739"/>
                </a:lnTo>
                <a:lnTo>
                  <a:pt x="77210" y="782881"/>
                </a:lnTo>
                <a:lnTo>
                  <a:pt x="73038" y="723062"/>
                </a:lnTo>
                <a:lnTo>
                  <a:pt x="66855" y="669999"/>
                </a:lnTo>
                <a:lnTo>
                  <a:pt x="59523" y="624412"/>
                </a:lnTo>
                <a:lnTo>
                  <a:pt x="51905" y="587021"/>
                </a:lnTo>
                <a:lnTo>
                  <a:pt x="39260" y="539704"/>
                </a:lnTo>
                <a:lnTo>
                  <a:pt x="33644" y="504750"/>
                </a:lnTo>
                <a:lnTo>
                  <a:pt x="26592" y="457866"/>
                </a:lnTo>
                <a:lnTo>
                  <a:pt x="18968" y="403221"/>
                </a:lnTo>
                <a:lnTo>
                  <a:pt x="11634" y="344983"/>
                </a:lnTo>
                <a:lnTo>
                  <a:pt x="5453" y="287319"/>
                </a:lnTo>
                <a:lnTo>
                  <a:pt x="1287" y="234397"/>
                </a:lnTo>
                <a:lnTo>
                  <a:pt x="0" y="190385"/>
                </a:lnTo>
                <a:lnTo>
                  <a:pt x="2453" y="159452"/>
                </a:lnTo>
                <a:lnTo>
                  <a:pt x="3219" y="128795"/>
                </a:lnTo>
                <a:lnTo>
                  <a:pt x="23151" y="90472"/>
                </a:lnTo>
                <a:lnTo>
                  <a:pt x="184937" y="18420"/>
                </a:lnTo>
                <a:lnTo>
                  <a:pt x="211955" y="8065"/>
                </a:lnTo>
                <a:lnTo>
                  <a:pt x="235511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57831" y="3576794"/>
            <a:ext cx="208915" cy="368300"/>
          </a:xfrm>
          <a:custGeom>
            <a:avLst/>
            <a:gdLst/>
            <a:ahLst/>
            <a:cxnLst/>
            <a:rect l="l" t="t" r="r" b="b"/>
            <a:pathLst>
              <a:path w="208915" h="368300">
                <a:moveTo>
                  <a:pt x="85870" y="0"/>
                </a:moveTo>
                <a:lnTo>
                  <a:pt x="85870" y="98105"/>
                </a:lnTo>
                <a:lnTo>
                  <a:pt x="208547" y="367957"/>
                </a:lnTo>
                <a:lnTo>
                  <a:pt x="12255" y="147158"/>
                </a:lnTo>
                <a:lnTo>
                  <a:pt x="61317" y="98105"/>
                </a:lnTo>
                <a:lnTo>
                  <a:pt x="4907" y="98105"/>
                </a:lnTo>
                <a:lnTo>
                  <a:pt x="24552" y="49052"/>
                </a:lnTo>
                <a:lnTo>
                  <a:pt x="85870" y="0"/>
                </a:lnTo>
                <a:close/>
              </a:path>
              <a:path w="208915" h="368300">
                <a:moveTo>
                  <a:pt x="4907" y="98105"/>
                </a:moveTo>
                <a:lnTo>
                  <a:pt x="61317" y="98105"/>
                </a:lnTo>
                <a:lnTo>
                  <a:pt x="0" y="110358"/>
                </a:lnTo>
                <a:lnTo>
                  <a:pt x="4907" y="98105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049305" y="3589046"/>
            <a:ext cx="493395" cy="1523365"/>
          </a:xfrm>
          <a:custGeom>
            <a:avLst/>
            <a:gdLst/>
            <a:ahLst/>
            <a:cxnLst/>
            <a:rect l="l" t="t" r="r" b="b"/>
            <a:pathLst>
              <a:path w="493395" h="1523364">
                <a:moveTo>
                  <a:pt x="225620" y="0"/>
                </a:moveTo>
                <a:lnTo>
                  <a:pt x="270862" y="15317"/>
                </a:lnTo>
                <a:lnTo>
                  <a:pt x="311500" y="30642"/>
                </a:lnTo>
                <a:lnTo>
                  <a:pt x="370536" y="55172"/>
                </a:lnTo>
                <a:lnTo>
                  <a:pt x="470971" y="98105"/>
                </a:lnTo>
                <a:lnTo>
                  <a:pt x="493053" y="111265"/>
                </a:lnTo>
                <a:lnTo>
                  <a:pt x="491581" y="135602"/>
                </a:lnTo>
                <a:lnTo>
                  <a:pt x="475388" y="170529"/>
                </a:lnTo>
                <a:lnTo>
                  <a:pt x="453306" y="215461"/>
                </a:lnTo>
                <a:lnTo>
                  <a:pt x="434168" y="269810"/>
                </a:lnTo>
                <a:lnTo>
                  <a:pt x="420722" y="320842"/>
                </a:lnTo>
                <a:lnTo>
                  <a:pt x="409044" y="398359"/>
                </a:lnTo>
                <a:lnTo>
                  <a:pt x="403499" y="446131"/>
                </a:lnTo>
                <a:lnTo>
                  <a:pt x="397954" y="499422"/>
                </a:lnTo>
                <a:lnTo>
                  <a:pt x="392261" y="557864"/>
                </a:lnTo>
                <a:lnTo>
                  <a:pt x="379721" y="690011"/>
                </a:lnTo>
                <a:lnTo>
                  <a:pt x="372829" y="760420"/>
                </a:lnTo>
                <a:lnTo>
                  <a:pt x="377658" y="812667"/>
                </a:lnTo>
                <a:lnTo>
                  <a:pt x="383210" y="852267"/>
                </a:lnTo>
                <a:lnTo>
                  <a:pt x="390426" y="899028"/>
                </a:lnTo>
                <a:lnTo>
                  <a:pt x="398983" y="951581"/>
                </a:lnTo>
                <a:lnTo>
                  <a:pt x="408559" y="1008559"/>
                </a:lnTo>
                <a:lnTo>
                  <a:pt x="418833" y="1068594"/>
                </a:lnTo>
                <a:lnTo>
                  <a:pt x="440186" y="1192363"/>
                </a:lnTo>
                <a:lnTo>
                  <a:pt x="450620" y="1253362"/>
                </a:lnTo>
                <a:lnTo>
                  <a:pt x="460465" y="1311946"/>
                </a:lnTo>
                <a:lnTo>
                  <a:pt x="469397" y="1366749"/>
                </a:lnTo>
                <a:lnTo>
                  <a:pt x="477096" y="1416401"/>
                </a:lnTo>
                <a:lnTo>
                  <a:pt x="483239" y="1459536"/>
                </a:lnTo>
                <a:lnTo>
                  <a:pt x="478007" y="1468971"/>
                </a:lnTo>
                <a:lnTo>
                  <a:pt x="426903" y="1490889"/>
                </a:lnTo>
                <a:lnTo>
                  <a:pt x="386190" y="1501629"/>
                </a:lnTo>
                <a:lnTo>
                  <a:pt x="338811" y="1511064"/>
                </a:lnTo>
                <a:lnTo>
                  <a:pt x="287297" y="1518325"/>
                </a:lnTo>
                <a:lnTo>
                  <a:pt x="234370" y="1522531"/>
                </a:lnTo>
                <a:lnTo>
                  <a:pt x="182467" y="1522823"/>
                </a:lnTo>
                <a:lnTo>
                  <a:pt x="134201" y="1518322"/>
                </a:lnTo>
                <a:lnTo>
                  <a:pt x="92198" y="1508168"/>
                </a:lnTo>
                <a:lnTo>
                  <a:pt x="37174" y="1467391"/>
                </a:lnTo>
                <a:lnTo>
                  <a:pt x="24319" y="1397724"/>
                </a:lnTo>
                <a:lnTo>
                  <a:pt x="19803" y="1356191"/>
                </a:lnTo>
                <a:lnTo>
                  <a:pt x="15772" y="1310874"/>
                </a:lnTo>
                <a:lnTo>
                  <a:pt x="12217" y="1262220"/>
                </a:lnTo>
                <a:lnTo>
                  <a:pt x="9132" y="1210673"/>
                </a:lnTo>
                <a:lnTo>
                  <a:pt x="6507" y="1156679"/>
                </a:lnTo>
                <a:lnTo>
                  <a:pt x="4336" y="1100682"/>
                </a:lnTo>
                <a:lnTo>
                  <a:pt x="2610" y="1043127"/>
                </a:lnTo>
                <a:lnTo>
                  <a:pt x="1322" y="984460"/>
                </a:lnTo>
                <a:lnTo>
                  <a:pt x="462" y="925125"/>
                </a:lnTo>
                <a:lnTo>
                  <a:pt x="24" y="865568"/>
                </a:lnTo>
                <a:lnTo>
                  <a:pt x="0" y="806233"/>
                </a:lnTo>
                <a:lnTo>
                  <a:pt x="380" y="747566"/>
                </a:lnTo>
                <a:lnTo>
                  <a:pt x="1186" y="688730"/>
                </a:lnTo>
                <a:lnTo>
                  <a:pt x="2327" y="634014"/>
                </a:lnTo>
                <a:lnTo>
                  <a:pt x="3877" y="580019"/>
                </a:lnTo>
                <a:lnTo>
                  <a:pt x="5800" y="528473"/>
                </a:lnTo>
                <a:lnTo>
                  <a:pt x="8090" y="479819"/>
                </a:lnTo>
                <a:lnTo>
                  <a:pt x="10737" y="434502"/>
                </a:lnTo>
                <a:lnTo>
                  <a:pt x="13734" y="392969"/>
                </a:lnTo>
                <a:lnTo>
                  <a:pt x="49659" y="284583"/>
                </a:lnTo>
                <a:lnTo>
                  <a:pt x="121347" y="164047"/>
                </a:lnTo>
                <a:lnTo>
                  <a:pt x="193035" y="50403"/>
                </a:lnTo>
                <a:lnTo>
                  <a:pt x="225620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066378" y="3552246"/>
            <a:ext cx="257810" cy="393065"/>
          </a:xfrm>
          <a:custGeom>
            <a:avLst/>
            <a:gdLst/>
            <a:ahLst/>
            <a:cxnLst/>
            <a:rect l="l" t="t" r="r" b="b"/>
            <a:pathLst>
              <a:path w="257809" h="393064">
                <a:moveTo>
                  <a:pt x="171740" y="0"/>
                </a:moveTo>
                <a:lnTo>
                  <a:pt x="257610" y="49052"/>
                </a:lnTo>
                <a:lnTo>
                  <a:pt x="220802" y="159452"/>
                </a:lnTo>
                <a:lnTo>
                  <a:pt x="171740" y="159452"/>
                </a:lnTo>
                <a:lnTo>
                  <a:pt x="159484" y="208505"/>
                </a:lnTo>
                <a:lnTo>
                  <a:pt x="0" y="392504"/>
                </a:lnTo>
                <a:lnTo>
                  <a:pt x="122677" y="159452"/>
                </a:lnTo>
                <a:lnTo>
                  <a:pt x="171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31446" y="3368247"/>
            <a:ext cx="171740" cy="147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943701" y="3417341"/>
            <a:ext cx="208547" cy="355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090930" y="3454141"/>
            <a:ext cx="122677" cy="196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31446" y="3613552"/>
            <a:ext cx="61317" cy="196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847460" y="3045408"/>
            <a:ext cx="420370" cy="568325"/>
          </a:xfrm>
          <a:custGeom>
            <a:avLst/>
            <a:gdLst/>
            <a:ahLst/>
            <a:cxnLst/>
            <a:rect l="l" t="t" r="r" b="b"/>
            <a:pathLst>
              <a:path w="420370" h="568325">
                <a:moveTo>
                  <a:pt x="230981" y="0"/>
                </a:moveTo>
                <a:lnTo>
                  <a:pt x="278802" y="8255"/>
                </a:lnTo>
                <a:lnTo>
                  <a:pt x="315034" y="27453"/>
                </a:lnTo>
                <a:lnTo>
                  <a:pt x="341393" y="56308"/>
                </a:lnTo>
                <a:lnTo>
                  <a:pt x="359597" y="93531"/>
                </a:lnTo>
                <a:lnTo>
                  <a:pt x="371361" y="137835"/>
                </a:lnTo>
                <a:lnTo>
                  <a:pt x="378403" y="187933"/>
                </a:lnTo>
                <a:lnTo>
                  <a:pt x="399682" y="194450"/>
                </a:lnTo>
                <a:lnTo>
                  <a:pt x="410609" y="212465"/>
                </a:lnTo>
                <a:lnTo>
                  <a:pt x="414635" y="239677"/>
                </a:lnTo>
                <a:lnTo>
                  <a:pt x="415210" y="273786"/>
                </a:lnTo>
                <a:lnTo>
                  <a:pt x="419997" y="293919"/>
                </a:lnTo>
                <a:lnTo>
                  <a:pt x="416737" y="315196"/>
                </a:lnTo>
                <a:lnTo>
                  <a:pt x="406576" y="334168"/>
                </a:lnTo>
                <a:lnTo>
                  <a:pt x="390658" y="347386"/>
                </a:lnTo>
                <a:lnTo>
                  <a:pt x="380609" y="401220"/>
                </a:lnTo>
                <a:lnTo>
                  <a:pt x="363401" y="450963"/>
                </a:lnTo>
                <a:lnTo>
                  <a:pt x="340059" y="494570"/>
                </a:lnTo>
                <a:lnTo>
                  <a:pt x="311606" y="529998"/>
                </a:lnTo>
                <a:lnTo>
                  <a:pt x="279068" y="555203"/>
                </a:lnTo>
                <a:lnTo>
                  <a:pt x="243470" y="568144"/>
                </a:lnTo>
                <a:lnTo>
                  <a:pt x="202254" y="565613"/>
                </a:lnTo>
                <a:lnTo>
                  <a:pt x="162188" y="550143"/>
                </a:lnTo>
                <a:lnTo>
                  <a:pt x="124422" y="523747"/>
                </a:lnTo>
                <a:lnTo>
                  <a:pt x="90108" y="488438"/>
                </a:lnTo>
                <a:lnTo>
                  <a:pt x="60395" y="446229"/>
                </a:lnTo>
                <a:lnTo>
                  <a:pt x="36435" y="399133"/>
                </a:lnTo>
                <a:lnTo>
                  <a:pt x="19376" y="349163"/>
                </a:lnTo>
                <a:lnTo>
                  <a:pt x="10371" y="298333"/>
                </a:lnTo>
                <a:lnTo>
                  <a:pt x="6228" y="254983"/>
                </a:lnTo>
                <a:lnTo>
                  <a:pt x="2231" y="213548"/>
                </a:lnTo>
                <a:lnTo>
                  <a:pt x="0" y="174468"/>
                </a:lnTo>
                <a:lnTo>
                  <a:pt x="1154" y="138186"/>
                </a:lnTo>
                <a:lnTo>
                  <a:pt x="7312" y="105144"/>
                </a:lnTo>
                <a:lnTo>
                  <a:pt x="41121" y="50543"/>
                </a:lnTo>
                <a:lnTo>
                  <a:pt x="114382" y="14198"/>
                </a:lnTo>
                <a:lnTo>
                  <a:pt x="169856" y="3975"/>
                </a:lnTo>
                <a:lnTo>
                  <a:pt x="230981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819497" y="3049383"/>
            <a:ext cx="271780" cy="564515"/>
          </a:xfrm>
          <a:custGeom>
            <a:avLst/>
            <a:gdLst/>
            <a:ahLst/>
            <a:cxnLst/>
            <a:rect l="l" t="t" r="r" b="b"/>
            <a:pathLst>
              <a:path w="271779" h="564514">
                <a:moveTo>
                  <a:pt x="185522" y="0"/>
                </a:moveTo>
                <a:lnTo>
                  <a:pt x="271433" y="551915"/>
                </a:lnTo>
                <a:lnTo>
                  <a:pt x="271433" y="564168"/>
                </a:lnTo>
                <a:lnTo>
                  <a:pt x="229562" y="558265"/>
                </a:lnTo>
                <a:lnTo>
                  <a:pt x="190085" y="541462"/>
                </a:lnTo>
                <a:lnTo>
                  <a:pt x="153341" y="515120"/>
                </a:lnTo>
                <a:lnTo>
                  <a:pt x="119668" y="480600"/>
                </a:lnTo>
                <a:lnTo>
                  <a:pt x="89403" y="439260"/>
                </a:lnTo>
                <a:lnTo>
                  <a:pt x="62886" y="392463"/>
                </a:lnTo>
                <a:lnTo>
                  <a:pt x="44664" y="387867"/>
                </a:lnTo>
                <a:lnTo>
                  <a:pt x="12831" y="351092"/>
                </a:lnTo>
                <a:lnTo>
                  <a:pt x="186" y="289958"/>
                </a:lnTo>
                <a:lnTo>
                  <a:pt x="0" y="262157"/>
                </a:lnTo>
                <a:lnTo>
                  <a:pt x="6714" y="241256"/>
                </a:lnTo>
                <a:lnTo>
                  <a:pt x="26078" y="233010"/>
                </a:lnTo>
                <a:lnTo>
                  <a:pt x="22355" y="188800"/>
                </a:lnTo>
                <a:lnTo>
                  <a:pt x="21653" y="148322"/>
                </a:lnTo>
                <a:lnTo>
                  <a:pt x="36786" y="79715"/>
                </a:lnTo>
                <a:lnTo>
                  <a:pt x="86427" y="29504"/>
                </a:lnTo>
                <a:lnTo>
                  <a:pt x="128858" y="12019"/>
                </a:lnTo>
                <a:lnTo>
                  <a:pt x="185522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803964" y="3022163"/>
            <a:ext cx="213360" cy="273050"/>
          </a:xfrm>
          <a:custGeom>
            <a:avLst/>
            <a:gdLst/>
            <a:ahLst/>
            <a:cxnLst/>
            <a:rect l="l" t="t" r="r" b="b"/>
            <a:pathLst>
              <a:path w="213359" h="273050">
                <a:moveTo>
                  <a:pt x="10843" y="87378"/>
                </a:moveTo>
                <a:lnTo>
                  <a:pt x="199359" y="87378"/>
                </a:lnTo>
                <a:lnTo>
                  <a:pt x="165816" y="88531"/>
                </a:lnTo>
                <a:lnTo>
                  <a:pt x="125371" y="98882"/>
                </a:lnTo>
                <a:lnTo>
                  <a:pt x="90674" y="125326"/>
                </a:lnTo>
                <a:lnTo>
                  <a:pt x="62693" y="161367"/>
                </a:lnTo>
                <a:lnTo>
                  <a:pt x="50808" y="183604"/>
                </a:lnTo>
                <a:lnTo>
                  <a:pt x="52719" y="201239"/>
                </a:lnTo>
                <a:lnTo>
                  <a:pt x="66122" y="223473"/>
                </a:lnTo>
                <a:lnTo>
                  <a:pt x="66122" y="272525"/>
                </a:lnTo>
                <a:lnTo>
                  <a:pt x="41612" y="260231"/>
                </a:lnTo>
                <a:lnTo>
                  <a:pt x="17060" y="260231"/>
                </a:lnTo>
                <a:lnTo>
                  <a:pt x="15145" y="257359"/>
                </a:lnTo>
                <a:lnTo>
                  <a:pt x="10932" y="246442"/>
                </a:lnTo>
                <a:lnTo>
                  <a:pt x="6719" y="224030"/>
                </a:lnTo>
                <a:lnTo>
                  <a:pt x="4804" y="186673"/>
                </a:lnTo>
                <a:lnTo>
                  <a:pt x="0" y="144882"/>
                </a:lnTo>
                <a:lnTo>
                  <a:pt x="3257" y="109994"/>
                </a:lnTo>
                <a:lnTo>
                  <a:pt x="10843" y="87378"/>
                </a:lnTo>
                <a:close/>
              </a:path>
              <a:path w="213359" h="273050">
                <a:moveTo>
                  <a:pt x="110408" y="0"/>
                </a:moveTo>
                <a:lnTo>
                  <a:pt x="139737" y="2673"/>
                </a:lnTo>
                <a:lnTo>
                  <a:pt x="213352" y="88526"/>
                </a:lnTo>
                <a:lnTo>
                  <a:pt x="199359" y="87378"/>
                </a:lnTo>
                <a:lnTo>
                  <a:pt x="10843" y="87378"/>
                </a:lnTo>
                <a:lnTo>
                  <a:pt x="13415" y="79710"/>
                </a:lnTo>
                <a:lnTo>
                  <a:pt x="29315" y="51726"/>
                </a:lnTo>
                <a:lnTo>
                  <a:pt x="51750" y="26831"/>
                </a:lnTo>
                <a:lnTo>
                  <a:pt x="79930" y="8820"/>
                </a:lnTo>
                <a:lnTo>
                  <a:pt x="110408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940445" y="2989578"/>
            <a:ext cx="322580" cy="256540"/>
          </a:xfrm>
          <a:custGeom>
            <a:avLst/>
            <a:gdLst/>
            <a:ahLst/>
            <a:cxnLst/>
            <a:rect l="l" t="t" r="r" b="b"/>
            <a:pathLst>
              <a:path w="322579" h="256539">
                <a:moveTo>
                  <a:pt x="73790" y="0"/>
                </a:moveTo>
                <a:lnTo>
                  <a:pt x="124015" y="2496"/>
                </a:lnTo>
                <a:lnTo>
                  <a:pt x="162740" y="10752"/>
                </a:lnTo>
                <a:lnTo>
                  <a:pt x="202600" y="15347"/>
                </a:lnTo>
                <a:lnTo>
                  <a:pt x="259343" y="52123"/>
                </a:lnTo>
                <a:lnTo>
                  <a:pt x="285417" y="84310"/>
                </a:lnTo>
                <a:lnTo>
                  <a:pt x="306696" y="121309"/>
                </a:lnTo>
                <a:lnTo>
                  <a:pt x="321649" y="186087"/>
                </a:lnTo>
                <a:lnTo>
                  <a:pt x="322224" y="243763"/>
                </a:lnTo>
                <a:lnTo>
                  <a:pt x="297672" y="243763"/>
                </a:lnTo>
                <a:lnTo>
                  <a:pt x="260865" y="256057"/>
                </a:lnTo>
                <a:lnTo>
                  <a:pt x="245354" y="193957"/>
                </a:lnTo>
                <a:lnTo>
                  <a:pt x="213535" y="152370"/>
                </a:lnTo>
                <a:lnTo>
                  <a:pt x="144903" y="130516"/>
                </a:lnTo>
                <a:lnTo>
                  <a:pt x="26848" y="130516"/>
                </a:lnTo>
                <a:lnTo>
                  <a:pt x="15510" y="121110"/>
                </a:lnTo>
                <a:lnTo>
                  <a:pt x="11872" y="111148"/>
                </a:lnTo>
                <a:lnTo>
                  <a:pt x="4787" y="87389"/>
                </a:lnTo>
                <a:lnTo>
                  <a:pt x="0" y="59028"/>
                </a:lnTo>
                <a:lnTo>
                  <a:pt x="3255" y="35257"/>
                </a:lnTo>
                <a:lnTo>
                  <a:pt x="28168" y="9005"/>
                </a:lnTo>
                <a:lnTo>
                  <a:pt x="73790" y="0"/>
                </a:lnTo>
                <a:close/>
              </a:path>
              <a:path w="322579" h="256539">
                <a:moveTo>
                  <a:pt x="26848" y="130516"/>
                </a:moveTo>
                <a:lnTo>
                  <a:pt x="144903" y="130516"/>
                </a:lnTo>
                <a:lnTo>
                  <a:pt x="101380" y="133404"/>
                </a:lnTo>
                <a:lnTo>
                  <a:pt x="70717" y="140104"/>
                </a:lnTo>
                <a:lnTo>
                  <a:pt x="49254" y="141057"/>
                </a:lnTo>
                <a:lnTo>
                  <a:pt x="32386" y="135110"/>
                </a:lnTo>
                <a:lnTo>
                  <a:pt x="26848" y="130516"/>
                </a:lnTo>
                <a:close/>
              </a:path>
            </a:pathLst>
          </a:custGeom>
          <a:solidFill>
            <a:srgbClr val="5E1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01311" y="4643825"/>
            <a:ext cx="245745" cy="147320"/>
          </a:xfrm>
          <a:custGeom>
            <a:avLst/>
            <a:gdLst/>
            <a:ahLst/>
            <a:cxnLst/>
            <a:rect l="l" t="t" r="r" b="b"/>
            <a:pathLst>
              <a:path w="245745" h="147320">
                <a:moveTo>
                  <a:pt x="12296" y="0"/>
                </a:moveTo>
                <a:lnTo>
                  <a:pt x="233091" y="36799"/>
                </a:lnTo>
                <a:lnTo>
                  <a:pt x="245358" y="147199"/>
                </a:lnTo>
                <a:lnTo>
                  <a:pt x="0" y="110399"/>
                </a:lnTo>
                <a:lnTo>
                  <a:pt x="12296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771961" y="4656119"/>
            <a:ext cx="147320" cy="147320"/>
          </a:xfrm>
          <a:custGeom>
            <a:avLst/>
            <a:gdLst/>
            <a:ahLst/>
            <a:cxnLst/>
            <a:rect l="l" t="t" r="r" b="b"/>
            <a:pathLst>
              <a:path w="147320" h="147320">
                <a:moveTo>
                  <a:pt x="147188" y="0"/>
                </a:moveTo>
                <a:lnTo>
                  <a:pt x="147188" y="73558"/>
                </a:lnTo>
                <a:lnTo>
                  <a:pt x="0" y="147158"/>
                </a:lnTo>
                <a:lnTo>
                  <a:pt x="12255" y="49052"/>
                </a:lnTo>
                <a:lnTo>
                  <a:pt x="147188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194550" y="7236276"/>
            <a:ext cx="3292475" cy="301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0115" y="1373123"/>
            <a:ext cx="4520565" cy="5880100"/>
          </a:xfrm>
          <a:custGeom>
            <a:avLst/>
            <a:gdLst/>
            <a:ahLst/>
            <a:cxnLst/>
            <a:rect l="l" t="t" r="r" b="b"/>
            <a:pathLst>
              <a:path w="4520565" h="5880100">
                <a:moveTo>
                  <a:pt x="4300093" y="0"/>
                </a:moveTo>
                <a:lnTo>
                  <a:pt x="220091" y="0"/>
                </a:lnTo>
                <a:lnTo>
                  <a:pt x="175738" y="4472"/>
                </a:lnTo>
                <a:lnTo>
                  <a:pt x="134427" y="17297"/>
                </a:lnTo>
                <a:lnTo>
                  <a:pt x="97042" y="37591"/>
                </a:lnTo>
                <a:lnTo>
                  <a:pt x="64468" y="64468"/>
                </a:lnTo>
                <a:lnTo>
                  <a:pt x="37591" y="97042"/>
                </a:lnTo>
                <a:lnTo>
                  <a:pt x="17297" y="134427"/>
                </a:lnTo>
                <a:lnTo>
                  <a:pt x="4472" y="175738"/>
                </a:lnTo>
                <a:lnTo>
                  <a:pt x="0" y="220090"/>
                </a:lnTo>
                <a:lnTo>
                  <a:pt x="0" y="5659551"/>
                </a:lnTo>
                <a:lnTo>
                  <a:pt x="4472" y="5703897"/>
                </a:lnTo>
                <a:lnTo>
                  <a:pt x="17297" y="5745201"/>
                </a:lnTo>
                <a:lnTo>
                  <a:pt x="37591" y="5782579"/>
                </a:lnTo>
                <a:lnTo>
                  <a:pt x="64468" y="5815144"/>
                </a:lnTo>
                <a:lnTo>
                  <a:pt x="97042" y="5842012"/>
                </a:lnTo>
                <a:lnTo>
                  <a:pt x="134427" y="5862300"/>
                </a:lnTo>
                <a:lnTo>
                  <a:pt x="175738" y="5875121"/>
                </a:lnTo>
                <a:lnTo>
                  <a:pt x="220091" y="5879592"/>
                </a:lnTo>
                <a:lnTo>
                  <a:pt x="4300093" y="5879592"/>
                </a:lnTo>
                <a:lnTo>
                  <a:pt x="4344445" y="5875121"/>
                </a:lnTo>
                <a:lnTo>
                  <a:pt x="4385756" y="5862300"/>
                </a:lnTo>
                <a:lnTo>
                  <a:pt x="4423141" y="5842012"/>
                </a:lnTo>
                <a:lnTo>
                  <a:pt x="4455715" y="5815144"/>
                </a:lnTo>
                <a:lnTo>
                  <a:pt x="4482592" y="5782579"/>
                </a:lnTo>
                <a:lnTo>
                  <a:pt x="4502886" y="5745201"/>
                </a:lnTo>
                <a:lnTo>
                  <a:pt x="4515711" y="5703897"/>
                </a:lnTo>
                <a:lnTo>
                  <a:pt x="4520184" y="5659551"/>
                </a:lnTo>
                <a:lnTo>
                  <a:pt x="4520184" y="220090"/>
                </a:lnTo>
                <a:lnTo>
                  <a:pt x="4515711" y="175738"/>
                </a:lnTo>
                <a:lnTo>
                  <a:pt x="4502886" y="134427"/>
                </a:lnTo>
                <a:lnTo>
                  <a:pt x="4482592" y="97042"/>
                </a:lnTo>
                <a:lnTo>
                  <a:pt x="4455715" y="64468"/>
                </a:lnTo>
                <a:lnTo>
                  <a:pt x="4423141" y="37591"/>
                </a:lnTo>
                <a:lnTo>
                  <a:pt x="4385756" y="17297"/>
                </a:lnTo>
                <a:lnTo>
                  <a:pt x="4344445" y="4472"/>
                </a:lnTo>
                <a:lnTo>
                  <a:pt x="430009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636" y="1373123"/>
            <a:ext cx="4520565" cy="5880100"/>
          </a:xfrm>
          <a:custGeom>
            <a:avLst/>
            <a:gdLst/>
            <a:ahLst/>
            <a:cxnLst/>
            <a:rect l="l" t="t" r="r" b="b"/>
            <a:pathLst>
              <a:path w="4520565" h="5880100">
                <a:moveTo>
                  <a:pt x="4300093" y="0"/>
                </a:moveTo>
                <a:lnTo>
                  <a:pt x="220040" y="0"/>
                </a:lnTo>
                <a:lnTo>
                  <a:pt x="175694" y="4472"/>
                </a:lnTo>
                <a:lnTo>
                  <a:pt x="134390" y="17297"/>
                </a:lnTo>
                <a:lnTo>
                  <a:pt x="97012" y="37591"/>
                </a:lnTo>
                <a:lnTo>
                  <a:pt x="64447" y="64468"/>
                </a:lnTo>
                <a:lnTo>
                  <a:pt x="37579" y="97042"/>
                </a:lnTo>
                <a:lnTo>
                  <a:pt x="17291" y="134427"/>
                </a:lnTo>
                <a:lnTo>
                  <a:pt x="4470" y="175738"/>
                </a:lnTo>
                <a:lnTo>
                  <a:pt x="0" y="220090"/>
                </a:lnTo>
                <a:lnTo>
                  <a:pt x="0" y="5659551"/>
                </a:lnTo>
                <a:lnTo>
                  <a:pt x="4470" y="5703897"/>
                </a:lnTo>
                <a:lnTo>
                  <a:pt x="17291" y="5745201"/>
                </a:lnTo>
                <a:lnTo>
                  <a:pt x="37579" y="5782579"/>
                </a:lnTo>
                <a:lnTo>
                  <a:pt x="64447" y="5815144"/>
                </a:lnTo>
                <a:lnTo>
                  <a:pt x="97012" y="5842012"/>
                </a:lnTo>
                <a:lnTo>
                  <a:pt x="134390" y="5862300"/>
                </a:lnTo>
                <a:lnTo>
                  <a:pt x="175694" y="5875121"/>
                </a:lnTo>
                <a:lnTo>
                  <a:pt x="220040" y="5879592"/>
                </a:lnTo>
                <a:lnTo>
                  <a:pt x="4300093" y="5879592"/>
                </a:lnTo>
                <a:lnTo>
                  <a:pt x="4344445" y="5875121"/>
                </a:lnTo>
                <a:lnTo>
                  <a:pt x="4385756" y="5862300"/>
                </a:lnTo>
                <a:lnTo>
                  <a:pt x="4423141" y="5842012"/>
                </a:lnTo>
                <a:lnTo>
                  <a:pt x="4455715" y="5815144"/>
                </a:lnTo>
                <a:lnTo>
                  <a:pt x="4482592" y="5782579"/>
                </a:lnTo>
                <a:lnTo>
                  <a:pt x="4502886" y="5745201"/>
                </a:lnTo>
                <a:lnTo>
                  <a:pt x="4515711" y="5703897"/>
                </a:lnTo>
                <a:lnTo>
                  <a:pt x="4520184" y="5659551"/>
                </a:lnTo>
                <a:lnTo>
                  <a:pt x="4520184" y="220090"/>
                </a:lnTo>
                <a:lnTo>
                  <a:pt x="4515711" y="175738"/>
                </a:lnTo>
                <a:lnTo>
                  <a:pt x="4502886" y="134427"/>
                </a:lnTo>
                <a:lnTo>
                  <a:pt x="4482592" y="97042"/>
                </a:lnTo>
                <a:lnTo>
                  <a:pt x="4455715" y="64468"/>
                </a:lnTo>
                <a:lnTo>
                  <a:pt x="4423141" y="37591"/>
                </a:lnTo>
                <a:lnTo>
                  <a:pt x="4385756" y="17297"/>
                </a:lnTo>
                <a:lnTo>
                  <a:pt x="4344445" y="4472"/>
                </a:lnTo>
                <a:lnTo>
                  <a:pt x="430009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280" dirty="0"/>
              <a:t>Overview </a:t>
            </a:r>
            <a:r>
              <a:rPr sz="5400" spc="-910" dirty="0"/>
              <a:t>| </a:t>
            </a:r>
            <a:r>
              <a:rPr sz="5400" spc="-1290" dirty="0"/>
              <a:t>Average </a:t>
            </a:r>
            <a:r>
              <a:rPr sz="5400" spc="-1075" dirty="0"/>
              <a:t>voluntary </a:t>
            </a:r>
            <a:r>
              <a:rPr sz="5400" spc="-855" dirty="0"/>
              <a:t>attrition</a:t>
            </a:r>
            <a:r>
              <a:rPr sz="5400" spc="-894" dirty="0"/>
              <a:t> </a:t>
            </a:r>
            <a:r>
              <a:rPr sz="5400" spc="-1320" dirty="0"/>
              <a:t>(2017-18)</a:t>
            </a:r>
            <a:endParaRPr sz="5400"/>
          </a:p>
        </p:txBody>
      </p:sp>
      <p:sp>
        <p:nvSpPr>
          <p:cNvPr id="13" name="object 13"/>
          <p:cNvSpPr/>
          <p:nvPr/>
        </p:nvSpPr>
        <p:spPr>
          <a:xfrm>
            <a:off x="5830823" y="3549395"/>
            <a:ext cx="407034" cy="1624965"/>
          </a:xfrm>
          <a:custGeom>
            <a:avLst/>
            <a:gdLst/>
            <a:ahLst/>
            <a:cxnLst/>
            <a:rect l="l" t="t" r="r" b="b"/>
            <a:pathLst>
              <a:path w="407035" h="1624964">
                <a:moveTo>
                  <a:pt x="406908" y="0"/>
                </a:moveTo>
                <a:lnTo>
                  <a:pt x="0" y="0"/>
                </a:lnTo>
                <a:lnTo>
                  <a:pt x="0" y="1624583"/>
                </a:lnTo>
                <a:lnTo>
                  <a:pt x="406908" y="1624583"/>
                </a:lnTo>
                <a:lnTo>
                  <a:pt x="406908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44056" y="4207763"/>
            <a:ext cx="407034" cy="966469"/>
          </a:xfrm>
          <a:custGeom>
            <a:avLst/>
            <a:gdLst/>
            <a:ahLst/>
            <a:cxnLst/>
            <a:rect l="l" t="t" r="r" b="b"/>
            <a:pathLst>
              <a:path w="407034" h="966470">
                <a:moveTo>
                  <a:pt x="406908" y="0"/>
                </a:moveTo>
                <a:lnTo>
                  <a:pt x="0" y="0"/>
                </a:lnTo>
                <a:lnTo>
                  <a:pt x="0" y="966216"/>
                </a:lnTo>
                <a:lnTo>
                  <a:pt x="406908" y="966216"/>
                </a:lnTo>
                <a:lnTo>
                  <a:pt x="406908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7288" y="4145279"/>
            <a:ext cx="407034" cy="1028700"/>
          </a:xfrm>
          <a:custGeom>
            <a:avLst/>
            <a:gdLst/>
            <a:ahLst/>
            <a:cxnLst/>
            <a:rect l="l" t="t" r="r" b="b"/>
            <a:pathLst>
              <a:path w="407034" h="1028700">
                <a:moveTo>
                  <a:pt x="406907" y="0"/>
                </a:moveTo>
                <a:lnTo>
                  <a:pt x="0" y="0"/>
                </a:lnTo>
                <a:lnTo>
                  <a:pt x="0" y="1028699"/>
                </a:lnTo>
                <a:lnTo>
                  <a:pt x="406907" y="1028699"/>
                </a:lnTo>
                <a:lnTo>
                  <a:pt x="406907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70519" y="3587495"/>
            <a:ext cx="407034" cy="1586865"/>
          </a:xfrm>
          <a:custGeom>
            <a:avLst/>
            <a:gdLst/>
            <a:ahLst/>
            <a:cxnLst/>
            <a:rect l="l" t="t" r="r" b="b"/>
            <a:pathLst>
              <a:path w="407034" h="1586864">
                <a:moveTo>
                  <a:pt x="406907" y="0"/>
                </a:moveTo>
                <a:lnTo>
                  <a:pt x="0" y="0"/>
                </a:lnTo>
                <a:lnTo>
                  <a:pt x="0" y="1586483"/>
                </a:lnTo>
                <a:lnTo>
                  <a:pt x="406907" y="1586483"/>
                </a:lnTo>
                <a:lnTo>
                  <a:pt x="406907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3752" y="3288791"/>
            <a:ext cx="407034" cy="1885314"/>
          </a:xfrm>
          <a:custGeom>
            <a:avLst/>
            <a:gdLst/>
            <a:ahLst/>
            <a:cxnLst/>
            <a:rect l="l" t="t" r="r" b="b"/>
            <a:pathLst>
              <a:path w="407034" h="1885314">
                <a:moveTo>
                  <a:pt x="406907" y="0"/>
                </a:moveTo>
                <a:lnTo>
                  <a:pt x="0" y="0"/>
                </a:lnTo>
                <a:lnTo>
                  <a:pt x="0" y="1885187"/>
                </a:lnTo>
                <a:lnTo>
                  <a:pt x="406907" y="1885187"/>
                </a:lnTo>
                <a:lnTo>
                  <a:pt x="406907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96983" y="3116579"/>
            <a:ext cx="407034" cy="2057400"/>
          </a:xfrm>
          <a:custGeom>
            <a:avLst/>
            <a:gdLst/>
            <a:ahLst/>
            <a:cxnLst/>
            <a:rect l="l" t="t" r="r" b="b"/>
            <a:pathLst>
              <a:path w="407034" h="2057400">
                <a:moveTo>
                  <a:pt x="406908" y="0"/>
                </a:moveTo>
                <a:lnTo>
                  <a:pt x="0" y="0"/>
                </a:lnTo>
                <a:lnTo>
                  <a:pt x="0" y="2057399"/>
                </a:lnTo>
                <a:lnTo>
                  <a:pt x="406908" y="2057399"/>
                </a:lnTo>
                <a:lnTo>
                  <a:pt x="406908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76900" y="5173979"/>
            <a:ext cx="4279900" cy="0"/>
          </a:xfrm>
          <a:custGeom>
            <a:avLst/>
            <a:gdLst/>
            <a:ahLst/>
            <a:cxnLst/>
            <a:rect l="l" t="t" r="r" b="b"/>
            <a:pathLst>
              <a:path w="4279900">
                <a:moveTo>
                  <a:pt x="0" y="0"/>
                </a:moveTo>
                <a:lnTo>
                  <a:pt x="42793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04153" y="3296157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13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92900" y="7247859"/>
            <a:ext cx="3343910" cy="2901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14</a:t>
            </a:fld>
            <a:endParaRPr spc="-5" dirty="0"/>
          </a:p>
        </p:txBody>
      </p:sp>
      <p:sp>
        <p:nvSpPr>
          <p:cNvPr id="21" name="object 21"/>
          <p:cNvSpPr txBox="1"/>
          <p:nvPr/>
        </p:nvSpPr>
        <p:spPr>
          <a:xfrm>
            <a:off x="6560057" y="3953636"/>
            <a:ext cx="374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7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73543" y="3891788"/>
            <a:ext cx="374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4104" y="3333369"/>
            <a:ext cx="45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12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37716" y="5255767"/>
            <a:ext cx="196215" cy="12871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Overall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employees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50672" y="5255194"/>
            <a:ext cx="196215" cy="974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latin typeface="Arial"/>
                <a:cs typeface="Arial"/>
              </a:rPr>
              <a:t>Top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executive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76677" y="5255564"/>
            <a:ext cx="371475" cy="91440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 marR="5080" indent="224154">
              <a:lnSpc>
                <a:spcPts val="1380"/>
              </a:lnSpc>
              <a:spcBef>
                <a:spcPts val="80"/>
              </a:spcBef>
            </a:pPr>
            <a:r>
              <a:rPr sz="1200" spc="-5" dirty="0">
                <a:latin typeface="Arial"/>
                <a:cs typeface="Arial"/>
              </a:rPr>
              <a:t>Senior  m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89633" y="5255564"/>
            <a:ext cx="372110" cy="914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35" algn="ctr">
              <a:lnSpc>
                <a:spcPts val="1400"/>
              </a:lnSpc>
            </a:pPr>
            <a:r>
              <a:rPr sz="1200" spc="-5" dirty="0">
                <a:latin typeface="Arial"/>
                <a:cs typeface="Arial"/>
              </a:rPr>
              <a:t>Middle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0"/>
              </a:lnSpc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90622" y="5255212"/>
            <a:ext cx="196215" cy="1372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5" dirty="0">
                <a:latin typeface="Arial"/>
                <a:cs typeface="Arial"/>
              </a:rPr>
              <a:t>Junior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04511" y="5297982"/>
            <a:ext cx="196215" cy="1431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Individual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contributor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97982" y="1444244"/>
            <a:ext cx="4132579" cy="180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average annual voluntary attrition appears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have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gone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spc="-5" dirty="0">
                <a:latin typeface="Arial"/>
                <a:cs typeface="Arial"/>
              </a:rPr>
              <a:t>down </a:t>
            </a:r>
            <a:r>
              <a:rPr sz="1200" dirty="0">
                <a:latin typeface="Arial"/>
                <a:cs typeface="Arial"/>
              </a:rPr>
              <a:t>from 13.4 per cent to 13.1 per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cent.</a:t>
            </a:r>
            <a:endParaRPr sz="1200">
              <a:latin typeface="Arial"/>
              <a:cs typeface="Arial"/>
            </a:endParaRPr>
          </a:p>
          <a:p>
            <a:pPr marL="12700" marR="168910">
              <a:lnSpc>
                <a:spcPts val="1400"/>
              </a:lnSpc>
              <a:spcBef>
                <a:spcPts val="635"/>
              </a:spcBef>
            </a:pP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highest attrition </a:t>
            </a:r>
            <a:r>
              <a:rPr sz="1200" spc="-10" dirty="0">
                <a:latin typeface="Arial"/>
                <a:cs typeface="Arial"/>
              </a:rPr>
              <a:t>was </a:t>
            </a:r>
            <a:r>
              <a:rPr sz="1200" spc="-5" dirty="0">
                <a:latin typeface="Arial"/>
                <a:cs typeface="Arial"/>
              </a:rPr>
              <a:t>reported by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Retail </a:t>
            </a:r>
            <a:r>
              <a:rPr sz="1200" spc="-10" dirty="0">
                <a:latin typeface="Arial"/>
                <a:cs typeface="Arial"/>
              </a:rPr>
              <a:t>sector, </a:t>
            </a:r>
            <a:r>
              <a:rPr sz="1200" spc="-5" dirty="0">
                <a:latin typeface="Arial"/>
                <a:cs typeface="Arial"/>
              </a:rPr>
              <a:t>with  </a:t>
            </a:r>
            <a:r>
              <a:rPr sz="1200" dirty="0">
                <a:latin typeface="Arial"/>
                <a:cs typeface="Arial"/>
              </a:rPr>
              <a:t>e-commerce </a:t>
            </a:r>
            <a:r>
              <a:rPr sz="1200" spc="-5" dirty="0">
                <a:latin typeface="Arial"/>
                <a:cs typeface="Arial"/>
              </a:rPr>
              <a:t>being on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higher side with </a:t>
            </a:r>
            <a:r>
              <a:rPr sz="1200" dirty="0">
                <a:latin typeface="Arial"/>
                <a:cs typeface="Arial"/>
              </a:rPr>
              <a:t>an </a:t>
            </a:r>
            <a:r>
              <a:rPr sz="1200" spc="-5" dirty="0">
                <a:latin typeface="Arial"/>
                <a:cs typeface="Arial"/>
              </a:rPr>
              <a:t>average  voluntary annual attrition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18.5 per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cent.</a:t>
            </a:r>
            <a:endParaRPr sz="1200">
              <a:latin typeface="Arial"/>
              <a:cs typeface="Arial"/>
            </a:endParaRPr>
          </a:p>
          <a:p>
            <a:pPr marL="28575" algn="ctr">
              <a:lnSpc>
                <a:spcPct val="100000"/>
              </a:lnSpc>
              <a:spcBef>
                <a:spcPts val="1145"/>
              </a:spcBef>
            </a:pPr>
            <a:r>
              <a:rPr sz="1400" b="1" spc="-15" dirty="0">
                <a:latin typeface="Arial"/>
                <a:cs typeface="Arial"/>
              </a:rPr>
              <a:t>Average </a:t>
            </a:r>
            <a:r>
              <a:rPr sz="1400" b="1" spc="-5" dirty="0">
                <a:latin typeface="Arial"/>
                <a:cs typeface="Arial"/>
              </a:rPr>
              <a:t>annual voluntary attrition by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levels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405"/>
              </a:lnSpc>
              <a:spcBef>
                <a:spcPts val="660"/>
              </a:spcBef>
            </a:pPr>
            <a:r>
              <a:rPr sz="1200" spc="-5" dirty="0">
                <a:latin typeface="Arial"/>
                <a:cs typeface="Arial"/>
              </a:rPr>
              <a:t>16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10" dirty="0">
                <a:latin typeface="Arial"/>
                <a:cs typeface="Arial"/>
              </a:rPr>
              <a:t>6</a:t>
            </a:r>
            <a:r>
              <a:rPr sz="1200" spc="-5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  <a:p>
            <a:pPr marR="718185" algn="r">
              <a:lnSpc>
                <a:spcPts val="1405"/>
              </a:lnSpc>
            </a:pPr>
            <a:r>
              <a:rPr sz="1200" spc="-5" dirty="0">
                <a:latin typeface="Arial"/>
                <a:cs typeface="Arial"/>
              </a:rPr>
              <a:t>15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spc="-5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20615" y="3251848"/>
            <a:ext cx="944244" cy="6419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302895" algn="l"/>
              </a:tabLst>
            </a:pPr>
            <a:r>
              <a:rPr sz="1800" b="1" u="sng" baseline="50925" dirty="0">
                <a:solidFill>
                  <a:srgbClr val="FFFFFF"/>
                </a:solidFill>
                <a:uFill>
                  <a:solidFill>
                    <a:srgbClr val="4D4F51"/>
                  </a:solidFill>
                </a:uFill>
                <a:latin typeface="Arial"/>
                <a:cs typeface="Arial"/>
              </a:rPr>
              <a:t> 	</a:t>
            </a:r>
            <a:r>
              <a:rPr sz="1800" b="1" spc="127" baseline="509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1DA"/>
                </a:solidFill>
                <a:latin typeface="Arial"/>
                <a:cs typeface="Arial"/>
              </a:rPr>
              <a:t>13.1%</a:t>
            </a:r>
            <a:endParaRPr sz="1600">
              <a:latin typeface="Arial"/>
              <a:cs typeface="Arial"/>
            </a:endParaRPr>
          </a:p>
          <a:p>
            <a:pPr marL="356235" marR="56515">
              <a:lnSpc>
                <a:spcPct val="102899"/>
              </a:lnSpc>
              <a:spcBef>
                <a:spcPts val="114"/>
              </a:spcBef>
            </a:pPr>
            <a:r>
              <a:rPr sz="1050" b="1" spc="15" dirty="0">
                <a:latin typeface="Arial"/>
                <a:cs typeface="Arial"/>
              </a:rPr>
              <a:t>Overall  </a:t>
            </a:r>
            <a:r>
              <a:rPr sz="1050" b="1" spc="20" dirty="0">
                <a:latin typeface="Arial"/>
                <a:cs typeface="Arial"/>
              </a:rPr>
              <a:t>a</a:t>
            </a:r>
            <a:r>
              <a:rPr sz="1050" b="1" spc="10" dirty="0">
                <a:latin typeface="Arial"/>
                <a:cs typeface="Arial"/>
              </a:rPr>
              <a:t>v</a:t>
            </a:r>
            <a:r>
              <a:rPr sz="1050" b="1" spc="20" dirty="0">
                <a:latin typeface="Arial"/>
                <a:cs typeface="Arial"/>
              </a:rPr>
              <a:t>era</a:t>
            </a:r>
            <a:r>
              <a:rPr sz="1050" b="1" spc="25" dirty="0">
                <a:latin typeface="Arial"/>
                <a:cs typeface="Arial"/>
              </a:rPr>
              <a:t>g</a:t>
            </a:r>
            <a:r>
              <a:rPr sz="1050" b="1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981252" y="1449400"/>
          <a:ext cx="3423285" cy="5695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1925"/>
                <a:gridCol w="721360"/>
              </a:tblGrid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Automotive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solidFill>
                      <a:srgbClr val="00338D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Automotive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components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solidFill>
                      <a:srgbClr val="005EB8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Engineering and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manufacturing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0091D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Energy and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natural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resources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473697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NGO/NPO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460968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Consumer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goods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6C1F77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Infrastructure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real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estate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00A2A0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Transport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Logistics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009A44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EAAA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Telecom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F68D2D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Life Sciences /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Pharma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Healthcare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BB1F4A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ITeS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solidFill>
                      <a:srgbClr val="C5007D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Banking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solidFill>
                      <a:srgbClr val="9B632D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solidFill>
                      <a:srgbClr val="43AF2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Financial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solidFill>
                      <a:srgbClr val="0091D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Insurance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solidFill>
                      <a:srgbClr val="005EB8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Retail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solidFill>
                      <a:srgbClr val="00338D"/>
                    </a:solidFill>
                  </a:tcPr>
                </a:tc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9156572" y="6934910"/>
            <a:ext cx="548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256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59" y="1359407"/>
            <a:ext cx="3017519" cy="561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280" dirty="0">
                <a:solidFill>
                  <a:srgbClr val="FFFFFF"/>
                </a:solidFill>
                <a:latin typeface="Arial"/>
                <a:cs typeface="Arial"/>
              </a:rPr>
              <a:t>Overview </a:t>
            </a:r>
            <a:r>
              <a:rPr sz="5400" spc="-91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5400" spc="-1185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5400" spc="-9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-100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5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68470" y="6981545"/>
            <a:ext cx="5763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Percentages can sum up to </a:t>
            </a:r>
            <a:r>
              <a:rPr sz="1000" spc="5" dirty="0">
                <a:latin typeface="Arial"/>
                <a:cs typeface="Arial"/>
              </a:rPr>
              <a:t>more </a:t>
            </a:r>
            <a:r>
              <a:rPr sz="1000" dirty="0">
                <a:latin typeface="Arial"/>
                <a:cs typeface="Arial"/>
              </a:rPr>
              <a:t>than 100 per cent due to </a:t>
            </a:r>
            <a:r>
              <a:rPr sz="1000" spc="5" dirty="0">
                <a:latin typeface="Arial"/>
                <a:cs typeface="Arial"/>
              </a:rPr>
              <a:t>multiple selections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few</a:t>
            </a:r>
            <a:r>
              <a:rPr sz="1000" spc="1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organisations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34967" y="1359407"/>
            <a:ext cx="3017520" cy="5613400"/>
          </a:xfrm>
          <a:custGeom>
            <a:avLst/>
            <a:gdLst/>
            <a:ahLst/>
            <a:cxnLst/>
            <a:rect l="l" t="t" r="r" b="b"/>
            <a:pathLst>
              <a:path w="3017520" h="5613400">
                <a:moveTo>
                  <a:pt x="2763774" y="0"/>
                </a:moveTo>
                <a:lnTo>
                  <a:pt x="253746" y="0"/>
                </a:lnTo>
                <a:lnTo>
                  <a:pt x="208116" y="4085"/>
                </a:lnTo>
                <a:lnTo>
                  <a:pt x="165178" y="15867"/>
                </a:lnTo>
                <a:lnTo>
                  <a:pt x="125645" y="34628"/>
                </a:lnTo>
                <a:lnTo>
                  <a:pt x="90232" y="59655"/>
                </a:lnTo>
                <a:lnTo>
                  <a:pt x="59655" y="90232"/>
                </a:lnTo>
                <a:lnTo>
                  <a:pt x="34628" y="125645"/>
                </a:lnTo>
                <a:lnTo>
                  <a:pt x="15867" y="165178"/>
                </a:lnTo>
                <a:lnTo>
                  <a:pt x="4085" y="208116"/>
                </a:lnTo>
                <a:lnTo>
                  <a:pt x="0" y="253745"/>
                </a:lnTo>
                <a:lnTo>
                  <a:pt x="0" y="5359209"/>
                </a:lnTo>
                <a:lnTo>
                  <a:pt x="4085" y="5404809"/>
                </a:lnTo>
                <a:lnTo>
                  <a:pt x="15867" y="5447728"/>
                </a:lnTo>
                <a:lnTo>
                  <a:pt x="34628" y="5487248"/>
                </a:lnTo>
                <a:lnTo>
                  <a:pt x="59655" y="5522654"/>
                </a:lnTo>
                <a:lnTo>
                  <a:pt x="90232" y="5553229"/>
                </a:lnTo>
                <a:lnTo>
                  <a:pt x="125645" y="5578257"/>
                </a:lnTo>
                <a:lnTo>
                  <a:pt x="165178" y="5597021"/>
                </a:lnTo>
                <a:lnTo>
                  <a:pt x="208116" y="5608804"/>
                </a:lnTo>
                <a:lnTo>
                  <a:pt x="253746" y="5612892"/>
                </a:lnTo>
                <a:lnTo>
                  <a:pt x="2763774" y="5612892"/>
                </a:lnTo>
                <a:lnTo>
                  <a:pt x="2809403" y="5608804"/>
                </a:lnTo>
                <a:lnTo>
                  <a:pt x="2852341" y="5597021"/>
                </a:lnTo>
                <a:lnTo>
                  <a:pt x="2891874" y="5578257"/>
                </a:lnTo>
                <a:lnTo>
                  <a:pt x="2927287" y="5553229"/>
                </a:lnTo>
                <a:lnTo>
                  <a:pt x="2957864" y="5522654"/>
                </a:lnTo>
                <a:lnTo>
                  <a:pt x="2982891" y="5487248"/>
                </a:lnTo>
                <a:lnTo>
                  <a:pt x="3001652" y="5447728"/>
                </a:lnTo>
                <a:lnTo>
                  <a:pt x="3013434" y="5404809"/>
                </a:lnTo>
                <a:lnTo>
                  <a:pt x="3017520" y="5359209"/>
                </a:lnTo>
                <a:lnTo>
                  <a:pt x="3017520" y="253745"/>
                </a:lnTo>
                <a:lnTo>
                  <a:pt x="3013434" y="208116"/>
                </a:lnTo>
                <a:lnTo>
                  <a:pt x="3001652" y="165178"/>
                </a:lnTo>
                <a:lnTo>
                  <a:pt x="2982891" y="125645"/>
                </a:lnTo>
                <a:lnTo>
                  <a:pt x="2957864" y="90232"/>
                </a:lnTo>
                <a:lnTo>
                  <a:pt x="2927287" y="59655"/>
                </a:lnTo>
                <a:lnTo>
                  <a:pt x="2891874" y="34628"/>
                </a:lnTo>
                <a:lnTo>
                  <a:pt x="2852341" y="15867"/>
                </a:lnTo>
                <a:lnTo>
                  <a:pt x="2809403" y="4085"/>
                </a:lnTo>
                <a:lnTo>
                  <a:pt x="2763774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3176" y="1359407"/>
            <a:ext cx="3017520" cy="5613400"/>
          </a:xfrm>
          <a:custGeom>
            <a:avLst/>
            <a:gdLst/>
            <a:ahLst/>
            <a:cxnLst/>
            <a:rect l="l" t="t" r="r" b="b"/>
            <a:pathLst>
              <a:path w="3017520" h="5613400">
                <a:moveTo>
                  <a:pt x="2763774" y="0"/>
                </a:moveTo>
                <a:lnTo>
                  <a:pt x="253746" y="0"/>
                </a:lnTo>
                <a:lnTo>
                  <a:pt x="208116" y="4085"/>
                </a:lnTo>
                <a:lnTo>
                  <a:pt x="165178" y="15867"/>
                </a:lnTo>
                <a:lnTo>
                  <a:pt x="125645" y="34628"/>
                </a:lnTo>
                <a:lnTo>
                  <a:pt x="90232" y="59655"/>
                </a:lnTo>
                <a:lnTo>
                  <a:pt x="59655" y="90232"/>
                </a:lnTo>
                <a:lnTo>
                  <a:pt x="34628" y="125645"/>
                </a:lnTo>
                <a:lnTo>
                  <a:pt x="15867" y="165178"/>
                </a:lnTo>
                <a:lnTo>
                  <a:pt x="4085" y="208116"/>
                </a:lnTo>
                <a:lnTo>
                  <a:pt x="0" y="253745"/>
                </a:lnTo>
                <a:lnTo>
                  <a:pt x="0" y="5359209"/>
                </a:lnTo>
                <a:lnTo>
                  <a:pt x="4085" y="5404809"/>
                </a:lnTo>
                <a:lnTo>
                  <a:pt x="15867" y="5447728"/>
                </a:lnTo>
                <a:lnTo>
                  <a:pt x="34628" y="5487248"/>
                </a:lnTo>
                <a:lnTo>
                  <a:pt x="59655" y="5522654"/>
                </a:lnTo>
                <a:lnTo>
                  <a:pt x="90232" y="5553229"/>
                </a:lnTo>
                <a:lnTo>
                  <a:pt x="125645" y="5578257"/>
                </a:lnTo>
                <a:lnTo>
                  <a:pt x="165178" y="5597021"/>
                </a:lnTo>
                <a:lnTo>
                  <a:pt x="208116" y="5608804"/>
                </a:lnTo>
                <a:lnTo>
                  <a:pt x="253746" y="5612892"/>
                </a:lnTo>
                <a:lnTo>
                  <a:pt x="2763774" y="5612892"/>
                </a:lnTo>
                <a:lnTo>
                  <a:pt x="2809403" y="5608804"/>
                </a:lnTo>
                <a:lnTo>
                  <a:pt x="2852341" y="5597021"/>
                </a:lnTo>
                <a:lnTo>
                  <a:pt x="2891874" y="5578257"/>
                </a:lnTo>
                <a:lnTo>
                  <a:pt x="2927287" y="5553229"/>
                </a:lnTo>
                <a:lnTo>
                  <a:pt x="2957864" y="5522654"/>
                </a:lnTo>
                <a:lnTo>
                  <a:pt x="2982891" y="5487248"/>
                </a:lnTo>
                <a:lnTo>
                  <a:pt x="3001652" y="5447728"/>
                </a:lnTo>
                <a:lnTo>
                  <a:pt x="3013434" y="5404809"/>
                </a:lnTo>
                <a:lnTo>
                  <a:pt x="3017520" y="5359209"/>
                </a:lnTo>
                <a:lnTo>
                  <a:pt x="3017520" y="253745"/>
                </a:lnTo>
                <a:lnTo>
                  <a:pt x="3013434" y="208116"/>
                </a:lnTo>
                <a:lnTo>
                  <a:pt x="3001652" y="165178"/>
                </a:lnTo>
                <a:lnTo>
                  <a:pt x="2982891" y="125645"/>
                </a:lnTo>
                <a:lnTo>
                  <a:pt x="2957864" y="90232"/>
                </a:lnTo>
                <a:lnTo>
                  <a:pt x="2927287" y="59655"/>
                </a:lnTo>
                <a:lnTo>
                  <a:pt x="2891874" y="34628"/>
                </a:lnTo>
                <a:lnTo>
                  <a:pt x="2852341" y="15867"/>
                </a:lnTo>
                <a:lnTo>
                  <a:pt x="2809403" y="4085"/>
                </a:lnTo>
                <a:lnTo>
                  <a:pt x="2763774" y="0"/>
                </a:lnTo>
                <a:close/>
              </a:path>
            </a:pathLst>
          </a:custGeom>
          <a:solidFill>
            <a:srgbClr val="00A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85" dirty="0"/>
              <a:t>212</a:t>
            </a:r>
            <a:r>
              <a:rPr spc="-985" dirty="0"/>
              <a:t> </a:t>
            </a:r>
            <a:r>
              <a:rPr spc="-1470" dirty="0"/>
              <a:t>(81.5%)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7244" y="4097273"/>
            <a:ext cx="25679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Organisations provide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life  insurance benefits to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5440" y="3225749"/>
            <a:ext cx="2465070" cy="153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ts val="7030"/>
              </a:lnSpc>
              <a:spcBef>
                <a:spcPts val="100"/>
              </a:spcBef>
            </a:pPr>
            <a:r>
              <a:rPr sz="6000" spc="-1325" dirty="0">
                <a:solidFill>
                  <a:srgbClr val="FFFFFF"/>
                </a:solidFill>
                <a:latin typeface="Arial"/>
                <a:cs typeface="Arial"/>
              </a:rPr>
              <a:t>230</a:t>
            </a:r>
            <a:r>
              <a:rPr sz="6000" spc="-1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spc="-1330" dirty="0">
                <a:solidFill>
                  <a:srgbClr val="FFFFFF"/>
                </a:solidFill>
                <a:latin typeface="Arial"/>
                <a:cs typeface="Arial"/>
              </a:rPr>
              <a:t>(88.5%)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Organisations 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accident</a:t>
            </a:r>
            <a:endParaRPr sz="1400">
              <a:latin typeface="Arial"/>
              <a:cs typeface="Arial"/>
            </a:endParaRPr>
          </a:p>
          <a:p>
            <a:pPr marL="12700" marR="80772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insurance benefits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52538" y="3225749"/>
            <a:ext cx="2414270" cy="27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030"/>
              </a:lnSpc>
              <a:spcBef>
                <a:spcPts val="100"/>
              </a:spcBef>
            </a:pPr>
            <a:r>
              <a:rPr sz="6000" spc="-1365" dirty="0">
                <a:solidFill>
                  <a:srgbClr val="FFFFFF"/>
                </a:solidFill>
                <a:latin typeface="Arial"/>
                <a:cs typeface="Arial"/>
              </a:rPr>
              <a:t>255</a:t>
            </a:r>
            <a:r>
              <a:rPr sz="6000" spc="-1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spc="-1465" dirty="0">
                <a:solidFill>
                  <a:srgbClr val="FFFFFF"/>
                </a:solidFill>
                <a:latin typeface="Arial"/>
                <a:cs typeface="Arial"/>
              </a:rPr>
              <a:t>(98.1%)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Organisations 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endParaRPr sz="1400">
              <a:latin typeface="Arial"/>
              <a:cs typeface="Arial"/>
            </a:endParaRPr>
          </a:p>
          <a:p>
            <a:pPr marL="12700" marR="128270">
              <a:lnSpc>
                <a:spcPct val="1072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insurance benefits that</a:t>
            </a:r>
            <a:r>
              <a:rPr sz="1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cover  employees,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spouses and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dependent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140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  <a:spcBef>
                <a:spcPts val="355"/>
              </a:spcBef>
            </a:pPr>
            <a:r>
              <a:rPr sz="6000" spc="-1625" dirty="0">
                <a:solidFill>
                  <a:srgbClr val="FFFFFF"/>
                </a:solidFill>
                <a:latin typeface="Arial"/>
                <a:cs typeface="Arial"/>
              </a:rPr>
              <a:t>145</a:t>
            </a:r>
            <a:r>
              <a:rPr sz="6000" spc="-16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spc="-1345" dirty="0">
                <a:solidFill>
                  <a:srgbClr val="FFFFFF"/>
                </a:solidFill>
                <a:latin typeface="Arial"/>
                <a:cs typeface="Arial"/>
              </a:rPr>
              <a:t>(56.9%)</a:t>
            </a:r>
            <a:endParaRPr sz="6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7810" y="5931509"/>
            <a:ext cx="254952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Organisations cover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parents in  addition 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employees,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spouses  and children under their</a:t>
            </a:r>
            <a:r>
              <a:rPr sz="1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7810" y="6632244"/>
            <a:ext cx="1179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22819" y="5145023"/>
            <a:ext cx="2618105" cy="10160"/>
          </a:xfrm>
          <a:custGeom>
            <a:avLst/>
            <a:gdLst/>
            <a:ahLst/>
            <a:cxnLst/>
            <a:rect l="l" t="t" r="r" b="b"/>
            <a:pathLst>
              <a:path w="2618104" h="10160">
                <a:moveTo>
                  <a:pt x="2618104" y="9779"/>
                </a:moveTo>
                <a:lnTo>
                  <a:pt x="0" y="0"/>
                </a:lnTo>
              </a:path>
            </a:pathLst>
          </a:custGeom>
          <a:ln w="6096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882" y="1247870"/>
            <a:ext cx="832485" cy="996950"/>
          </a:xfrm>
          <a:custGeom>
            <a:avLst/>
            <a:gdLst/>
            <a:ahLst/>
            <a:cxnLst/>
            <a:rect l="l" t="t" r="r" b="b"/>
            <a:pathLst>
              <a:path w="832485" h="996950">
                <a:moveTo>
                  <a:pt x="416007" y="0"/>
                </a:moveTo>
                <a:lnTo>
                  <a:pt x="405734" y="928"/>
                </a:lnTo>
                <a:lnTo>
                  <a:pt x="395001" y="3714"/>
                </a:lnTo>
                <a:lnTo>
                  <a:pt x="359783" y="18855"/>
                </a:lnTo>
                <a:lnTo>
                  <a:pt x="313443" y="36068"/>
                </a:lnTo>
                <a:lnTo>
                  <a:pt x="261543" y="51899"/>
                </a:lnTo>
                <a:lnTo>
                  <a:pt x="209644" y="62896"/>
                </a:lnTo>
                <a:lnTo>
                  <a:pt x="169711" y="69361"/>
                </a:lnTo>
                <a:lnTo>
                  <a:pt x="129315" y="74231"/>
                </a:lnTo>
                <a:lnTo>
                  <a:pt x="90774" y="77720"/>
                </a:lnTo>
                <a:lnTo>
                  <a:pt x="56406" y="80041"/>
                </a:lnTo>
                <a:lnTo>
                  <a:pt x="35747" y="85822"/>
                </a:lnTo>
                <a:lnTo>
                  <a:pt x="7402" y="115814"/>
                </a:lnTo>
                <a:lnTo>
                  <a:pt x="805" y="170582"/>
                </a:lnTo>
                <a:lnTo>
                  <a:pt x="18" y="210643"/>
                </a:lnTo>
                <a:lnTo>
                  <a:pt x="0" y="255828"/>
                </a:lnTo>
                <a:lnTo>
                  <a:pt x="1073" y="304971"/>
                </a:lnTo>
                <a:lnTo>
                  <a:pt x="3561" y="356906"/>
                </a:lnTo>
                <a:lnTo>
                  <a:pt x="7787" y="410466"/>
                </a:lnTo>
                <a:lnTo>
                  <a:pt x="14074" y="464485"/>
                </a:lnTo>
                <a:lnTo>
                  <a:pt x="22746" y="517797"/>
                </a:lnTo>
                <a:lnTo>
                  <a:pt x="34125" y="569235"/>
                </a:lnTo>
                <a:lnTo>
                  <a:pt x="48535" y="617635"/>
                </a:lnTo>
                <a:lnTo>
                  <a:pt x="66299" y="661828"/>
                </a:lnTo>
                <a:lnTo>
                  <a:pt x="101864" y="729963"/>
                </a:lnTo>
                <a:lnTo>
                  <a:pt x="139668" y="788458"/>
                </a:lnTo>
                <a:lnTo>
                  <a:pt x="178688" y="838025"/>
                </a:lnTo>
                <a:lnTo>
                  <a:pt x="217902" y="879372"/>
                </a:lnTo>
                <a:lnTo>
                  <a:pt x="256285" y="913209"/>
                </a:lnTo>
                <a:lnTo>
                  <a:pt x="292816" y="940245"/>
                </a:lnTo>
                <a:lnTo>
                  <a:pt x="326470" y="961189"/>
                </a:lnTo>
                <a:lnTo>
                  <a:pt x="381056" y="987642"/>
                </a:lnTo>
                <a:lnTo>
                  <a:pt x="416007" y="996378"/>
                </a:lnTo>
                <a:lnTo>
                  <a:pt x="424273" y="995926"/>
                </a:lnTo>
                <a:lnTo>
                  <a:pt x="475790" y="976752"/>
                </a:lnTo>
                <a:lnTo>
                  <a:pt x="539201" y="940245"/>
                </a:lnTo>
                <a:lnTo>
                  <a:pt x="575735" y="913209"/>
                </a:lnTo>
                <a:lnTo>
                  <a:pt x="614123" y="879372"/>
                </a:lnTo>
                <a:lnTo>
                  <a:pt x="653343" y="838025"/>
                </a:lnTo>
                <a:lnTo>
                  <a:pt x="692372" y="788458"/>
                </a:lnTo>
                <a:lnTo>
                  <a:pt x="730187" y="729963"/>
                </a:lnTo>
                <a:lnTo>
                  <a:pt x="765765" y="661828"/>
                </a:lnTo>
                <a:lnTo>
                  <a:pt x="783518" y="617635"/>
                </a:lnTo>
                <a:lnTo>
                  <a:pt x="797921" y="569235"/>
                </a:lnTo>
                <a:lnTo>
                  <a:pt x="809298" y="517797"/>
                </a:lnTo>
                <a:lnTo>
                  <a:pt x="817971" y="464485"/>
                </a:lnTo>
                <a:lnTo>
                  <a:pt x="824261" y="410466"/>
                </a:lnTo>
                <a:lnTo>
                  <a:pt x="828491" y="356906"/>
                </a:lnTo>
                <a:lnTo>
                  <a:pt x="830984" y="304971"/>
                </a:lnTo>
                <a:lnTo>
                  <a:pt x="832062" y="255828"/>
                </a:lnTo>
                <a:lnTo>
                  <a:pt x="832047" y="210643"/>
                </a:lnTo>
                <a:lnTo>
                  <a:pt x="831261" y="170582"/>
                </a:lnTo>
                <a:lnTo>
                  <a:pt x="824621" y="115814"/>
                </a:lnTo>
                <a:lnTo>
                  <a:pt x="796237" y="85822"/>
                </a:lnTo>
                <a:lnTo>
                  <a:pt x="741236" y="77720"/>
                </a:lnTo>
                <a:lnTo>
                  <a:pt x="702723" y="74231"/>
                </a:lnTo>
                <a:lnTo>
                  <a:pt x="662328" y="69361"/>
                </a:lnTo>
                <a:lnTo>
                  <a:pt x="622369" y="62896"/>
                </a:lnTo>
                <a:lnTo>
                  <a:pt x="570470" y="51899"/>
                </a:lnTo>
                <a:lnTo>
                  <a:pt x="518570" y="36068"/>
                </a:lnTo>
                <a:lnTo>
                  <a:pt x="472231" y="18855"/>
                </a:lnTo>
                <a:lnTo>
                  <a:pt x="437012" y="3714"/>
                </a:lnTo>
                <a:lnTo>
                  <a:pt x="426280" y="928"/>
                </a:lnTo>
                <a:lnTo>
                  <a:pt x="416007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5155" y="1233233"/>
            <a:ext cx="861060" cy="1028700"/>
          </a:xfrm>
          <a:custGeom>
            <a:avLst/>
            <a:gdLst/>
            <a:ahLst/>
            <a:cxnLst/>
            <a:rect l="l" t="t" r="r" b="b"/>
            <a:pathLst>
              <a:path w="861060" h="1028700">
                <a:moveTo>
                  <a:pt x="444073" y="1025969"/>
                </a:moveTo>
                <a:lnTo>
                  <a:pt x="416920" y="1025969"/>
                </a:lnTo>
                <a:lnTo>
                  <a:pt x="424324" y="1028382"/>
                </a:lnTo>
                <a:lnTo>
                  <a:pt x="436669" y="1028382"/>
                </a:lnTo>
                <a:lnTo>
                  <a:pt x="444073" y="1025969"/>
                </a:lnTo>
                <a:close/>
              </a:path>
              <a:path w="861060" h="1028700">
                <a:moveTo>
                  <a:pt x="430496" y="0"/>
                </a:moveTo>
                <a:lnTo>
                  <a:pt x="417528" y="1381"/>
                </a:lnTo>
                <a:lnTo>
                  <a:pt x="404563" y="5524"/>
                </a:lnTo>
                <a:lnTo>
                  <a:pt x="371841" y="18309"/>
                </a:lnTo>
                <a:lnTo>
                  <a:pt x="326156" y="35226"/>
                </a:lnTo>
                <a:lnTo>
                  <a:pt x="273989" y="52119"/>
                </a:lnTo>
                <a:lnTo>
                  <a:pt x="221823" y="64833"/>
                </a:lnTo>
                <a:lnTo>
                  <a:pt x="183352" y="69976"/>
                </a:lnTo>
                <a:lnTo>
                  <a:pt x="143724" y="74167"/>
                </a:lnTo>
                <a:lnTo>
                  <a:pt x="105487" y="77406"/>
                </a:lnTo>
                <a:lnTo>
                  <a:pt x="71188" y="79692"/>
                </a:lnTo>
                <a:lnTo>
                  <a:pt x="45103" y="86348"/>
                </a:lnTo>
                <a:lnTo>
                  <a:pt x="8677" y="123805"/>
                </a:lnTo>
                <a:lnTo>
                  <a:pt x="804" y="184145"/>
                </a:lnTo>
                <a:lnTo>
                  <a:pt x="27" y="223337"/>
                </a:lnTo>
                <a:lnTo>
                  <a:pt x="0" y="269091"/>
                </a:lnTo>
                <a:lnTo>
                  <a:pt x="1072" y="318742"/>
                </a:lnTo>
                <a:lnTo>
                  <a:pt x="3559" y="371531"/>
                </a:lnTo>
                <a:lnTo>
                  <a:pt x="7783" y="426222"/>
                </a:lnTo>
                <a:lnTo>
                  <a:pt x="14066" y="481580"/>
                </a:lnTo>
                <a:lnTo>
                  <a:pt x="22731" y="536370"/>
                </a:lnTo>
                <a:lnTo>
                  <a:pt x="34101" y="589356"/>
                </a:lnTo>
                <a:lnTo>
                  <a:pt x="48499" y="639302"/>
                </a:lnTo>
                <a:lnTo>
                  <a:pt x="66248" y="684974"/>
                </a:lnTo>
                <a:lnTo>
                  <a:pt x="103261" y="754694"/>
                </a:lnTo>
                <a:lnTo>
                  <a:pt x="142483" y="814596"/>
                </a:lnTo>
                <a:lnTo>
                  <a:pt x="182862" y="865394"/>
                </a:lnTo>
                <a:lnTo>
                  <a:pt x="223344" y="907801"/>
                </a:lnTo>
                <a:lnTo>
                  <a:pt x="262879" y="942530"/>
                </a:lnTo>
                <a:lnTo>
                  <a:pt x="300413" y="970294"/>
                </a:lnTo>
                <a:lnTo>
                  <a:pt x="334894" y="991807"/>
                </a:lnTo>
                <a:lnTo>
                  <a:pt x="390492" y="1018931"/>
                </a:lnTo>
                <a:lnTo>
                  <a:pt x="409503" y="1025969"/>
                </a:lnTo>
                <a:lnTo>
                  <a:pt x="451489" y="1025969"/>
                </a:lnTo>
                <a:lnTo>
                  <a:pt x="470502" y="1018931"/>
                </a:lnTo>
                <a:lnTo>
                  <a:pt x="495724" y="1007782"/>
                </a:lnTo>
                <a:lnTo>
                  <a:pt x="512821" y="998791"/>
                </a:lnTo>
                <a:lnTo>
                  <a:pt x="426788" y="998791"/>
                </a:lnTo>
                <a:lnTo>
                  <a:pt x="401255" y="989982"/>
                </a:lnTo>
                <a:lnTo>
                  <a:pt x="348196" y="964615"/>
                </a:lnTo>
                <a:lnTo>
                  <a:pt x="315309" y="944214"/>
                </a:lnTo>
                <a:lnTo>
                  <a:pt x="279549" y="917797"/>
                </a:lnTo>
                <a:lnTo>
                  <a:pt x="241936" y="884712"/>
                </a:lnTo>
                <a:lnTo>
                  <a:pt x="203494" y="844308"/>
                </a:lnTo>
                <a:lnTo>
                  <a:pt x="165244" y="795932"/>
                </a:lnTo>
                <a:lnTo>
                  <a:pt x="128210" y="738932"/>
                </a:lnTo>
                <a:lnTo>
                  <a:pt x="93413" y="672655"/>
                </a:lnTo>
                <a:lnTo>
                  <a:pt x="76277" y="628931"/>
                </a:lnTo>
                <a:lnTo>
                  <a:pt x="62382" y="580800"/>
                </a:lnTo>
                <a:lnTo>
                  <a:pt x="51415" y="529488"/>
                </a:lnTo>
                <a:lnTo>
                  <a:pt x="43064" y="476218"/>
                </a:lnTo>
                <a:lnTo>
                  <a:pt x="37017" y="422214"/>
                </a:lnTo>
                <a:lnTo>
                  <a:pt x="32964" y="368699"/>
                </a:lnTo>
                <a:lnTo>
                  <a:pt x="30592" y="316899"/>
                </a:lnTo>
                <a:lnTo>
                  <a:pt x="29611" y="269091"/>
                </a:lnTo>
                <a:lnTo>
                  <a:pt x="29644" y="223337"/>
                </a:lnTo>
                <a:lnTo>
                  <a:pt x="30444" y="184024"/>
                </a:lnTo>
                <a:lnTo>
                  <a:pt x="35111" y="135733"/>
                </a:lnTo>
                <a:lnTo>
                  <a:pt x="73652" y="109283"/>
                </a:lnTo>
                <a:lnTo>
                  <a:pt x="107996" y="106959"/>
                </a:lnTo>
                <a:lnTo>
                  <a:pt x="146507" y="103457"/>
                </a:lnTo>
                <a:lnTo>
                  <a:pt x="186868" y="98550"/>
                </a:lnTo>
                <a:lnTo>
                  <a:pt x="226763" y="92011"/>
                </a:lnTo>
                <a:lnTo>
                  <a:pt x="278661" y="79994"/>
                </a:lnTo>
                <a:lnTo>
                  <a:pt x="330790" y="64262"/>
                </a:lnTo>
                <a:lnTo>
                  <a:pt x="377826" y="47577"/>
                </a:lnTo>
                <a:lnTo>
                  <a:pt x="414444" y="32702"/>
                </a:lnTo>
                <a:lnTo>
                  <a:pt x="419384" y="30289"/>
                </a:lnTo>
                <a:lnTo>
                  <a:pt x="521503" y="30289"/>
                </a:lnTo>
                <a:lnTo>
                  <a:pt x="489151" y="18309"/>
                </a:lnTo>
                <a:lnTo>
                  <a:pt x="456430" y="5524"/>
                </a:lnTo>
                <a:lnTo>
                  <a:pt x="443464" y="1381"/>
                </a:lnTo>
                <a:lnTo>
                  <a:pt x="430496" y="0"/>
                </a:lnTo>
                <a:close/>
              </a:path>
              <a:path w="861060" h="1028700">
                <a:moveTo>
                  <a:pt x="521503" y="30289"/>
                </a:moveTo>
                <a:lnTo>
                  <a:pt x="441609" y="30289"/>
                </a:lnTo>
                <a:lnTo>
                  <a:pt x="444073" y="32702"/>
                </a:lnTo>
                <a:lnTo>
                  <a:pt x="482121" y="47577"/>
                </a:lnTo>
                <a:lnTo>
                  <a:pt x="529893" y="64262"/>
                </a:lnTo>
                <a:lnTo>
                  <a:pt x="582294" y="79994"/>
                </a:lnTo>
                <a:lnTo>
                  <a:pt x="634230" y="92011"/>
                </a:lnTo>
                <a:lnTo>
                  <a:pt x="674149" y="98550"/>
                </a:lnTo>
                <a:lnTo>
                  <a:pt x="714503" y="103457"/>
                </a:lnTo>
                <a:lnTo>
                  <a:pt x="753005" y="106959"/>
                </a:lnTo>
                <a:lnTo>
                  <a:pt x="787366" y="109283"/>
                </a:lnTo>
                <a:lnTo>
                  <a:pt x="803291" y="113797"/>
                </a:lnTo>
                <a:lnTo>
                  <a:pt x="829276" y="151320"/>
                </a:lnTo>
                <a:lnTo>
                  <a:pt x="831322" y="223337"/>
                </a:lnTo>
                <a:lnTo>
                  <a:pt x="831362" y="269091"/>
                </a:lnTo>
                <a:lnTo>
                  <a:pt x="830388" y="316899"/>
                </a:lnTo>
                <a:lnTo>
                  <a:pt x="828023" y="368699"/>
                </a:lnTo>
                <a:lnTo>
                  <a:pt x="823974" y="422214"/>
                </a:lnTo>
                <a:lnTo>
                  <a:pt x="817931" y="476218"/>
                </a:lnTo>
                <a:lnTo>
                  <a:pt x="809580" y="529488"/>
                </a:lnTo>
                <a:lnTo>
                  <a:pt x="798609" y="580800"/>
                </a:lnTo>
                <a:lnTo>
                  <a:pt x="784704" y="628931"/>
                </a:lnTo>
                <a:lnTo>
                  <a:pt x="767554" y="672655"/>
                </a:lnTo>
                <a:lnTo>
                  <a:pt x="732764" y="738932"/>
                </a:lnTo>
                <a:lnTo>
                  <a:pt x="695735" y="795932"/>
                </a:lnTo>
                <a:lnTo>
                  <a:pt x="657490" y="844308"/>
                </a:lnTo>
                <a:lnTo>
                  <a:pt x="619051" y="884712"/>
                </a:lnTo>
                <a:lnTo>
                  <a:pt x="581441" y="917797"/>
                </a:lnTo>
                <a:lnTo>
                  <a:pt x="545682" y="944214"/>
                </a:lnTo>
                <a:lnTo>
                  <a:pt x="512796" y="964615"/>
                </a:lnTo>
                <a:lnTo>
                  <a:pt x="459737" y="989982"/>
                </a:lnTo>
                <a:lnTo>
                  <a:pt x="434205" y="998791"/>
                </a:lnTo>
                <a:lnTo>
                  <a:pt x="512821" y="998791"/>
                </a:lnTo>
                <a:lnTo>
                  <a:pt x="560587" y="970294"/>
                </a:lnTo>
                <a:lnTo>
                  <a:pt x="598122" y="942530"/>
                </a:lnTo>
                <a:lnTo>
                  <a:pt x="637657" y="907801"/>
                </a:lnTo>
                <a:lnTo>
                  <a:pt x="678138" y="865394"/>
                </a:lnTo>
                <a:lnTo>
                  <a:pt x="718513" y="814596"/>
                </a:lnTo>
                <a:lnTo>
                  <a:pt x="757728" y="754694"/>
                </a:lnTo>
                <a:lnTo>
                  <a:pt x="794732" y="684974"/>
                </a:lnTo>
                <a:lnTo>
                  <a:pt x="812485" y="639302"/>
                </a:lnTo>
                <a:lnTo>
                  <a:pt x="826889" y="589356"/>
                </a:lnTo>
                <a:lnTo>
                  <a:pt x="838266" y="536370"/>
                </a:lnTo>
                <a:lnTo>
                  <a:pt x="846938" y="481580"/>
                </a:lnTo>
                <a:lnTo>
                  <a:pt x="853229" y="426222"/>
                </a:lnTo>
                <a:lnTo>
                  <a:pt x="857459" y="371531"/>
                </a:lnTo>
                <a:lnTo>
                  <a:pt x="859952" y="318742"/>
                </a:lnTo>
                <a:lnTo>
                  <a:pt x="861030" y="269091"/>
                </a:lnTo>
                <a:lnTo>
                  <a:pt x="861005" y="223337"/>
                </a:lnTo>
                <a:lnTo>
                  <a:pt x="860224" y="184024"/>
                </a:lnTo>
                <a:lnTo>
                  <a:pt x="852323" y="123805"/>
                </a:lnTo>
                <a:lnTo>
                  <a:pt x="815882" y="86348"/>
                </a:lnTo>
                <a:lnTo>
                  <a:pt x="755511" y="77406"/>
                </a:lnTo>
                <a:lnTo>
                  <a:pt x="717280" y="74167"/>
                </a:lnTo>
                <a:lnTo>
                  <a:pt x="677646" y="69976"/>
                </a:lnTo>
                <a:lnTo>
                  <a:pt x="639170" y="64833"/>
                </a:lnTo>
                <a:lnTo>
                  <a:pt x="587003" y="52119"/>
                </a:lnTo>
                <a:lnTo>
                  <a:pt x="534836" y="35226"/>
                </a:lnTo>
                <a:lnTo>
                  <a:pt x="521503" y="30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072" y="1264919"/>
            <a:ext cx="400050" cy="966469"/>
          </a:xfrm>
          <a:custGeom>
            <a:avLst/>
            <a:gdLst/>
            <a:ahLst/>
            <a:cxnLst/>
            <a:rect l="l" t="t" r="r" b="b"/>
            <a:pathLst>
              <a:path w="400050" h="966469">
                <a:moveTo>
                  <a:pt x="400055" y="0"/>
                </a:moveTo>
                <a:lnTo>
                  <a:pt x="390161" y="0"/>
                </a:lnTo>
                <a:lnTo>
                  <a:pt x="385221" y="2412"/>
                </a:lnTo>
                <a:lnTo>
                  <a:pt x="348569" y="17214"/>
                </a:lnTo>
                <a:lnTo>
                  <a:pt x="301488" y="33861"/>
                </a:lnTo>
                <a:lnTo>
                  <a:pt x="249309" y="49579"/>
                </a:lnTo>
                <a:lnTo>
                  <a:pt x="197363" y="61594"/>
                </a:lnTo>
                <a:lnTo>
                  <a:pt x="157428" y="68133"/>
                </a:lnTo>
                <a:lnTo>
                  <a:pt x="117027" y="73040"/>
                </a:lnTo>
                <a:lnTo>
                  <a:pt x="78482" y="76543"/>
                </a:lnTo>
                <a:lnTo>
                  <a:pt x="44112" y="78866"/>
                </a:lnTo>
                <a:lnTo>
                  <a:pt x="28159" y="83308"/>
                </a:lnTo>
                <a:lnTo>
                  <a:pt x="2087" y="120776"/>
                </a:lnTo>
                <a:lnTo>
                  <a:pt x="53" y="192621"/>
                </a:lnTo>
                <a:lnTo>
                  <a:pt x="0" y="237214"/>
                </a:lnTo>
                <a:lnTo>
                  <a:pt x="1004" y="285958"/>
                </a:lnTo>
                <a:lnTo>
                  <a:pt x="3379" y="337633"/>
                </a:lnTo>
                <a:lnTo>
                  <a:pt x="7437" y="391017"/>
                </a:lnTo>
                <a:lnTo>
                  <a:pt x="13489" y="444890"/>
                </a:lnTo>
                <a:lnTo>
                  <a:pt x="21848" y="498030"/>
                </a:lnTo>
                <a:lnTo>
                  <a:pt x="32826" y="549216"/>
                </a:lnTo>
                <a:lnTo>
                  <a:pt x="46734" y="597227"/>
                </a:lnTo>
                <a:lnTo>
                  <a:pt x="63886" y="640841"/>
                </a:lnTo>
                <a:lnTo>
                  <a:pt x="98715" y="706977"/>
                </a:lnTo>
                <a:lnTo>
                  <a:pt x="135784" y="763858"/>
                </a:lnTo>
                <a:lnTo>
                  <a:pt x="174070" y="812134"/>
                </a:lnTo>
                <a:lnTo>
                  <a:pt x="212549" y="852456"/>
                </a:lnTo>
                <a:lnTo>
                  <a:pt x="250198" y="885475"/>
                </a:lnTo>
                <a:lnTo>
                  <a:pt x="285993" y="911842"/>
                </a:lnTo>
                <a:lnTo>
                  <a:pt x="318910" y="932208"/>
                </a:lnTo>
                <a:lnTo>
                  <a:pt x="372018" y="957537"/>
                </a:lnTo>
                <a:lnTo>
                  <a:pt x="390161" y="963802"/>
                </a:lnTo>
                <a:lnTo>
                  <a:pt x="392638" y="966215"/>
                </a:lnTo>
                <a:lnTo>
                  <a:pt x="400055" y="966215"/>
                </a:lnTo>
                <a:lnTo>
                  <a:pt x="400055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4359" y="1234439"/>
            <a:ext cx="429895" cy="1027430"/>
          </a:xfrm>
          <a:custGeom>
            <a:avLst/>
            <a:gdLst/>
            <a:ahLst/>
            <a:cxnLst/>
            <a:rect l="l" t="t" r="r" b="b"/>
            <a:pathLst>
              <a:path w="429894" h="1027430">
                <a:moveTo>
                  <a:pt x="429768" y="0"/>
                </a:moveTo>
                <a:lnTo>
                  <a:pt x="422363" y="0"/>
                </a:lnTo>
                <a:lnTo>
                  <a:pt x="412483" y="2412"/>
                </a:lnTo>
                <a:lnTo>
                  <a:pt x="405066" y="4952"/>
                </a:lnTo>
                <a:lnTo>
                  <a:pt x="372340" y="17666"/>
                </a:lnTo>
                <a:lnTo>
                  <a:pt x="326645" y="34559"/>
                </a:lnTo>
                <a:lnTo>
                  <a:pt x="274466" y="51476"/>
                </a:lnTo>
                <a:lnTo>
                  <a:pt x="222288" y="64261"/>
                </a:lnTo>
                <a:lnTo>
                  <a:pt x="183815" y="69332"/>
                </a:lnTo>
                <a:lnTo>
                  <a:pt x="144181" y="73485"/>
                </a:lnTo>
                <a:lnTo>
                  <a:pt x="105936" y="76709"/>
                </a:lnTo>
                <a:lnTo>
                  <a:pt x="71628" y="78993"/>
                </a:lnTo>
                <a:lnTo>
                  <a:pt x="45540" y="85703"/>
                </a:lnTo>
                <a:lnTo>
                  <a:pt x="24082" y="100949"/>
                </a:lnTo>
                <a:lnTo>
                  <a:pt x="9105" y="123124"/>
                </a:lnTo>
                <a:lnTo>
                  <a:pt x="2463" y="150621"/>
                </a:lnTo>
                <a:lnTo>
                  <a:pt x="2078" y="170900"/>
                </a:lnTo>
                <a:lnTo>
                  <a:pt x="1231" y="194452"/>
                </a:lnTo>
                <a:lnTo>
                  <a:pt x="384" y="220791"/>
                </a:lnTo>
                <a:lnTo>
                  <a:pt x="0" y="249427"/>
                </a:lnTo>
                <a:lnTo>
                  <a:pt x="497" y="294163"/>
                </a:lnTo>
                <a:lnTo>
                  <a:pt x="2154" y="342109"/>
                </a:lnTo>
                <a:lnTo>
                  <a:pt x="5213" y="392270"/>
                </a:lnTo>
                <a:lnTo>
                  <a:pt x="9918" y="443650"/>
                </a:lnTo>
                <a:lnTo>
                  <a:pt x="16514" y="495255"/>
                </a:lnTo>
                <a:lnTo>
                  <a:pt x="25245" y="546090"/>
                </a:lnTo>
                <a:lnTo>
                  <a:pt x="36355" y="595159"/>
                </a:lnTo>
                <a:lnTo>
                  <a:pt x="50088" y="641468"/>
                </a:lnTo>
                <a:lnTo>
                  <a:pt x="66687" y="684021"/>
                </a:lnTo>
                <a:lnTo>
                  <a:pt x="103708" y="753673"/>
                </a:lnTo>
                <a:lnTo>
                  <a:pt x="142938" y="813520"/>
                </a:lnTo>
                <a:lnTo>
                  <a:pt x="183324" y="864275"/>
                </a:lnTo>
                <a:lnTo>
                  <a:pt x="223813" y="906649"/>
                </a:lnTo>
                <a:lnTo>
                  <a:pt x="263355" y="941355"/>
                </a:lnTo>
                <a:lnTo>
                  <a:pt x="300895" y="969104"/>
                </a:lnTo>
                <a:lnTo>
                  <a:pt x="335383" y="990607"/>
                </a:lnTo>
                <a:lnTo>
                  <a:pt x="390991" y="1017725"/>
                </a:lnTo>
                <a:lnTo>
                  <a:pt x="410006" y="1024762"/>
                </a:lnTo>
                <a:lnTo>
                  <a:pt x="417423" y="1024762"/>
                </a:lnTo>
                <a:lnTo>
                  <a:pt x="424827" y="1027175"/>
                </a:lnTo>
                <a:lnTo>
                  <a:pt x="429768" y="1027175"/>
                </a:lnTo>
                <a:lnTo>
                  <a:pt x="429768" y="997584"/>
                </a:lnTo>
                <a:lnTo>
                  <a:pt x="422363" y="997584"/>
                </a:lnTo>
                <a:lnTo>
                  <a:pt x="419887" y="995044"/>
                </a:lnTo>
                <a:lnTo>
                  <a:pt x="377679" y="978509"/>
                </a:lnTo>
                <a:lnTo>
                  <a:pt x="315792" y="943107"/>
                </a:lnTo>
                <a:lnTo>
                  <a:pt x="280025" y="916701"/>
                </a:lnTo>
                <a:lnTo>
                  <a:pt x="242406" y="883625"/>
                </a:lnTo>
                <a:lnTo>
                  <a:pt x="203956" y="843226"/>
                </a:lnTo>
                <a:lnTo>
                  <a:pt x="165699" y="794852"/>
                </a:lnTo>
                <a:lnTo>
                  <a:pt x="128657" y="737852"/>
                </a:lnTo>
                <a:lnTo>
                  <a:pt x="93853" y="671575"/>
                </a:lnTo>
                <a:lnTo>
                  <a:pt x="76717" y="627886"/>
                </a:lnTo>
                <a:lnTo>
                  <a:pt x="62820" y="579790"/>
                </a:lnTo>
                <a:lnTo>
                  <a:pt x="51852" y="528512"/>
                </a:lnTo>
                <a:lnTo>
                  <a:pt x="43499" y="475277"/>
                </a:lnTo>
                <a:lnTo>
                  <a:pt x="37452" y="421307"/>
                </a:lnTo>
                <a:lnTo>
                  <a:pt x="33396" y="367828"/>
                </a:lnTo>
                <a:lnTo>
                  <a:pt x="31023" y="316062"/>
                </a:lnTo>
                <a:lnTo>
                  <a:pt x="30018" y="267235"/>
                </a:lnTo>
                <a:lnTo>
                  <a:pt x="30108" y="220791"/>
                </a:lnTo>
                <a:lnTo>
                  <a:pt x="32105" y="150621"/>
                </a:lnTo>
                <a:lnTo>
                  <a:pt x="58155" y="113099"/>
                </a:lnTo>
                <a:lnTo>
                  <a:pt x="108443" y="106261"/>
                </a:lnTo>
                <a:lnTo>
                  <a:pt x="146959" y="102758"/>
                </a:lnTo>
                <a:lnTo>
                  <a:pt x="187325" y="97851"/>
                </a:lnTo>
                <a:lnTo>
                  <a:pt x="227228" y="91312"/>
                </a:lnTo>
                <a:lnTo>
                  <a:pt x="279135" y="79297"/>
                </a:lnTo>
                <a:lnTo>
                  <a:pt x="331274" y="63579"/>
                </a:lnTo>
                <a:lnTo>
                  <a:pt x="378320" y="46932"/>
                </a:lnTo>
                <a:lnTo>
                  <a:pt x="414947" y="32130"/>
                </a:lnTo>
                <a:lnTo>
                  <a:pt x="419887" y="29590"/>
                </a:lnTo>
                <a:lnTo>
                  <a:pt x="429768" y="29590"/>
                </a:lnTo>
                <a:lnTo>
                  <a:pt x="4297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7051" y="1459991"/>
            <a:ext cx="455930" cy="391795"/>
          </a:xfrm>
          <a:custGeom>
            <a:avLst/>
            <a:gdLst/>
            <a:ahLst/>
            <a:cxnLst/>
            <a:rect l="l" t="t" r="r" b="b"/>
            <a:pathLst>
              <a:path w="455930" h="391794">
                <a:moveTo>
                  <a:pt x="128663" y="0"/>
                </a:moveTo>
                <a:lnTo>
                  <a:pt x="124586" y="0"/>
                </a:lnTo>
                <a:lnTo>
                  <a:pt x="118071" y="126"/>
                </a:lnTo>
                <a:lnTo>
                  <a:pt x="76060" y="9270"/>
                </a:lnTo>
                <a:lnTo>
                  <a:pt x="40716" y="31495"/>
                </a:lnTo>
                <a:lnTo>
                  <a:pt x="14985" y="63245"/>
                </a:lnTo>
                <a:lnTo>
                  <a:pt x="482" y="108584"/>
                </a:lnTo>
                <a:lnTo>
                  <a:pt x="0" y="121030"/>
                </a:lnTo>
                <a:lnTo>
                  <a:pt x="38" y="124967"/>
                </a:lnTo>
                <a:lnTo>
                  <a:pt x="330" y="130809"/>
                </a:lnTo>
                <a:lnTo>
                  <a:pt x="647" y="134238"/>
                </a:lnTo>
                <a:lnTo>
                  <a:pt x="977" y="137413"/>
                </a:lnTo>
                <a:lnTo>
                  <a:pt x="1625" y="140715"/>
                </a:lnTo>
                <a:lnTo>
                  <a:pt x="2120" y="143636"/>
                </a:lnTo>
                <a:lnTo>
                  <a:pt x="16941" y="181863"/>
                </a:lnTo>
                <a:lnTo>
                  <a:pt x="40881" y="210692"/>
                </a:lnTo>
                <a:lnTo>
                  <a:pt x="40220" y="211327"/>
                </a:lnTo>
                <a:lnTo>
                  <a:pt x="226860" y="391667"/>
                </a:lnTo>
                <a:lnTo>
                  <a:pt x="356831" y="266953"/>
                </a:lnTo>
                <a:lnTo>
                  <a:pt x="250317" y="266953"/>
                </a:lnTo>
                <a:lnTo>
                  <a:pt x="248029" y="251967"/>
                </a:lnTo>
                <a:lnTo>
                  <a:pt x="200799" y="251967"/>
                </a:lnTo>
                <a:lnTo>
                  <a:pt x="199844" y="244347"/>
                </a:lnTo>
                <a:lnTo>
                  <a:pt x="130606" y="244347"/>
                </a:lnTo>
                <a:lnTo>
                  <a:pt x="122148" y="243585"/>
                </a:lnTo>
                <a:lnTo>
                  <a:pt x="119691" y="202437"/>
                </a:lnTo>
                <a:lnTo>
                  <a:pt x="79959" y="202437"/>
                </a:lnTo>
                <a:lnTo>
                  <a:pt x="72148" y="199008"/>
                </a:lnTo>
                <a:lnTo>
                  <a:pt x="114325" y="104012"/>
                </a:lnTo>
                <a:lnTo>
                  <a:pt x="219475" y="104012"/>
                </a:lnTo>
                <a:lnTo>
                  <a:pt x="222300" y="81914"/>
                </a:lnTo>
                <a:lnTo>
                  <a:pt x="230606" y="81660"/>
                </a:lnTo>
                <a:lnTo>
                  <a:pt x="448965" y="81660"/>
                </a:lnTo>
                <a:lnTo>
                  <a:pt x="448183" y="79375"/>
                </a:lnTo>
                <a:lnTo>
                  <a:pt x="434405" y="53085"/>
                </a:lnTo>
                <a:lnTo>
                  <a:pt x="227838" y="53085"/>
                </a:lnTo>
                <a:lnTo>
                  <a:pt x="225717" y="49910"/>
                </a:lnTo>
                <a:lnTo>
                  <a:pt x="223443" y="47116"/>
                </a:lnTo>
                <a:lnTo>
                  <a:pt x="221157" y="44450"/>
                </a:lnTo>
                <a:lnTo>
                  <a:pt x="218719" y="41528"/>
                </a:lnTo>
                <a:lnTo>
                  <a:pt x="216281" y="38861"/>
                </a:lnTo>
                <a:lnTo>
                  <a:pt x="213664" y="36194"/>
                </a:lnTo>
                <a:lnTo>
                  <a:pt x="210896" y="33654"/>
                </a:lnTo>
                <a:lnTo>
                  <a:pt x="208292" y="31114"/>
                </a:lnTo>
                <a:lnTo>
                  <a:pt x="202590" y="26415"/>
                </a:lnTo>
                <a:lnTo>
                  <a:pt x="199669" y="24129"/>
                </a:lnTo>
                <a:lnTo>
                  <a:pt x="196570" y="22097"/>
                </a:lnTo>
                <a:lnTo>
                  <a:pt x="193636" y="20065"/>
                </a:lnTo>
                <a:lnTo>
                  <a:pt x="190385" y="18033"/>
                </a:lnTo>
                <a:lnTo>
                  <a:pt x="187286" y="16128"/>
                </a:lnTo>
                <a:lnTo>
                  <a:pt x="183870" y="14477"/>
                </a:lnTo>
                <a:lnTo>
                  <a:pt x="180606" y="12826"/>
                </a:lnTo>
                <a:lnTo>
                  <a:pt x="177190" y="11175"/>
                </a:lnTo>
                <a:lnTo>
                  <a:pt x="173774" y="9651"/>
                </a:lnTo>
                <a:lnTo>
                  <a:pt x="170192" y="8381"/>
                </a:lnTo>
                <a:lnTo>
                  <a:pt x="166598" y="6984"/>
                </a:lnTo>
                <a:lnTo>
                  <a:pt x="163182" y="5841"/>
                </a:lnTo>
                <a:lnTo>
                  <a:pt x="159435" y="4698"/>
                </a:lnTo>
                <a:lnTo>
                  <a:pt x="155689" y="3809"/>
                </a:lnTo>
                <a:lnTo>
                  <a:pt x="151942" y="2793"/>
                </a:lnTo>
                <a:lnTo>
                  <a:pt x="148196" y="2031"/>
                </a:lnTo>
                <a:lnTo>
                  <a:pt x="144297" y="1523"/>
                </a:lnTo>
                <a:lnTo>
                  <a:pt x="140550" y="761"/>
                </a:lnTo>
                <a:lnTo>
                  <a:pt x="136639" y="507"/>
                </a:lnTo>
                <a:lnTo>
                  <a:pt x="132562" y="126"/>
                </a:lnTo>
                <a:lnTo>
                  <a:pt x="128663" y="0"/>
                </a:lnTo>
                <a:close/>
              </a:path>
              <a:path w="455930" h="391794">
                <a:moveTo>
                  <a:pt x="273278" y="155193"/>
                </a:moveTo>
                <a:lnTo>
                  <a:pt x="258775" y="266953"/>
                </a:lnTo>
                <a:lnTo>
                  <a:pt x="356831" y="266953"/>
                </a:lnTo>
                <a:lnTo>
                  <a:pt x="372581" y="251840"/>
                </a:lnTo>
                <a:lnTo>
                  <a:pt x="313829" y="251840"/>
                </a:lnTo>
                <a:lnTo>
                  <a:pt x="273278" y="155193"/>
                </a:lnTo>
                <a:close/>
              </a:path>
              <a:path w="455930" h="391794">
                <a:moveTo>
                  <a:pt x="226860" y="113283"/>
                </a:moveTo>
                <a:lnTo>
                  <a:pt x="209270" y="251967"/>
                </a:lnTo>
                <a:lnTo>
                  <a:pt x="248029" y="251967"/>
                </a:lnTo>
                <a:lnTo>
                  <a:pt x="226860" y="113283"/>
                </a:lnTo>
                <a:close/>
              </a:path>
              <a:path w="455930" h="391794">
                <a:moveTo>
                  <a:pt x="343954" y="106806"/>
                </a:moveTo>
                <a:lnTo>
                  <a:pt x="313829" y="251840"/>
                </a:lnTo>
                <a:lnTo>
                  <a:pt x="372581" y="251840"/>
                </a:lnTo>
                <a:lnTo>
                  <a:pt x="402096" y="223519"/>
                </a:lnTo>
                <a:lnTo>
                  <a:pt x="362038" y="223519"/>
                </a:lnTo>
                <a:lnTo>
                  <a:pt x="343954" y="106806"/>
                </a:lnTo>
                <a:close/>
              </a:path>
              <a:path w="455930" h="391794">
                <a:moveTo>
                  <a:pt x="154228" y="154558"/>
                </a:moveTo>
                <a:lnTo>
                  <a:pt x="130606" y="244347"/>
                </a:lnTo>
                <a:lnTo>
                  <a:pt x="199844" y="244347"/>
                </a:lnTo>
                <a:lnTo>
                  <a:pt x="195943" y="213232"/>
                </a:lnTo>
                <a:lnTo>
                  <a:pt x="174586" y="213232"/>
                </a:lnTo>
                <a:lnTo>
                  <a:pt x="154228" y="154558"/>
                </a:lnTo>
                <a:close/>
              </a:path>
              <a:path w="455930" h="391794">
                <a:moveTo>
                  <a:pt x="448965" y="81660"/>
                </a:moveTo>
                <a:lnTo>
                  <a:pt x="230606" y="81660"/>
                </a:lnTo>
                <a:lnTo>
                  <a:pt x="254215" y="235457"/>
                </a:lnTo>
                <a:lnTo>
                  <a:pt x="268719" y="122300"/>
                </a:lnTo>
                <a:lnTo>
                  <a:pt x="331975" y="122300"/>
                </a:lnTo>
                <a:lnTo>
                  <a:pt x="340372" y="81914"/>
                </a:lnTo>
                <a:lnTo>
                  <a:pt x="449052" y="81914"/>
                </a:lnTo>
                <a:lnTo>
                  <a:pt x="448965" y="81660"/>
                </a:lnTo>
                <a:close/>
              </a:path>
              <a:path w="455930" h="391794">
                <a:moveTo>
                  <a:pt x="443489" y="173354"/>
                </a:moveTo>
                <a:lnTo>
                  <a:pt x="421309" y="173354"/>
                </a:lnTo>
                <a:lnTo>
                  <a:pt x="421474" y="181609"/>
                </a:lnTo>
                <a:lnTo>
                  <a:pt x="385152" y="182498"/>
                </a:lnTo>
                <a:lnTo>
                  <a:pt x="362038" y="223519"/>
                </a:lnTo>
                <a:lnTo>
                  <a:pt x="402096" y="223519"/>
                </a:lnTo>
                <a:lnTo>
                  <a:pt x="418376" y="207898"/>
                </a:lnTo>
                <a:lnTo>
                  <a:pt x="418058" y="207517"/>
                </a:lnTo>
                <a:lnTo>
                  <a:pt x="422287" y="203453"/>
                </a:lnTo>
                <a:lnTo>
                  <a:pt x="443141" y="174116"/>
                </a:lnTo>
                <a:lnTo>
                  <a:pt x="443489" y="173354"/>
                </a:lnTo>
                <a:close/>
              </a:path>
              <a:path w="455930" h="391794">
                <a:moveTo>
                  <a:pt x="331975" y="122300"/>
                </a:moveTo>
                <a:lnTo>
                  <a:pt x="268719" y="122300"/>
                </a:lnTo>
                <a:lnTo>
                  <a:pt x="311061" y="222884"/>
                </a:lnTo>
                <a:lnTo>
                  <a:pt x="331975" y="122300"/>
                </a:lnTo>
                <a:close/>
              </a:path>
              <a:path w="455930" h="391794">
                <a:moveTo>
                  <a:pt x="214978" y="139191"/>
                </a:moveTo>
                <a:lnTo>
                  <a:pt x="186956" y="139191"/>
                </a:lnTo>
                <a:lnTo>
                  <a:pt x="195262" y="139445"/>
                </a:lnTo>
                <a:lnTo>
                  <a:pt x="205041" y="216915"/>
                </a:lnTo>
                <a:lnTo>
                  <a:pt x="214978" y="139191"/>
                </a:lnTo>
                <a:close/>
              </a:path>
              <a:path w="455930" h="391794">
                <a:moveTo>
                  <a:pt x="219475" y="104012"/>
                </a:moveTo>
                <a:lnTo>
                  <a:pt x="114325" y="104012"/>
                </a:lnTo>
                <a:lnTo>
                  <a:pt x="122466" y="105282"/>
                </a:lnTo>
                <a:lnTo>
                  <a:pt x="129146" y="216026"/>
                </a:lnTo>
                <a:lnTo>
                  <a:pt x="152920" y="124967"/>
                </a:lnTo>
                <a:lnTo>
                  <a:pt x="216796" y="124967"/>
                </a:lnTo>
                <a:lnTo>
                  <a:pt x="219475" y="104012"/>
                </a:lnTo>
                <a:close/>
              </a:path>
              <a:path w="455930" h="391794">
                <a:moveTo>
                  <a:pt x="190385" y="168909"/>
                </a:moveTo>
                <a:lnTo>
                  <a:pt x="182892" y="212470"/>
                </a:lnTo>
                <a:lnTo>
                  <a:pt x="174586" y="213232"/>
                </a:lnTo>
                <a:lnTo>
                  <a:pt x="195943" y="213232"/>
                </a:lnTo>
                <a:lnTo>
                  <a:pt x="190385" y="168909"/>
                </a:lnTo>
                <a:close/>
              </a:path>
              <a:path w="455930" h="391794">
                <a:moveTo>
                  <a:pt x="114973" y="123443"/>
                </a:moveTo>
                <a:lnTo>
                  <a:pt x="79959" y="202437"/>
                </a:lnTo>
                <a:lnTo>
                  <a:pt x="119691" y="202437"/>
                </a:lnTo>
                <a:lnTo>
                  <a:pt x="114973" y="123443"/>
                </a:lnTo>
                <a:close/>
              </a:path>
              <a:path w="455930" h="391794">
                <a:moveTo>
                  <a:pt x="449052" y="81914"/>
                </a:moveTo>
                <a:lnTo>
                  <a:pt x="340372" y="81914"/>
                </a:lnTo>
                <a:lnTo>
                  <a:pt x="348843" y="82168"/>
                </a:lnTo>
                <a:lnTo>
                  <a:pt x="366750" y="197865"/>
                </a:lnTo>
                <a:lnTo>
                  <a:pt x="379945" y="174497"/>
                </a:lnTo>
                <a:lnTo>
                  <a:pt x="421309" y="173354"/>
                </a:lnTo>
                <a:lnTo>
                  <a:pt x="443489" y="173354"/>
                </a:lnTo>
                <a:lnTo>
                  <a:pt x="445579" y="168782"/>
                </a:lnTo>
                <a:lnTo>
                  <a:pt x="455510" y="127253"/>
                </a:lnTo>
                <a:lnTo>
                  <a:pt x="455676" y="121030"/>
                </a:lnTo>
                <a:lnTo>
                  <a:pt x="455510" y="114807"/>
                </a:lnTo>
                <a:lnTo>
                  <a:pt x="455028" y="108584"/>
                </a:lnTo>
                <a:lnTo>
                  <a:pt x="454367" y="102615"/>
                </a:lnTo>
                <a:lnTo>
                  <a:pt x="453072" y="96519"/>
                </a:lnTo>
                <a:lnTo>
                  <a:pt x="451929" y="90677"/>
                </a:lnTo>
                <a:lnTo>
                  <a:pt x="450138" y="85089"/>
                </a:lnTo>
                <a:lnTo>
                  <a:pt x="449052" y="81914"/>
                </a:lnTo>
                <a:close/>
              </a:path>
              <a:path w="455930" h="391794">
                <a:moveTo>
                  <a:pt x="216796" y="124967"/>
                </a:moveTo>
                <a:lnTo>
                  <a:pt x="152920" y="124967"/>
                </a:lnTo>
                <a:lnTo>
                  <a:pt x="177190" y="194690"/>
                </a:lnTo>
                <a:lnTo>
                  <a:pt x="186956" y="139191"/>
                </a:lnTo>
                <a:lnTo>
                  <a:pt x="214978" y="139191"/>
                </a:lnTo>
                <a:lnTo>
                  <a:pt x="216796" y="124967"/>
                </a:lnTo>
                <a:close/>
              </a:path>
              <a:path w="455930" h="391794">
                <a:moveTo>
                  <a:pt x="331089" y="0"/>
                </a:moveTo>
                <a:lnTo>
                  <a:pt x="327012" y="0"/>
                </a:lnTo>
                <a:lnTo>
                  <a:pt x="322948" y="126"/>
                </a:lnTo>
                <a:lnTo>
                  <a:pt x="319036" y="507"/>
                </a:lnTo>
                <a:lnTo>
                  <a:pt x="315290" y="761"/>
                </a:lnTo>
                <a:lnTo>
                  <a:pt x="311378" y="1523"/>
                </a:lnTo>
                <a:lnTo>
                  <a:pt x="307479" y="2031"/>
                </a:lnTo>
                <a:lnTo>
                  <a:pt x="303568" y="2793"/>
                </a:lnTo>
                <a:lnTo>
                  <a:pt x="299986" y="3809"/>
                </a:lnTo>
                <a:lnTo>
                  <a:pt x="296240" y="4698"/>
                </a:lnTo>
                <a:lnTo>
                  <a:pt x="292493" y="5841"/>
                </a:lnTo>
                <a:lnTo>
                  <a:pt x="289077" y="6984"/>
                </a:lnTo>
                <a:lnTo>
                  <a:pt x="281901" y="9651"/>
                </a:lnTo>
                <a:lnTo>
                  <a:pt x="278485" y="11175"/>
                </a:lnTo>
                <a:lnTo>
                  <a:pt x="275234" y="12826"/>
                </a:lnTo>
                <a:lnTo>
                  <a:pt x="271805" y="14477"/>
                </a:lnTo>
                <a:lnTo>
                  <a:pt x="268554" y="16128"/>
                </a:lnTo>
                <a:lnTo>
                  <a:pt x="265290" y="18033"/>
                </a:lnTo>
                <a:lnTo>
                  <a:pt x="262204" y="20065"/>
                </a:lnTo>
                <a:lnTo>
                  <a:pt x="258940" y="22097"/>
                </a:lnTo>
                <a:lnTo>
                  <a:pt x="256006" y="24129"/>
                </a:lnTo>
                <a:lnTo>
                  <a:pt x="253085" y="26415"/>
                </a:lnTo>
                <a:lnTo>
                  <a:pt x="247383" y="31114"/>
                </a:lnTo>
                <a:lnTo>
                  <a:pt x="244779" y="33654"/>
                </a:lnTo>
                <a:lnTo>
                  <a:pt x="242011" y="36194"/>
                </a:lnTo>
                <a:lnTo>
                  <a:pt x="239395" y="38861"/>
                </a:lnTo>
                <a:lnTo>
                  <a:pt x="236956" y="41528"/>
                </a:lnTo>
                <a:lnTo>
                  <a:pt x="234518" y="44450"/>
                </a:lnTo>
                <a:lnTo>
                  <a:pt x="232232" y="47116"/>
                </a:lnTo>
                <a:lnTo>
                  <a:pt x="229958" y="49910"/>
                </a:lnTo>
                <a:lnTo>
                  <a:pt x="227838" y="53085"/>
                </a:lnTo>
                <a:lnTo>
                  <a:pt x="434405" y="53085"/>
                </a:lnTo>
                <a:lnTo>
                  <a:pt x="405676" y="24002"/>
                </a:lnTo>
                <a:lnTo>
                  <a:pt x="368223" y="5333"/>
                </a:lnTo>
                <a:lnTo>
                  <a:pt x="337439" y="126"/>
                </a:lnTo>
                <a:lnTo>
                  <a:pt x="331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97896" y="1233423"/>
            <a:ext cx="947027" cy="112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18341" y="1444790"/>
            <a:ext cx="2059204" cy="1747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3235" y="1233423"/>
            <a:ext cx="2670810" cy="2024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2545" y="2428390"/>
            <a:ext cx="663875" cy="533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85345" y="2597296"/>
            <a:ext cx="66127" cy="6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25142" y="2428390"/>
            <a:ext cx="86337" cy="123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3805" y="2593546"/>
            <a:ext cx="236314" cy="450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96292" y="2357068"/>
            <a:ext cx="562650" cy="2777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5059" y="2683630"/>
            <a:ext cx="483883" cy="2214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07546" y="1482497"/>
            <a:ext cx="292573" cy="30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3805" y="1636416"/>
            <a:ext cx="236314" cy="300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0119" y="1358607"/>
            <a:ext cx="221351" cy="17449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30979" y="1321109"/>
            <a:ext cx="530225" cy="469265"/>
          </a:xfrm>
          <a:custGeom>
            <a:avLst/>
            <a:gdLst/>
            <a:ahLst/>
            <a:cxnLst/>
            <a:rect l="l" t="t" r="r" b="b"/>
            <a:pathLst>
              <a:path w="530225" h="469264">
                <a:moveTo>
                  <a:pt x="264036" y="0"/>
                </a:moveTo>
                <a:lnTo>
                  <a:pt x="226526" y="22549"/>
                </a:lnTo>
                <a:lnTo>
                  <a:pt x="5213" y="409057"/>
                </a:lnTo>
                <a:lnTo>
                  <a:pt x="0" y="429576"/>
                </a:lnTo>
                <a:lnTo>
                  <a:pt x="5687" y="449026"/>
                </a:lnTo>
                <a:lnTo>
                  <a:pt x="20515" y="463535"/>
                </a:lnTo>
                <a:lnTo>
                  <a:pt x="42723" y="469232"/>
                </a:lnTo>
                <a:lnTo>
                  <a:pt x="489097" y="469232"/>
                </a:lnTo>
                <a:lnTo>
                  <a:pt x="509666" y="463535"/>
                </a:lnTo>
                <a:lnTo>
                  <a:pt x="524258" y="449026"/>
                </a:lnTo>
                <a:lnTo>
                  <a:pt x="529708" y="429576"/>
                </a:lnTo>
                <a:lnTo>
                  <a:pt x="525388" y="416658"/>
                </a:lnTo>
                <a:lnTo>
                  <a:pt x="61485" y="416658"/>
                </a:lnTo>
                <a:lnTo>
                  <a:pt x="264036" y="63847"/>
                </a:lnTo>
                <a:lnTo>
                  <a:pt x="325193" y="63847"/>
                </a:lnTo>
                <a:lnTo>
                  <a:pt x="301547" y="22549"/>
                </a:lnTo>
                <a:lnTo>
                  <a:pt x="294628" y="12666"/>
                </a:lnTo>
                <a:lnTo>
                  <a:pt x="285602" y="5621"/>
                </a:lnTo>
                <a:lnTo>
                  <a:pt x="275170" y="1403"/>
                </a:lnTo>
                <a:lnTo>
                  <a:pt x="264036" y="0"/>
                </a:lnTo>
                <a:close/>
              </a:path>
              <a:path w="530225" h="469264">
                <a:moveTo>
                  <a:pt x="325193" y="63847"/>
                </a:moveTo>
                <a:lnTo>
                  <a:pt x="264036" y="63847"/>
                </a:lnTo>
                <a:lnTo>
                  <a:pt x="470335" y="416658"/>
                </a:lnTo>
                <a:lnTo>
                  <a:pt x="525388" y="416658"/>
                </a:lnTo>
                <a:lnTo>
                  <a:pt x="522847" y="409057"/>
                </a:lnTo>
                <a:lnTo>
                  <a:pt x="325193" y="63847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68761" y="1448678"/>
            <a:ext cx="52705" cy="281940"/>
          </a:xfrm>
          <a:custGeom>
            <a:avLst/>
            <a:gdLst/>
            <a:ahLst/>
            <a:cxnLst/>
            <a:rect l="l" t="t" r="r" b="b"/>
            <a:pathLst>
              <a:path w="52704" h="281939">
                <a:moveTo>
                  <a:pt x="41257" y="229042"/>
                </a:moveTo>
                <a:lnTo>
                  <a:pt x="15001" y="229042"/>
                </a:lnTo>
                <a:lnTo>
                  <a:pt x="7494" y="236516"/>
                </a:lnTo>
                <a:lnTo>
                  <a:pt x="3747" y="240316"/>
                </a:lnTo>
                <a:lnTo>
                  <a:pt x="0" y="247791"/>
                </a:lnTo>
                <a:lnTo>
                  <a:pt x="0" y="259065"/>
                </a:lnTo>
                <a:lnTo>
                  <a:pt x="3747" y="266540"/>
                </a:lnTo>
                <a:lnTo>
                  <a:pt x="7494" y="270340"/>
                </a:lnTo>
                <a:lnTo>
                  <a:pt x="15001" y="277814"/>
                </a:lnTo>
                <a:lnTo>
                  <a:pt x="18748" y="281488"/>
                </a:lnTo>
                <a:lnTo>
                  <a:pt x="33750" y="281488"/>
                </a:lnTo>
                <a:lnTo>
                  <a:pt x="41257" y="277814"/>
                </a:lnTo>
                <a:lnTo>
                  <a:pt x="45004" y="270340"/>
                </a:lnTo>
                <a:lnTo>
                  <a:pt x="48764" y="266540"/>
                </a:lnTo>
                <a:lnTo>
                  <a:pt x="52511" y="259065"/>
                </a:lnTo>
                <a:lnTo>
                  <a:pt x="52511" y="247791"/>
                </a:lnTo>
                <a:lnTo>
                  <a:pt x="48764" y="240316"/>
                </a:lnTo>
                <a:lnTo>
                  <a:pt x="45004" y="236516"/>
                </a:lnTo>
                <a:lnTo>
                  <a:pt x="41257" y="229042"/>
                </a:lnTo>
                <a:close/>
              </a:path>
              <a:path w="52704" h="281939">
                <a:moveTo>
                  <a:pt x="37510" y="0"/>
                </a:moveTo>
                <a:lnTo>
                  <a:pt x="15001" y="0"/>
                </a:lnTo>
                <a:lnTo>
                  <a:pt x="11254" y="3800"/>
                </a:lnTo>
                <a:lnTo>
                  <a:pt x="3747" y="7474"/>
                </a:lnTo>
                <a:lnTo>
                  <a:pt x="3805" y="70758"/>
                </a:lnTo>
                <a:lnTo>
                  <a:pt x="4215" y="80744"/>
                </a:lnTo>
                <a:lnTo>
                  <a:pt x="5328" y="90706"/>
                </a:lnTo>
                <a:lnTo>
                  <a:pt x="7494" y="101346"/>
                </a:lnTo>
                <a:lnTo>
                  <a:pt x="7494" y="191417"/>
                </a:lnTo>
                <a:lnTo>
                  <a:pt x="15001" y="199018"/>
                </a:lnTo>
                <a:lnTo>
                  <a:pt x="37510" y="199018"/>
                </a:lnTo>
                <a:lnTo>
                  <a:pt x="45004" y="195217"/>
                </a:lnTo>
                <a:lnTo>
                  <a:pt x="45004" y="146445"/>
                </a:lnTo>
                <a:lnTo>
                  <a:pt x="45591" y="135158"/>
                </a:lnTo>
                <a:lnTo>
                  <a:pt x="48176" y="112632"/>
                </a:lnTo>
                <a:lnTo>
                  <a:pt x="48764" y="101346"/>
                </a:lnTo>
                <a:lnTo>
                  <a:pt x="48764" y="60047"/>
                </a:lnTo>
                <a:lnTo>
                  <a:pt x="49349" y="49408"/>
                </a:lnTo>
                <a:lnTo>
                  <a:pt x="51926" y="29459"/>
                </a:lnTo>
                <a:lnTo>
                  <a:pt x="52511" y="18749"/>
                </a:lnTo>
                <a:lnTo>
                  <a:pt x="52511" y="11274"/>
                </a:lnTo>
                <a:lnTo>
                  <a:pt x="48764" y="7474"/>
                </a:lnTo>
                <a:lnTo>
                  <a:pt x="45004" y="3800"/>
                </a:lnTo>
                <a:lnTo>
                  <a:pt x="37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11480" y="2255722"/>
            <a:ext cx="48895" cy="45085"/>
          </a:xfrm>
          <a:custGeom>
            <a:avLst/>
            <a:gdLst/>
            <a:ahLst/>
            <a:cxnLst/>
            <a:rect l="l" t="t" r="r" b="b"/>
            <a:pathLst>
              <a:path w="48895" h="45085">
                <a:moveTo>
                  <a:pt x="26205" y="0"/>
                </a:moveTo>
                <a:lnTo>
                  <a:pt x="15808" y="1935"/>
                </a:lnTo>
                <a:lnTo>
                  <a:pt x="7500" y="7038"/>
                </a:lnTo>
                <a:lnTo>
                  <a:pt x="1993" y="14253"/>
                </a:lnTo>
                <a:lnTo>
                  <a:pt x="0" y="22524"/>
                </a:lnTo>
                <a:lnTo>
                  <a:pt x="1993" y="32376"/>
                </a:lnTo>
                <a:lnTo>
                  <a:pt x="7500" y="39415"/>
                </a:lnTo>
                <a:lnTo>
                  <a:pt x="15808" y="43639"/>
                </a:lnTo>
                <a:lnTo>
                  <a:pt x="26205" y="45048"/>
                </a:lnTo>
                <a:lnTo>
                  <a:pt x="34479" y="43639"/>
                </a:lnTo>
                <a:lnTo>
                  <a:pt x="41697" y="39415"/>
                </a:lnTo>
                <a:lnTo>
                  <a:pt x="46802" y="32376"/>
                </a:lnTo>
                <a:lnTo>
                  <a:pt x="48738" y="22524"/>
                </a:lnTo>
                <a:lnTo>
                  <a:pt x="46802" y="14253"/>
                </a:lnTo>
                <a:lnTo>
                  <a:pt x="41697" y="7038"/>
                </a:lnTo>
                <a:lnTo>
                  <a:pt x="34479" y="1935"/>
                </a:lnTo>
                <a:lnTo>
                  <a:pt x="262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70210" y="208305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533" y="0"/>
                </a:moveTo>
                <a:lnTo>
                  <a:pt x="14259" y="1408"/>
                </a:lnTo>
                <a:lnTo>
                  <a:pt x="7041" y="5632"/>
                </a:lnTo>
                <a:lnTo>
                  <a:pt x="1936" y="12671"/>
                </a:lnTo>
                <a:lnTo>
                  <a:pt x="0" y="22524"/>
                </a:lnTo>
                <a:lnTo>
                  <a:pt x="1936" y="30794"/>
                </a:lnTo>
                <a:lnTo>
                  <a:pt x="7041" y="38009"/>
                </a:lnTo>
                <a:lnTo>
                  <a:pt x="14259" y="43112"/>
                </a:lnTo>
                <a:lnTo>
                  <a:pt x="22533" y="45048"/>
                </a:lnTo>
                <a:lnTo>
                  <a:pt x="32337" y="43112"/>
                </a:lnTo>
                <a:lnTo>
                  <a:pt x="39339" y="38009"/>
                </a:lnTo>
                <a:lnTo>
                  <a:pt x="43540" y="30794"/>
                </a:lnTo>
                <a:lnTo>
                  <a:pt x="44941" y="22524"/>
                </a:lnTo>
                <a:lnTo>
                  <a:pt x="43540" y="12671"/>
                </a:lnTo>
                <a:lnTo>
                  <a:pt x="39339" y="5632"/>
                </a:lnTo>
                <a:lnTo>
                  <a:pt x="32337" y="1408"/>
                </a:lnTo>
                <a:lnTo>
                  <a:pt x="22533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77679" y="231953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205" y="0"/>
                </a:moveTo>
                <a:lnTo>
                  <a:pt x="7469" y="0"/>
                </a:lnTo>
                <a:lnTo>
                  <a:pt x="0" y="7512"/>
                </a:lnTo>
                <a:lnTo>
                  <a:pt x="0" y="26273"/>
                </a:lnTo>
                <a:lnTo>
                  <a:pt x="7469" y="33786"/>
                </a:lnTo>
                <a:lnTo>
                  <a:pt x="15064" y="33786"/>
                </a:lnTo>
                <a:lnTo>
                  <a:pt x="22692" y="32436"/>
                </a:lnTo>
                <a:lnTo>
                  <a:pt x="28610" y="28622"/>
                </a:lnTo>
                <a:lnTo>
                  <a:pt x="32439" y="22696"/>
                </a:lnTo>
                <a:lnTo>
                  <a:pt x="33800" y="15011"/>
                </a:lnTo>
                <a:lnTo>
                  <a:pt x="33800" y="7512"/>
                </a:lnTo>
                <a:lnTo>
                  <a:pt x="262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82752" y="220317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407" y="0"/>
                </a:moveTo>
                <a:lnTo>
                  <a:pt x="14206" y="1935"/>
                </a:lnTo>
                <a:lnTo>
                  <a:pt x="7026" y="7038"/>
                </a:lnTo>
                <a:lnTo>
                  <a:pt x="1934" y="14253"/>
                </a:lnTo>
                <a:lnTo>
                  <a:pt x="0" y="22524"/>
                </a:lnTo>
                <a:lnTo>
                  <a:pt x="1934" y="32374"/>
                </a:lnTo>
                <a:lnTo>
                  <a:pt x="7026" y="39409"/>
                </a:lnTo>
                <a:lnTo>
                  <a:pt x="14206" y="43629"/>
                </a:lnTo>
                <a:lnTo>
                  <a:pt x="22407" y="45035"/>
                </a:lnTo>
                <a:lnTo>
                  <a:pt x="30681" y="43629"/>
                </a:lnTo>
                <a:lnTo>
                  <a:pt x="37899" y="39409"/>
                </a:lnTo>
                <a:lnTo>
                  <a:pt x="43004" y="32374"/>
                </a:lnTo>
                <a:lnTo>
                  <a:pt x="44941" y="22524"/>
                </a:lnTo>
                <a:lnTo>
                  <a:pt x="43004" y="14253"/>
                </a:lnTo>
                <a:lnTo>
                  <a:pt x="37899" y="7038"/>
                </a:lnTo>
                <a:lnTo>
                  <a:pt x="30681" y="1935"/>
                </a:lnTo>
                <a:lnTo>
                  <a:pt x="22407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82752" y="204928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80">
                <a:moveTo>
                  <a:pt x="44941" y="0"/>
                </a:moveTo>
                <a:lnTo>
                  <a:pt x="26863" y="3342"/>
                </a:lnTo>
                <a:lnTo>
                  <a:pt x="12643" y="12665"/>
                </a:lnTo>
                <a:lnTo>
                  <a:pt x="3336" y="26914"/>
                </a:lnTo>
                <a:lnTo>
                  <a:pt x="0" y="45035"/>
                </a:lnTo>
                <a:lnTo>
                  <a:pt x="3336" y="63744"/>
                </a:lnTo>
                <a:lnTo>
                  <a:pt x="12643" y="79287"/>
                </a:lnTo>
                <a:lnTo>
                  <a:pt x="26863" y="89903"/>
                </a:lnTo>
                <a:lnTo>
                  <a:pt x="44941" y="93833"/>
                </a:lnTo>
                <a:lnTo>
                  <a:pt x="63665" y="89903"/>
                </a:lnTo>
                <a:lnTo>
                  <a:pt x="79185" y="79287"/>
                </a:lnTo>
                <a:lnTo>
                  <a:pt x="89767" y="63744"/>
                </a:lnTo>
                <a:lnTo>
                  <a:pt x="93680" y="45035"/>
                </a:lnTo>
                <a:lnTo>
                  <a:pt x="89767" y="26914"/>
                </a:lnTo>
                <a:lnTo>
                  <a:pt x="79185" y="12665"/>
                </a:lnTo>
                <a:lnTo>
                  <a:pt x="63665" y="3342"/>
                </a:lnTo>
                <a:lnTo>
                  <a:pt x="44941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11480" y="2161888"/>
            <a:ext cx="82550" cy="83185"/>
          </a:xfrm>
          <a:custGeom>
            <a:avLst/>
            <a:gdLst/>
            <a:ahLst/>
            <a:cxnLst/>
            <a:rect l="l" t="t" r="r" b="b"/>
            <a:pathLst>
              <a:path w="82550" h="83185">
                <a:moveTo>
                  <a:pt x="41269" y="0"/>
                </a:moveTo>
                <a:lnTo>
                  <a:pt x="25315" y="3283"/>
                </a:lnTo>
                <a:lnTo>
                  <a:pt x="12184" y="12196"/>
                </a:lnTo>
                <a:lnTo>
                  <a:pt x="3279" y="25332"/>
                </a:lnTo>
                <a:lnTo>
                  <a:pt x="0" y="41285"/>
                </a:lnTo>
                <a:lnTo>
                  <a:pt x="3279" y="57239"/>
                </a:lnTo>
                <a:lnTo>
                  <a:pt x="12184" y="70375"/>
                </a:lnTo>
                <a:lnTo>
                  <a:pt x="25315" y="79288"/>
                </a:lnTo>
                <a:lnTo>
                  <a:pt x="41269" y="82571"/>
                </a:lnTo>
                <a:lnTo>
                  <a:pt x="57171" y="79288"/>
                </a:lnTo>
                <a:lnTo>
                  <a:pt x="70307" y="70375"/>
                </a:lnTo>
                <a:lnTo>
                  <a:pt x="79242" y="57239"/>
                </a:lnTo>
                <a:lnTo>
                  <a:pt x="82539" y="41285"/>
                </a:lnTo>
                <a:lnTo>
                  <a:pt x="79242" y="25332"/>
                </a:lnTo>
                <a:lnTo>
                  <a:pt x="70307" y="12196"/>
                </a:lnTo>
                <a:lnTo>
                  <a:pt x="57171" y="3283"/>
                </a:lnTo>
                <a:lnTo>
                  <a:pt x="41269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47705" y="1790341"/>
            <a:ext cx="82550" cy="86360"/>
          </a:xfrm>
          <a:custGeom>
            <a:avLst/>
            <a:gdLst/>
            <a:ahLst/>
            <a:cxnLst/>
            <a:rect l="l" t="t" r="r" b="b"/>
            <a:pathLst>
              <a:path w="82550" h="86360">
                <a:moveTo>
                  <a:pt x="41269" y="0"/>
                </a:moveTo>
                <a:lnTo>
                  <a:pt x="25368" y="3279"/>
                </a:lnTo>
                <a:lnTo>
                  <a:pt x="12232" y="12177"/>
                </a:lnTo>
                <a:lnTo>
                  <a:pt x="3297" y="25279"/>
                </a:lnTo>
                <a:lnTo>
                  <a:pt x="0" y="41171"/>
                </a:lnTo>
                <a:lnTo>
                  <a:pt x="3297" y="59334"/>
                </a:lnTo>
                <a:lnTo>
                  <a:pt x="12232" y="73602"/>
                </a:lnTo>
                <a:lnTo>
                  <a:pt x="25368" y="82929"/>
                </a:lnTo>
                <a:lnTo>
                  <a:pt x="41269" y="86270"/>
                </a:lnTo>
                <a:lnTo>
                  <a:pt x="57224" y="82929"/>
                </a:lnTo>
                <a:lnTo>
                  <a:pt x="70355" y="73602"/>
                </a:lnTo>
                <a:lnTo>
                  <a:pt x="79260" y="59334"/>
                </a:lnTo>
                <a:lnTo>
                  <a:pt x="82539" y="41171"/>
                </a:lnTo>
                <a:lnTo>
                  <a:pt x="79260" y="25279"/>
                </a:lnTo>
                <a:lnTo>
                  <a:pt x="70355" y="12177"/>
                </a:lnTo>
                <a:lnTo>
                  <a:pt x="57224" y="3279"/>
                </a:lnTo>
                <a:lnTo>
                  <a:pt x="41269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94019" y="1865337"/>
            <a:ext cx="78740" cy="83185"/>
          </a:xfrm>
          <a:custGeom>
            <a:avLst/>
            <a:gdLst/>
            <a:ahLst/>
            <a:cxnLst/>
            <a:rect l="l" t="t" r="r" b="b"/>
            <a:pathLst>
              <a:path w="78739" h="83185">
                <a:moveTo>
                  <a:pt x="41269" y="0"/>
                </a:moveTo>
                <a:lnTo>
                  <a:pt x="25315" y="3281"/>
                </a:lnTo>
                <a:lnTo>
                  <a:pt x="12184" y="12193"/>
                </a:lnTo>
                <a:lnTo>
                  <a:pt x="3279" y="25332"/>
                </a:lnTo>
                <a:lnTo>
                  <a:pt x="0" y="41298"/>
                </a:lnTo>
                <a:lnTo>
                  <a:pt x="3279" y="57264"/>
                </a:lnTo>
                <a:lnTo>
                  <a:pt x="12184" y="70403"/>
                </a:lnTo>
                <a:lnTo>
                  <a:pt x="25315" y="79315"/>
                </a:lnTo>
                <a:lnTo>
                  <a:pt x="41269" y="82597"/>
                </a:lnTo>
                <a:lnTo>
                  <a:pt x="56577" y="79315"/>
                </a:lnTo>
                <a:lnTo>
                  <a:pt x="68408" y="70403"/>
                </a:lnTo>
                <a:lnTo>
                  <a:pt x="76037" y="57264"/>
                </a:lnTo>
                <a:lnTo>
                  <a:pt x="78741" y="41298"/>
                </a:lnTo>
                <a:lnTo>
                  <a:pt x="76037" y="25332"/>
                </a:lnTo>
                <a:lnTo>
                  <a:pt x="68408" y="12193"/>
                </a:lnTo>
                <a:lnTo>
                  <a:pt x="56577" y="3281"/>
                </a:lnTo>
                <a:lnTo>
                  <a:pt x="41269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6429" y="2011744"/>
            <a:ext cx="82550" cy="83185"/>
          </a:xfrm>
          <a:custGeom>
            <a:avLst/>
            <a:gdLst/>
            <a:ahLst/>
            <a:cxnLst/>
            <a:rect l="l" t="t" r="r" b="b"/>
            <a:pathLst>
              <a:path w="82550" h="83185">
                <a:moveTo>
                  <a:pt x="41269" y="0"/>
                </a:moveTo>
                <a:lnTo>
                  <a:pt x="25368" y="3283"/>
                </a:lnTo>
                <a:lnTo>
                  <a:pt x="12232" y="12196"/>
                </a:lnTo>
                <a:lnTo>
                  <a:pt x="3297" y="25332"/>
                </a:lnTo>
                <a:lnTo>
                  <a:pt x="0" y="41285"/>
                </a:lnTo>
                <a:lnTo>
                  <a:pt x="3297" y="57239"/>
                </a:lnTo>
                <a:lnTo>
                  <a:pt x="12232" y="70375"/>
                </a:lnTo>
                <a:lnTo>
                  <a:pt x="25368" y="79288"/>
                </a:lnTo>
                <a:lnTo>
                  <a:pt x="41269" y="82571"/>
                </a:lnTo>
                <a:lnTo>
                  <a:pt x="57224" y="79288"/>
                </a:lnTo>
                <a:lnTo>
                  <a:pt x="70355" y="70375"/>
                </a:lnTo>
                <a:lnTo>
                  <a:pt x="79260" y="57239"/>
                </a:lnTo>
                <a:lnTo>
                  <a:pt x="82539" y="41285"/>
                </a:lnTo>
                <a:lnTo>
                  <a:pt x="79260" y="25332"/>
                </a:lnTo>
                <a:lnTo>
                  <a:pt x="70355" y="12196"/>
                </a:lnTo>
                <a:lnTo>
                  <a:pt x="57224" y="3283"/>
                </a:lnTo>
                <a:lnTo>
                  <a:pt x="41269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41482" y="2101828"/>
            <a:ext cx="120014" cy="127635"/>
          </a:xfrm>
          <a:custGeom>
            <a:avLst/>
            <a:gdLst/>
            <a:ahLst/>
            <a:cxnLst/>
            <a:rect l="l" t="t" r="r" b="b"/>
            <a:pathLst>
              <a:path w="120014" h="127635">
                <a:moveTo>
                  <a:pt x="60005" y="0"/>
                </a:moveTo>
                <a:lnTo>
                  <a:pt x="36370" y="5219"/>
                </a:lnTo>
                <a:lnTo>
                  <a:pt x="17327" y="19235"/>
                </a:lnTo>
                <a:lnTo>
                  <a:pt x="4622" y="39586"/>
                </a:lnTo>
                <a:lnTo>
                  <a:pt x="0" y="63809"/>
                </a:lnTo>
                <a:lnTo>
                  <a:pt x="4622" y="88033"/>
                </a:lnTo>
                <a:lnTo>
                  <a:pt x="17327" y="108384"/>
                </a:lnTo>
                <a:lnTo>
                  <a:pt x="36370" y="122400"/>
                </a:lnTo>
                <a:lnTo>
                  <a:pt x="60005" y="127619"/>
                </a:lnTo>
                <a:lnTo>
                  <a:pt x="83641" y="122400"/>
                </a:lnTo>
                <a:lnTo>
                  <a:pt x="102684" y="108384"/>
                </a:lnTo>
                <a:lnTo>
                  <a:pt x="115389" y="88033"/>
                </a:lnTo>
                <a:lnTo>
                  <a:pt x="120011" y="63809"/>
                </a:lnTo>
                <a:lnTo>
                  <a:pt x="115389" y="39586"/>
                </a:lnTo>
                <a:lnTo>
                  <a:pt x="102684" y="19235"/>
                </a:lnTo>
                <a:lnTo>
                  <a:pt x="83641" y="5219"/>
                </a:lnTo>
                <a:lnTo>
                  <a:pt x="600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06435" y="1865337"/>
            <a:ext cx="123825" cy="124460"/>
          </a:xfrm>
          <a:custGeom>
            <a:avLst/>
            <a:gdLst/>
            <a:ahLst/>
            <a:cxnLst/>
            <a:rect l="l" t="t" r="r" b="b"/>
            <a:pathLst>
              <a:path w="123825" h="124460">
                <a:moveTo>
                  <a:pt x="63803" y="0"/>
                </a:moveTo>
                <a:lnTo>
                  <a:pt x="39628" y="5219"/>
                </a:lnTo>
                <a:lnTo>
                  <a:pt x="19274" y="19239"/>
                </a:lnTo>
                <a:lnTo>
                  <a:pt x="5233" y="39602"/>
                </a:lnTo>
                <a:lnTo>
                  <a:pt x="0" y="63847"/>
                </a:lnTo>
                <a:lnTo>
                  <a:pt x="5233" y="87446"/>
                </a:lnTo>
                <a:lnTo>
                  <a:pt x="19274" y="106508"/>
                </a:lnTo>
                <a:lnTo>
                  <a:pt x="39628" y="119251"/>
                </a:lnTo>
                <a:lnTo>
                  <a:pt x="63803" y="123895"/>
                </a:lnTo>
                <a:lnTo>
                  <a:pt x="87439" y="119251"/>
                </a:lnTo>
                <a:lnTo>
                  <a:pt x="106482" y="106508"/>
                </a:lnTo>
                <a:lnTo>
                  <a:pt x="119187" y="87446"/>
                </a:lnTo>
                <a:lnTo>
                  <a:pt x="123809" y="63847"/>
                </a:lnTo>
                <a:lnTo>
                  <a:pt x="119187" y="39602"/>
                </a:lnTo>
                <a:lnTo>
                  <a:pt x="106482" y="19239"/>
                </a:lnTo>
                <a:lnTo>
                  <a:pt x="87439" y="5219"/>
                </a:lnTo>
                <a:lnTo>
                  <a:pt x="63803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68963" y="1865337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60005" y="0"/>
                </a:moveTo>
                <a:lnTo>
                  <a:pt x="36423" y="5219"/>
                </a:lnTo>
                <a:lnTo>
                  <a:pt x="17375" y="19239"/>
                </a:lnTo>
                <a:lnTo>
                  <a:pt x="4640" y="39602"/>
                </a:lnTo>
                <a:lnTo>
                  <a:pt x="0" y="63847"/>
                </a:lnTo>
                <a:lnTo>
                  <a:pt x="4640" y="87446"/>
                </a:lnTo>
                <a:lnTo>
                  <a:pt x="17375" y="106508"/>
                </a:lnTo>
                <a:lnTo>
                  <a:pt x="36423" y="119251"/>
                </a:lnTo>
                <a:lnTo>
                  <a:pt x="60005" y="123895"/>
                </a:lnTo>
                <a:lnTo>
                  <a:pt x="83641" y="119251"/>
                </a:lnTo>
                <a:lnTo>
                  <a:pt x="102684" y="106508"/>
                </a:lnTo>
                <a:lnTo>
                  <a:pt x="115389" y="87446"/>
                </a:lnTo>
                <a:lnTo>
                  <a:pt x="120011" y="63847"/>
                </a:lnTo>
                <a:lnTo>
                  <a:pt x="115389" y="39602"/>
                </a:lnTo>
                <a:lnTo>
                  <a:pt x="102684" y="19239"/>
                </a:lnTo>
                <a:lnTo>
                  <a:pt x="83641" y="5219"/>
                </a:lnTo>
                <a:lnTo>
                  <a:pt x="600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87699" y="1906635"/>
            <a:ext cx="123825" cy="127635"/>
          </a:xfrm>
          <a:custGeom>
            <a:avLst/>
            <a:gdLst/>
            <a:ahLst/>
            <a:cxnLst/>
            <a:rect l="l" t="t" r="r" b="b"/>
            <a:pathLst>
              <a:path w="123825" h="127635">
                <a:moveTo>
                  <a:pt x="60005" y="0"/>
                </a:moveTo>
                <a:lnTo>
                  <a:pt x="36423" y="5219"/>
                </a:lnTo>
                <a:lnTo>
                  <a:pt x="17375" y="19239"/>
                </a:lnTo>
                <a:lnTo>
                  <a:pt x="4640" y="39602"/>
                </a:lnTo>
                <a:lnTo>
                  <a:pt x="0" y="63847"/>
                </a:lnTo>
                <a:lnTo>
                  <a:pt x="4640" y="88051"/>
                </a:lnTo>
                <a:lnTo>
                  <a:pt x="17375" y="108395"/>
                </a:lnTo>
                <a:lnTo>
                  <a:pt x="36423" y="122412"/>
                </a:lnTo>
                <a:lnTo>
                  <a:pt x="60005" y="127632"/>
                </a:lnTo>
                <a:lnTo>
                  <a:pt x="84234" y="122412"/>
                </a:lnTo>
                <a:lnTo>
                  <a:pt x="104583" y="108395"/>
                </a:lnTo>
                <a:lnTo>
                  <a:pt x="118593" y="88051"/>
                </a:lnTo>
                <a:lnTo>
                  <a:pt x="123809" y="63847"/>
                </a:lnTo>
                <a:lnTo>
                  <a:pt x="118593" y="39602"/>
                </a:lnTo>
                <a:lnTo>
                  <a:pt x="104583" y="19239"/>
                </a:lnTo>
                <a:lnTo>
                  <a:pt x="84234" y="5219"/>
                </a:lnTo>
                <a:lnTo>
                  <a:pt x="600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30216" y="2079304"/>
            <a:ext cx="123825" cy="127635"/>
          </a:xfrm>
          <a:custGeom>
            <a:avLst/>
            <a:gdLst/>
            <a:ahLst/>
            <a:cxnLst/>
            <a:rect l="l" t="t" r="r" b="b"/>
            <a:pathLst>
              <a:path w="123825" h="127635">
                <a:moveTo>
                  <a:pt x="63803" y="0"/>
                </a:moveTo>
                <a:lnTo>
                  <a:pt x="39574" y="5220"/>
                </a:lnTo>
                <a:lnTo>
                  <a:pt x="19226" y="19239"/>
                </a:lnTo>
                <a:lnTo>
                  <a:pt x="5216" y="39591"/>
                </a:lnTo>
                <a:lnTo>
                  <a:pt x="0" y="63809"/>
                </a:lnTo>
                <a:lnTo>
                  <a:pt x="5216" y="88033"/>
                </a:lnTo>
                <a:lnTo>
                  <a:pt x="19226" y="108384"/>
                </a:lnTo>
                <a:lnTo>
                  <a:pt x="39574" y="122400"/>
                </a:lnTo>
                <a:lnTo>
                  <a:pt x="63803" y="127619"/>
                </a:lnTo>
                <a:lnTo>
                  <a:pt x="87386" y="122400"/>
                </a:lnTo>
                <a:lnTo>
                  <a:pt x="106434" y="108384"/>
                </a:lnTo>
                <a:lnTo>
                  <a:pt x="119169" y="88033"/>
                </a:lnTo>
                <a:lnTo>
                  <a:pt x="123809" y="63809"/>
                </a:lnTo>
                <a:lnTo>
                  <a:pt x="119169" y="39591"/>
                </a:lnTo>
                <a:lnTo>
                  <a:pt x="106434" y="19239"/>
                </a:lnTo>
                <a:lnTo>
                  <a:pt x="87386" y="5220"/>
                </a:lnTo>
                <a:lnTo>
                  <a:pt x="6380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22776" y="2034268"/>
            <a:ext cx="56515" cy="60325"/>
          </a:xfrm>
          <a:custGeom>
            <a:avLst/>
            <a:gdLst/>
            <a:ahLst/>
            <a:cxnLst/>
            <a:rect l="l" t="t" r="r" b="b"/>
            <a:pathLst>
              <a:path w="56514" h="60325">
                <a:moveTo>
                  <a:pt x="26205" y="0"/>
                </a:moveTo>
                <a:lnTo>
                  <a:pt x="15808" y="2580"/>
                </a:lnTo>
                <a:lnTo>
                  <a:pt x="7500" y="9382"/>
                </a:lnTo>
                <a:lnTo>
                  <a:pt x="1993" y="18999"/>
                </a:lnTo>
                <a:lnTo>
                  <a:pt x="0" y="30023"/>
                </a:lnTo>
                <a:lnTo>
                  <a:pt x="1993" y="42630"/>
                </a:lnTo>
                <a:lnTo>
                  <a:pt x="7500" y="52071"/>
                </a:lnTo>
                <a:lnTo>
                  <a:pt x="15808" y="57994"/>
                </a:lnTo>
                <a:lnTo>
                  <a:pt x="26205" y="60047"/>
                </a:lnTo>
                <a:lnTo>
                  <a:pt x="38850" y="57994"/>
                </a:lnTo>
                <a:lnTo>
                  <a:pt x="48280" y="52071"/>
                </a:lnTo>
                <a:lnTo>
                  <a:pt x="54172" y="42630"/>
                </a:lnTo>
                <a:lnTo>
                  <a:pt x="56208" y="30023"/>
                </a:lnTo>
                <a:lnTo>
                  <a:pt x="54172" y="18999"/>
                </a:lnTo>
                <a:lnTo>
                  <a:pt x="48280" y="9382"/>
                </a:lnTo>
                <a:lnTo>
                  <a:pt x="38850" y="2580"/>
                </a:lnTo>
                <a:lnTo>
                  <a:pt x="2620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76432" y="2180650"/>
            <a:ext cx="56515" cy="60325"/>
          </a:xfrm>
          <a:custGeom>
            <a:avLst/>
            <a:gdLst/>
            <a:ahLst/>
            <a:cxnLst/>
            <a:rect l="l" t="t" r="r" b="b"/>
            <a:pathLst>
              <a:path w="56514" h="60325">
                <a:moveTo>
                  <a:pt x="30002" y="0"/>
                </a:moveTo>
                <a:lnTo>
                  <a:pt x="17410" y="2580"/>
                </a:lnTo>
                <a:lnTo>
                  <a:pt x="7975" y="9384"/>
                </a:lnTo>
                <a:lnTo>
                  <a:pt x="2053" y="19004"/>
                </a:lnTo>
                <a:lnTo>
                  <a:pt x="0" y="30036"/>
                </a:lnTo>
                <a:lnTo>
                  <a:pt x="2053" y="41060"/>
                </a:lnTo>
                <a:lnTo>
                  <a:pt x="7975" y="50677"/>
                </a:lnTo>
                <a:lnTo>
                  <a:pt x="17410" y="57480"/>
                </a:lnTo>
                <a:lnTo>
                  <a:pt x="30002" y="60060"/>
                </a:lnTo>
                <a:lnTo>
                  <a:pt x="40472" y="57480"/>
                </a:lnTo>
                <a:lnTo>
                  <a:pt x="48818" y="50677"/>
                </a:lnTo>
                <a:lnTo>
                  <a:pt x="54338" y="41060"/>
                </a:lnTo>
                <a:lnTo>
                  <a:pt x="56334" y="30036"/>
                </a:lnTo>
                <a:lnTo>
                  <a:pt x="54338" y="19004"/>
                </a:lnTo>
                <a:lnTo>
                  <a:pt x="48818" y="9384"/>
                </a:lnTo>
                <a:lnTo>
                  <a:pt x="40472" y="2580"/>
                </a:lnTo>
                <a:lnTo>
                  <a:pt x="3000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00212" y="1801489"/>
            <a:ext cx="123825" cy="128270"/>
          </a:xfrm>
          <a:custGeom>
            <a:avLst/>
            <a:gdLst/>
            <a:ahLst/>
            <a:cxnLst/>
            <a:rect l="l" t="t" r="r" b="b"/>
            <a:pathLst>
              <a:path w="123825" h="128269">
                <a:moveTo>
                  <a:pt x="60005" y="0"/>
                </a:moveTo>
                <a:lnTo>
                  <a:pt x="36370" y="5219"/>
                </a:lnTo>
                <a:lnTo>
                  <a:pt x="17327" y="19239"/>
                </a:lnTo>
                <a:lnTo>
                  <a:pt x="4622" y="39602"/>
                </a:lnTo>
                <a:lnTo>
                  <a:pt x="0" y="63847"/>
                </a:lnTo>
                <a:lnTo>
                  <a:pt x="4622" y="88093"/>
                </a:lnTo>
                <a:lnTo>
                  <a:pt x="17327" y="108456"/>
                </a:lnTo>
                <a:lnTo>
                  <a:pt x="36370" y="122476"/>
                </a:lnTo>
                <a:lnTo>
                  <a:pt x="60005" y="127695"/>
                </a:lnTo>
                <a:lnTo>
                  <a:pt x="84234" y="122476"/>
                </a:lnTo>
                <a:lnTo>
                  <a:pt x="104583" y="108456"/>
                </a:lnTo>
                <a:lnTo>
                  <a:pt x="118593" y="88093"/>
                </a:lnTo>
                <a:lnTo>
                  <a:pt x="123809" y="63847"/>
                </a:lnTo>
                <a:lnTo>
                  <a:pt x="118593" y="39602"/>
                </a:lnTo>
                <a:lnTo>
                  <a:pt x="104583" y="19239"/>
                </a:lnTo>
                <a:lnTo>
                  <a:pt x="84234" y="5219"/>
                </a:lnTo>
                <a:lnTo>
                  <a:pt x="600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88946" y="1621346"/>
            <a:ext cx="206375" cy="213995"/>
          </a:xfrm>
          <a:custGeom>
            <a:avLst/>
            <a:gdLst/>
            <a:ahLst/>
            <a:cxnLst/>
            <a:rect l="l" t="t" r="r" b="b"/>
            <a:pathLst>
              <a:path w="206375" h="213994">
                <a:moveTo>
                  <a:pt x="105073" y="0"/>
                </a:moveTo>
                <a:lnTo>
                  <a:pt x="64889" y="8501"/>
                </a:lnTo>
                <a:lnTo>
                  <a:pt x="31411" y="31433"/>
                </a:lnTo>
                <a:lnTo>
                  <a:pt x="8495" y="64934"/>
                </a:lnTo>
                <a:lnTo>
                  <a:pt x="0" y="105146"/>
                </a:lnTo>
                <a:lnTo>
                  <a:pt x="8495" y="147482"/>
                </a:lnTo>
                <a:lnTo>
                  <a:pt x="31411" y="182074"/>
                </a:lnTo>
                <a:lnTo>
                  <a:pt x="64889" y="205407"/>
                </a:lnTo>
                <a:lnTo>
                  <a:pt x="105073" y="213966"/>
                </a:lnTo>
                <a:lnTo>
                  <a:pt x="144610" y="205407"/>
                </a:lnTo>
                <a:lnTo>
                  <a:pt x="176789" y="182074"/>
                </a:lnTo>
                <a:lnTo>
                  <a:pt x="198429" y="147482"/>
                </a:lnTo>
                <a:lnTo>
                  <a:pt x="206349" y="105146"/>
                </a:lnTo>
                <a:lnTo>
                  <a:pt x="198429" y="64934"/>
                </a:lnTo>
                <a:lnTo>
                  <a:pt x="176789" y="31433"/>
                </a:lnTo>
                <a:lnTo>
                  <a:pt x="144610" y="8501"/>
                </a:lnTo>
                <a:lnTo>
                  <a:pt x="105073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60218" y="1505052"/>
            <a:ext cx="206375" cy="210185"/>
          </a:xfrm>
          <a:custGeom>
            <a:avLst/>
            <a:gdLst/>
            <a:ahLst/>
            <a:cxnLst/>
            <a:rect l="l" t="t" r="r" b="b"/>
            <a:pathLst>
              <a:path w="206375" h="210185">
                <a:moveTo>
                  <a:pt x="105073" y="0"/>
                </a:moveTo>
                <a:lnTo>
                  <a:pt x="64889" y="8499"/>
                </a:lnTo>
                <a:lnTo>
                  <a:pt x="31411" y="31417"/>
                </a:lnTo>
                <a:lnTo>
                  <a:pt x="8495" y="64881"/>
                </a:lnTo>
                <a:lnTo>
                  <a:pt x="0" y="105019"/>
                </a:lnTo>
                <a:lnTo>
                  <a:pt x="8495" y="146781"/>
                </a:lnTo>
                <a:lnTo>
                  <a:pt x="31411" y="180110"/>
                </a:lnTo>
                <a:lnTo>
                  <a:pt x="64889" y="202181"/>
                </a:lnTo>
                <a:lnTo>
                  <a:pt x="105073" y="210166"/>
                </a:lnTo>
                <a:lnTo>
                  <a:pt x="144610" y="202181"/>
                </a:lnTo>
                <a:lnTo>
                  <a:pt x="176789" y="180110"/>
                </a:lnTo>
                <a:lnTo>
                  <a:pt x="198429" y="146781"/>
                </a:lnTo>
                <a:lnTo>
                  <a:pt x="206349" y="105019"/>
                </a:lnTo>
                <a:lnTo>
                  <a:pt x="198429" y="64881"/>
                </a:lnTo>
                <a:lnTo>
                  <a:pt x="176789" y="31417"/>
                </a:lnTo>
                <a:lnTo>
                  <a:pt x="144610" y="8499"/>
                </a:lnTo>
                <a:lnTo>
                  <a:pt x="105073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78955" y="1929185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60005" y="0"/>
                </a:moveTo>
                <a:lnTo>
                  <a:pt x="36370" y="4625"/>
                </a:lnTo>
                <a:lnTo>
                  <a:pt x="17327" y="17339"/>
                </a:lnTo>
                <a:lnTo>
                  <a:pt x="4622" y="36395"/>
                </a:lnTo>
                <a:lnTo>
                  <a:pt x="0" y="60047"/>
                </a:lnTo>
                <a:lnTo>
                  <a:pt x="4622" y="85846"/>
                </a:lnTo>
                <a:lnTo>
                  <a:pt x="17327" y="106017"/>
                </a:lnTo>
                <a:lnTo>
                  <a:pt x="36370" y="119153"/>
                </a:lnTo>
                <a:lnTo>
                  <a:pt x="60005" y="123844"/>
                </a:lnTo>
                <a:lnTo>
                  <a:pt x="83641" y="119153"/>
                </a:lnTo>
                <a:lnTo>
                  <a:pt x="102684" y="106017"/>
                </a:lnTo>
                <a:lnTo>
                  <a:pt x="115389" y="85846"/>
                </a:lnTo>
                <a:lnTo>
                  <a:pt x="120011" y="60047"/>
                </a:lnTo>
                <a:lnTo>
                  <a:pt x="115389" y="36395"/>
                </a:lnTo>
                <a:lnTo>
                  <a:pt x="102684" y="17339"/>
                </a:lnTo>
                <a:lnTo>
                  <a:pt x="83641" y="4625"/>
                </a:lnTo>
                <a:lnTo>
                  <a:pt x="600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27693" y="1906635"/>
            <a:ext cx="120014" cy="127635"/>
          </a:xfrm>
          <a:custGeom>
            <a:avLst/>
            <a:gdLst/>
            <a:ahLst/>
            <a:cxnLst/>
            <a:rect l="l" t="t" r="r" b="b"/>
            <a:pathLst>
              <a:path w="120014" h="127635">
                <a:moveTo>
                  <a:pt x="60005" y="0"/>
                </a:moveTo>
                <a:lnTo>
                  <a:pt x="36423" y="5219"/>
                </a:lnTo>
                <a:lnTo>
                  <a:pt x="17375" y="19239"/>
                </a:lnTo>
                <a:lnTo>
                  <a:pt x="4640" y="39602"/>
                </a:lnTo>
                <a:lnTo>
                  <a:pt x="0" y="63847"/>
                </a:lnTo>
                <a:lnTo>
                  <a:pt x="4640" y="88051"/>
                </a:lnTo>
                <a:lnTo>
                  <a:pt x="17375" y="108395"/>
                </a:lnTo>
                <a:lnTo>
                  <a:pt x="36423" y="122412"/>
                </a:lnTo>
                <a:lnTo>
                  <a:pt x="60005" y="127632"/>
                </a:lnTo>
                <a:lnTo>
                  <a:pt x="83641" y="122412"/>
                </a:lnTo>
                <a:lnTo>
                  <a:pt x="102684" y="108395"/>
                </a:lnTo>
                <a:lnTo>
                  <a:pt x="115389" y="88051"/>
                </a:lnTo>
                <a:lnTo>
                  <a:pt x="120011" y="63847"/>
                </a:lnTo>
                <a:lnTo>
                  <a:pt x="115389" y="39602"/>
                </a:lnTo>
                <a:lnTo>
                  <a:pt x="102684" y="19239"/>
                </a:lnTo>
                <a:lnTo>
                  <a:pt x="83641" y="5219"/>
                </a:lnTo>
                <a:lnTo>
                  <a:pt x="600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21500" y="1722692"/>
            <a:ext cx="154305" cy="161925"/>
          </a:xfrm>
          <a:custGeom>
            <a:avLst/>
            <a:gdLst/>
            <a:ahLst/>
            <a:cxnLst/>
            <a:rect l="l" t="t" r="r" b="b"/>
            <a:pathLst>
              <a:path w="154304" h="161925">
                <a:moveTo>
                  <a:pt x="75070" y="0"/>
                </a:moveTo>
                <a:lnTo>
                  <a:pt x="45930" y="5987"/>
                </a:lnTo>
                <a:lnTo>
                  <a:pt x="22059" y="22533"/>
                </a:lnTo>
                <a:lnTo>
                  <a:pt x="5926" y="47511"/>
                </a:lnTo>
                <a:lnTo>
                  <a:pt x="0" y="78796"/>
                </a:lnTo>
                <a:lnTo>
                  <a:pt x="5926" y="110728"/>
                </a:lnTo>
                <a:lnTo>
                  <a:pt x="22059" y="137007"/>
                </a:lnTo>
                <a:lnTo>
                  <a:pt x="45930" y="154829"/>
                </a:lnTo>
                <a:lnTo>
                  <a:pt x="75070" y="161393"/>
                </a:lnTo>
                <a:lnTo>
                  <a:pt x="106333" y="154829"/>
                </a:lnTo>
                <a:lnTo>
                  <a:pt x="131294" y="137007"/>
                </a:lnTo>
                <a:lnTo>
                  <a:pt x="147829" y="110728"/>
                </a:lnTo>
                <a:lnTo>
                  <a:pt x="153812" y="78796"/>
                </a:lnTo>
                <a:lnTo>
                  <a:pt x="147829" y="47511"/>
                </a:lnTo>
                <a:lnTo>
                  <a:pt x="131294" y="22533"/>
                </a:lnTo>
                <a:lnTo>
                  <a:pt x="106333" y="5987"/>
                </a:lnTo>
                <a:lnTo>
                  <a:pt x="7507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50227" y="1722692"/>
            <a:ext cx="157480" cy="161925"/>
          </a:xfrm>
          <a:custGeom>
            <a:avLst/>
            <a:gdLst/>
            <a:ahLst/>
            <a:cxnLst/>
            <a:rect l="l" t="t" r="r" b="b"/>
            <a:pathLst>
              <a:path w="157479" h="161925">
                <a:moveTo>
                  <a:pt x="78741" y="0"/>
                </a:moveTo>
                <a:lnTo>
                  <a:pt x="47478" y="5987"/>
                </a:lnTo>
                <a:lnTo>
                  <a:pt x="22518" y="22533"/>
                </a:lnTo>
                <a:lnTo>
                  <a:pt x="5983" y="47511"/>
                </a:lnTo>
                <a:lnTo>
                  <a:pt x="0" y="78796"/>
                </a:lnTo>
                <a:lnTo>
                  <a:pt x="5983" y="110728"/>
                </a:lnTo>
                <a:lnTo>
                  <a:pt x="22518" y="137007"/>
                </a:lnTo>
                <a:lnTo>
                  <a:pt x="47478" y="154829"/>
                </a:lnTo>
                <a:lnTo>
                  <a:pt x="78741" y="161393"/>
                </a:lnTo>
                <a:lnTo>
                  <a:pt x="110058" y="154829"/>
                </a:lnTo>
                <a:lnTo>
                  <a:pt x="135013" y="137007"/>
                </a:lnTo>
                <a:lnTo>
                  <a:pt x="151518" y="110728"/>
                </a:lnTo>
                <a:lnTo>
                  <a:pt x="157483" y="78796"/>
                </a:lnTo>
                <a:lnTo>
                  <a:pt x="151518" y="47511"/>
                </a:lnTo>
                <a:lnTo>
                  <a:pt x="135013" y="22533"/>
                </a:lnTo>
                <a:lnTo>
                  <a:pt x="110058" y="5987"/>
                </a:lnTo>
                <a:lnTo>
                  <a:pt x="7874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97691" y="1741441"/>
            <a:ext cx="154305" cy="161925"/>
          </a:xfrm>
          <a:custGeom>
            <a:avLst/>
            <a:gdLst/>
            <a:ahLst/>
            <a:cxnLst/>
            <a:rect l="l" t="t" r="r" b="b"/>
            <a:pathLst>
              <a:path w="154304" h="161925">
                <a:moveTo>
                  <a:pt x="75070" y="0"/>
                </a:moveTo>
                <a:lnTo>
                  <a:pt x="45930" y="6581"/>
                </a:lnTo>
                <a:lnTo>
                  <a:pt x="22059" y="24433"/>
                </a:lnTo>
                <a:lnTo>
                  <a:pt x="5926" y="50718"/>
                </a:lnTo>
                <a:lnTo>
                  <a:pt x="0" y="82597"/>
                </a:lnTo>
                <a:lnTo>
                  <a:pt x="5926" y="113935"/>
                </a:lnTo>
                <a:lnTo>
                  <a:pt x="22059" y="138907"/>
                </a:lnTo>
                <a:lnTo>
                  <a:pt x="45930" y="155423"/>
                </a:lnTo>
                <a:lnTo>
                  <a:pt x="75070" y="161393"/>
                </a:lnTo>
                <a:lnTo>
                  <a:pt x="106333" y="155423"/>
                </a:lnTo>
                <a:lnTo>
                  <a:pt x="131294" y="138907"/>
                </a:lnTo>
                <a:lnTo>
                  <a:pt x="147829" y="113935"/>
                </a:lnTo>
                <a:lnTo>
                  <a:pt x="153812" y="82597"/>
                </a:lnTo>
                <a:lnTo>
                  <a:pt x="147829" y="50718"/>
                </a:lnTo>
                <a:lnTo>
                  <a:pt x="131294" y="24433"/>
                </a:lnTo>
                <a:lnTo>
                  <a:pt x="106333" y="6581"/>
                </a:lnTo>
                <a:lnTo>
                  <a:pt x="7507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37685" y="1662645"/>
            <a:ext cx="206375" cy="213995"/>
          </a:xfrm>
          <a:custGeom>
            <a:avLst/>
            <a:gdLst/>
            <a:ahLst/>
            <a:cxnLst/>
            <a:rect l="l" t="t" r="r" b="b"/>
            <a:pathLst>
              <a:path w="206375" h="213994">
                <a:moveTo>
                  <a:pt x="101275" y="0"/>
                </a:moveTo>
                <a:lnTo>
                  <a:pt x="61738" y="8558"/>
                </a:lnTo>
                <a:lnTo>
                  <a:pt x="29559" y="31892"/>
                </a:lnTo>
                <a:lnTo>
                  <a:pt x="7920" y="66484"/>
                </a:lnTo>
                <a:lnTo>
                  <a:pt x="0" y="108820"/>
                </a:lnTo>
                <a:lnTo>
                  <a:pt x="7920" y="149032"/>
                </a:lnTo>
                <a:lnTo>
                  <a:pt x="29559" y="182533"/>
                </a:lnTo>
                <a:lnTo>
                  <a:pt x="61738" y="205465"/>
                </a:lnTo>
                <a:lnTo>
                  <a:pt x="101275" y="213966"/>
                </a:lnTo>
                <a:lnTo>
                  <a:pt x="141459" y="205465"/>
                </a:lnTo>
                <a:lnTo>
                  <a:pt x="174938" y="182533"/>
                </a:lnTo>
                <a:lnTo>
                  <a:pt x="197853" y="149032"/>
                </a:lnTo>
                <a:lnTo>
                  <a:pt x="206349" y="108820"/>
                </a:lnTo>
                <a:lnTo>
                  <a:pt x="197853" y="66484"/>
                </a:lnTo>
                <a:lnTo>
                  <a:pt x="174938" y="31892"/>
                </a:lnTo>
                <a:lnTo>
                  <a:pt x="141459" y="8558"/>
                </a:lnTo>
                <a:lnTo>
                  <a:pt x="1012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68963" y="1610072"/>
            <a:ext cx="158115" cy="165735"/>
          </a:xfrm>
          <a:custGeom>
            <a:avLst/>
            <a:gdLst/>
            <a:ahLst/>
            <a:cxnLst/>
            <a:rect l="l" t="t" r="r" b="b"/>
            <a:pathLst>
              <a:path w="158114" h="165735">
                <a:moveTo>
                  <a:pt x="78741" y="0"/>
                </a:moveTo>
                <a:lnTo>
                  <a:pt x="49027" y="6581"/>
                </a:lnTo>
                <a:lnTo>
                  <a:pt x="23894" y="24433"/>
                </a:lnTo>
                <a:lnTo>
                  <a:pt x="6499" y="50718"/>
                </a:lnTo>
                <a:lnTo>
                  <a:pt x="0" y="82597"/>
                </a:lnTo>
                <a:lnTo>
                  <a:pt x="6499" y="114528"/>
                </a:lnTo>
                <a:lnTo>
                  <a:pt x="23894" y="140807"/>
                </a:lnTo>
                <a:lnTo>
                  <a:pt x="49027" y="158630"/>
                </a:lnTo>
                <a:lnTo>
                  <a:pt x="78741" y="165194"/>
                </a:lnTo>
                <a:lnTo>
                  <a:pt x="110078" y="158630"/>
                </a:lnTo>
                <a:lnTo>
                  <a:pt x="135076" y="140807"/>
                </a:lnTo>
                <a:lnTo>
                  <a:pt x="151624" y="114528"/>
                </a:lnTo>
                <a:lnTo>
                  <a:pt x="157610" y="82597"/>
                </a:lnTo>
                <a:lnTo>
                  <a:pt x="151624" y="50718"/>
                </a:lnTo>
                <a:lnTo>
                  <a:pt x="135076" y="24433"/>
                </a:lnTo>
                <a:lnTo>
                  <a:pt x="110078" y="6581"/>
                </a:lnTo>
                <a:lnTo>
                  <a:pt x="78741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46429" y="2041768"/>
            <a:ext cx="123825" cy="127635"/>
          </a:xfrm>
          <a:custGeom>
            <a:avLst/>
            <a:gdLst/>
            <a:ahLst/>
            <a:cxnLst/>
            <a:rect l="l" t="t" r="r" b="b"/>
            <a:pathLst>
              <a:path w="123825" h="127635">
                <a:moveTo>
                  <a:pt x="60005" y="0"/>
                </a:moveTo>
                <a:lnTo>
                  <a:pt x="36423" y="5220"/>
                </a:lnTo>
                <a:lnTo>
                  <a:pt x="17375" y="19239"/>
                </a:lnTo>
                <a:lnTo>
                  <a:pt x="4640" y="39591"/>
                </a:lnTo>
                <a:lnTo>
                  <a:pt x="0" y="63809"/>
                </a:lnTo>
                <a:lnTo>
                  <a:pt x="4640" y="88033"/>
                </a:lnTo>
                <a:lnTo>
                  <a:pt x="17375" y="108384"/>
                </a:lnTo>
                <a:lnTo>
                  <a:pt x="36423" y="122400"/>
                </a:lnTo>
                <a:lnTo>
                  <a:pt x="60005" y="127619"/>
                </a:lnTo>
                <a:lnTo>
                  <a:pt x="84234" y="122400"/>
                </a:lnTo>
                <a:lnTo>
                  <a:pt x="104583" y="108384"/>
                </a:lnTo>
                <a:lnTo>
                  <a:pt x="118593" y="88033"/>
                </a:lnTo>
                <a:lnTo>
                  <a:pt x="123809" y="63809"/>
                </a:lnTo>
                <a:lnTo>
                  <a:pt x="118593" y="39591"/>
                </a:lnTo>
                <a:lnTo>
                  <a:pt x="104583" y="19239"/>
                </a:lnTo>
                <a:lnTo>
                  <a:pt x="84234" y="5220"/>
                </a:lnTo>
                <a:lnTo>
                  <a:pt x="6000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6568" y="1865337"/>
            <a:ext cx="123825" cy="124460"/>
          </a:xfrm>
          <a:custGeom>
            <a:avLst/>
            <a:gdLst/>
            <a:ahLst/>
            <a:cxnLst/>
            <a:rect l="l" t="t" r="r" b="b"/>
            <a:pathLst>
              <a:path w="123825" h="124460">
                <a:moveTo>
                  <a:pt x="60005" y="0"/>
                </a:moveTo>
                <a:lnTo>
                  <a:pt x="36370" y="5219"/>
                </a:lnTo>
                <a:lnTo>
                  <a:pt x="17327" y="19239"/>
                </a:lnTo>
                <a:lnTo>
                  <a:pt x="4622" y="39602"/>
                </a:lnTo>
                <a:lnTo>
                  <a:pt x="0" y="63847"/>
                </a:lnTo>
                <a:lnTo>
                  <a:pt x="4622" y="87446"/>
                </a:lnTo>
                <a:lnTo>
                  <a:pt x="17327" y="106508"/>
                </a:lnTo>
                <a:lnTo>
                  <a:pt x="36370" y="119251"/>
                </a:lnTo>
                <a:lnTo>
                  <a:pt x="60005" y="123895"/>
                </a:lnTo>
                <a:lnTo>
                  <a:pt x="84161" y="119251"/>
                </a:lnTo>
                <a:lnTo>
                  <a:pt x="104472" y="106508"/>
                </a:lnTo>
                <a:lnTo>
                  <a:pt x="118468" y="87446"/>
                </a:lnTo>
                <a:lnTo>
                  <a:pt x="123683" y="63847"/>
                </a:lnTo>
                <a:lnTo>
                  <a:pt x="118468" y="39602"/>
                </a:lnTo>
                <a:lnTo>
                  <a:pt x="104472" y="19239"/>
                </a:lnTo>
                <a:lnTo>
                  <a:pt x="84161" y="5219"/>
                </a:lnTo>
                <a:lnTo>
                  <a:pt x="6000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46429" y="1929185"/>
            <a:ext cx="123825" cy="124460"/>
          </a:xfrm>
          <a:custGeom>
            <a:avLst/>
            <a:gdLst/>
            <a:ahLst/>
            <a:cxnLst/>
            <a:rect l="l" t="t" r="r" b="b"/>
            <a:pathLst>
              <a:path w="123825" h="124460">
                <a:moveTo>
                  <a:pt x="60005" y="0"/>
                </a:moveTo>
                <a:lnTo>
                  <a:pt x="36423" y="4625"/>
                </a:lnTo>
                <a:lnTo>
                  <a:pt x="17375" y="17339"/>
                </a:lnTo>
                <a:lnTo>
                  <a:pt x="4640" y="36395"/>
                </a:lnTo>
                <a:lnTo>
                  <a:pt x="0" y="60047"/>
                </a:lnTo>
                <a:lnTo>
                  <a:pt x="4640" y="85846"/>
                </a:lnTo>
                <a:lnTo>
                  <a:pt x="17375" y="106017"/>
                </a:lnTo>
                <a:lnTo>
                  <a:pt x="36423" y="119153"/>
                </a:lnTo>
                <a:lnTo>
                  <a:pt x="60005" y="123844"/>
                </a:lnTo>
                <a:lnTo>
                  <a:pt x="84234" y="119153"/>
                </a:lnTo>
                <a:lnTo>
                  <a:pt x="104583" y="106017"/>
                </a:lnTo>
                <a:lnTo>
                  <a:pt x="118593" y="85846"/>
                </a:lnTo>
                <a:lnTo>
                  <a:pt x="123809" y="60047"/>
                </a:lnTo>
                <a:lnTo>
                  <a:pt x="118593" y="36395"/>
                </a:lnTo>
                <a:lnTo>
                  <a:pt x="104583" y="17339"/>
                </a:lnTo>
                <a:lnTo>
                  <a:pt x="84234" y="4625"/>
                </a:lnTo>
                <a:lnTo>
                  <a:pt x="6000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11480" y="1977958"/>
            <a:ext cx="123825" cy="127635"/>
          </a:xfrm>
          <a:custGeom>
            <a:avLst/>
            <a:gdLst/>
            <a:ahLst/>
            <a:cxnLst/>
            <a:rect l="l" t="t" r="r" b="b"/>
            <a:pathLst>
              <a:path w="123825" h="127635">
                <a:moveTo>
                  <a:pt x="60005" y="0"/>
                </a:moveTo>
                <a:lnTo>
                  <a:pt x="36370" y="5220"/>
                </a:lnTo>
                <a:lnTo>
                  <a:pt x="17327" y="19239"/>
                </a:lnTo>
                <a:lnTo>
                  <a:pt x="4622" y="39591"/>
                </a:lnTo>
                <a:lnTo>
                  <a:pt x="0" y="63809"/>
                </a:lnTo>
                <a:lnTo>
                  <a:pt x="4622" y="88033"/>
                </a:lnTo>
                <a:lnTo>
                  <a:pt x="17327" y="108384"/>
                </a:lnTo>
                <a:lnTo>
                  <a:pt x="36370" y="122400"/>
                </a:lnTo>
                <a:lnTo>
                  <a:pt x="60005" y="127619"/>
                </a:lnTo>
                <a:lnTo>
                  <a:pt x="84181" y="122400"/>
                </a:lnTo>
                <a:lnTo>
                  <a:pt x="104535" y="108384"/>
                </a:lnTo>
                <a:lnTo>
                  <a:pt x="118575" y="88033"/>
                </a:lnTo>
                <a:lnTo>
                  <a:pt x="123809" y="63809"/>
                </a:lnTo>
                <a:lnTo>
                  <a:pt x="118575" y="39591"/>
                </a:lnTo>
                <a:lnTo>
                  <a:pt x="104535" y="19239"/>
                </a:lnTo>
                <a:lnTo>
                  <a:pt x="84181" y="5220"/>
                </a:lnTo>
                <a:lnTo>
                  <a:pt x="60005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30216" y="1887886"/>
            <a:ext cx="123825" cy="124460"/>
          </a:xfrm>
          <a:custGeom>
            <a:avLst/>
            <a:gdLst/>
            <a:ahLst/>
            <a:cxnLst/>
            <a:rect l="l" t="t" r="r" b="b"/>
            <a:pathLst>
              <a:path w="123825" h="124460">
                <a:moveTo>
                  <a:pt x="63803" y="0"/>
                </a:moveTo>
                <a:lnTo>
                  <a:pt x="39574" y="4625"/>
                </a:lnTo>
                <a:lnTo>
                  <a:pt x="19226" y="17339"/>
                </a:lnTo>
                <a:lnTo>
                  <a:pt x="5216" y="36395"/>
                </a:lnTo>
                <a:lnTo>
                  <a:pt x="0" y="60047"/>
                </a:lnTo>
                <a:lnTo>
                  <a:pt x="5216" y="85837"/>
                </a:lnTo>
                <a:lnTo>
                  <a:pt x="19226" y="106014"/>
                </a:lnTo>
                <a:lnTo>
                  <a:pt x="39574" y="119160"/>
                </a:lnTo>
                <a:lnTo>
                  <a:pt x="63803" y="123857"/>
                </a:lnTo>
                <a:lnTo>
                  <a:pt x="87386" y="119160"/>
                </a:lnTo>
                <a:lnTo>
                  <a:pt x="106434" y="106014"/>
                </a:lnTo>
                <a:lnTo>
                  <a:pt x="119169" y="85837"/>
                </a:lnTo>
                <a:lnTo>
                  <a:pt x="123809" y="60047"/>
                </a:lnTo>
                <a:lnTo>
                  <a:pt x="119169" y="36395"/>
                </a:lnTo>
                <a:lnTo>
                  <a:pt x="106434" y="17339"/>
                </a:lnTo>
                <a:lnTo>
                  <a:pt x="87386" y="4625"/>
                </a:lnTo>
                <a:lnTo>
                  <a:pt x="6380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21500" y="3036466"/>
            <a:ext cx="153812" cy="1126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43848" y="3152823"/>
            <a:ext cx="48895" cy="52705"/>
          </a:xfrm>
          <a:custGeom>
            <a:avLst/>
            <a:gdLst/>
            <a:ahLst/>
            <a:cxnLst/>
            <a:rect l="l" t="t" r="r" b="b"/>
            <a:pathLst>
              <a:path w="48895" h="52705">
                <a:moveTo>
                  <a:pt x="18761" y="0"/>
                </a:moveTo>
                <a:lnTo>
                  <a:pt x="11254" y="37536"/>
                </a:lnTo>
                <a:lnTo>
                  <a:pt x="0" y="52549"/>
                </a:lnTo>
                <a:lnTo>
                  <a:pt x="30015" y="52549"/>
                </a:lnTo>
                <a:lnTo>
                  <a:pt x="37510" y="33782"/>
                </a:lnTo>
                <a:lnTo>
                  <a:pt x="46513" y="18768"/>
                </a:lnTo>
                <a:lnTo>
                  <a:pt x="26255" y="18768"/>
                </a:lnTo>
                <a:lnTo>
                  <a:pt x="18761" y="0"/>
                </a:lnTo>
                <a:close/>
              </a:path>
              <a:path w="48895" h="52705">
                <a:moveTo>
                  <a:pt x="48764" y="15014"/>
                </a:moveTo>
                <a:lnTo>
                  <a:pt x="26255" y="18768"/>
                </a:lnTo>
                <a:lnTo>
                  <a:pt x="46513" y="18768"/>
                </a:lnTo>
                <a:lnTo>
                  <a:pt x="48764" y="15014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01315" y="3066490"/>
            <a:ext cx="97528" cy="675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28847" y="3074002"/>
            <a:ext cx="75565" cy="52705"/>
          </a:xfrm>
          <a:custGeom>
            <a:avLst/>
            <a:gdLst/>
            <a:ahLst/>
            <a:cxnLst/>
            <a:rect l="l" t="t" r="r" b="b"/>
            <a:pathLst>
              <a:path w="75564" h="52705">
                <a:moveTo>
                  <a:pt x="42010" y="26273"/>
                </a:moveTo>
                <a:lnTo>
                  <a:pt x="33762" y="26273"/>
                </a:lnTo>
                <a:lnTo>
                  <a:pt x="15001" y="48798"/>
                </a:lnTo>
                <a:lnTo>
                  <a:pt x="52511" y="52547"/>
                </a:lnTo>
                <a:lnTo>
                  <a:pt x="75020" y="45035"/>
                </a:lnTo>
                <a:lnTo>
                  <a:pt x="37510" y="37536"/>
                </a:lnTo>
                <a:lnTo>
                  <a:pt x="42010" y="26273"/>
                </a:lnTo>
                <a:close/>
              </a:path>
              <a:path w="75564" h="52705">
                <a:moveTo>
                  <a:pt x="52511" y="0"/>
                </a:moveTo>
                <a:lnTo>
                  <a:pt x="26255" y="18761"/>
                </a:lnTo>
                <a:lnTo>
                  <a:pt x="0" y="30023"/>
                </a:lnTo>
                <a:lnTo>
                  <a:pt x="33762" y="26273"/>
                </a:lnTo>
                <a:lnTo>
                  <a:pt x="42010" y="26273"/>
                </a:lnTo>
                <a:lnTo>
                  <a:pt x="52511" y="0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76403" y="3070240"/>
            <a:ext cx="90170" cy="45085"/>
          </a:xfrm>
          <a:custGeom>
            <a:avLst/>
            <a:gdLst/>
            <a:ahLst/>
            <a:cxnLst/>
            <a:rect l="l" t="t" r="r" b="b"/>
            <a:pathLst>
              <a:path w="90170" h="45085">
                <a:moveTo>
                  <a:pt x="7469" y="0"/>
                </a:moveTo>
                <a:lnTo>
                  <a:pt x="0" y="26273"/>
                </a:lnTo>
                <a:lnTo>
                  <a:pt x="71272" y="45048"/>
                </a:lnTo>
                <a:lnTo>
                  <a:pt x="60005" y="22524"/>
                </a:lnTo>
                <a:lnTo>
                  <a:pt x="85528" y="22524"/>
                </a:lnTo>
                <a:lnTo>
                  <a:pt x="87020" y="18774"/>
                </a:lnTo>
                <a:lnTo>
                  <a:pt x="26205" y="18774"/>
                </a:lnTo>
                <a:lnTo>
                  <a:pt x="7469" y="0"/>
                </a:lnTo>
                <a:close/>
              </a:path>
              <a:path w="90170" h="45085">
                <a:moveTo>
                  <a:pt x="85528" y="22524"/>
                </a:moveTo>
                <a:lnTo>
                  <a:pt x="60005" y="22524"/>
                </a:lnTo>
                <a:lnTo>
                  <a:pt x="82539" y="30036"/>
                </a:lnTo>
                <a:lnTo>
                  <a:pt x="85528" y="22524"/>
                </a:lnTo>
                <a:close/>
              </a:path>
              <a:path w="90170" h="45085">
                <a:moveTo>
                  <a:pt x="60005" y="7512"/>
                </a:moveTo>
                <a:lnTo>
                  <a:pt x="26205" y="18774"/>
                </a:lnTo>
                <a:lnTo>
                  <a:pt x="87020" y="18774"/>
                </a:lnTo>
                <a:lnTo>
                  <a:pt x="90008" y="11262"/>
                </a:lnTo>
                <a:lnTo>
                  <a:pt x="60005" y="7512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32767" y="2976406"/>
            <a:ext cx="60325" cy="30480"/>
          </a:xfrm>
          <a:custGeom>
            <a:avLst/>
            <a:gdLst/>
            <a:ahLst/>
            <a:cxnLst/>
            <a:rect l="l" t="t" r="r" b="b"/>
            <a:pathLst>
              <a:path w="60325" h="30480">
                <a:moveTo>
                  <a:pt x="7469" y="0"/>
                </a:moveTo>
                <a:lnTo>
                  <a:pt x="0" y="15011"/>
                </a:lnTo>
                <a:lnTo>
                  <a:pt x="44941" y="30023"/>
                </a:lnTo>
                <a:lnTo>
                  <a:pt x="41269" y="15011"/>
                </a:lnTo>
                <a:lnTo>
                  <a:pt x="57474" y="15011"/>
                </a:lnTo>
                <a:lnTo>
                  <a:pt x="58739" y="11262"/>
                </a:lnTo>
                <a:lnTo>
                  <a:pt x="18736" y="11262"/>
                </a:lnTo>
                <a:lnTo>
                  <a:pt x="7469" y="0"/>
                </a:lnTo>
                <a:close/>
              </a:path>
              <a:path w="60325" h="30480">
                <a:moveTo>
                  <a:pt x="57474" y="15011"/>
                </a:moveTo>
                <a:lnTo>
                  <a:pt x="41269" y="15011"/>
                </a:lnTo>
                <a:lnTo>
                  <a:pt x="56208" y="18761"/>
                </a:lnTo>
                <a:lnTo>
                  <a:pt x="57474" y="15011"/>
                </a:lnTo>
                <a:close/>
              </a:path>
              <a:path w="60325" h="30480">
                <a:moveTo>
                  <a:pt x="41269" y="3749"/>
                </a:moveTo>
                <a:lnTo>
                  <a:pt x="18736" y="11262"/>
                </a:lnTo>
                <a:lnTo>
                  <a:pt x="58739" y="11262"/>
                </a:lnTo>
                <a:lnTo>
                  <a:pt x="60005" y="7512"/>
                </a:lnTo>
                <a:lnTo>
                  <a:pt x="41269" y="3749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97648" y="3119038"/>
            <a:ext cx="131445" cy="83185"/>
          </a:xfrm>
          <a:custGeom>
            <a:avLst/>
            <a:gdLst/>
            <a:ahLst/>
            <a:cxnLst/>
            <a:rect l="l" t="t" r="r" b="b"/>
            <a:pathLst>
              <a:path w="131445" h="83185">
                <a:moveTo>
                  <a:pt x="131291" y="0"/>
                </a:moveTo>
                <a:lnTo>
                  <a:pt x="104959" y="26277"/>
                </a:lnTo>
                <a:lnTo>
                  <a:pt x="45004" y="26277"/>
                </a:lnTo>
                <a:lnTo>
                  <a:pt x="0" y="41292"/>
                </a:lnTo>
                <a:lnTo>
                  <a:pt x="7494" y="82580"/>
                </a:lnTo>
                <a:lnTo>
                  <a:pt x="52549" y="45045"/>
                </a:lnTo>
                <a:lnTo>
                  <a:pt x="120024" y="45045"/>
                </a:lnTo>
                <a:lnTo>
                  <a:pt x="120024" y="37538"/>
                </a:lnTo>
                <a:lnTo>
                  <a:pt x="131291" y="0"/>
                </a:lnTo>
                <a:close/>
              </a:path>
              <a:path w="131445" h="83185">
                <a:moveTo>
                  <a:pt x="120024" y="45045"/>
                </a:moveTo>
                <a:lnTo>
                  <a:pt x="52549" y="45045"/>
                </a:lnTo>
                <a:lnTo>
                  <a:pt x="120024" y="67567"/>
                </a:lnTo>
                <a:lnTo>
                  <a:pt x="120024" y="45045"/>
                </a:lnTo>
                <a:close/>
              </a:path>
            </a:pathLst>
          </a:custGeom>
          <a:solidFill>
            <a:srgbClr val="E94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94019" y="3074002"/>
            <a:ext cx="74944" cy="938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77679" y="3145316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31922" y="18768"/>
                </a:moveTo>
                <a:lnTo>
                  <a:pt x="15064" y="18768"/>
                </a:lnTo>
                <a:lnTo>
                  <a:pt x="33800" y="33782"/>
                </a:lnTo>
                <a:lnTo>
                  <a:pt x="48738" y="37534"/>
                </a:lnTo>
                <a:lnTo>
                  <a:pt x="57752" y="22521"/>
                </a:lnTo>
                <a:lnTo>
                  <a:pt x="33800" y="22521"/>
                </a:lnTo>
                <a:lnTo>
                  <a:pt x="31922" y="18768"/>
                </a:lnTo>
                <a:close/>
              </a:path>
              <a:path w="60325" h="38100">
                <a:moveTo>
                  <a:pt x="22533" y="0"/>
                </a:moveTo>
                <a:lnTo>
                  <a:pt x="15064" y="15014"/>
                </a:lnTo>
                <a:lnTo>
                  <a:pt x="0" y="26275"/>
                </a:lnTo>
                <a:lnTo>
                  <a:pt x="15064" y="18768"/>
                </a:lnTo>
                <a:lnTo>
                  <a:pt x="31922" y="18768"/>
                </a:lnTo>
                <a:lnTo>
                  <a:pt x="22533" y="0"/>
                </a:lnTo>
                <a:close/>
              </a:path>
              <a:path w="60325" h="38100">
                <a:moveTo>
                  <a:pt x="60005" y="18768"/>
                </a:moveTo>
                <a:lnTo>
                  <a:pt x="33800" y="22521"/>
                </a:lnTo>
                <a:lnTo>
                  <a:pt x="57752" y="22521"/>
                </a:lnTo>
                <a:lnTo>
                  <a:pt x="60005" y="18768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61915" y="4591811"/>
            <a:ext cx="1677924" cy="23804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23792" y="1615608"/>
            <a:ext cx="2029907" cy="16674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245733" y="6714845"/>
            <a:ext cx="37103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3730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260	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n =</a:t>
            </a:r>
            <a:r>
              <a:rPr sz="1800" b="1" spc="-112" baseline="23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260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92900" y="7247859"/>
            <a:ext cx="3343910" cy="2901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15</a:t>
            </a:fld>
            <a:endParaRPr spc="-5" dirty="0"/>
          </a:p>
        </p:txBody>
      </p:sp>
      <p:sp>
        <p:nvSpPr>
          <p:cNvPr id="84" name="object 84"/>
          <p:cNvSpPr txBox="1"/>
          <p:nvPr/>
        </p:nvSpPr>
        <p:spPr>
          <a:xfrm>
            <a:off x="3060954" y="6700519"/>
            <a:ext cx="549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 =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260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180" y="1402079"/>
            <a:ext cx="1506220" cy="5308600"/>
          </a:xfrm>
          <a:custGeom>
            <a:avLst/>
            <a:gdLst/>
            <a:ahLst/>
            <a:cxnLst/>
            <a:rect l="l" t="t" r="r" b="b"/>
            <a:pathLst>
              <a:path w="1506220" h="5308600">
                <a:moveTo>
                  <a:pt x="1380870" y="0"/>
                </a:moveTo>
                <a:lnTo>
                  <a:pt x="124904" y="0"/>
                </a:lnTo>
                <a:lnTo>
                  <a:pt x="76284" y="9808"/>
                </a:lnTo>
                <a:lnTo>
                  <a:pt x="36582" y="36560"/>
                </a:lnTo>
                <a:lnTo>
                  <a:pt x="9815" y="76241"/>
                </a:lnTo>
                <a:lnTo>
                  <a:pt x="0" y="124840"/>
                </a:lnTo>
                <a:lnTo>
                  <a:pt x="0" y="5183187"/>
                </a:lnTo>
                <a:lnTo>
                  <a:pt x="9815" y="5231807"/>
                </a:lnTo>
                <a:lnTo>
                  <a:pt x="36582" y="5271509"/>
                </a:lnTo>
                <a:lnTo>
                  <a:pt x="76284" y="5298276"/>
                </a:lnTo>
                <a:lnTo>
                  <a:pt x="124904" y="5308092"/>
                </a:lnTo>
                <a:lnTo>
                  <a:pt x="1380870" y="5308092"/>
                </a:lnTo>
                <a:lnTo>
                  <a:pt x="1429470" y="5298276"/>
                </a:lnTo>
                <a:lnTo>
                  <a:pt x="1469151" y="5271509"/>
                </a:lnTo>
                <a:lnTo>
                  <a:pt x="1495903" y="5231807"/>
                </a:lnTo>
                <a:lnTo>
                  <a:pt x="1505712" y="5183187"/>
                </a:lnTo>
                <a:lnTo>
                  <a:pt x="1505712" y="124840"/>
                </a:lnTo>
                <a:lnTo>
                  <a:pt x="1495903" y="76241"/>
                </a:lnTo>
                <a:lnTo>
                  <a:pt x="1469151" y="36560"/>
                </a:lnTo>
                <a:lnTo>
                  <a:pt x="1429470" y="9808"/>
                </a:lnTo>
                <a:lnTo>
                  <a:pt x="138087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180" dirty="0"/>
              <a:t>Future </a:t>
            </a:r>
            <a:r>
              <a:rPr sz="5400" spc="-2190" dirty="0"/>
              <a:t>HR</a:t>
            </a:r>
            <a:r>
              <a:rPr sz="5400" spc="-785" dirty="0"/>
              <a:t> </a:t>
            </a:r>
            <a:r>
              <a:rPr sz="5400" spc="-1050" dirty="0"/>
              <a:t>trends </a:t>
            </a:r>
            <a:r>
              <a:rPr sz="5400" spc="-910" dirty="0"/>
              <a:t>| </a:t>
            </a:r>
            <a:r>
              <a:rPr sz="5400" spc="-940" dirty="0"/>
              <a:t>Criticality </a:t>
            </a:r>
            <a:r>
              <a:rPr sz="5400" spc="-1025" dirty="0"/>
              <a:t>vis-à-vis</a:t>
            </a:r>
            <a:r>
              <a:rPr sz="5400" spc="-640" dirty="0"/>
              <a:t> </a:t>
            </a:r>
            <a:r>
              <a:rPr sz="5400" spc="-1310" dirty="0"/>
              <a:t>Readiness</a:t>
            </a:r>
            <a:endParaRPr sz="5400"/>
          </a:p>
        </p:txBody>
      </p:sp>
      <p:sp>
        <p:nvSpPr>
          <p:cNvPr id="12" name="object 12"/>
          <p:cNvSpPr txBox="1"/>
          <p:nvPr/>
        </p:nvSpPr>
        <p:spPr>
          <a:xfrm>
            <a:off x="714857" y="6765442"/>
            <a:ext cx="85750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Percentages indicate percentage of respondents indicating high </a:t>
            </a:r>
            <a:r>
              <a:rPr sz="1000" spc="5" dirty="0">
                <a:latin typeface="Arial"/>
                <a:cs typeface="Arial"/>
              </a:rPr>
              <a:t>criticality </a:t>
            </a:r>
            <a:r>
              <a:rPr sz="1000" spc="-5" dirty="0">
                <a:latin typeface="Arial"/>
                <a:cs typeface="Arial"/>
              </a:rPr>
              <a:t>/ </a:t>
            </a:r>
            <a:r>
              <a:rPr sz="1000" dirty="0">
                <a:latin typeface="Arial"/>
                <a:cs typeface="Arial"/>
              </a:rPr>
              <a:t>readiness </a:t>
            </a:r>
            <a:r>
              <a:rPr sz="1000" spc="5" dirty="0">
                <a:latin typeface="Arial"/>
                <a:cs typeface="Arial"/>
              </a:rPr>
              <a:t>for </a:t>
            </a:r>
            <a:r>
              <a:rPr sz="1000" dirty="0">
                <a:latin typeface="Arial"/>
                <a:cs typeface="Arial"/>
              </a:rPr>
              <a:t>each </a:t>
            </a:r>
            <a:r>
              <a:rPr sz="1000" spc="5" dirty="0">
                <a:latin typeface="Arial"/>
                <a:cs typeface="Arial"/>
              </a:rPr>
              <a:t>element </a:t>
            </a:r>
            <a:r>
              <a:rPr sz="1000" spc="-5" dirty="0">
                <a:latin typeface="Arial"/>
                <a:cs typeface="Arial"/>
              </a:rPr>
              <a:t>.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5" dirty="0">
                <a:latin typeface="Arial"/>
                <a:cs typeface="Arial"/>
              </a:rPr>
              <a:t>example: 57.3 </a:t>
            </a:r>
            <a:r>
              <a:rPr sz="1000" dirty="0">
                <a:latin typeface="Arial"/>
                <a:cs typeface="Arial"/>
              </a:rPr>
              <a:t>per cent of the respondents  consider </a:t>
            </a:r>
            <a:r>
              <a:rPr sz="1000" spc="5" dirty="0">
                <a:latin typeface="Arial"/>
                <a:cs typeface="Arial"/>
              </a:rPr>
              <a:t>Re-inventing </a:t>
            </a:r>
            <a:r>
              <a:rPr sz="1000" dirty="0">
                <a:latin typeface="Arial"/>
                <a:cs typeface="Arial"/>
              </a:rPr>
              <a:t>PMS as </a:t>
            </a:r>
            <a:r>
              <a:rPr sz="1000" spc="5" dirty="0">
                <a:latin typeface="Arial"/>
                <a:cs typeface="Arial"/>
              </a:rPr>
              <a:t>critical </a:t>
            </a:r>
            <a:r>
              <a:rPr sz="1000" dirty="0">
                <a:latin typeface="Arial"/>
                <a:cs typeface="Arial"/>
              </a:rPr>
              <a:t>and 51.1% </a:t>
            </a:r>
            <a:r>
              <a:rPr sz="1000" spc="5" dirty="0">
                <a:latin typeface="Arial"/>
                <a:cs typeface="Arial"/>
              </a:rPr>
              <a:t>number </a:t>
            </a:r>
            <a:r>
              <a:rPr sz="1000" dirty="0">
                <a:latin typeface="Arial"/>
                <a:cs typeface="Arial"/>
              </a:rPr>
              <a:t>of respondents believe they are ready to </a:t>
            </a:r>
            <a:r>
              <a:rPr sz="1000" spc="10" dirty="0">
                <a:latin typeface="Arial"/>
                <a:cs typeface="Arial"/>
              </a:rPr>
              <a:t>re-invent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PMS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87523" y="1402079"/>
            <a:ext cx="1506220" cy="5308600"/>
          </a:xfrm>
          <a:custGeom>
            <a:avLst/>
            <a:gdLst/>
            <a:ahLst/>
            <a:cxnLst/>
            <a:rect l="l" t="t" r="r" b="b"/>
            <a:pathLst>
              <a:path w="1506220" h="5308600">
                <a:moveTo>
                  <a:pt x="1380871" y="0"/>
                </a:moveTo>
                <a:lnTo>
                  <a:pt x="124840" y="0"/>
                </a:lnTo>
                <a:lnTo>
                  <a:pt x="76241" y="9808"/>
                </a:lnTo>
                <a:lnTo>
                  <a:pt x="36560" y="36560"/>
                </a:lnTo>
                <a:lnTo>
                  <a:pt x="9808" y="76241"/>
                </a:lnTo>
                <a:lnTo>
                  <a:pt x="0" y="124840"/>
                </a:lnTo>
                <a:lnTo>
                  <a:pt x="0" y="5183187"/>
                </a:lnTo>
                <a:lnTo>
                  <a:pt x="9808" y="5231807"/>
                </a:lnTo>
                <a:lnTo>
                  <a:pt x="36560" y="5271509"/>
                </a:lnTo>
                <a:lnTo>
                  <a:pt x="76241" y="5298276"/>
                </a:lnTo>
                <a:lnTo>
                  <a:pt x="124840" y="5308092"/>
                </a:lnTo>
                <a:lnTo>
                  <a:pt x="1380871" y="5308092"/>
                </a:lnTo>
                <a:lnTo>
                  <a:pt x="1429470" y="5298276"/>
                </a:lnTo>
                <a:lnTo>
                  <a:pt x="1469151" y="5271509"/>
                </a:lnTo>
                <a:lnTo>
                  <a:pt x="1495903" y="5231807"/>
                </a:lnTo>
                <a:lnTo>
                  <a:pt x="1505712" y="5183187"/>
                </a:lnTo>
                <a:lnTo>
                  <a:pt x="1505712" y="124840"/>
                </a:lnTo>
                <a:lnTo>
                  <a:pt x="1495903" y="76241"/>
                </a:lnTo>
                <a:lnTo>
                  <a:pt x="1469151" y="36560"/>
                </a:lnTo>
                <a:lnTo>
                  <a:pt x="1429470" y="9808"/>
                </a:lnTo>
                <a:lnTo>
                  <a:pt x="1380871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6867" y="1402079"/>
            <a:ext cx="1504315" cy="5308600"/>
          </a:xfrm>
          <a:custGeom>
            <a:avLst/>
            <a:gdLst/>
            <a:ahLst/>
            <a:cxnLst/>
            <a:rect l="l" t="t" r="r" b="b"/>
            <a:pathLst>
              <a:path w="1504314" h="5308600">
                <a:moveTo>
                  <a:pt x="1379474" y="0"/>
                </a:moveTo>
                <a:lnTo>
                  <a:pt x="124714" y="0"/>
                </a:lnTo>
                <a:lnTo>
                  <a:pt x="76188" y="9806"/>
                </a:lnTo>
                <a:lnTo>
                  <a:pt x="36544" y="36544"/>
                </a:lnTo>
                <a:lnTo>
                  <a:pt x="9806" y="76188"/>
                </a:lnTo>
                <a:lnTo>
                  <a:pt x="0" y="124713"/>
                </a:lnTo>
                <a:lnTo>
                  <a:pt x="0" y="5183314"/>
                </a:lnTo>
                <a:lnTo>
                  <a:pt x="9806" y="5231882"/>
                </a:lnTo>
                <a:lnTo>
                  <a:pt x="36544" y="5271544"/>
                </a:lnTo>
                <a:lnTo>
                  <a:pt x="76188" y="5298286"/>
                </a:lnTo>
                <a:lnTo>
                  <a:pt x="124714" y="5308092"/>
                </a:lnTo>
                <a:lnTo>
                  <a:pt x="1379474" y="5308092"/>
                </a:lnTo>
                <a:lnTo>
                  <a:pt x="1427999" y="5298286"/>
                </a:lnTo>
                <a:lnTo>
                  <a:pt x="1467643" y="5271544"/>
                </a:lnTo>
                <a:lnTo>
                  <a:pt x="1494381" y="5231882"/>
                </a:lnTo>
                <a:lnTo>
                  <a:pt x="1504188" y="5183314"/>
                </a:lnTo>
                <a:lnTo>
                  <a:pt x="1504188" y="124713"/>
                </a:lnTo>
                <a:lnTo>
                  <a:pt x="1494381" y="76188"/>
                </a:lnTo>
                <a:lnTo>
                  <a:pt x="1467643" y="36544"/>
                </a:lnTo>
                <a:lnTo>
                  <a:pt x="1427999" y="9806"/>
                </a:lnTo>
                <a:lnTo>
                  <a:pt x="1379474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6211" y="1402079"/>
            <a:ext cx="1504315" cy="5308600"/>
          </a:xfrm>
          <a:custGeom>
            <a:avLst/>
            <a:gdLst/>
            <a:ahLst/>
            <a:cxnLst/>
            <a:rect l="l" t="t" r="r" b="b"/>
            <a:pathLst>
              <a:path w="1504315" h="5308600">
                <a:moveTo>
                  <a:pt x="1379473" y="0"/>
                </a:moveTo>
                <a:lnTo>
                  <a:pt x="124713" y="0"/>
                </a:lnTo>
                <a:lnTo>
                  <a:pt x="76188" y="9806"/>
                </a:lnTo>
                <a:lnTo>
                  <a:pt x="36544" y="36544"/>
                </a:lnTo>
                <a:lnTo>
                  <a:pt x="9806" y="76188"/>
                </a:lnTo>
                <a:lnTo>
                  <a:pt x="0" y="124713"/>
                </a:lnTo>
                <a:lnTo>
                  <a:pt x="0" y="5183314"/>
                </a:lnTo>
                <a:lnTo>
                  <a:pt x="9806" y="5231882"/>
                </a:lnTo>
                <a:lnTo>
                  <a:pt x="36544" y="5271544"/>
                </a:lnTo>
                <a:lnTo>
                  <a:pt x="76188" y="5298286"/>
                </a:lnTo>
                <a:lnTo>
                  <a:pt x="124713" y="5308092"/>
                </a:lnTo>
                <a:lnTo>
                  <a:pt x="1379473" y="5308092"/>
                </a:lnTo>
                <a:lnTo>
                  <a:pt x="1427999" y="5298286"/>
                </a:lnTo>
                <a:lnTo>
                  <a:pt x="1467643" y="5271544"/>
                </a:lnTo>
                <a:lnTo>
                  <a:pt x="1494381" y="5231882"/>
                </a:lnTo>
                <a:lnTo>
                  <a:pt x="1504188" y="5183314"/>
                </a:lnTo>
                <a:lnTo>
                  <a:pt x="1504188" y="124713"/>
                </a:lnTo>
                <a:lnTo>
                  <a:pt x="1494381" y="76188"/>
                </a:lnTo>
                <a:lnTo>
                  <a:pt x="1467643" y="36544"/>
                </a:lnTo>
                <a:lnTo>
                  <a:pt x="1427999" y="9806"/>
                </a:lnTo>
                <a:lnTo>
                  <a:pt x="1379473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15556" y="1402079"/>
            <a:ext cx="1504315" cy="5308600"/>
          </a:xfrm>
          <a:custGeom>
            <a:avLst/>
            <a:gdLst/>
            <a:ahLst/>
            <a:cxnLst/>
            <a:rect l="l" t="t" r="r" b="b"/>
            <a:pathLst>
              <a:path w="1504315" h="5308600">
                <a:moveTo>
                  <a:pt x="1379474" y="0"/>
                </a:moveTo>
                <a:lnTo>
                  <a:pt x="124714" y="0"/>
                </a:lnTo>
                <a:lnTo>
                  <a:pt x="76188" y="9806"/>
                </a:lnTo>
                <a:lnTo>
                  <a:pt x="36544" y="36544"/>
                </a:lnTo>
                <a:lnTo>
                  <a:pt x="9806" y="76188"/>
                </a:lnTo>
                <a:lnTo>
                  <a:pt x="0" y="124713"/>
                </a:lnTo>
                <a:lnTo>
                  <a:pt x="0" y="5183314"/>
                </a:lnTo>
                <a:lnTo>
                  <a:pt x="9806" y="5231882"/>
                </a:lnTo>
                <a:lnTo>
                  <a:pt x="36544" y="5271544"/>
                </a:lnTo>
                <a:lnTo>
                  <a:pt x="76188" y="5298286"/>
                </a:lnTo>
                <a:lnTo>
                  <a:pt x="124714" y="5308092"/>
                </a:lnTo>
                <a:lnTo>
                  <a:pt x="1379474" y="5308092"/>
                </a:lnTo>
                <a:lnTo>
                  <a:pt x="1427999" y="5298286"/>
                </a:lnTo>
                <a:lnTo>
                  <a:pt x="1467643" y="5271544"/>
                </a:lnTo>
                <a:lnTo>
                  <a:pt x="1494381" y="5231882"/>
                </a:lnTo>
                <a:lnTo>
                  <a:pt x="1504188" y="5183314"/>
                </a:lnTo>
                <a:lnTo>
                  <a:pt x="1504188" y="124713"/>
                </a:lnTo>
                <a:lnTo>
                  <a:pt x="1494381" y="76188"/>
                </a:lnTo>
                <a:lnTo>
                  <a:pt x="1467643" y="36544"/>
                </a:lnTo>
                <a:lnTo>
                  <a:pt x="1427999" y="9806"/>
                </a:lnTo>
                <a:lnTo>
                  <a:pt x="1379474" y="0"/>
                </a:lnTo>
                <a:close/>
              </a:path>
            </a:pathLst>
          </a:custGeom>
          <a:solidFill>
            <a:srgbClr val="00A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23376" y="1402079"/>
            <a:ext cx="1506220" cy="5308600"/>
          </a:xfrm>
          <a:custGeom>
            <a:avLst/>
            <a:gdLst/>
            <a:ahLst/>
            <a:cxnLst/>
            <a:rect l="l" t="t" r="r" b="b"/>
            <a:pathLst>
              <a:path w="1506220" h="5308600">
                <a:moveTo>
                  <a:pt x="1380871" y="0"/>
                </a:moveTo>
                <a:lnTo>
                  <a:pt x="124841" y="0"/>
                </a:lnTo>
                <a:lnTo>
                  <a:pt x="76241" y="9808"/>
                </a:lnTo>
                <a:lnTo>
                  <a:pt x="36560" y="36560"/>
                </a:lnTo>
                <a:lnTo>
                  <a:pt x="9808" y="76241"/>
                </a:lnTo>
                <a:lnTo>
                  <a:pt x="0" y="124840"/>
                </a:lnTo>
                <a:lnTo>
                  <a:pt x="0" y="5183187"/>
                </a:lnTo>
                <a:lnTo>
                  <a:pt x="9808" y="5231807"/>
                </a:lnTo>
                <a:lnTo>
                  <a:pt x="36560" y="5271509"/>
                </a:lnTo>
                <a:lnTo>
                  <a:pt x="76241" y="5298276"/>
                </a:lnTo>
                <a:lnTo>
                  <a:pt x="124841" y="5308092"/>
                </a:lnTo>
                <a:lnTo>
                  <a:pt x="1380871" y="5308092"/>
                </a:lnTo>
                <a:lnTo>
                  <a:pt x="1429470" y="5298276"/>
                </a:lnTo>
                <a:lnTo>
                  <a:pt x="1469151" y="5271509"/>
                </a:lnTo>
                <a:lnTo>
                  <a:pt x="1495903" y="5231807"/>
                </a:lnTo>
                <a:lnTo>
                  <a:pt x="1505712" y="5183187"/>
                </a:lnTo>
                <a:lnTo>
                  <a:pt x="1505712" y="124840"/>
                </a:lnTo>
                <a:lnTo>
                  <a:pt x="1495903" y="76241"/>
                </a:lnTo>
                <a:lnTo>
                  <a:pt x="1469151" y="36560"/>
                </a:lnTo>
                <a:lnTo>
                  <a:pt x="1429470" y="9808"/>
                </a:lnTo>
                <a:lnTo>
                  <a:pt x="1380871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0" y="5483351"/>
            <a:ext cx="1339850" cy="1155700"/>
          </a:xfrm>
          <a:custGeom>
            <a:avLst/>
            <a:gdLst/>
            <a:ahLst/>
            <a:cxnLst/>
            <a:rect l="l" t="t" r="r" b="b"/>
            <a:pathLst>
              <a:path w="1339850" h="1155700">
                <a:moveTo>
                  <a:pt x="1222375" y="0"/>
                </a:moveTo>
                <a:lnTo>
                  <a:pt x="117259" y="0"/>
                </a:lnTo>
                <a:lnTo>
                  <a:pt x="71617" y="9207"/>
                </a:lnTo>
                <a:lnTo>
                  <a:pt x="34345" y="34321"/>
                </a:lnTo>
                <a:lnTo>
                  <a:pt x="9215" y="71580"/>
                </a:lnTo>
                <a:lnTo>
                  <a:pt x="0" y="117221"/>
                </a:lnTo>
                <a:lnTo>
                  <a:pt x="0" y="1037932"/>
                </a:lnTo>
                <a:lnTo>
                  <a:pt x="9215" y="1083574"/>
                </a:lnTo>
                <a:lnTo>
                  <a:pt x="34345" y="1120846"/>
                </a:lnTo>
                <a:lnTo>
                  <a:pt x="71617" y="1145976"/>
                </a:lnTo>
                <a:lnTo>
                  <a:pt x="117259" y="1155192"/>
                </a:lnTo>
                <a:lnTo>
                  <a:pt x="1222375" y="1155192"/>
                </a:lnTo>
                <a:lnTo>
                  <a:pt x="1268015" y="1145976"/>
                </a:lnTo>
                <a:lnTo>
                  <a:pt x="1305274" y="1120846"/>
                </a:lnTo>
                <a:lnTo>
                  <a:pt x="1330388" y="1083574"/>
                </a:lnTo>
                <a:lnTo>
                  <a:pt x="1339595" y="1037932"/>
                </a:lnTo>
                <a:lnTo>
                  <a:pt x="1339595" y="117221"/>
                </a:lnTo>
                <a:lnTo>
                  <a:pt x="1330388" y="71580"/>
                </a:lnTo>
                <a:lnTo>
                  <a:pt x="1305274" y="34321"/>
                </a:lnTo>
                <a:lnTo>
                  <a:pt x="1268015" y="9207"/>
                </a:lnTo>
                <a:lnTo>
                  <a:pt x="1222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1344" y="5483351"/>
            <a:ext cx="1338580" cy="1155700"/>
          </a:xfrm>
          <a:custGeom>
            <a:avLst/>
            <a:gdLst/>
            <a:ahLst/>
            <a:cxnLst/>
            <a:rect l="l" t="t" r="r" b="b"/>
            <a:pathLst>
              <a:path w="1338579" h="1155700">
                <a:moveTo>
                  <a:pt x="1220851" y="0"/>
                </a:moveTo>
                <a:lnTo>
                  <a:pt x="117220" y="0"/>
                </a:lnTo>
                <a:lnTo>
                  <a:pt x="71580" y="9207"/>
                </a:lnTo>
                <a:lnTo>
                  <a:pt x="34321" y="34321"/>
                </a:lnTo>
                <a:lnTo>
                  <a:pt x="9207" y="71580"/>
                </a:lnTo>
                <a:lnTo>
                  <a:pt x="0" y="117221"/>
                </a:lnTo>
                <a:lnTo>
                  <a:pt x="0" y="1037932"/>
                </a:lnTo>
                <a:lnTo>
                  <a:pt x="9207" y="1083574"/>
                </a:lnTo>
                <a:lnTo>
                  <a:pt x="34321" y="1120846"/>
                </a:lnTo>
                <a:lnTo>
                  <a:pt x="71580" y="1145976"/>
                </a:lnTo>
                <a:lnTo>
                  <a:pt x="117220" y="1155192"/>
                </a:lnTo>
                <a:lnTo>
                  <a:pt x="1220851" y="1155192"/>
                </a:lnTo>
                <a:lnTo>
                  <a:pt x="1266491" y="1145976"/>
                </a:lnTo>
                <a:lnTo>
                  <a:pt x="1303750" y="1120846"/>
                </a:lnTo>
                <a:lnTo>
                  <a:pt x="1328864" y="1083574"/>
                </a:lnTo>
                <a:lnTo>
                  <a:pt x="1338071" y="1037932"/>
                </a:lnTo>
                <a:lnTo>
                  <a:pt x="1338071" y="117221"/>
                </a:lnTo>
                <a:lnTo>
                  <a:pt x="1328864" y="71580"/>
                </a:lnTo>
                <a:lnTo>
                  <a:pt x="1303750" y="34321"/>
                </a:lnTo>
                <a:lnTo>
                  <a:pt x="1266491" y="9207"/>
                </a:lnTo>
                <a:lnTo>
                  <a:pt x="1220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9164" y="5483351"/>
            <a:ext cx="1339850" cy="1155700"/>
          </a:xfrm>
          <a:custGeom>
            <a:avLst/>
            <a:gdLst/>
            <a:ahLst/>
            <a:cxnLst/>
            <a:rect l="l" t="t" r="r" b="b"/>
            <a:pathLst>
              <a:path w="1339850" h="1155700">
                <a:moveTo>
                  <a:pt x="1222375" y="0"/>
                </a:moveTo>
                <a:lnTo>
                  <a:pt x="117221" y="0"/>
                </a:lnTo>
                <a:lnTo>
                  <a:pt x="71580" y="9207"/>
                </a:lnTo>
                <a:lnTo>
                  <a:pt x="34321" y="34321"/>
                </a:lnTo>
                <a:lnTo>
                  <a:pt x="9207" y="71580"/>
                </a:lnTo>
                <a:lnTo>
                  <a:pt x="0" y="117221"/>
                </a:lnTo>
                <a:lnTo>
                  <a:pt x="0" y="1037932"/>
                </a:lnTo>
                <a:lnTo>
                  <a:pt x="9207" y="1083574"/>
                </a:lnTo>
                <a:lnTo>
                  <a:pt x="34321" y="1120846"/>
                </a:lnTo>
                <a:lnTo>
                  <a:pt x="71580" y="1145976"/>
                </a:lnTo>
                <a:lnTo>
                  <a:pt x="117221" y="1155192"/>
                </a:lnTo>
                <a:lnTo>
                  <a:pt x="1222375" y="1155192"/>
                </a:lnTo>
                <a:lnTo>
                  <a:pt x="1268015" y="1145976"/>
                </a:lnTo>
                <a:lnTo>
                  <a:pt x="1305274" y="1120846"/>
                </a:lnTo>
                <a:lnTo>
                  <a:pt x="1330388" y="1083574"/>
                </a:lnTo>
                <a:lnTo>
                  <a:pt x="1339596" y="1037932"/>
                </a:lnTo>
                <a:lnTo>
                  <a:pt x="1339596" y="117221"/>
                </a:lnTo>
                <a:lnTo>
                  <a:pt x="1330388" y="71580"/>
                </a:lnTo>
                <a:lnTo>
                  <a:pt x="1305274" y="34321"/>
                </a:lnTo>
                <a:lnTo>
                  <a:pt x="1268015" y="9207"/>
                </a:lnTo>
                <a:lnTo>
                  <a:pt x="1222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8508" y="5483351"/>
            <a:ext cx="1339850" cy="1155700"/>
          </a:xfrm>
          <a:custGeom>
            <a:avLst/>
            <a:gdLst/>
            <a:ahLst/>
            <a:cxnLst/>
            <a:rect l="l" t="t" r="r" b="b"/>
            <a:pathLst>
              <a:path w="1339850" h="1155700">
                <a:moveTo>
                  <a:pt x="1222374" y="0"/>
                </a:moveTo>
                <a:lnTo>
                  <a:pt x="117220" y="0"/>
                </a:lnTo>
                <a:lnTo>
                  <a:pt x="71580" y="9207"/>
                </a:lnTo>
                <a:lnTo>
                  <a:pt x="34321" y="34321"/>
                </a:lnTo>
                <a:lnTo>
                  <a:pt x="9207" y="71580"/>
                </a:lnTo>
                <a:lnTo>
                  <a:pt x="0" y="117221"/>
                </a:lnTo>
                <a:lnTo>
                  <a:pt x="0" y="1037932"/>
                </a:lnTo>
                <a:lnTo>
                  <a:pt x="9207" y="1083574"/>
                </a:lnTo>
                <a:lnTo>
                  <a:pt x="34321" y="1120846"/>
                </a:lnTo>
                <a:lnTo>
                  <a:pt x="71580" y="1145976"/>
                </a:lnTo>
                <a:lnTo>
                  <a:pt x="117220" y="1155192"/>
                </a:lnTo>
                <a:lnTo>
                  <a:pt x="1222374" y="1155192"/>
                </a:lnTo>
                <a:lnTo>
                  <a:pt x="1268015" y="1145976"/>
                </a:lnTo>
                <a:lnTo>
                  <a:pt x="1305274" y="1120846"/>
                </a:lnTo>
                <a:lnTo>
                  <a:pt x="1330388" y="1083574"/>
                </a:lnTo>
                <a:lnTo>
                  <a:pt x="1339595" y="1037932"/>
                </a:lnTo>
                <a:lnTo>
                  <a:pt x="1339595" y="117221"/>
                </a:lnTo>
                <a:lnTo>
                  <a:pt x="1330388" y="71580"/>
                </a:lnTo>
                <a:lnTo>
                  <a:pt x="1305274" y="34321"/>
                </a:lnTo>
                <a:lnTo>
                  <a:pt x="1268015" y="9207"/>
                </a:lnTo>
                <a:lnTo>
                  <a:pt x="122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7195" y="5483351"/>
            <a:ext cx="1339850" cy="1155700"/>
          </a:xfrm>
          <a:custGeom>
            <a:avLst/>
            <a:gdLst/>
            <a:ahLst/>
            <a:cxnLst/>
            <a:rect l="l" t="t" r="r" b="b"/>
            <a:pathLst>
              <a:path w="1339850" h="1155700">
                <a:moveTo>
                  <a:pt x="1222375" y="0"/>
                </a:moveTo>
                <a:lnTo>
                  <a:pt x="117221" y="0"/>
                </a:lnTo>
                <a:lnTo>
                  <a:pt x="71580" y="9207"/>
                </a:lnTo>
                <a:lnTo>
                  <a:pt x="34321" y="34321"/>
                </a:lnTo>
                <a:lnTo>
                  <a:pt x="9207" y="71580"/>
                </a:lnTo>
                <a:lnTo>
                  <a:pt x="0" y="117221"/>
                </a:lnTo>
                <a:lnTo>
                  <a:pt x="0" y="1037932"/>
                </a:lnTo>
                <a:lnTo>
                  <a:pt x="9207" y="1083574"/>
                </a:lnTo>
                <a:lnTo>
                  <a:pt x="34321" y="1120846"/>
                </a:lnTo>
                <a:lnTo>
                  <a:pt x="71580" y="1145976"/>
                </a:lnTo>
                <a:lnTo>
                  <a:pt x="117221" y="1155192"/>
                </a:lnTo>
                <a:lnTo>
                  <a:pt x="1222375" y="1155192"/>
                </a:lnTo>
                <a:lnTo>
                  <a:pt x="1268015" y="1145976"/>
                </a:lnTo>
                <a:lnTo>
                  <a:pt x="1305274" y="1120846"/>
                </a:lnTo>
                <a:lnTo>
                  <a:pt x="1330388" y="1083574"/>
                </a:lnTo>
                <a:lnTo>
                  <a:pt x="1339596" y="1037932"/>
                </a:lnTo>
                <a:lnTo>
                  <a:pt x="1339596" y="117221"/>
                </a:lnTo>
                <a:lnTo>
                  <a:pt x="1330388" y="71580"/>
                </a:lnTo>
                <a:lnTo>
                  <a:pt x="1305274" y="34321"/>
                </a:lnTo>
                <a:lnTo>
                  <a:pt x="1268015" y="9207"/>
                </a:lnTo>
                <a:lnTo>
                  <a:pt x="1222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1408" y="1436954"/>
            <a:ext cx="2745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3539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Re-inventing	Gamification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PMS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73571" y="1436954"/>
            <a:ext cx="5708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ital</a:t>
            </a:r>
            <a:endParaRPr sz="1400">
              <a:latin typeface="Arial"/>
              <a:cs typeface="Arial"/>
            </a:endParaRPr>
          </a:p>
          <a:p>
            <a:pPr marL="42545"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34790" y="1436954"/>
            <a:ext cx="114808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Robotics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cognitive  automation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11590" y="1436954"/>
            <a:ext cx="11512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Gig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economy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50938" y="1436954"/>
            <a:ext cx="1303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Predictive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talent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4786" y="5683179"/>
            <a:ext cx="203632" cy="7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18206" y="5841691"/>
            <a:ext cx="58419" cy="22860"/>
          </a:xfrm>
          <a:custGeom>
            <a:avLst/>
            <a:gdLst/>
            <a:ahLst/>
            <a:cxnLst/>
            <a:rect l="l" t="t" r="r" b="b"/>
            <a:pathLst>
              <a:path w="58420" h="22860">
                <a:moveTo>
                  <a:pt x="58178" y="0"/>
                </a:moveTo>
                <a:lnTo>
                  <a:pt x="0" y="0"/>
                </a:lnTo>
                <a:lnTo>
                  <a:pt x="0" y="9534"/>
                </a:lnTo>
                <a:lnTo>
                  <a:pt x="2314" y="14656"/>
                </a:lnTo>
                <a:lnTo>
                  <a:pt x="8594" y="18842"/>
                </a:lnTo>
                <a:lnTo>
                  <a:pt x="17847" y="21665"/>
                </a:lnTo>
                <a:lnTo>
                  <a:pt x="29081" y="22701"/>
                </a:lnTo>
                <a:lnTo>
                  <a:pt x="40324" y="21665"/>
                </a:lnTo>
                <a:lnTo>
                  <a:pt x="49582" y="18842"/>
                </a:lnTo>
                <a:lnTo>
                  <a:pt x="55864" y="14656"/>
                </a:lnTo>
                <a:lnTo>
                  <a:pt x="58178" y="9534"/>
                </a:lnTo>
                <a:lnTo>
                  <a:pt x="5817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18206" y="5828523"/>
            <a:ext cx="58419" cy="26670"/>
          </a:xfrm>
          <a:custGeom>
            <a:avLst/>
            <a:gdLst/>
            <a:ahLst/>
            <a:cxnLst/>
            <a:rect l="l" t="t" r="r" b="b"/>
            <a:pathLst>
              <a:path w="58420" h="26670">
                <a:moveTo>
                  <a:pt x="29081" y="0"/>
                </a:moveTo>
                <a:lnTo>
                  <a:pt x="17847" y="1035"/>
                </a:lnTo>
                <a:lnTo>
                  <a:pt x="8594" y="3858"/>
                </a:lnTo>
                <a:lnTo>
                  <a:pt x="2314" y="8044"/>
                </a:lnTo>
                <a:lnTo>
                  <a:pt x="0" y="13167"/>
                </a:lnTo>
                <a:lnTo>
                  <a:pt x="2314" y="18289"/>
                </a:lnTo>
                <a:lnTo>
                  <a:pt x="8594" y="22475"/>
                </a:lnTo>
                <a:lnTo>
                  <a:pt x="17847" y="25298"/>
                </a:lnTo>
                <a:lnTo>
                  <a:pt x="29081" y="26334"/>
                </a:lnTo>
                <a:lnTo>
                  <a:pt x="40324" y="25298"/>
                </a:lnTo>
                <a:lnTo>
                  <a:pt x="49582" y="22475"/>
                </a:lnTo>
                <a:lnTo>
                  <a:pt x="55864" y="18289"/>
                </a:lnTo>
                <a:lnTo>
                  <a:pt x="58178" y="13167"/>
                </a:lnTo>
                <a:lnTo>
                  <a:pt x="55864" y="8044"/>
                </a:lnTo>
                <a:lnTo>
                  <a:pt x="49582" y="3858"/>
                </a:lnTo>
                <a:lnTo>
                  <a:pt x="40324" y="1035"/>
                </a:lnTo>
                <a:lnTo>
                  <a:pt x="2908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20854" y="5820338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39" h="33654">
                <a:moveTo>
                  <a:pt x="26433" y="0"/>
                </a:moveTo>
                <a:lnTo>
                  <a:pt x="16172" y="2379"/>
                </a:lnTo>
                <a:lnTo>
                  <a:pt x="7766" y="8124"/>
                </a:lnTo>
                <a:lnTo>
                  <a:pt x="2086" y="15145"/>
                </a:lnTo>
                <a:lnTo>
                  <a:pt x="0" y="21352"/>
                </a:lnTo>
                <a:lnTo>
                  <a:pt x="2086" y="25880"/>
                </a:lnTo>
                <a:lnTo>
                  <a:pt x="7766" y="29639"/>
                </a:lnTo>
                <a:lnTo>
                  <a:pt x="16172" y="32205"/>
                </a:lnTo>
                <a:lnTo>
                  <a:pt x="26433" y="33155"/>
                </a:lnTo>
                <a:lnTo>
                  <a:pt x="36704" y="32205"/>
                </a:lnTo>
                <a:lnTo>
                  <a:pt x="45114" y="29639"/>
                </a:lnTo>
                <a:lnTo>
                  <a:pt x="50796" y="25880"/>
                </a:lnTo>
                <a:lnTo>
                  <a:pt x="52882" y="21352"/>
                </a:lnTo>
                <a:lnTo>
                  <a:pt x="50796" y="15145"/>
                </a:lnTo>
                <a:lnTo>
                  <a:pt x="45114" y="8124"/>
                </a:lnTo>
                <a:lnTo>
                  <a:pt x="36704" y="2379"/>
                </a:lnTo>
                <a:lnTo>
                  <a:pt x="26433" y="0"/>
                </a:lnTo>
                <a:close/>
              </a:path>
            </a:pathLst>
          </a:custGeom>
          <a:solidFill>
            <a:srgbClr val="F5A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26581" y="5823526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10">
                <a:moveTo>
                  <a:pt x="41428" y="0"/>
                </a:moveTo>
                <a:lnTo>
                  <a:pt x="0" y="0"/>
                </a:lnTo>
                <a:lnTo>
                  <a:pt x="0" y="12262"/>
                </a:lnTo>
                <a:lnTo>
                  <a:pt x="9252" y="16340"/>
                </a:lnTo>
                <a:lnTo>
                  <a:pt x="32175" y="16340"/>
                </a:lnTo>
                <a:lnTo>
                  <a:pt x="41428" y="12262"/>
                </a:lnTo>
                <a:lnTo>
                  <a:pt x="41428" y="0"/>
                </a:lnTo>
                <a:close/>
              </a:path>
            </a:pathLst>
          </a:custGeom>
          <a:solidFill>
            <a:srgbClr val="F5A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26581" y="5813992"/>
            <a:ext cx="41910" cy="19685"/>
          </a:xfrm>
          <a:custGeom>
            <a:avLst/>
            <a:gdLst/>
            <a:ahLst/>
            <a:cxnLst/>
            <a:rect l="l" t="t" r="r" b="b"/>
            <a:pathLst>
              <a:path w="41910" h="19685">
                <a:moveTo>
                  <a:pt x="32175" y="0"/>
                </a:moveTo>
                <a:lnTo>
                  <a:pt x="9252" y="0"/>
                </a:lnTo>
                <a:lnTo>
                  <a:pt x="0" y="4537"/>
                </a:lnTo>
                <a:lnTo>
                  <a:pt x="0" y="14531"/>
                </a:lnTo>
                <a:lnTo>
                  <a:pt x="9252" y="19068"/>
                </a:lnTo>
                <a:lnTo>
                  <a:pt x="32175" y="19068"/>
                </a:lnTo>
                <a:lnTo>
                  <a:pt x="41428" y="14531"/>
                </a:lnTo>
                <a:lnTo>
                  <a:pt x="41428" y="4537"/>
                </a:lnTo>
                <a:lnTo>
                  <a:pt x="32175" y="0"/>
                </a:lnTo>
                <a:close/>
              </a:path>
            </a:pathLst>
          </a:custGeom>
          <a:solidFill>
            <a:srgbClr val="FAC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10870" y="5757216"/>
            <a:ext cx="52882" cy="11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20534" y="5716334"/>
            <a:ext cx="1343878" cy="852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65053" y="5734054"/>
            <a:ext cx="795013" cy="835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3240" y="5734054"/>
            <a:ext cx="59055" cy="1270"/>
          </a:xfrm>
          <a:custGeom>
            <a:avLst/>
            <a:gdLst/>
            <a:ahLst/>
            <a:cxnLst/>
            <a:rect l="l" t="t" r="r" b="b"/>
            <a:pathLst>
              <a:path w="59054" h="1270">
                <a:moveTo>
                  <a:pt x="446" y="0"/>
                </a:moveTo>
                <a:lnTo>
                  <a:pt x="58624" y="0"/>
                </a:lnTo>
                <a:lnTo>
                  <a:pt x="59056" y="904"/>
                </a:lnTo>
                <a:lnTo>
                  <a:pt x="0" y="904"/>
                </a:lnTo>
                <a:lnTo>
                  <a:pt x="44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05806" y="5734054"/>
            <a:ext cx="513923" cy="51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72306" y="6256356"/>
            <a:ext cx="580491" cy="69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29122" y="6334010"/>
            <a:ext cx="667305" cy="90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0051" y="6435300"/>
            <a:ext cx="785001" cy="122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4732" y="6328569"/>
            <a:ext cx="413438" cy="195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17329" y="6130095"/>
            <a:ext cx="288290" cy="123825"/>
          </a:xfrm>
          <a:custGeom>
            <a:avLst/>
            <a:gdLst/>
            <a:ahLst/>
            <a:cxnLst/>
            <a:rect l="l" t="t" r="r" b="b"/>
            <a:pathLst>
              <a:path w="288289" h="123825">
                <a:moveTo>
                  <a:pt x="252543" y="0"/>
                </a:moveTo>
                <a:lnTo>
                  <a:pt x="35701" y="0"/>
                </a:lnTo>
                <a:lnTo>
                  <a:pt x="0" y="123532"/>
                </a:lnTo>
                <a:lnTo>
                  <a:pt x="287813" y="123532"/>
                </a:lnTo>
                <a:lnTo>
                  <a:pt x="252543" y="0"/>
                </a:lnTo>
                <a:close/>
              </a:path>
            </a:pathLst>
          </a:custGeom>
          <a:solidFill>
            <a:srgbClr val="7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5834" y="6140534"/>
            <a:ext cx="251234" cy="107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7329" y="625975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245" y="0"/>
                </a:lnTo>
              </a:path>
            </a:pathLst>
          </a:custGeom>
          <a:ln w="12262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0959" y="5992017"/>
            <a:ext cx="200984" cy="944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91365" y="5895739"/>
            <a:ext cx="140335" cy="60325"/>
          </a:xfrm>
          <a:custGeom>
            <a:avLst/>
            <a:gdLst/>
            <a:ahLst/>
            <a:cxnLst/>
            <a:rect l="l" t="t" r="r" b="b"/>
            <a:pathLst>
              <a:path w="140335" h="60325">
                <a:moveTo>
                  <a:pt x="122976" y="0"/>
                </a:moveTo>
                <a:lnTo>
                  <a:pt x="17196" y="0"/>
                </a:lnTo>
                <a:lnTo>
                  <a:pt x="0" y="59949"/>
                </a:lnTo>
                <a:lnTo>
                  <a:pt x="140173" y="59949"/>
                </a:lnTo>
                <a:lnTo>
                  <a:pt x="122976" y="0"/>
                </a:lnTo>
                <a:close/>
              </a:path>
            </a:pathLst>
          </a:custGeom>
          <a:solidFill>
            <a:srgbClr val="7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00186" y="5901180"/>
            <a:ext cx="122555" cy="52069"/>
          </a:xfrm>
          <a:custGeom>
            <a:avLst/>
            <a:gdLst/>
            <a:ahLst/>
            <a:cxnLst/>
            <a:rect l="l" t="t" r="r" b="b"/>
            <a:pathLst>
              <a:path w="122554" h="52070">
                <a:moveTo>
                  <a:pt x="107982" y="0"/>
                </a:moveTo>
                <a:lnTo>
                  <a:pt x="14548" y="0"/>
                </a:lnTo>
                <a:lnTo>
                  <a:pt x="0" y="51779"/>
                </a:lnTo>
                <a:lnTo>
                  <a:pt x="122530" y="51779"/>
                </a:lnTo>
                <a:lnTo>
                  <a:pt x="107982" y="0"/>
                </a:lnTo>
                <a:close/>
              </a:path>
            </a:pathLst>
          </a:custGeom>
          <a:solidFill>
            <a:srgbClr val="0D8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53515" y="5903909"/>
            <a:ext cx="55880" cy="20955"/>
          </a:xfrm>
          <a:custGeom>
            <a:avLst/>
            <a:gdLst/>
            <a:ahLst/>
            <a:cxnLst/>
            <a:rect l="l" t="t" r="r" b="b"/>
            <a:pathLst>
              <a:path w="55879" h="20954">
                <a:moveTo>
                  <a:pt x="50681" y="0"/>
                </a:moveTo>
                <a:lnTo>
                  <a:pt x="877" y="0"/>
                </a:lnTo>
                <a:lnTo>
                  <a:pt x="0" y="20892"/>
                </a:lnTo>
                <a:lnTo>
                  <a:pt x="55530" y="20892"/>
                </a:lnTo>
                <a:lnTo>
                  <a:pt x="50681" y="0"/>
                </a:lnTo>
                <a:close/>
              </a:path>
            </a:pathLst>
          </a:custGeom>
          <a:solidFill>
            <a:srgbClr val="086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07683" y="5926626"/>
            <a:ext cx="53975" cy="22860"/>
          </a:xfrm>
          <a:custGeom>
            <a:avLst/>
            <a:gdLst/>
            <a:ahLst/>
            <a:cxnLst/>
            <a:rect l="l" t="t" r="r" b="b"/>
            <a:pathLst>
              <a:path w="53975" h="22860">
                <a:moveTo>
                  <a:pt x="53760" y="0"/>
                </a:moveTo>
                <a:lnTo>
                  <a:pt x="5280" y="0"/>
                </a:lnTo>
                <a:lnTo>
                  <a:pt x="0" y="22701"/>
                </a:lnTo>
                <a:lnTo>
                  <a:pt x="53760" y="22701"/>
                </a:lnTo>
                <a:lnTo>
                  <a:pt x="53760" y="0"/>
                </a:lnTo>
                <a:close/>
              </a:path>
            </a:pathLst>
          </a:custGeom>
          <a:solidFill>
            <a:srgbClr val="086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95390" y="590573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446" y="2268"/>
                </a:moveTo>
                <a:lnTo>
                  <a:pt x="6604" y="2268"/>
                </a:lnTo>
                <a:lnTo>
                  <a:pt x="6173" y="0"/>
                </a:lnTo>
                <a:lnTo>
                  <a:pt x="0" y="0"/>
                </a:lnTo>
                <a:lnTo>
                  <a:pt x="446" y="22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96268" y="590890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446" y="2268"/>
                </a:moveTo>
                <a:lnTo>
                  <a:pt x="6619" y="2268"/>
                </a:lnTo>
                <a:lnTo>
                  <a:pt x="6173" y="0"/>
                </a:lnTo>
                <a:lnTo>
                  <a:pt x="0" y="0"/>
                </a:lnTo>
                <a:lnTo>
                  <a:pt x="446" y="22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96714" y="5912539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6604" y="0"/>
                </a:moveTo>
                <a:lnTo>
                  <a:pt x="0" y="0"/>
                </a:lnTo>
                <a:lnTo>
                  <a:pt x="877" y="2728"/>
                </a:lnTo>
                <a:lnTo>
                  <a:pt x="7051" y="2728"/>
                </a:lnTo>
                <a:lnTo>
                  <a:pt x="6604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97592" y="5916172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6173" y="0"/>
                </a:moveTo>
                <a:lnTo>
                  <a:pt x="0" y="0"/>
                </a:lnTo>
                <a:lnTo>
                  <a:pt x="446" y="2728"/>
                </a:lnTo>
                <a:lnTo>
                  <a:pt x="7051" y="2728"/>
                </a:lnTo>
                <a:lnTo>
                  <a:pt x="617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8469" y="5920264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6173" y="0"/>
                </a:moveTo>
                <a:lnTo>
                  <a:pt x="0" y="0"/>
                </a:lnTo>
                <a:lnTo>
                  <a:pt x="446" y="2728"/>
                </a:lnTo>
                <a:lnTo>
                  <a:pt x="7051" y="2728"/>
                </a:lnTo>
                <a:lnTo>
                  <a:pt x="617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87462" y="590573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431" y="2268"/>
                </a:moveTo>
                <a:lnTo>
                  <a:pt x="6604" y="2268"/>
                </a:lnTo>
                <a:lnTo>
                  <a:pt x="6158" y="0"/>
                </a:lnTo>
                <a:lnTo>
                  <a:pt x="0" y="0"/>
                </a:lnTo>
                <a:lnTo>
                  <a:pt x="431" y="22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88339" y="5908906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268"/>
                </a:moveTo>
                <a:lnTo>
                  <a:pt x="6173" y="2268"/>
                </a:lnTo>
                <a:lnTo>
                  <a:pt x="5727" y="0"/>
                </a:lnTo>
                <a:lnTo>
                  <a:pt x="0" y="0"/>
                </a:lnTo>
                <a:lnTo>
                  <a:pt x="0" y="22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88770" y="5912539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446" y="2728"/>
                </a:moveTo>
                <a:lnTo>
                  <a:pt x="6619" y="2728"/>
                </a:lnTo>
                <a:lnTo>
                  <a:pt x="6173" y="0"/>
                </a:lnTo>
                <a:lnTo>
                  <a:pt x="0" y="0"/>
                </a:lnTo>
                <a:lnTo>
                  <a:pt x="446" y="272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89217" y="5916172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446" y="2728"/>
                </a:moveTo>
                <a:lnTo>
                  <a:pt x="6619" y="2728"/>
                </a:lnTo>
                <a:lnTo>
                  <a:pt x="6173" y="0"/>
                </a:lnTo>
                <a:lnTo>
                  <a:pt x="0" y="0"/>
                </a:lnTo>
                <a:lnTo>
                  <a:pt x="446" y="272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89663" y="5920264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431" y="2728"/>
                </a:moveTo>
                <a:lnTo>
                  <a:pt x="7051" y="2728"/>
                </a:lnTo>
                <a:lnTo>
                  <a:pt x="6604" y="0"/>
                </a:lnTo>
                <a:lnTo>
                  <a:pt x="0" y="0"/>
                </a:lnTo>
                <a:lnTo>
                  <a:pt x="431" y="272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23987" y="5913903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2728"/>
                </a:moveTo>
                <a:lnTo>
                  <a:pt x="6604" y="2728"/>
                </a:lnTo>
                <a:lnTo>
                  <a:pt x="7051" y="0"/>
                </a:lnTo>
                <a:lnTo>
                  <a:pt x="446" y="0"/>
                </a:lnTo>
                <a:lnTo>
                  <a:pt x="0" y="272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23541" y="5917996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0" y="2268"/>
                </a:moveTo>
                <a:lnTo>
                  <a:pt x="6173" y="2268"/>
                </a:lnTo>
                <a:lnTo>
                  <a:pt x="6619" y="0"/>
                </a:lnTo>
                <a:lnTo>
                  <a:pt x="446" y="0"/>
                </a:lnTo>
                <a:lnTo>
                  <a:pt x="0" y="22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22663" y="5921628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2728"/>
                </a:moveTo>
                <a:lnTo>
                  <a:pt x="6604" y="2728"/>
                </a:lnTo>
                <a:lnTo>
                  <a:pt x="7051" y="0"/>
                </a:lnTo>
                <a:lnTo>
                  <a:pt x="446" y="0"/>
                </a:lnTo>
                <a:lnTo>
                  <a:pt x="0" y="272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15612" y="5913903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0" y="2728"/>
                </a:moveTo>
                <a:lnTo>
                  <a:pt x="6173" y="2728"/>
                </a:lnTo>
                <a:lnTo>
                  <a:pt x="6604" y="0"/>
                </a:lnTo>
                <a:lnTo>
                  <a:pt x="446" y="0"/>
                </a:lnTo>
                <a:lnTo>
                  <a:pt x="0" y="272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14288" y="5917996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7051" y="0"/>
                </a:moveTo>
                <a:lnTo>
                  <a:pt x="877" y="0"/>
                </a:lnTo>
                <a:lnTo>
                  <a:pt x="0" y="2268"/>
                </a:lnTo>
                <a:lnTo>
                  <a:pt x="6604" y="2268"/>
                </a:lnTo>
                <a:lnTo>
                  <a:pt x="705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13411" y="5921628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482" y="0"/>
                </a:moveTo>
                <a:lnTo>
                  <a:pt x="877" y="0"/>
                </a:lnTo>
                <a:lnTo>
                  <a:pt x="0" y="2728"/>
                </a:lnTo>
                <a:lnTo>
                  <a:pt x="6604" y="2728"/>
                </a:lnTo>
                <a:lnTo>
                  <a:pt x="7482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5836" y="5926626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13655" y="0"/>
                </a:moveTo>
                <a:lnTo>
                  <a:pt x="0" y="0"/>
                </a:lnTo>
                <a:lnTo>
                  <a:pt x="1755" y="9534"/>
                </a:lnTo>
                <a:lnTo>
                  <a:pt x="15857" y="9534"/>
                </a:lnTo>
                <a:lnTo>
                  <a:pt x="13655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98038" y="5938888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5">
                <a:moveTo>
                  <a:pt x="14533" y="0"/>
                </a:moveTo>
                <a:lnTo>
                  <a:pt x="0" y="0"/>
                </a:lnTo>
                <a:lnTo>
                  <a:pt x="1755" y="10438"/>
                </a:lnTo>
                <a:lnTo>
                  <a:pt x="16749" y="10438"/>
                </a:lnTo>
                <a:lnTo>
                  <a:pt x="1453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78640" y="5926626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14102" y="0"/>
                </a:moveTo>
                <a:lnTo>
                  <a:pt x="0" y="0"/>
                </a:lnTo>
                <a:lnTo>
                  <a:pt x="877" y="9534"/>
                </a:lnTo>
                <a:lnTo>
                  <a:pt x="15426" y="9534"/>
                </a:lnTo>
                <a:lnTo>
                  <a:pt x="14102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32362" y="5913903"/>
            <a:ext cx="18415" cy="10795"/>
          </a:xfrm>
          <a:custGeom>
            <a:avLst/>
            <a:gdLst/>
            <a:ahLst/>
            <a:cxnLst/>
            <a:rect l="l" t="t" r="r" b="b"/>
            <a:pathLst>
              <a:path w="18414" h="10795">
                <a:moveTo>
                  <a:pt x="18073" y="0"/>
                </a:moveTo>
                <a:lnTo>
                  <a:pt x="1755" y="0"/>
                </a:lnTo>
                <a:lnTo>
                  <a:pt x="0" y="10454"/>
                </a:lnTo>
                <a:lnTo>
                  <a:pt x="17627" y="10454"/>
                </a:lnTo>
                <a:lnTo>
                  <a:pt x="18073" y="0"/>
                </a:lnTo>
                <a:close/>
              </a:path>
            </a:pathLst>
          </a:custGeom>
          <a:solidFill>
            <a:srgbClr val="9E9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71589" y="5940697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268"/>
                </a:moveTo>
                <a:lnTo>
                  <a:pt x="5280" y="2268"/>
                </a:lnTo>
                <a:lnTo>
                  <a:pt x="4849" y="0"/>
                </a:lnTo>
                <a:lnTo>
                  <a:pt x="0" y="0"/>
                </a:lnTo>
                <a:lnTo>
                  <a:pt x="0" y="22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64538" y="5940697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268"/>
                </a:moveTo>
                <a:lnTo>
                  <a:pt x="5280" y="2268"/>
                </a:lnTo>
                <a:lnTo>
                  <a:pt x="4849" y="0"/>
                </a:lnTo>
                <a:lnTo>
                  <a:pt x="0" y="0"/>
                </a:lnTo>
                <a:lnTo>
                  <a:pt x="0" y="22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71589" y="5943883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270"/>
                </a:moveTo>
                <a:lnTo>
                  <a:pt x="5289" y="2270"/>
                </a:lnTo>
                <a:lnTo>
                  <a:pt x="5289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64538" y="5943883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270"/>
                </a:moveTo>
                <a:lnTo>
                  <a:pt x="5289" y="2270"/>
                </a:lnTo>
                <a:lnTo>
                  <a:pt x="5289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71589" y="5947058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446" y="2268"/>
                </a:moveTo>
                <a:lnTo>
                  <a:pt x="5727" y="2268"/>
                </a:lnTo>
                <a:lnTo>
                  <a:pt x="5280" y="0"/>
                </a:lnTo>
                <a:lnTo>
                  <a:pt x="0" y="0"/>
                </a:lnTo>
                <a:lnTo>
                  <a:pt x="446" y="226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64538" y="5947056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0" y="2270"/>
                </a:moveTo>
                <a:lnTo>
                  <a:pt x="5289" y="2270"/>
                </a:lnTo>
                <a:lnTo>
                  <a:pt x="5289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47342" y="590936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446" y="0"/>
                </a:moveTo>
                <a:lnTo>
                  <a:pt x="0" y="3172"/>
                </a:lnTo>
                <a:lnTo>
                  <a:pt x="3525" y="3172"/>
                </a:lnTo>
                <a:lnTo>
                  <a:pt x="3525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47788" y="590390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446" y="0"/>
                </a:moveTo>
                <a:lnTo>
                  <a:pt x="0" y="3188"/>
                </a:lnTo>
                <a:lnTo>
                  <a:pt x="3525" y="3188"/>
                </a:lnTo>
                <a:lnTo>
                  <a:pt x="3525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42492" y="5909366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46" y="0"/>
                </a:moveTo>
                <a:lnTo>
                  <a:pt x="0" y="3172"/>
                </a:lnTo>
                <a:lnTo>
                  <a:pt x="3525" y="3172"/>
                </a:lnTo>
                <a:lnTo>
                  <a:pt x="3971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43385" y="590390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0" y="3188"/>
                </a:lnTo>
                <a:lnTo>
                  <a:pt x="3079" y="3188"/>
                </a:lnTo>
                <a:lnTo>
                  <a:pt x="3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37643" y="5909366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46" y="0"/>
                </a:moveTo>
                <a:lnTo>
                  <a:pt x="0" y="3172"/>
                </a:lnTo>
                <a:lnTo>
                  <a:pt x="3525" y="3172"/>
                </a:lnTo>
                <a:lnTo>
                  <a:pt x="3971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38535" y="590390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431" y="0"/>
                </a:moveTo>
                <a:lnTo>
                  <a:pt x="0" y="3188"/>
                </a:lnTo>
                <a:lnTo>
                  <a:pt x="3079" y="3188"/>
                </a:lnTo>
                <a:lnTo>
                  <a:pt x="3525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29268" y="5942061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418" y="0"/>
                </a:moveTo>
                <a:lnTo>
                  <a:pt x="446" y="0"/>
                </a:lnTo>
                <a:lnTo>
                  <a:pt x="0" y="4537"/>
                </a:lnTo>
                <a:lnTo>
                  <a:pt x="3971" y="4537"/>
                </a:lnTo>
                <a:lnTo>
                  <a:pt x="441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29714" y="5936620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403" y="0"/>
                </a:moveTo>
                <a:lnTo>
                  <a:pt x="877" y="0"/>
                </a:lnTo>
                <a:lnTo>
                  <a:pt x="0" y="4537"/>
                </a:lnTo>
                <a:lnTo>
                  <a:pt x="3971" y="4537"/>
                </a:lnTo>
                <a:lnTo>
                  <a:pt x="440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23109" y="594206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849" y="0"/>
                </a:moveTo>
                <a:lnTo>
                  <a:pt x="877" y="0"/>
                </a:lnTo>
                <a:lnTo>
                  <a:pt x="0" y="4537"/>
                </a:lnTo>
                <a:lnTo>
                  <a:pt x="3956" y="4537"/>
                </a:lnTo>
                <a:lnTo>
                  <a:pt x="4849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24433" y="5936620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403" y="0"/>
                </a:moveTo>
                <a:lnTo>
                  <a:pt x="431" y="0"/>
                </a:lnTo>
                <a:lnTo>
                  <a:pt x="0" y="4537"/>
                </a:lnTo>
                <a:lnTo>
                  <a:pt x="3525" y="4537"/>
                </a:lnTo>
                <a:lnTo>
                  <a:pt x="4403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17367" y="594206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849" y="0"/>
                </a:moveTo>
                <a:lnTo>
                  <a:pt x="892" y="0"/>
                </a:lnTo>
                <a:lnTo>
                  <a:pt x="0" y="4537"/>
                </a:lnTo>
                <a:lnTo>
                  <a:pt x="3971" y="4537"/>
                </a:lnTo>
                <a:lnTo>
                  <a:pt x="4849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18691" y="5936620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418" y="0"/>
                </a:moveTo>
                <a:lnTo>
                  <a:pt x="892" y="0"/>
                </a:lnTo>
                <a:lnTo>
                  <a:pt x="0" y="4537"/>
                </a:lnTo>
                <a:lnTo>
                  <a:pt x="3971" y="4537"/>
                </a:lnTo>
                <a:lnTo>
                  <a:pt x="441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11640" y="594206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849" y="0"/>
                </a:moveTo>
                <a:lnTo>
                  <a:pt x="1323" y="0"/>
                </a:lnTo>
                <a:lnTo>
                  <a:pt x="0" y="4537"/>
                </a:lnTo>
                <a:lnTo>
                  <a:pt x="3971" y="4537"/>
                </a:lnTo>
                <a:lnTo>
                  <a:pt x="4849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12964" y="593662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849" y="0"/>
                </a:moveTo>
                <a:lnTo>
                  <a:pt x="877" y="0"/>
                </a:lnTo>
                <a:lnTo>
                  <a:pt x="0" y="4537"/>
                </a:lnTo>
                <a:lnTo>
                  <a:pt x="3971" y="4537"/>
                </a:lnTo>
                <a:lnTo>
                  <a:pt x="4849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79964" y="5938888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4548" y="0"/>
                </a:moveTo>
                <a:lnTo>
                  <a:pt x="0" y="0"/>
                </a:lnTo>
                <a:lnTo>
                  <a:pt x="877" y="10438"/>
                </a:lnTo>
                <a:lnTo>
                  <a:pt x="15872" y="10438"/>
                </a:lnTo>
                <a:lnTo>
                  <a:pt x="1454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77316" y="5905273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8374" y="0"/>
                </a:moveTo>
                <a:lnTo>
                  <a:pt x="0" y="0"/>
                </a:lnTo>
                <a:lnTo>
                  <a:pt x="446" y="4092"/>
                </a:lnTo>
                <a:lnTo>
                  <a:pt x="8821" y="4092"/>
                </a:lnTo>
                <a:lnTo>
                  <a:pt x="8374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67617" y="5905273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7943" y="0"/>
                </a:moveTo>
                <a:lnTo>
                  <a:pt x="0" y="0"/>
                </a:lnTo>
                <a:lnTo>
                  <a:pt x="0" y="4092"/>
                </a:lnTo>
                <a:lnTo>
                  <a:pt x="8374" y="4092"/>
                </a:lnTo>
                <a:lnTo>
                  <a:pt x="7943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57487" y="5905278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087"/>
                </a:moveTo>
                <a:lnTo>
                  <a:pt x="8374" y="4087"/>
                </a:lnTo>
                <a:lnTo>
                  <a:pt x="8374" y="0"/>
                </a:lnTo>
                <a:lnTo>
                  <a:pt x="0" y="0"/>
                </a:lnTo>
                <a:lnTo>
                  <a:pt x="0" y="4087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77763" y="5910270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8374" y="0"/>
                </a:moveTo>
                <a:lnTo>
                  <a:pt x="0" y="0"/>
                </a:lnTo>
                <a:lnTo>
                  <a:pt x="431" y="4092"/>
                </a:lnTo>
                <a:lnTo>
                  <a:pt x="8806" y="4092"/>
                </a:lnTo>
                <a:lnTo>
                  <a:pt x="8374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67617" y="5910270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8374" y="0"/>
                </a:moveTo>
                <a:lnTo>
                  <a:pt x="0" y="0"/>
                </a:lnTo>
                <a:lnTo>
                  <a:pt x="446" y="4092"/>
                </a:lnTo>
                <a:lnTo>
                  <a:pt x="8821" y="4092"/>
                </a:lnTo>
                <a:lnTo>
                  <a:pt x="8374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57487" y="5910275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087"/>
                </a:moveTo>
                <a:lnTo>
                  <a:pt x="8374" y="4087"/>
                </a:lnTo>
                <a:lnTo>
                  <a:pt x="8374" y="0"/>
                </a:lnTo>
                <a:lnTo>
                  <a:pt x="0" y="0"/>
                </a:lnTo>
                <a:lnTo>
                  <a:pt x="0" y="4087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27959" y="5903909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8374" y="0"/>
                </a:moveTo>
                <a:lnTo>
                  <a:pt x="431" y="0"/>
                </a:lnTo>
                <a:lnTo>
                  <a:pt x="0" y="3632"/>
                </a:lnTo>
                <a:lnTo>
                  <a:pt x="7928" y="3632"/>
                </a:lnTo>
                <a:lnTo>
                  <a:pt x="8374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17367" y="5903909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8821" y="0"/>
                </a:moveTo>
                <a:lnTo>
                  <a:pt x="892" y="0"/>
                </a:lnTo>
                <a:lnTo>
                  <a:pt x="0" y="3632"/>
                </a:lnTo>
                <a:lnTo>
                  <a:pt x="8374" y="3632"/>
                </a:lnTo>
                <a:lnTo>
                  <a:pt x="8821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27066" y="5908906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8821" y="0"/>
                </a:moveTo>
                <a:lnTo>
                  <a:pt x="446" y="0"/>
                </a:lnTo>
                <a:lnTo>
                  <a:pt x="0" y="4092"/>
                </a:lnTo>
                <a:lnTo>
                  <a:pt x="8374" y="4092"/>
                </a:lnTo>
                <a:lnTo>
                  <a:pt x="8821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16490" y="5908906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8821" y="0"/>
                </a:moveTo>
                <a:lnTo>
                  <a:pt x="877" y="0"/>
                </a:lnTo>
                <a:lnTo>
                  <a:pt x="0" y="4092"/>
                </a:lnTo>
                <a:lnTo>
                  <a:pt x="7943" y="4092"/>
                </a:lnTo>
                <a:lnTo>
                  <a:pt x="8821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49112" y="592889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4541"/>
                </a:moveTo>
                <a:lnTo>
                  <a:pt x="9255" y="4541"/>
                </a:lnTo>
                <a:lnTo>
                  <a:pt x="9255" y="0"/>
                </a:lnTo>
                <a:lnTo>
                  <a:pt x="0" y="0"/>
                </a:lnTo>
                <a:lnTo>
                  <a:pt x="0" y="4541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37643" y="5928894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79">
                <a:moveTo>
                  <a:pt x="9698" y="0"/>
                </a:moveTo>
                <a:lnTo>
                  <a:pt x="446" y="0"/>
                </a:lnTo>
                <a:lnTo>
                  <a:pt x="0" y="4537"/>
                </a:lnTo>
                <a:lnTo>
                  <a:pt x="9267" y="4537"/>
                </a:lnTo>
                <a:lnTo>
                  <a:pt x="9698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48666" y="5934796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79">
                <a:moveTo>
                  <a:pt x="9698" y="0"/>
                </a:moveTo>
                <a:lnTo>
                  <a:pt x="446" y="0"/>
                </a:lnTo>
                <a:lnTo>
                  <a:pt x="0" y="4997"/>
                </a:lnTo>
                <a:lnTo>
                  <a:pt x="9698" y="4997"/>
                </a:lnTo>
                <a:lnTo>
                  <a:pt x="9698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36765" y="5934796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79">
                <a:moveTo>
                  <a:pt x="10145" y="0"/>
                </a:moveTo>
                <a:lnTo>
                  <a:pt x="877" y="0"/>
                </a:lnTo>
                <a:lnTo>
                  <a:pt x="0" y="4997"/>
                </a:lnTo>
                <a:lnTo>
                  <a:pt x="9698" y="4997"/>
                </a:lnTo>
                <a:lnTo>
                  <a:pt x="10145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48234" y="5941617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10130" y="0"/>
                </a:moveTo>
                <a:lnTo>
                  <a:pt x="431" y="0"/>
                </a:lnTo>
                <a:lnTo>
                  <a:pt x="0" y="5441"/>
                </a:lnTo>
                <a:lnTo>
                  <a:pt x="9684" y="5441"/>
                </a:lnTo>
                <a:lnTo>
                  <a:pt x="10130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5888" y="5941617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5" h="5714">
                <a:moveTo>
                  <a:pt x="10576" y="0"/>
                </a:moveTo>
                <a:lnTo>
                  <a:pt x="877" y="0"/>
                </a:lnTo>
                <a:lnTo>
                  <a:pt x="0" y="5441"/>
                </a:lnTo>
                <a:lnTo>
                  <a:pt x="10130" y="5441"/>
                </a:lnTo>
                <a:lnTo>
                  <a:pt x="10576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82166" y="5915727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3971" y="0"/>
                </a:moveTo>
                <a:lnTo>
                  <a:pt x="1323" y="0"/>
                </a:lnTo>
                <a:lnTo>
                  <a:pt x="0" y="444"/>
                </a:lnTo>
                <a:lnTo>
                  <a:pt x="0" y="1364"/>
                </a:lnTo>
                <a:lnTo>
                  <a:pt x="446" y="2268"/>
                </a:lnTo>
                <a:lnTo>
                  <a:pt x="1323" y="3172"/>
                </a:lnTo>
                <a:lnTo>
                  <a:pt x="4403" y="3172"/>
                </a:lnTo>
                <a:lnTo>
                  <a:pt x="5295" y="2268"/>
                </a:lnTo>
                <a:lnTo>
                  <a:pt x="5295" y="1364"/>
                </a:lnTo>
                <a:lnTo>
                  <a:pt x="4849" y="444"/>
                </a:lnTo>
                <a:lnTo>
                  <a:pt x="3971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82612" y="591980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956" y="0"/>
                </a:moveTo>
                <a:lnTo>
                  <a:pt x="1323" y="0"/>
                </a:lnTo>
                <a:lnTo>
                  <a:pt x="0" y="459"/>
                </a:lnTo>
                <a:lnTo>
                  <a:pt x="0" y="1364"/>
                </a:lnTo>
                <a:lnTo>
                  <a:pt x="431" y="2268"/>
                </a:lnTo>
                <a:lnTo>
                  <a:pt x="1323" y="3188"/>
                </a:lnTo>
                <a:lnTo>
                  <a:pt x="4403" y="3188"/>
                </a:lnTo>
                <a:lnTo>
                  <a:pt x="5280" y="2268"/>
                </a:lnTo>
                <a:lnTo>
                  <a:pt x="5280" y="459"/>
                </a:lnTo>
                <a:lnTo>
                  <a:pt x="3956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75992" y="5915727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3971" y="0"/>
                </a:moveTo>
                <a:lnTo>
                  <a:pt x="877" y="0"/>
                </a:lnTo>
                <a:lnTo>
                  <a:pt x="0" y="444"/>
                </a:lnTo>
                <a:lnTo>
                  <a:pt x="0" y="2268"/>
                </a:lnTo>
                <a:lnTo>
                  <a:pt x="1323" y="3172"/>
                </a:lnTo>
                <a:lnTo>
                  <a:pt x="3971" y="3172"/>
                </a:lnTo>
                <a:lnTo>
                  <a:pt x="5295" y="2268"/>
                </a:lnTo>
                <a:lnTo>
                  <a:pt x="4849" y="1364"/>
                </a:lnTo>
                <a:lnTo>
                  <a:pt x="4849" y="444"/>
                </a:lnTo>
                <a:lnTo>
                  <a:pt x="3971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76439" y="5919804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3525" y="0"/>
                </a:moveTo>
                <a:lnTo>
                  <a:pt x="877" y="0"/>
                </a:lnTo>
                <a:lnTo>
                  <a:pt x="0" y="459"/>
                </a:lnTo>
                <a:lnTo>
                  <a:pt x="0" y="2268"/>
                </a:lnTo>
                <a:lnTo>
                  <a:pt x="1323" y="3188"/>
                </a:lnTo>
                <a:lnTo>
                  <a:pt x="3956" y="3188"/>
                </a:lnTo>
                <a:lnTo>
                  <a:pt x="4849" y="2268"/>
                </a:lnTo>
                <a:lnTo>
                  <a:pt x="4849" y="459"/>
                </a:lnTo>
                <a:lnTo>
                  <a:pt x="352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69819" y="591572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525" y="0"/>
                </a:moveTo>
                <a:lnTo>
                  <a:pt x="892" y="0"/>
                </a:lnTo>
                <a:lnTo>
                  <a:pt x="0" y="444"/>
                </a:lnTo>
                <a:lnTo>
                  <a:pt x="0" y="2268"/>
                </a:lnTo>
                <a:lnTo>
                  <a:pt x="1323" y="3172"/>
                </a:lnTo>
                <a:lnTo>
                  <a:pt x="3971" y="3172"/>
                </a:lnTo>
                <a:lnTo>
                  <a:pt x="4849" y="2268"/>
                </a:lnTo>
                <a:lnTo>
                  <a:pt x="4849" y="444"/>
                </a:lnTo>
                <a:lnTo>
                  <a:pt x="352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69819" y="591980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971" y="0"/>
                </a:moveTo>
                <a:lnTo>
                  <a:pt x="1323" y="0"/>
                </a:lnTo>
                <a:lnTo>
                  <a:pt x="0" y="459"/>
                </a:lnTo>
                <a:lnTo>
                  <a:pt x="0" y="1364"/>
                </a:lnTo>
                <a:lnTo>
                  <a:pt x="446" y="2268"/>
                </a:lnTo>
                <a:lnTo>
                  <a:pt x="1323" y="3188"/>
                </a:lnTo>
                <a:lnTo>
                  <a:pt x="3971" y="3188"/>
                </a:lnTo>
                <a:lnTo>
                  <a:pt x="5295" y="2268"/>
                </a:lnTo>
                <a:lnTo>
                  <a:pt x="5295" y="459"/>
                </a:lnTo>
                <a:lnTo>
                  <a:pt x="3971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63660" y="591572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525" y="0"/>
                </a:moveTo>
                <a:lnTo>
                  <a:pt x="877" y="0"/>
                </a:lnTo>
                <a:lnTo>
                  <a:pt x="0" y="444"/>
                </a:lnTo>
                <a:lnTo>
                  <a:pt x="0" y="2268"/>
                </a:lnTo>
                <a:lnTo>
                  <a:pt x="877" y="3172"/>
                </a:lnTo>
                <a:lnTo>
                  <a:pt x="3956" y="3172"/>
                </a:lnTo>
                <a:lnTo>
                  <a:pt x="4834" y="2268"/>
                </a:lnTo>
                <a:lnTo>
                  <a:pt x="4834" y="444"/>
                </a:lnTo>
                <a:lnTo>
                  <a:pt x="352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63660" y="5919804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3956" y="0"/>
                </a:moveTo>
                <a:lnTo>
                  <a:pt x="877" y="0"/>
                </a:lnTo>
                <a:lnTo>
                  <a:pt x="0" y="459"/>
                </a:lnTo>
                <a:lnTo>
                  <a:pt x="0" y="2268"/>
                </a:lnTo>
                <a:lnTo>
                  <a:pt x="1309" y="3188"/>
                </a:lnTo>
                <a:lnTo>
                  <a:pt x="3956" y="3188"/>
                </a:lnTo>
                <a:lnTo>
                  <a:pt x="4834" y="2268"/>
                </a:lnTo>
                <a:lnTo>
                  <a:pt x="4834" y="459"/>
                </a:lnTo>
                <a:lnTo>
                  <a:pt x="3956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57487" y="591572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525" y="0"/>
                </a:moveTo>
                <a:lnTo>
                  <a:pt x="877" y="0"/>
                </a:lnTo>
                <a:lnTo>
                  <a:pt x="0" y="444"/>
                </a:lnTo>
                <a:lnTo>
                  <a:pt x="0" y="2268"/>
                </a:lnTo>
                <a:lnTo>
                  <a:pt x="877" y="3172"/>
                </a:lnTo>
                <a:lnTo>
                  <a:pt x="3525" y="3172"/>
                </a:lnTo>
                <a:lnTo>
                  <a:pt x="4849" y="2268"/>
                </a:lnTo>
                <a:lnTo>
                  <a:pt x="4849" y="444"/>
                </a:lnTo>
                <a:lnTo>
                  <a:pt x="352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757041" y="591980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971" y="0"/>
                </a:moveTo>
                <a:lnTo>
                  <a:pt x="1323" y="0"/>
                </a:lnTo>
                <a:lnTo>
                  <a:pt x="0" y="459"/>
                </a:lnTo>
                <a:lnTo>
                  <a:pt x="0" y="2268"/>
                </a:lnTo>
                <a:lnTo>
                  <a:pt x="1323" y="3188"/>
                </a:lnTo>
                <a:lnTo>
                  <a:pt x="3971" y="3188"/>
                </a:lnTo>
                <a:lnTo>
                  <a:pt x="5295" y="2268"/>
                </a:lnTo>
                <a:lnTo>
                  <a:pt x="5295" y="459"/>
                </a:lnTo>
                <a:lnTo>
                  <a:pt x="3971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31484" y="592889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525" y="0"/>
                </a:moveTo>
                <a:lnTo>
                  <a:pt x="1309" y="0"/>
                </a:lnTo>
                <a:lnTo>
                  <a:pt x="431" y="459"/>
                </a:lnTo>
                <a:lnTo>
                  <a:pt x="0" y="1364"/>
                </a:lnTo>
                <a:lnTo>
                  <a:pt x="0" y="2268"/>
                </a:lnTo>
                <a:lnTo>
                  <a:pt x="877" y="2728"/>
                </a:lnTo>
                <a:lnTo>
                  <a:pt x="3079" y="2728"/>
                </a:lnTo>
                <a:lnTo>
                  <a:pt x="4403" y="2268"/>
                </a:lnTo>
                <a:lnTo>
                  <a:pt x="4403" y="459"/>
                </a:lnTo>
                <a:lnTo>
                  <a:pt x="352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31038" y="5932527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525" y="0"/>
                </a:moveTo>
                <a:lnTo>
                  <a:pt x="1323" y="0"/>
                </a:lnTo>
                <a:lnTo>
                  <a:pt x="0" y="459"/>
                </a:lnTo>
                <a:lnTo>
                  <a:pt x="0" y="2268"/>
                </a:lnTo>
                <a:lnTo>
                  <a:pt x="877" y="3172"/>
                </a:lnTo>
                <a:lnTo>
                  <a:pt x="3079" y="3172"/>
                </a:lnTo>
                <a:lnTo>
                  <a:pt x="4403" y="2268"/>
                </a:lnTo>
                <a:lnTo>
                  <a:pt x="4403" y="459"/>
                </a:lnTo>
                <a:lnTo>
                  <a:pt x="352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26189" y="592889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525" y="0"/>
                </a:moveTo>
                <a:lnTo>
                  <a:pt x="1323" y="0"/>
                </a:lnTo>
                <a:lnTo>
                  <a:pt x="0" y="459"/>
                </a:lnTo>
                <a:lnTo>
                  <a:pt x="0" y="2268"/>
                </a:lnTo>
                <a:lnTo>
                  <a:pt x="446" y="2728"/>
                </a:lnTo>
                <a:lnTo>
                  <a:pt x="3079" y="2728"/>
                </a:lnTo>
                <a:lnTo>
                  <a:pt x="3971" y="2268"/>
                </a:lnTo>
                <a:lnTo>
                  <a:pt x="4403" y="1364"/>
                </a:lnTo>
                <a:lnTo>
                  <a:pt x="4403" y="459"/>
                </a:lnTo>
                <a:lnTo>
                  <a:pt x="352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25311" y="593252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956" y="0"/>
                </a:moveTo>
                <a:lnTo>
                  <a:pt x="1323" y="0"/>
                </a:lnTo>
                <a:lnTo>
                  <a:pt x="431" y="459"/>
                </a:lnTo>
                <a:lnTo>
                  <a:pt x="0" y="1364"/>
                </a:lnTo>
                <a:lnTo>
                  <a:pt x="0" y="2268"/>
                </a:lnTo>
                <a:lnTo>
                  <a:pt x="877" y="3172"/>
                </a:lnTo>
                <a:lnTo>
                  <a:pt x="3525" y="3172"/>
                </a:lnTo>
                <a:lnTo>
                  <a:pt x="4403" y="2268"/>
                </a:lnTo>
                <a:lnTo>
                  <a:pt x="4403" y="1364"/>
                </a:lnTo>
                <a:lnTo>
                  <a:pt x="4849" y="459"/>
                </a:lnTo>
                <a:lnTo>
                  <a:pt x="3956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20462" y="592889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971" y="0"/>
                </a:moveTo>
                <a:lnTo>
                  <a:pt x="1323" y="0"/>
                </a:lnTo>
                <a:lnTo>
                  <a:pt x="431" y="459"/>
                </a:lnTo>
                <a:lnTo>
                  <a:pt x="0" y="1364"/>
                </a:lnTo>
                <a:lnTo>
                  <a:pt x="0" y="2268"/>
                </a:lnTo>
                <a:lnTo>
                  <a:pt x="877" y="2728"/>
                </a:lnTo>
                <a:lnTo>
                  <a:pt x="3079" y="2728"/>
                </a:lnTo>
                <a:lnTo>
                  <a:pt x="4403" y="2268"/>
                </a:lnTo>
                <a:lnTo>
                  <a:pt x="4403" y="459"/>
                </a:lnTo>
                <a:lnTo>
                  <a:pt x="3971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19584" y="593252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956" y="0"/>
                </a:moveTo>
                <a:lnTo>
                  <a:pt x="1755" y="0"/>
                </a:lnTo>
                <a:lnTo>
                  <a:pt x="431" y="459"/>
                </a:lnTo>
                <a:lnTo>
                  <a:pt x="431" y="1364"/>
                </a:lnTo>
                <a:lnTo>
                  <a:pt x="0" y="2268"/>
                </a:lnTo>
                <a:lnTo>
                  <a:pt x="877" y="3172"/>
                </a:lnTo>
                <a:lnTo>
                  <a:pt x="3525" y="3172"/>
                </a:lnTo>
                <a:lnTo>
                  <a:pt x="4403" y="2268"/>
                </a:lnTo>
                <a:lnTo>
                  <a:pt x="4849" y="1364"/>
                </a:lnTo>
                <a:lnTo>
                  <a:pt x="4849" y="459"/>
                </a:lnTo>
                <a:lnTo>
                  <a:pt x="3956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15166" y="592889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525" y="0"/>
                </a:moveTo>
                <a:lnTo>
                  <a:pt x="1323" y="0"/>
                </a:lnTo>
                <a:lnTo>
                  <a:pt x="0" y="459"/>
                </a:lnTo>
                <a:lnTo>
                  <a:pt x="0" y="2268"/>
                </a:lnTo>
                <a:lnTo>
                  <a:pt x="446" y="2728"/>
                </a:lnTo>
                <a:lnTo>
                  <a:pt x="3094" y="2728"/>
                </a:lnTo>
                <a:lnTo>
                  <a:pt x="3971" y="2268"/>
                </a:lnTo>
                <a:lnTo>
                  <a:pt x="4418" y="1364"/>
                </a:lnTo>
                <a:lnTo>
                  <a:pt x="4418" y="459"/>
                </a:lnTo>
                <a:lnTo>
                  <a:pt x="352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14288" y="5932527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525" y="0"/>
                </a:moveTo>
                <a:lnTo>
                  <a:pt x="1323" y="0"/>
                </a:lnTo>
                <a:lnTo>
                  <a:pt x="0" y="459"/>
                </a:lnTo>
                <a:lnTo>
                  <a:pt x="0" y="2268"/>
                </a:lnTo>
                <a:lnTo>
                  <a:pt x="877" y="3172"/>
                </a:lnTo>
                <a:lnTo>
                  <a:pt x="3079" y="3172"/>
                </a:lnTo>
                <a:lnTo>
                  <a:pt x="4403" y="2268"/>
                </a:lnTo>
                <a:lnTo>
                  <a:pt x="4403" y="459"/>
                </a:lnTo>
                <a:lnTo>
                  <a:pt x="352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63660" y="592662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956" y="0"/>
                </a:moveTo>
                <a:lnTo>
                  <a:pt x="1309" y="0"/>
                </a:lnTo>
                <a:lnTo>
                  <a:pt x="0" y="904"/>
                </a:lnTo>
                <a:lnTo>
                  <a:pt x="0" y="2728"/>
                </a:lnTo>
                <a:lnTo>
                  <a:pt x="1309" y="3632"/>
                </a:lnTo>
                <a:lnTo>
                  <a:pt x="4403" y="3632"/>
                </a:lnTo>
                <a:lnTo>
                  <a:pt x="5280" y="2728"/>
                </a:lnTo>
                <a:lnTo>
                  <a:pt x="5280" y="904"/>
                </a:lnTo>
                <a:lnTo>
                  <a:pt x="3956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770265" y="592662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971" y="0"/>
                </a:moveTo>
                <a:lnTo>
                  <a:pt x="1323" y="0"/>
                </a:lnTo>
                <a:lnTo>
                  <a:pt x="0" y="904"/>
                </a:lnTo>
                <a:lnTo>
                  <a:pt x="0" y="2728"/>
                </a:lnTo>
                <a:lnTo>
                  <a:pt x="1323" y="3632"/>
                </a:lnTo>
                <a:lnTo>
                  <a:pt x="4403" y="3632"/>
                </a:lnTo>
                <a:lnTo>
                  <a:pt x="5295" y="2728"/>
                </a:lnTo>
                <a:lnTo>
                  <a:pt x="5295" y="904"/>
                </a:lnTo>
                <a:lnTo>
                  <a:pt x="3971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763660" y="593116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4403" y="0"/>
                </a:moveTo>
                <a:lnTo>
                  <a:pt x="1309" y="0"/>
                </a:lnTo>
                <a:lnTo>
                  <a:pt x="0" y="459"/>
                </a:lnTo>
                <a:lnTo>
                  <a:pt x="0" y="2728"/>
                </a:lnTo>
                <a:lnTo>
                  <a:pt x="1309" y="3632"/>
                </a:lnTo>
                <a:lnTo>
                  <a:pt x="4403" y="3632"/>
                </a:lnTo>
                <a:lnTo>
                  <a:pt x="5280" y="2728"/>
                </a:lnTo>
                <a:lnTo>
                  <a:pt x="5280" y="459"/>
                </a:lnTo>
                <a:lnTo>
                  <a:pt x="440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70711" y="593116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956" y="0"/>
                </a:moveTo>
                <a:lnTo>
                  <a:pt x="877" y="0"/>
                </a:lnTo>
                <a:lnTo>
                  <a:pt x="0" y="459"/>
                </a:lnTo>
                <a:lnTo>
                  <a:pt x="0" y="2728"/>
                </a:lnTo>
                <a:lnTo>
                  <a:pt x="1323" y="3632"/>
                </a:lnTo>
                <a:lnTo>
                  <a:pt x="3956" y="3632"/>
                </a:lnTo>
                <a:lnTo>
                  <a:pt x="5280" y="2728"/>
                </a:lnTo>
                <a:lnTo>
                  <a:pt x="5280" y="459"/>
                </a:lnTo>
                <a:lnTo>
                  <a:pt x="3956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763660" y="5935700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403" y="0"/>
                </a:moveTo>
                <a:lnTo>
                  <a:pt x="1309" y="0"/>
                </a:lnTo>
                <a:lnTo>
                  <a:pt x="0" y="919"/>
                </a:lnTo>
                <a:lnTo>
                  <a:pt x="431" y="1824"/>
                </a:lnTo>
                <a:lnTo>
                  <a:pt x="431" y="2728"/>
                </a:lnTo>
                <a:lnTo>
                  <a:pt x="1309" y="3632"/>
                </a:lnTo>
                <a:lnTo>
                  <a:pt x="4403" y="3632"/>
                </a:lnTo>
                <a:lnTo>
                  <a:pt x="5727" y="2728"/>
                </a:lnTo>
                <a:lnTo>
                  <a:pt x="5727" y="919"/>
                </a:lnTo>
                <a:lnTo>
                  <a:pt x="440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770711" y="5935700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3956" y="0"/>
                </a:moveTo>
                <a:lnTo>
                  <a:pt x="1323" y="0"/>
                </a:lnTo>
                <a:lnTo>
                  <a:pt x="0" y="919"/>
                </a:lnTo>
                <a:lnTo>
                  <a:pt x="0" y="2728"/>
                </a:lnTo>
                <a:lnTo>
                  <a:pt x="1323" y="3632"/>
                </a:lnTo>
                <a:lnTo>
                  <a:pt x="4403" y="3632"/>
                </a:lnTo>
                <a:lnTo>
                  <a:pt x="5727" y="2728"/>
                </a:lnTo>
                <a:lnTo>
                  <a:pt x="5280" y="1824"/>
                </a:lnTo>
                <a:lnTo>
                  <a:pt x="5280" y="919"/>
                </a:lnTo>
                <a:lnTo>
                  <a:pt x="3956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91365" y="5958638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161" y="0"/>
                </a:lnTo>
              </a:path>
            </a:pathLst>
          </a:custGeom>
          <a:ln w="5904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12533" y="5828968"/>
            <a:ext cx="98425" cy="41910"/>
          </a:xfrm>
          <a:custGeom>
            <a:avLst/>
            <a:gdLst/>
            <a:ahLst/>
            <a:cxnLst/>
            <a:rect l="l" t="t" r="r" b="b"/>
            <a:pathLst>
              <a:path w="98425" h="41910">
                <a:moveTo>
                  <a:pt x="85936" y="0"/>
                </a:moveTo>
                <a:lnTo>
                  <a:pt x="11900" y="0"/>
                </a:lnTo>
                <a:lnTo>
                  <a:pt x="0" y="41785"/>
                </a:lnTo>
                <a:lnTo>
                  <a:pt x="97837" y="41785"/>
                </a:lnTo>
                <a:lnTo>
                  <a:pt x="85936" y="0"/>
                </a:lnTo>
                <a:close/>
              </a:path>
            </a:pathLst>
          </a:custGeom>
          <a:solidFill>
            <a:srgbClr val="7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18691" y="5832601"/>
            <a:ext cx="85725" cy="36830"/>
          </a:xfrm>
          <a:custGeom>
            <a:avLst/>
            <a:gdLst/>
            <a:ahLst/>
            <a:cxnLst/>
            <a:rect l="l" t="t" r="r" b="b"/>
            <a:pathLst>
              <a:path w="85725" h="36829">
                <a:moveTo>
                  <a:pt x="75374" y="0"/>
                </a:moveTo>
                <a:lnTo>
                  <a:pt x="10145" y="0"/>
                </a:lnTo>
                <a:lnTo>
                  <a:pt x="0" y="36343"/>
                </a:lnTo>
                <a:lnTo>
                  <a:pt x="85505" y="36343"/>
                </a:lnTo>
                <a:lnTo>
                  <a:pt x="75374" y="0"/>
                </a:lnTo>
                <a:close/>
              </a:path>
            </a:pathLst>
          </a:custGeom>
          <a:solidFill>
            <a:srgbClr val="0D8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55717" y="5834425"/>
            <a:ext cx="39370" cy="14604"/>
          </a:xfrm>
          <a:custGeom>
            <a:avLst/>
            <a:gdLst/>
            <a:ahLst/>
            <a:cxnLst/>
            <a:rect l="l" t="t" r="r" b="b"/>
            <a:pathLst>
              <a:path w="39370" h="14604">
                <a:moveTo>
                  <a:pt x="35701" y="0"/>
                </a:moveTo>
                <a:lnTo>
                  <a:pt x="877" y="0"/>
                </a:lnTo>
                <a:lnTo>
                  <a:pt x="0" y="14531"/>
                </a:lnTo>
                <a:lnTo>
                  <a:pt x="39227" y="14531"/>
                </a:lnTo>
                <a:lnTo>
                  <a:pt x="35701" y="0"/>
                </a:lnTo>
                <a:close/>
              </a:path>
            </a:pathLst>
          </a:custGeom>
          <a:solidFill>
            <a:srgbClr val="086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23987" y="5850320"/>
            <a:ext cx="37465" cy="16510"/>
          </a:xfrm>
          <a:custGeom>
            <a:avLst/>
            <a:gdLst/>
            <a:ahLst/>
            <a:cxnLst/>
            <a:rect l="l" t="t" r="r" b="b"/>
            <a:pathLst>
              <a:path w="37464" h="16510">
                <a:moveTo>
                  <a:pt x="37456" y="0"/>
                </a:moveTo>
                <a:lnTo>
                  <a:pt x="3525" y="0"/>
                </a:lnTo>
                <a:lnTo>
                  <a:pt x="0" y="15895"/>
                </a:lnTo>
                <a:lnTo>
                  <a:pt x="37456" y="15895"/>
                </a:lnTo>
                <a:lnTo>
                  <a:pt x="37456" y="0"/>
                </a:lnTo>
                <a:close/>
              </a:path>
            </a:pathLst>
          </a:custGeom>
          <a:solidFill>
            <a:srgbClr val="086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85245" y="5835789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46" y="1364"/>
                </a:moveTo>
                <a:lnTo>
                  <a:pt x="4849" y="1364"/>
                </a:lnTo>
                <a:lnTo>
                  <a:pt x="4418" y="0"/>
                </a:lnTo>
                <a:lnTo>
                  <a:pt x="0" y="0"/>
                </a:lnTo>
                <a:lnTo>
                  <a:pt x="446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85691" y="5838057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46" y="1808"/>
                </a:moveTo>
                <a:lnTo>
                  <a:pt x="4849" y="1808"/>
                </a:lnTo>
                <a:lnTo>
                  <a:pt x="4403" y="0"/>
                </a:lnTo>
                <a:lnTo>
                  <a:pt x="0" y="0"/>
                </a:lnTo>
                <a:lnTo>
                  <a:pt x="446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86138" y="584032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31" y="1824"/>
                </a:moveTo>
                <a:lnTo>
                  <a:pt x="4849" y="1824"/>
                </a:lnTo>
                <a:lnTo>
                  <a:pt x="4403" y="0"/>
                </a:lnTo>
                <a:lnTo>
                  <a:pt x="0" y="0"/>
                </a:lnTo>
                <a:lnTo>
                  <a:pt x="431" y="182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86569" y="5843055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46" y="1808"/>
                </a:moveTo>
                <a:lnTo>
                  <a:pt x="4849" y="1808"/>
                </a:lnTo>
                <a:lnTo>
                  <a:pt x="4418" y="0"/>
                </a:lnTo>
                <a:lnTo>
                  <a:pt x="0" y="0"/>
                </a:lnTo>
                <a:lnTo>
                  <a:pt x="446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787462" y="5845783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808"/>
                </a:moveTo>
                <a:lnTo>
                  <a:pt x="4834" y="1808"/>
                </a:lnTo>
                <a:lnTo>
                  <a:pt x="4403" y="0"/>
                </a:lnTo>
                <a:lnTo>
                  <a:pt x="0" y="0"/>
                </a:lnTo>
                <a:lnTo>
                  <a:pt x="0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79964" y="583578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364"/>
                </a:moveTo>
                <a:lnTo>
                  <a:pt x="4403" y="1364"/>
                </a:lnTo>
                <a:lnTo>
                  <a:pt x="3971" y="0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779964" y="5838057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31" y="1808"/>
                </a:moveTo>
                <a:lnTo>
                  <a:pt x="4849" y="1808"/>
                </a:lnTo>
                <a:lnTo>
                  <a:pt x="4403" y="0"/>
                </a:lnTo>
                <a:lnTo>
                  <a:pt x="0" y="0"/>
                </a:lnTo>
                <a:lnTo>
                  <a:pt x="431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80395" y="584032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46" y="1824"/>
                </a:moveTo>
                <a:lnTo>
                  <a:pt x="4849" y="1824"/>
                </a:lnTo>
                <a:lnTo>
                  <a:pt x="4418" y="0"/>
                </a:lnTo>
                <a:lnTo>
                  <a:pt x="0" y="0"/>
                </a:lnTo>
                <a:lnTo>
                  <a:pt x="446" y="182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780842" y="5843055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46" y="1808"/>
                </a:moveTo>
                <a:lnTo>
                  <a:pt x="4849" y="1808"/>
                </a:lnTo>
                <a:lnTo>
                  <a:pt x="4403" y="0"/>
                </a:lnTo>
                <a:lnTo>
                  <a:pt x="0" y="0"/>
                </a:lnTo>
                <a:lnTo>
                  <a:pt x="446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81288" y="5845783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31" y="1808"/>
                </a:moveTo>
                <a:lnTo>
                  <a:pt x="4849" y="1808"/>
                </a:lnTo>
                <a:lnTo>
                  <a:pt x="4403" y="0"/>
                </a:lnTo>
                <a:lnTo>
                  <a:pt x="0" y="0"/>
                </a:lnTo>
                <a:lnTo>
                  <a:pt x="431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35441" y="5841691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824"/>
                </a:moveTo>
                <a:lnTo>
                  <a:pt x="4418" y="1824"/>
                </a:lnTo>
                <a:lnTo>
                  <a:pt x="4849" y="0"/>
                </a:lnTo>
                <a:lnTo>
                  <a:pt x="446" y="0"/>
                </a:lnTo>
                <a:lnTo>
                  <a:pt x="0" y="182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35010" y="5844419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808"/>
                </a:moveTo>
                <a:lnTo>
                  <a:pt x="4403" y="1808"/>
                </a:lnTo>
                <a:lnTo>
                  <a:pt x="4849" y="0"/>
                </a:lnTo>
                <a:lnTo>
                  <a:pt x="0" y="0"/>
                </a:lnTo>
                <a:lnTo>
                  <a:pt x="0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34118" y="584714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4">
                <a:moveTo>
                  <a:pt x="0" y="1808"/>
                </a:moveTo>
                <a:lnTo>
                  <a:pt x="4849" y="1808"/>
                </a:lnTo>
                <a:lnTo>
                  <a:pt x="5295" y="0"/>
                </a:lnTo>
                <a:lnTo>
                  <a:pt x="446" y="0"/>
                </a:lnTo>
                <a:lnTo>
                  <a:pt x="0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29268" y="5841691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824"/>
                </a:moveTo>
                <a:lnTo>
                  <a:pt x="4418" y="1824"/>
                </a:lnTo>
                <a:lnTo>
                  <a:pt x="4849" y="0"/>
                </a:lnTo>
                <a:lnTo>
                  <a:pt x="446" y="0"/>
                </a:lnTo>
                <a:lnTo>
                  <a:pt x="0" y="182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28836" y="5844419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808"/>
                </a:moveTo>
                <a:lnTo>
                  <a:pt x="4403" y="1808"/>
                </a:lnTo>
                <a:lnTo>
                  <a:pt x="4849" y="0"/>
                </a:lnTo>
                <a:lnTo>
                  <a:pt x="431" y="0"/>
                </a:lnTo>
                <a:lnTo>
                  <a:pt x="0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27959" y="5847148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808"/>
                </a:moveTo>
                <a:lnTo>
                  <a:pt x="4834" y="1808"/>
                </a:lnTo>
                <a:lnTo>
                  <a:pt x="4834" y="0"/>
                </a:lnTo>
                <a:lnTo>
                  <a:pt x="431" y="0"/>
                </a:lnTo>
                <a:lnTo>
                  <a:pt x="0" y="18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85691" y="5850320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5">
                <a:moveTo>
                  <a:pt x="9698" y="0"/>
                </a:moveTo>
                <a:lnTo>
                  <a:pt x="0" y="0"/>
                </a:lnTo>
                <a:lnTo>
                  <a:pt x="877" y="6805"/>
                </a:lnTo>
                <a:lnTo>
                  <a:pt x="11022" y="6805"/>
                </a:lnTo>
                <a:lnTo>
                  <a:pt x="9698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87015" y="5858950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20">
                <a:moveTo>
                  <a:pt x="10130" y="0"/>
                </a:moveTo>
                <a:lnTo>
                  <a:pt x="0" y="0"/>
                </a:lnTo>
                <a:lnTo>
                  <a:pt x="1323" y="7265"/>
                </a:lnTo>
                <a:lnTo>
                  <a:pt x="11900" y="7265"/>
                </a:lnTo>
                <a:lnTo>
                  <a:pt x="1013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73791" y="5850320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9252" y="0"/>
                </a:moveTo>
                <a:lnTo>
                  <a:pt x="0" y="0"/>
                </a:lnTo>
                <a:lnTo>
                  <a:pt x="446" y="6805"/>
                </a:lnTo>
                <a:lnTo>
                  <a:pt x="10576" y="6805"/>
                </a:lnTo>
                <a:lnTo>
                  <a:pt x="9252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41169" y="584169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20">
                <a:moveTo>
                  <a:pt x="12793" y="0"/>
                </a:moveTo>
                <a:lnTo>
                  <a:pt x="1323" y="0"/>
                </a:lnTo>
                <a:lnTo>
                  <a:pt x="0" y="7265"/>
                </a:lnTo>
                <a:lnTo>
                  <a:pt x="12346" y="7265"/>
                </a:lnTo>
                <a:lnTo>
                  <a:pt x="12793" y="0"/>
                </a:lnTo>
                <a:close/>
              </a:path>
            </a:pathLst>
          </a:custGeom>
          <a:solidFill>
            <a:srgbClr val="9E9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68495" y="5860316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362"/>
                </a:moveTo>
                <a:lnTo>
                  <a:pt x="3526" y="1362"/>
                </a:lnTo>
                <a:lnTo>
                  <a:pt x="3526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3660" y="5860316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362"/>
                </a:moveTo>
                <a:lnTo>
                  <a:pt x="3526" y="1362"/>
                </a:lnTo>
                <a:lnTo>
                  <a:pt x="3526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68495" y="5862583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364"/>
                </a:moveTo>
                <a:lnTo>
                  <a:pt x="3971" y="1364"/>
                </a:lnTo>
                <a:lnTo>
                  <a:pt x="3540" y="0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63660" y="5862585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362"/>
                </a:moveTo>
                <a:lnTo>
                  <a:pt x="3526" y="1362"/>
                </a:lnTo>
                <a:lnTo>
                  <a:pt x="3526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68495" y="5864852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46" y="1364"/>
                </a:moveTo>
                <a:lnTo>
                  <a:pt x="3971" y="1364"/>
                </a:lnTo>
                <a:lnTo>
                  <a:pt x="3971" y="0"/>
                </a:lnTo>
                <a:lnTo>
                  <a:pt x="0" y="0"/>
                </a:lnTo>
                <a:lnTo>
                  <a:pt x="446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63660" y="5864852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364"/>
                </a:moveTo>
                <a:lnTo>
                  <a:pt x="3956" y="1364"/>
                </a:lnTo>
                <a:lnTo>
                  <a:pt x="3525" y="0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51760" y="583805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2728"/>
                </a:lnTo>
                <a:lnTo>
                  <a:pt x="2201" y="2728"/>
                </a:lnTo>
                <a:lnTo>
                  <a:pt x="2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52191" y="583442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270"/>
                </a:moveTo>
                <a:lnTo>
                  <a:pt x="2203" y="2270"/>
                </a:lnTo>
                <a:lnTo>
                  <a:pt x="2203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48234" y="583805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431" y="0"/>
                </a:moveTo>
                <a:lnTo>
                  <a:pt x="0" y="2728"/>
                </a:lnTo>
                <a:lnTo>
                  <a:pt x="2632" y="2728"/>
                </a:lnTo>
                <a:lnTo>
                  <a:pt x="2632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48666" y="583442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446" y="0"/>
                </a:moveTo>
                <a:lnTo>
                  <a:pt x="0" y="2268"/>
                </a:lnTo>
                <a:lnTo>
                  <a:pt x="2201" y="2268"/>
                </a:lnTo>
                <a:lnTo>
                  <a:pt x="2647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44694" y="583805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446" y="0"/>
                </a:moveTo>
                <a:lnTo>
                  <a:pt x="0" y="2728"/>
                </a:lnTo>
                <a:lnTo>
                  <a:pt x="2647" y="2728"/>
                </a:lnTo>
                <a:lnTo>
                  <a:pt x="2647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45587" y="583442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2270"/>
                </a:moveTo>
                <a:lnTo>
                  <a:pt x="2203" y="2270"/>
                </a:lnTo>
                <a:lnTo>
                  <a:pt x="2203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38967" y="586121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446" y="0"/>
                </a:moveTo>
                <a:lnTo>
                  <a:pt x="0" y="3172"/>
                </a:lnTo>
                <a:lnTo>
                  <a:pt x="2647" y="3172"/>
                </a:lnTo>
                <a:lnTo>
                  <a:pt x="3094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39413" y="585758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446" y="0"/>
                </a:moveTo>
                <a:lnTo>
                  <a:pt x="0" y="2728"/>
                </a:lnTo>
                <a:lnTo>
                  <a:pt x="2647" y="2728"/>
                </a:lnTo>
                <a:lnTo>
                  <a:pt x="3079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735010" y="586121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431" y="0"/>
                </a:moveTo>
                <a:lnTo>
                  <a:pt x="0" y="3172"/>
                </a:lnTo>
                <a:lnTo>
                  <a:pt x="2632" y="3172"/>
                </a:lnTo>
                <a:lnTo>
                  <a:pt x="3079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35441" y="585758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446" y="0"/>
                </a:moveTo>
                <a:lnTo>
                  <a:pt x="0" y="2728"/>
                </a:lnTo>
                <a:lnTo>
                  <a:pt x="2647" y="2728"/>
                </a:lnTo>
                <a:lnTo>
                  <a:pt x="3094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731038" y="586121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446" y="0"/>
                </a:moveTo>
                <a:lnTo>
                  <a:pt x="0" y="3172"/>
                </a:lnTo>
                <a:lnTo>
                  <a:pt x="2647" y="3172"/>
                </a:lnTo>
                <a:lnTo>
                  <a:pt x="3079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31484" y="585758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525" y="0"/>
                </a:moveTo>
                <a:lnTo>
                  <a:pt x="877" y="0"/>
                </a:lnTo>
                <a:lnTo>
                  <a:pt x="0" y="2728"/>
                </a:lnTo>
                <a:lnTo>
                  <a:pt x="2632" y="2728"/>
                </a:lnTo>
                <a:lnTo>
                  <a:pt x="3525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26635" y="5861219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525" y="0"/>
                </a:moveTo>
                <a:lnTo>
                  <a:pt x="877" y="0"/>
                </a:lnTo>
                <a:lnTo>
                  <a:pt x="0" y="3172"/>
                </a:lnTo>
                <a:lnTo>
                  <a:pt x="3079" y="3172"/>
                </a:lnTo>
                <a:lnTo>
                  <a:pt x="3525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27512" y="585758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525" y="0"/>
                </a:moveTo>
                <a:lnTo>
                  <a:pt x="877" y="0"/>
                </a:lnTo>
                <a:lnTo>
                  <a:pt x="0" y="2728"/>
                </a:lnTo>
                <a:lnTo>
                  <a:pt x="2647" y="2728"/>
                </a:lnTo>
                <a:lnTo>
                  <a:pt x="3525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74237" y="5858950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20">
                <a:moveTo>
                  <a:pt x="10130" y="0"/>
                </a:moveTo>
                <a:lnTo>
                  <a:pt x="0" y="0"/>
                </a:lnTo>
                <a:lnTo>
                  <a:pt x="877" y="7265"/>
                </a:lnTo>
                <a:lnTo>
                  <a:pt x="11454" y="7265"/>
                </a:lnTo>
                <a:lnTo>
                  <a:pt x="1013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72467" y="583578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446" y="2268"/>
                </a:moveTo>
                <a:lnTo>
                  <a:pt x="6173" y="2268"/>
                </a:lnTo>
                <a:lnTo>
                  <a:pt x="5727" y="0"/>
                </a:lnTo>
                <a:lnTo>
                  <a:pt x="0" y="0"/>
                </a:lnTo>
                <a:lnTo>
                  <a:pt x="446" y="226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65862" y="583578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268"/>
                </a:moveTo>
                <a:lnTo>
                  <a:pt x="5727" y="2268"/>
                </a:lnTo>
                <a:lnTo>
                  <a:pt x="5280" y="0"/>
                </a:lnTo>
                <a:lnTo>
                  <a:pt x="0" y="0"/>
                </a:lnTo>
                <a:lnTo>
                  <a:pt x="0" y="226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58811" y="5835787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270"/>
                </a:moveTo>
                <a:lnTo>
                  <a:pt x="5729" y="2270"/>
                </a:lnTo>
                <a:lnTo>
                  <a:pt x="5729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72913" y="5838962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431" y="2728"/>
                </a:moveTo>
                <a:lnTo>
                  <a:pt x="6173" y="2728"/>
                </a:lnTo>
                <a:lnTo>
                  <a:pt x="5727" y="0"/>
                </a:lnTo>
                <a:lnTo>
                  <a:pt x="0" y="0"/>
                </a:lnTo>
                <a:lnTo>
                  <a:pt x="431" y="272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65862" y="5838962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2728"/>
                </a:moveTo>
                <a:lnTo>
                  <a:pt x="6173" y="2728"/>
                </a:lnTo>
                <a:lnTo>
                  <a:pt x="5727" y="0"/>
                </a:lnTo>
                <a:lnTo>
                  <a:pt x="0" y="0"/>
                </a:lnTo>
                <a:lnTo>
                  <a:pt x="0" y="272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58811" y="5838966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2725"/>
                </a:moveTo>
                <a:lnTo>
                  <a:pt x="5729" y="2725"/>
                </a:lnTo>
                <a:lnTo>
                  <a:pt x="5729" y="0"/>
                </a:lnTo>
                <a:lnTo>
                  <a:pt x="0" y="0"/>
                </a:lnTo>
                <a:lnTo>
                  <a:pt x="0" y="2725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38089" y="583442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2728"/>
                </a:moveTo>
                <a:lnTo>
                  <a:pt x="5727" y="2728"/>
                </a:lnTo>
                <a:lnTo>
                  <a:pt x="6173" y="0"/>
                </a:lnTo>
                <a:lnTo>
                  <a:pt x="446" y="0"/>
                </a:lnTo>
                <a:lnTo>
                  <a:pt x="0" y="272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730592" y="583442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173" y="0"/>
                </a:moveTo>
                <a:lnTo>
                  <a:pt x="892" y="0"/>
                </a:lnTo>
                <a:lnTo>
                  <a:pt x="0" y="2728"/>
                </a:lnTo>
                <a:lnTo>
                  <a:pt x="5741" y="2728"/>
                </a:lnTo>
                <a:lnTo>
                  <a:pt x="6173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737212" y="583805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2728"/>
                </a:moveTo>
                <a:lnTo>
                  <a:pt x="6173" y="2728"/>
                </a:lnTo>
                <a:lnTo>
                  <a:pt x="6173" y="0"/>
                </a:lnTo>
                <a:lnTo>
                  <a:pt x="431" y="0"/>
                </a:lnTo>
                <a:lnTo>
                  <a:pt x="0" y="272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29714" y="5838057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6619" y="0"/>
                </a:moveTo>
                <a:lnTo>
                  <a:pt x="877" y="0"/>
                </a:lnTo>
                <a:lnTo>
                  <a:pt x="0" y="2728"/>
                </a:lnTo>
                <a:lnTo>
                  <a:pt x="6173" y="2728"/>
                </a:lnTo>
                <a:lnTo>
                  <a:pt x="6619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52638" y="585168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3632"/>
                </a:moveTo>
                <a:lnTo>
                  <a:pt x="6604" y="3632"/>
                </a:lnTo>
                <a:lnTo>
                  <a:pt x="6604" y="0"/>
                </a:lnTo>
                <a:lnTo>
                  <a:pt x="431" y="0"/>
                </a:lnTo>
                <a:lnTo>
                  <a:pt x="0" y="3632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744694" y="585168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6619" y="0"/>
                </a:moveTo>
                <a:lnTo>
                  <a:pt x="446" y="0"/>
                </a:lnTo>
                <a:lnTo>
                  <a:pt x="0" y="3632"/>
                </a:lnTo>
                <a:lnTo>
                  <a:pt x="6619" y="3632"/>
                </a:lnTo>
                <a:lnTo>
                  <a:pt x="6619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752638" y="5856231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0" y="3179"/>
                </a:moveTo>
                <a:lnTo>
                  <a:pt x="6611" y="3179"/>
                </a:lnTo>
                <a:lnTo>
                  <a:pt x="6611" y="0"/>
                </a:lnTo>
                <a:lnTo>
                  <a:pt x="0" y="0"/>
                </a:lnTo>
                <a:lnTo>
                  <a:pt x="0" y="3179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744263" y="585622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3188"/>
                </a:moveTo>
                <a:lnTo>
                  <a:pt x="6604" y="3188"/>
                </a:lnTo>
                <a:lnTo>
                  <a:pt x="7051" y="0"/>
                </a:lnTo>
                <a:lnTo>
                  <a:pt x="431" y="0"/>
                </a:lnTo>
                <a:lnTo>
                  <a:pt x="0" y="318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752191" y="586075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051" y="0"/>
                </a:moveTo>
                <a:lnTo>
                  <a:pt x="446" y="0"/>
                </a:lnTo>
                <a:lnTo>
                  <a:pt x="0" y="3632"/>
                </a:lnTo>
                <a:lnTo>
                  <a:pt x="7051" y="3632"/>
                </a:lnTo>
                <a:lnTo>
                  <a:pt x="7051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743816" y="586075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051" y="0"/>
                </a:moveTo>
                <a:lnTo>
                  <a:pt x="446" y="0"/>
                </a:lnTo>
                <a:lnTo>
                  <a:pt x="0" y="3632"/>
                </a:lnTo>
                <a:lnTo>
                  <a:pt x="7051" y="3632"/>
                </a:lnTo>
                <a:lnTo>
                  <a:pt x="7051" y="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775992" y="5842595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877" y="0"/>
                </a:lnTo>
                <a:lnTo>
                  <a:pt x="0" y="459"/>
                </a:lnTo>
                <a:lnTo>
                  <a:pt x="0" y="1824"/>
                </a:lnTo>
                <a:lnTo>
                  <a:pt x="877" y="2268"/>
                </a:lnTo>
                <a:lnTo>
                  <a:pt x="3094" y="2268"/>
                </a:lnTo>
                <a:lnTo>
                  <a:pt x="3525" y="1824"/>
                </a:lnTo>
                <a:lnTo>
                  <a:pt x="3525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776439" y="584532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431" y="0"/>
                </a:lnTo>
                <a:lnTo>
                  <a:pt x="0" y="459"/>
                </a:lnTo>
                <a:lnTo>
                  <a:pt x="0" y="1824"/>
                </a:lnTo>
                <a:lnTo>
                  <a:pt x="877" y="2268"/>
                </a:lnTo>
                <a:lnTo>
                  <a:pt x="2647" y="2268"/>
                </a:lnTo>
                <a:lnTo>
                  <a:pt x="3525" y="1824"/>
                </a:lnTo>
                <a:lnTo>
                  <a:pt x="3525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771589" y="5842595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877" y="0"/>
                </a:lnTo>
                <a:lnTo>
                  <a:pt x="0" y="459"/>
                </a:lnTo>
                <a:lnTo>
                  <a:pt x="0" y="1824"/>
                </a:lnTo>
                <a:lnTo>
                  <a:pt x="877" y="2268"/>
                </a:lnTo>
                <a:lnTo>
                  <a:pt x="3079" y="2268"/>
                </a:lnTo>
                <a:lnTo>
                  <a:pt x="3525" y="1824"/>
                </a:lnTo>
                <a:lnTo>
                  <a:pt x="3525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772035" y="584532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32" y="0"/>
                </a:moveTo>
                <a:lnTo>
                  <a:pt x="431" y="0"/>
                </a:lnTo>
                <a:lnTo>
                  <a:pt x="0" y="459"/>
                </a:lnTo>
                <a:lnTo>
                  <a:pt x="0" y="1824"/>
                </a:lnTo>
                <a:lnTo>
                  <a:pt x="877" y="2268"/>
                </a:lnTo>
                <a:lnTo>
                  <a:pt x="2632" y="2268"/>
                </a:lnTo>
                <a:lnTo>
                  <a:pt x="3525" y="1824"/>
                </a:lnTo>
                <a:lnTo>
                  <a:pt x="3525" y="459"/>
                </a:lnTo>
                <a:lnTo>
                  <a:pt x="2632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767186" y="5842595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32" y="0"/>
                </a:moveTo>
                <a:lnTo>
                  <a:pt x="877" y="0"/>
                </a:lnTo>
                <a:lnTo>
                  <a:pt x="0" y="459"/>
                </a:lnTo>
                <a:lnTo>
                  <a:pt x="0" y="1824"/>
                </a:lnTo>
                <a:lnTo>
                  <a:pt x="877" y="2268"/>
                </a:lnTo>
                <a:lnTo>
                  <a:pt x="3079" y="2268"/>
                </a:lnTo>
                <a:lnTo>
                  <a:pt x="3525" y="1824"/>
                </a:lnTo>
                <a:lnTo>
                  <a:pt x="3525" y="459"/>
                </a:lnTo>
                <a:lnTo>
                  <a:pt x="2632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767617" y="584532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446" y="0"/>
                </a:lnTo>
                <a:lnTo>
                  <a:pt x="0" y="459"/>
                </a:lnTo>
                <a:lnTo>
                  <a:pt x="0" y="1824"/>
                </a:lnTo>
                <a:lnTo>
                  <a:pt x="877" y="2268"/>
                </a:lnTo>
                <a:lnTo>
                  <a:pt x="2647" y="2268"/>
                </a:lnTo>
                <a:lnTo>
                  <a:pt x="3525" y="1824"/>
                </a:lnTo>
                <a:lnTo>
                  <a:pt x="3525" y="1364"/>
                </a:lnTo>
                <a:lnTo>
                  <a:pt x="3094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62768" y="5842595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892" y="0"/>
                </a:lnTo>
                <a:lnTo>
                  <a:pt x="0" y="459"/>
                </a:lnTo>
                <a:lnTo>
                  <a:pt x="0" y="1824"/>
                </a:lnTo>
                <a:lnTo>
                  <a:pt x="892" y="2268"/>
                </a:lnTo>
                <a:lnTo>
                  <a:pt x="3094" y="2268"/>
                </a:lnTo>
                <a:lnTo>
                  <a:pt x="3525" y="1824"/>
                </a:lnTo>
                <a:lnTo>
                  <a:pt x="3525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763214" y="584532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446" y="0"/>
                </a:lnTo>
                <a:lnTo>
                  <a:pt x="0" y="459"/>
                </a:lnTo>
                <a:lnTo>
                  <a:pt x="0" y="1824"/>
                </a:lnTo>
                <a:lnTo>
                  <a:pt x="446" y="2268"/>
                </a:lnTo>
                <a:lnTo>
                  <a:pt x="2647" y="2268"/>
                </a:lnTo>
                <a:lnTo>
                  <a:pt x="3525" y="1824"/>
                </a:lnTo>
                <a:lnTo>
                  <a:pt x="3079" y="1364"/>
                </a:lnTo>
                <a:lnTo>
                  <a:pt x="3079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758811" y="584259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32" y="0"/>
                </a:moveTo>
                <a:lnTo>
                  <a:pt x="431" y="0"/>
                </a:lnTo>
                <a:lnTo>
                  <a:pt x="0" y="459"/>
                </a:lnTo>
                <a:lnTo>
                  <a:pt x="0" y="1824"/>
                </a:lnTo>
                <a:lnTo>
                  <a:pt x="431" y="2268"/>
                </a:lnTo>
                <a:lnTo>
                  <a:pt x="2632" y="2268"/>
                </a:lnTo>
                <a:lnTo>
                  <a:pt x="3079" y="1824"/>
                </a:lnTo>
                <a:lnTo>
                  <a:pt x="3079" y="459"/>
                </a:lnTo>
                <a:lnTo>
                  <a:pt x="2632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758365" y="584532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079" y="0"/>
                </a:moveTo>
                <a:lnTo>
                  <a:pt x="877" y="0"/>
                </a:lnTo>
                <a:lnTo>
                  <a:pt x="0" y="459"/>
                </a:lnTo>
                <a:lnTo>
                  <a:pt x="0" y="1824"/>
                </a:lnTo>
                <a:lnTo>
                  <a:pt x="877" y="2268"/>
                </a:lnTo>
                <a:lnTo>
                  <a:pt x="3079" y="2268"/>
                </a:lnTo>
                <a:lnTo>
                  <a:pt x="3525" y="1824"/>
                </a:lnTo>
                <a:lnTo>
                  <a:pt x="3525" y="459"/>
                </a:lnTo>
                <a:lnTo>
                  <a:pt x="3079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740737" y="585168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201" y="0"/>
                </a:moveTo>
                <a:lnTo>
                  <a:pt x="877" y="0"/>
                </a:lnTo>
                <a:lnTo>
                  <a:pt x="0" y="444"/>
                </a:lnTo>
                <a:lnTo>
                  <a:pt x="0" y="1808"/>
                </a:lnTo>
                <a:lnTo>
                  <a:pt x="431" y="2268"/>
                </a:lnTo>
                <a:lnTo>
                  <a:pt x="2201" y="2268"/>
                </a:lnTo>
                <a:lnTo>
                  <a:pt x="3079" y="1364"/>
                </a:lnTo>
                <a:lnTo>
                  <a:pt x="3079" y="444"/>
                </a:lnTo>
                <a:lnTo>
                  <a:pt x="2201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740291" y="585441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47" y="0"/>
                </a:moveTo>
                <a:lnTo>
                  <a:pt x="877" y="0"/>
                </a:lnTo>
                <a:lnTo>
                  <a:pt x="0" y="444"/>
                </a:lnTo>
                <a:lnTo>
                  <a:pt x="0" y="1808"/>
                </a:lnTo>
                <a:lnTo>
                  <a:pt x="446" y="2268"/>
                </a:lnTo>
                <a:lnTo>
                  <a:pt x="2201" y="2268"/>
                </a:lnTo>
                <a:lnTo>
                  <a:pt x="3094" y="1808"/>
                </a:lnTo>
                <a:lnTo>
                  <a:pt x="3094" y="44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36765" y="585168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47" y="0"/>
                </a:moveTo>
                <a:lnTo>
                  <a:pt x="877" y="0"/>
                </a:lnTo>
                <a:lnTo>
                  <a:pt x="0" y="444"/>
                </a:lnTo>
                <a:lnTo>
                  <a:pt x="0" y="1808"/>
                </a:lnTo>
                <a:lnTo>
                  <a:pt x="446" y="2268"/>
                </a:lnTo>
                <a:lnTo>
                  <a:pt x="2201" y="2268"/>
                </a:lnTo>
                <a:lnTo>
                  <a:pt x="3094" y="1808"/>
                </a:lnTo>
                <a:lnTo>
                  <a:pt x="3094" y="44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36334" y="585441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32" y="0"/>
                </a:moveTo>
                <a:lnTo>
                  <a:pt x="877" y="0"/>
                </a:lnTo>
                <a:lnTo>
                  <a:pt x="0" y="444"/>
                </a:lnTo>
                <a:lnTo>
                  <a:pt x="0" y="1808"/>
                </a:lnTo>
                <a:lnTo>
                  <a:pt x="431" y="2268"/>
                </a:lnTo>
                <a:lnTo>
                  <a:pt x="2201" y="2268"/>
                </a:lnTo>
                <a:lnTo>
                  <a:pt x="3079" y="1808"/>
                </a:lnTo>
                <a:lnTo>
                  <a:pt x="3079" y="444"/>
                </a:lnTo>
                <a:lnTo>
                  <a:pt x="2632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32794" y="585168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47" y="0"/>
                </a:moveTo>
                <a:lnTo>
                  <a:pt x="892" y="0"/>
                </a:lnTo>
                <a:lnTo>
                  <a:pt x="446" y="444"/>
                </a:lnTo>
                <a:lnTo>
                  <a:pt x="0" y="1364"/>
                </a:lnTo>
                <a:lnTo>
                  <a:pt x="0" y="1808"/>
                </a:lnTo>
                <a:lnTo>
                  <a:pt x="446" y="2268"/>
                </a:lnTo>
                <a:lnTo>
                  <a:pt x="2216" y="2268"/>
                </a:lnTo>
                <a:lnTo>
                  <a:pt x="3094" y="1808"/>
                </a:lnTo>
                <a:lnTo>
                  <a:pt x="3094" y="44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32362" y="585441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47" y="0"/>
                </a:moveTo>
                <a:lnTo>
                  <a:pt x="877" y="0"/>
                </a:lnTo>
                <a:lnTo>
                  <a:pt x="0" y="444"/>
                </a:lnTo>
                <a:lnTo>
                  <a:pt x="0" y="1808"/>
                </a:lnTo>
                <a:lnTo>
                  <a:pt x="431" y="2268"/>
                </a:lnTo>
                <a:lnTo>
                  <a:pt x="2201" y="2268"/>
                </a:lnTo>
                <a:lnTo>
                  <a:pt x="3079" y="1808"/>
                </a:lnTo>
                <a:lnTo>
                  <a:pt x="3079" y="44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28836" y="5851685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1323" y="0"/>
                </a:lnTo>
                <a:lnTo>
                  <a:pt x="431" y="444"/>
                </a:lnTo>
                <a:lnTo>
                  <a:pt x="431" y="1364"/>
                </a:lnTo>
                <a:lnTo>
                  <a:pt x="0" y="1808"/>
                </a:lnTo>
                <a:lnTo>
                  <a:pt x="877" y="2268"/>
                </a:lnTo>
                <a:lnTo>
                  <a:pt x="2201" y="2268"/>
                </a:lnTo>
                <a:lnTo>
                  <a:pt x="3079" y="1808"/>
                </a:lnTo>
                <a:lnTo>
                  <a:pt x="3079" y="1364"/>
                </a:lnTo>
                <a:lnTo>
                  <a:pt x="3525" y="44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728390" y="585441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877" y="0"/>
                </a:lnTo>
                <a:lnTo>
                  <a:pt x="0" y="904"/>
                </a:lnTo>
                <a:lnTo>
                  <a:pt x="0" y="1808"/>
                </a:lnTo>
                <a:lnTo>
                  <a:pt x="446" y="2268"/>
                </a:lnTo>
                <a:lnTo>
                  <a:pt x="2201" y="2268"/>
                </a:lnTo>
                <a:lnTo>
                  <a:pt x="3094" y="1808"/>
                </a:lnTo>
                <a:lnTo>
                  <a:pt x="3094" y="904"/>
                </a:lnTo>
                <a:lnTo>
                  <a:pt x="3525" y="44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63214" y="585032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877" y="0"/>
                </a:lnTo>
                <a:lnTo>
                  <a:pt x="0" y="459"/>
                </a:lnTo>
                <a:lnTo>
                  <a:pt x="0" y="1808"/>
                </a:lnTo>
                <a:lnTo>
                  <a:pt x="877" y="2268"/>
                </a:lnTo>
                <a:lnTo>
                  <a:pt x="2647" y="2268"/>
                </a:lnTo>
                <a:lnTo>
                  <a:pt x="3525" y="1808"/>
                </a:lnTo>
                <a:lnTo>
                  <a:pt x="3525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767617" y="585032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2647" y="0"/>
                </a:moveTo>
                <a:lnTo>
                  <a:pt x="877" y="0"/>
                </a:lnTo>
                <a:lnTo>
                  <a:pt x="0" y="459"/>
                </a:lnTo>
                <a:lnTo>
                  <a:pt x="0" y="1808"/>
                </a:lnTo>
                <a:lnTo>
                  <a:pt x="877" y="2268"/>
                </a:lnTo>
                <a:lnTo>
                  <a:pt x="3094" y="2268"/>
                </a:lnTo>
                <a:lnTo>
                  <a:pt x="3971" y="1808"/>
                </a:lnTo>
                <a:lnTo>
                  <a:pt x="3525" y="1364"/>
                </a:lnTo>
                <a:lnTo>
                  <a:pt x="3525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763214" y="585349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47" y="0"/>
                </a:moveTo>
                <a:lnTo>
                  <a:pt x="877" y="0"/>
                </a:lnTo>
                <a:lnTo>
                  <a:pt x="0" y="459"/>
                </a:lnTo>
                <a:lnTo>
                  <a:pt x="0" y="1824"/>
                </a:lnTo>
                <a:lnTo>
                  <a:pt x="877" y="2283"/>
                </a:lnTo>
                <a:lnTo>
                  <a:pt x="2647" y="2283"/>
                </a:lnTo>
                <a:lnTo>
                  <a:pt x="3525" y="1824"/>
                </a:lnTo>
                <a:lnTo>
                  <a:pt x="3525" y="459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767617" y="5853493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094" y="0"/>
                </a:moveTo>
                <a:lnTo>
                  <a:pt x="877" y="0"/>
                </a:lnTo>
                <a:lnTo>
                  <a:pt x="0" y="459"/>
                </a:lnTo>
                <a:lnTo>
                  <a:pt x="446" y="1364"/>
                </a:lnTo>
                <a:lnTo>
                  <a:pt x="446" y="1824"/>
                </a:lnTo>
                <a:lnTo>
                  <a:pt x="1323" y="2283"/>
                </a:lnTo>
                <a:lnTo>
                  <a:pt x="3094" y="2283"/>
                </a:lnTo>
                <a:lnTo>
                  <a:pt x="3971" y="1824"/>
                </a:lnTo>
                <a:lnTo>
                  <a:pt x="3971" y="459"/>
                </a:lnTo>
                <a:lnTo>
                  <a:pt x="3094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763214" y="585668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647" y="0"/>
                </a:moveTo>
                <a:lnTo>
                  <a:pt x="877" y="0"/>
                </a:lnTo>
                <a:lnTo>
                  <a:pt x="0" y="444"/>
                </a:lnTo>
                <a:lnTo>
                  <a:pt x="0" y="1808"/>
                </a:lnTo>
                <a:lnTo>
                  <a:pt x="877" y="2728"/>
                </a:lnTo>
                <a:lnTo>
                  <a:pt x="3079" y="2728"/>
                </a:lnTo>
                <a:lnTo>
                  <a:pt x="3971" y="1808"/>
                </a:lnTo>
                <a:lnTo>
                  <a:pt x="3971" y="1364"/>
                </a:lnTo>
                <a:lnTo>
                  <a:pt x="3525" y="44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68064" y="585668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647" y="0"/>
                </a:moveTo>
                <a:lnTo>
                  <a:pt x="877" y="0"/>
                </a:lnTo>
                <a:lnTo>
                  <a:pt x="0" y="444"/>
                </a:lnTo>
                <a:lnTo>
                  <a:pt x="0" y="1808"/>
                </a:lnTo>
                <a:lnTo>
                  <a:pt x="877" y="2728"/>
                </a:lnTo>
                <a:lnTo>
                  <a:pt x="3079" y="2728"/>
                </a:lnTo>
                <a:lnTo>
                  <a:pt x="3971" y="1808"/>
                </a:lnTo>
                <a:lnTo>
                  <a:pt x="3525" y="1364"/>
                </a:lnTo>
                <a:lnTo>
                  <a:pt x="3525" y="44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12533" y="587280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48" y="0"/>
                </a:lnTo>
              </a:path>
            </a:pathLst>
          </a:custGeom>
          <a:ln w="4087">
            <a:solidFill>
              <a:srgbClr val="3D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727512" y="5782201"/>
            <a:ext cx="68580" cy="29209"/>
          </a:xfrm>
          <a:custGeom>
            <a:avLst/>
            <a:gdLst/>
            <a:ahLst/>
            <a:cxnLst/>
            <a:rect l="l" t="t" r="r" b="b"/>
            <a:pathLst>
              <a:path w="68579" h="29210">
                <a:moveTo>
                  <a:pt x="59948" y="0"/>
                </a:moveTo>
                <a:lnTo>
                  <a:pt x="8374" y="0"/>
                </a:lnTo>
                <a:lnTo>
                  <a:pt x="0" y="29062"/>
                </a:lnTo>
                <a:lnTo>
                  <a:pt x="68323" y="29062"/>
                </a:lnTo>
                <a:lnTo>
                  <a:pt x="59948" y="0"/>
                </a:lnTo>
                <a:close/>
              </a:path>
            </a:pathLst>
          </a:custGeom>
          <a:solidFill>
            <a:srgbClr val="7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731484" y="5784469"/>
            <a:ext cx="60325" cy="26034"/>
          </a:xfrm>
          <a:custGeom>
            <a:avLst/>
            <a:gdLst/>
            <a:ahLst/>
            <a:cxnLst/>
            <a:rect l="l" t="t" r="r" b="b"/>
            <a:pathLst>
              <a:path w="60325" h="26035">
                <a:moveTo>
                  <a:pt x="52882" y="0"/>
                </a:moveTo>
                <a:lnTo>
                  <a:pt x="7051" y="0"/>
                </a:lnTo>
                <a:lnTo>
                  <a:pt x="0" y="25429"/>
                </a:lnTo>
                <a:lnTo>
                  <a:pt x="59933" y="25429"/>
                </a:lnTo>
                <a:lnTo>
                  <a:pt x="52882" y="0"/>
                </a:lnTo>
                <a:close/>
              </a:path>
            </a:pathLst>
          </a:custGeom>
          <a:solidFill>
            <a:srgbClr val="0D8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757487" y="5786278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39" h="10160">
                <a:moveTo>
                  <a:pt x="25124" y="0"/>
                </a:moveTo>
                <a:lnTo>
                  <a:pt x="431" y="0"/>
                </a:lnTo>
                <a:lnTo>
                  <a:pt x="0" y="9994"/>
                </a:lnTo>
                <a:lnTo>
                  <a:pt x="27326" y="9994"/>
                </a:lnTo>
                <a:lnTo>
                  <a:pt x="25124" y="0"/>
                </a:lnTo>
                <a:close/>
              </a:path>
            </a:pathLst>
          </a:custGeom>
          <a:solidFill>
            <a:srgbClr val="086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735441" y="5797177"/>
            <a:ext cx="26034" cy="11430"/>
          </a:xfrm>
          <a:custGeom>
            <a:avLst/>
            <a:gdLst/>
            <a:ahLst/>
            <a:cxnLst/>
            <a:rect l="l" t="t" r="r" b="b"/>
            <a:pathLst>
              <a:path w="26035" h="11429">
                <a:moveTo>
                  <a:pt x="26002" y="0"/>
                </a:moveTo>
                <a:lnTo>
                  <a:pt x="2201" y="0"/>
                </a:lnTo>
                <a:lnTo>
                  <a:pt x="0" y="10898"/>
                </a:lnTo>
                <a:lnTo>
                  <a:pt x="26002" y="10898"/>
                </a:lnTo>
                <a:lnTo>
                  <a:pt x="26002" y="0"/>
                </a:lnTo>
                <a:close/>
              </a:path>
            </a:pathLst>
          </a:custGeom>
          <a:solidFill>
            <a:srgbClr val="086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78194" y="578674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3085" y="1362"/>
                </a:lnTo>
                <a:lnTo>
                  <a:pt x="3085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78640" y="578854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4"/>
                </a:moveTo>
                <a:lnTo>
                  <a:pt x="3079" y="1364"/>
                </a:lnTo>
                <a:lnTo>
                  <a:pt x="2647" y="0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778640" y="5790371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446" y="904"/>
                </a:moveTo>
                <a:lnTo>
                  <a:pt x="3525" y="904"/>
                </a:lnTo>
                <a:lnTo>
                  <a:pt x="3079" y="0"/>
                </a:lnTo>
                <a:lnTo>
                  <a:pt x="0" y="0"/>
                </a:lnTo>
                <a:lnTo>
                  <a:pt x="446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79086" y="579218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431" y="1364"/>
                </a:moveTo>
                <a:lnTo>
                  <a:pt x="3525" y="1364"/>
                </a:lnTo>
                <a:lnTo>
                  <a:pt x="3079" y="0"/>
                </a:lnTo>
                <a:lnTo>
                  <a:pt x="0" y="0"/>
                </a:lnTo>
                <a:lnTo>
                  <a:pt x="431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79518" y="5794004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446" y="1364"/>
                </a:moveTo>
                <a:lnTo>
                  <a:pt x="3525" y="1364"/>
                </a:lnTo>
                <a:lnTo>
                  <a:pt x="3094" y="0"/>
                </a:lnTo>
                <a:lnTo>
                  <a:pt x="0" y="0"/>
                </a:lnTo>
                <a:lnTo>
                  <a:pt x="446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774237" y="578673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431" y="1364"/>
                </a:moveTo>
                <a:lnTo>
                  <a:pt x="3079" y="1364"/>
                </a:lnTo>
                <a:lnTo>
                  <a:pt x="3079" y="0"/>
                </a:lnTo>
                <a:lnTo>
                  <a:pt x="0" y="0"/>
                </a:lnTo>
                <a:lnTo>
                  <a:pt x="431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74669" y="578854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4"/>
                </a:moveTo>
                <a:lnTo>
                  <a:pt x="3094" y="1364"/>
                </a:lnTo>
                <a:lnTo>
                  <a:pt x="2647" y="0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74669" y="5790371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446" y="904"/>
                </a:moveTo>
                <a:lnTo>
                  <a:pt x="3525" y="904"/>
                </a:lnTo>
                <a:lnTo>
                  <a:pt x="3094" y="0"/>
                </a:lnTo>
                <a:lnTo>
                  <a:pt x="0" y="0"/>
                </a:lnTo>
                <a:lnTo>
                  <a:pt x="446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75115" y="579218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3085" y="1362"/>
                </a:lnTo>
                <a:lnTo>
                  <a:pt x="3085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75115" y="5794004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446" y="1364"/>
                </a:moveTo>
                <a:lnTo>
                  <a:pt x="3525" y="1364"/>
                </a:lnTo>
                <a:lnTo>
                  <a:pt x="3525" y="0"/>
                </a:lnTo>
                <a:lnTo>
                  <a:pt x="0" y="0"/>
                </a:lnTo>
                <a:lnTo>
                  <a:pt x="446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43385" y="579081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3085" y="1362"/>
                </a:lnTo>
                <a:lnTo>
                  <a:pt x="3085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742939" y="5792639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364"/>
                </a:moveTo>
                <a:lnTo>
                  <a:pt x="3079" y="1364"/>
                </a:lnTo>
                <a:lnTo>
                  <a:pt x="3525" y="0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742492" y="5794908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364"/>
                </a:moveTo>
                <a:lnTo>
                  <a:pt x="3094" y="1364"/>
                </a:lnTo>
                <a:lnTo>
                  <a:pt x="3525" y="0"/>
                </a:lnTo>
                <a:lnTo>
                  <a:pt x="446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738967" y="5790815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364"/>
                </a:moveTo>
                <a:lnTo>
                  <a:pt x="3094" y="1364"/>
                </a:lnTo>
                <a:lnTo>
                  <a:pt x="3525" y="0"/>
                </a:lnTo>
                <a:lnTo>
                  <a:pt x="446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738535" y="5792639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364"/>
                </a:moveTo>
                <a:lnTo>
                  <a:pt x="3079" y="1364"/>
                </a:lnTo>
                <a:lnTo>
                  <a:pt x="3525" y="0"/>
                </a:lnTo>
                <a:lnTo>
                  <a:pt x="431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738089" y="5794908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364"/>
                </a:moveTo>
                <a:lnTo>
                  <a:pt x="3079" y="1364"/>
                </a:lnTo>
                <a:lnTo>
                  <a:pt x="3525" y="0"/>
                </a:lnTo>
                <a:lnTo>
                  <a:pt x="446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778194" y="5797177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7051" y="0"/>
                </a:moveTo>
                <a:lnTo>
                  <a:pt x="0" y="0"/>
                </a:lnTo>
                <a:lnTo>
                  <a:pt x="892" y="4552"/>
                </a:lnTo>
                <a:lnTo>
                  <a:pt x="7943" y="4552"/>
                </a:lnTo>
                <a:lnTo>
                  <a:pt x="705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779518" y="5803078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7051" y="0"/>
                </a:moveTo>
                <a:lnTo>
                  <a:pt x="0" y="0"/>
                </a:lnTo>
                <a:lnTo>
                  <a:pt x="877" y="4997"/>
                </a:lnTo>
                <a:lnTo>
                  <a:pt x="7943" y="4997"/>
                </a:lnTo>
                <a:lnTo>
                  <a:pt x="705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769819" y="5797177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051" y="0"/>
                </a:moveTo>
                <a:lnTo>
                  <a:pt x="0" y="0"/>
                </a:lnTo>
                <a:lnTo>
                  <a:pt x="446" y="4552"/>
                </a:lnTo>
                <a:lnTo>
                  <a:pt x="7497" y="4552"/>
                </a:lnTo>
                <a:lnTo>
                  <a:pt x="705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47342" y="5790815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8821" y="0"/>
                </a:moveTo>
                <a:lnTo>
                  <a:pt x="892" y="0"/>
                </a:lnTo>
                <a:lnTo>
                  <a:pt x="0" y="5456"/>
                </a:lnTo>
                <a:lnTo>
                  <a:pt x="8374" y="5456"/>
                </a:lnTo>
                <a:lnTo>
                  <a:pt x="8821" y="0"/>
                </a:lnTo>
                <a:close/>
              </a:path>
            </a:pathLst>
          </a:custGeom>
          <a:solidFill>
            <a:srgbClr val="9E9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66293" y="580399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908"/>
                </a:moveTo>
                <a:lnTo>
                  <a:pt x="2644" y="908"/>
                </a:lnTo>
                <a:lnTo>
                  <a:pt x="2644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63214" y="580399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66293" y="580536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2644" y="1362"/>
                </a:lnTo>
                <a:lnTo>
                  <a:pt x="2644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63214" y="580536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1362"/>
                </a:moveTo>
                <a:lnTo>
                  <a:pt x="2203" y="1362"/>
                </a:lnTo>
                <a:lnTo>
                  <a:pt x="2203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766740" y="580716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763214" y="580717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904"/>
                </a:moveTo>
                <a:lnTo>
                  <a:pt x="2647" y="904"/>
                </a:lnTo>
                <a:lnTo>
                  <a:pt x="2201" y="0"/>
                </a:lnTo>
                <a:lnTo>
                  <a:pt x="0" y="0"/>
                </a:lnTo>
                <a:lnTo>
                  <a:pt x="0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754839" y="578854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824"/>
                </a:lnTo>
                <a:lnTo>
                  <a:pt x="1323" y="1824"/>
                </a:lnTo>
                <a:lnTo>
                  <a:pt x="1755" y="0"/>
                </a:lnTo>
                <a:lnTo>
                  <a:pt x="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754839" y="578628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362"/>
                </a:moveTo>
                <a:lnTo>
                  <a:pt x="1763" y="1362"/>
                </a:lnTo>
                <a:lnTo>
                  <a:pt x="1763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52191" y="578854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6" y="0"/>
                </a:moveTo>
                <a:lnTo>
                  <a:pt x="0" y="1824"/>
                </a:lnTo>
                <a:lnTo>
                  <a:pt x="1770" y="1824"/>
                </a:lnTo>
                <a:lnTo>
                  <a:pt x="1770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752638" y="578627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364"/>
                </a:lnTo>
                <a:lnTo>
                  <a:pt x="1323" y="1364"/>
                </a:lnTo>
                <a:lnTo>
                  <a:pt x="1755" y="0"/>
                </a:lnTo>
                <a:lnTo>
                  <a:pt x="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749990" y="578855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816"/>
                </a:moveTo>
                <a:lnTo>
                  <a:pt x="1763" y="1816"/>
                </a:lnTo>
                <a:lnTo>
                  <a:pt x="1763" y="0"/>
                </a:lnTo>
                <a:lnTo>
                  <a:pt x="0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50436" y="578627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364"/>
                </a:lnTo>
                <a:lnTo>
                  <a:pt x="1323" y="1364"/>
                </a:lnTo>
                <a:lnTo>
                  <a:pt x="1755" y="0"/>
                </a:lnTo>
                <a:lnTo>
                  <a:pt x="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745587" y="580490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431" y="0"/>
                </a:moveTo>
                <a:lnTo>
                  <a:pt x="0" y="2268"/>
                </a:lnTo>
                <a:lnTo>
                  <a:pt x="2201" y="2268"/>
                </a:lnTo>
                <a:lnTo>
                  <a:pt x="2201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46018" y="580217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446" y="0"/>
                </a:moveTo>
                <a:lnTo>
                  <a:pt x="0" y="2268"/>
                </a:lnTo>
                <a:lnTo>
                  <a:pt x="1770" y="2268"/>
                </a:lnTo>
                <a:lnTo>
                  <a:pt x="2216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742939" y="580490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446" y="0"/>
                </a:moveTo>
                <a:lnTo>
                  <a:pt x="0" y="2268"/>
                </a:lnTo>
                <a:lnTo>
                  <a:pt x="1755" y="2268"/>
                </a:lnTo>
                <a:lnTo>
                  <a:pt x="2201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43385" y="580217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431" y="0"/>
                </a:moveTo>
                <a:lnTo>
                  <a:pt x="0" y="2268"/>
                </a:lnTo>
                <a:lnTo>
                  <a:pt x="1755" y="2268"/>
                </a:lnTo>
                <a:lnTo>
                  <a:pt x="2201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39859" y="580490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431" y="0"/>
                </a:moveTo>
                <a:lnTo>
                  <a:pt x="0" y="2268"/>
                </a:lnTo>
                <a:lnTo>
                  <a:pt x="2201" y="2268"/>
                </a:lnTo>
                <a:lnTo>
                  <a:pt x="2632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740737" y="580217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431" y="0"/>
                </a:moveTo>
                <a:lnTo>
                  <a:pt x="0" y="2268"/>
                </a:lnTo>
                <a:lnTo>
                  <a:pt x="1755" y="2268"/>
                </a:lnTo>
                <a:lnTo>
                  <a:pt x="2201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737212" y="580490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431" y="0"/>
                </a:moveTo>
                <a:lnTo>
                  <a:pt x="0" y="2268"/>
                </a:lnTo>
                <a:lnTo>
                  <a:pt x="1755" y="2268"/>
                </a:lnTo>
                <a:lnTo>
                  <a:pt x="2201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737643" y="5802174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446" y="0"/>
                </a:moveTo>
                <a:lnTo>
                  <a:pt x="0" y="2268"/>
                </a:lnTo>
                <a:lnTo>
                  <a:pt x="2216" y="2268"/>
                </a:lnTo>
                <a:lnTo>
                  <a:pt x="2647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770265" y="5803078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7497" y="0"/>
                </a:moveTo>
                <a:lnTo>
                  <a:pt x="0" y="0"/>
                </a:lnTo>
                <a:lnTo>
                  <a:pt x="446" y="4997"/>
                </a:lnTo>
                <a:lnTo>
                  <a:pt x="7928" y="4997"/>
                </a:lnTo>
                <a:lnTo>
                  <a:pt x="7497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69387" y="578673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816"/>
                </a:moveTo>
                <a:lnTo>
                  <a:pt x="3966" y="1816"/>
                </a:lnTo>
                <a:lnTo>
                  <a:pt x="3966" y="0"/>
                </a:lnTo>
                <a:lnTo>
                  <a:pt x="0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64538" y="578673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816"/>
                </a:moveTo>
                <a:lnTo>
                  <a:pt x="3966" y="1816"/>
                </a:lnTo>
                <a:lnTo>
                  <a:pt x="3966" y="0"/>
                </a:lnTo>
                <a:lnTo>
                  <a:pt x="0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59688" y="578673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816"/>
                </a:moveTo>
                <a:lnTo>
                  <a:pt x="3966" y="1816"/>
                </a:lnTo>
                <a:lnTo>
                  <a:pt x="3966" y="0"/>
                </a:lnTo>
                <a:lnTo>
                  <a:pt x="0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69387" y="578900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31" y="2268"/>
                </a:moveTo>
                <a:lnTo>
                  <a:pt x="4403" y="2268"/>
                </a:lnTo>
                <a:lnTo>
                  <a:pt x="4403" y="0"/>
                </a:lnTo>
                <a:lnTo>
                  <a:pt x="0" y="0"/>
                </a:lnTo>
                <a:lnTo>
                  <a:pt x="431" y="226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64538" y="578900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2268"/>
                </a:moveTo>
                <a:lnTo>
                  <a:pt x="4403" y="2268"/>
                </a:lnTo>
                <a:lnTo>
                  <a:pt x="3956" y="0"/>
                </a:lnTo>
                <a:lnTo>
                  <a:pt x="0" y="0"/>
                </a:lnTo>
                <a:lnTo>
                  <a:pt x="0" y="226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759688" y="578900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2270"/>
                </a:moveTo>
                <a:lnTo>
                  <a:pt x="3966" y="2270"/>
                </a:lnTo>
                <a:lnTo>
                  <a:pt x="3966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745140" y="578627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824"/>
                </a:moveTo>
                <a:lnTo>
                  <a:pt x="3971" y="1824"/>
                </a:lnTo>
                <a:lnTo>
                  <a:pt x="3971" y="0"/>
                </a:lnTo>
                <a:lnTo>
                  <a:pt x="446" y="0"/>
                </a:lnTo>
                <a:lnTo>
                  <a:pt x="0" y="182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739859" y="578627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824"/>
                </a:moveTo>
                <a:lnTo>
                  <a:pt x="3956" y="1824"/>
                </a:lnTo>
                <a:lnTo>
                  <a:pt x="4403" y="0"/>
                </a:lnTo>
                <a:lnTo>
                  <a:pt x="431" y="0"/>
                </a:lnTo>
                <a:lnTo>
                  <a:pt x="0" y="182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744694" y="5788547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824"/>
                </a:moveTo>
                <a:lnTo>
                  <a:pt x="3971" y="1824"/>
                </a:lnTo>
                <a:lnTo>
                  <a:pt x="4418" y="0"/>
                </a:lnTo>
                <a:lnTo>
                  <a:pt x="446" y="0"/>
                </a:lnTo>
                <a:lnTo>
                  <a:pt x="0" y="182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739413" y="5788547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824"/>
                </a:moveTo>
                <a:lnTo>
                  <a:pt x="3971" y="1824"/>
                </a:lnTo>
                <a:lnTo>
                  <a:pt x="4403" y="0"/>
                </a:lnTo>
                <a:lnTo>
                  <a:pt x="446" y="0"/>
                </a:lnTo>
                <a:lnTo>
                  <a:pt x="0" y="182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755286" y="5798096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268"/>
                </a:moveTo>
                <a:lnTo>
                  <a:pt x="4849" y="2268"/>
                </a:lnTo>
                <a:lnTo>
                  <a:pt x="4849" y="0"/>
                </a:lnTo>
                <a:lnTo>
                  <a:pt x="431" y="0"/>
                </a:lnTo>
                <a:lnTo>
                  <a:pt x="0" y="226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749990" y="579809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2270"/>
                </a:moveTo>
                <a:lnTo>
                  <a:pt x="4407" y="2270"/>
                </a:lnTo>
                <a:lnTo>
                  <a:pt x="4407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755286" y="5801267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270"/>
                </a:moveTo>
                <a:lnTo>
                  <a:pt x="4848" y="2270"/>
                </a:lnTo>
                <a:lnTo>
                  <a:pt x="4848" y="0"/>
                </a:lnTo>
                <a:lnTo>
                  <a:pt x="0" y="0"/>
                </a:lnTo>
                <a:lnTo>
                  <a:pt x="0" y="2270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749543" y="5801269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2268"/>
                </a:moveTo>
                <a:lnTo>
                  <a:pt x="4418" y="2268"/>
                </a:lnTo>
                <a:lnTo>
                  <a:pt x="4849" y="0"/>
                </a:lnTo>
                <a:lnTo>
                  <a:pt x="446" y="0"/>
                </a:lnTo>
                <a:lnTo>
                  <a:pt x="0" y="226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754839" y="5804442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2728"/>
                </a:moveTo>
                <a:lnTo>
                  <a:pt x="4849" y="2728"/>
                </a:lnTo>
                <a:lnTo>
                  <a:pt x="4849" y="0"/>
                </a:lnTo>
                <a:lnTo>
                  <a:pt x="446" y="0"/>
                </a:lnTo>
                <a:lnTo>
                  <a:pt x="0" y="272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49112" y="5804442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2728"/>
                </a:moveTo>
                <a:lnTo>
                  <a:pt x="4849" y="2728"/>
                </a:lnTo>
                <a:lnTo>
                  <a:pt x="4849" y="0"/>
                </a:lnTo>
                <a:lnTo>
                  <a:pt x="431" y="0"/>
                </a:lnTo>
                <a:lnTo>
                  <a:pt x="0" y="272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771589" y="579173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755" y="0"/>
                </a:moveTo>
                <a:lnTo>
                  <a:pt x="446" y="0"/>
                </a:lnTo>
                <a:lnTo>
                  <a:pt x="0" y="444"/>
                </a:lnTo>
                <a:lnTo>
                  <a:pt x="0" y="1364"/>
                </a:lnTo>
                <a:lnTo>
                  <a:pt x="2647" y="1364"/>
                </a:lnTo>
                <a:lnTo>
                  <a:pt x="2647" y="444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772035" y="579354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55" y="0"/>
                </a:moveTo>
                <a:lnTo>
                  <a:pt x="431" y="0"/>
                </a:lnTo>
                <a:lnTo>
                  <a:pt x="0" y="459"/>
                </a:lnTo>
                <a:lnTo>
                  <a:pt x="0" y="1364"/>
                </a:lnTo>
                <a:lnTo>
                  <a:pt x="431" y="1824"/>
                </a:lnTo>
                <a:lnTo>
                  <a:pt x="1755" y="1824"/>
                </a:lnTo>
                <a:lnTo>
                  <a:pt x="2201" y="1364"/>
                </a:lnTo>
                <a:lnTo>
                  <a:pt x="2201" y="459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768495" y="579173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770" y="0"/>
                </a:moveTo>
                <a:lnTo>
                  <a:pt x="446" y="0"/>
                </a:lnTo>
                <a:lnTo>
                  <a:pt x="0" y="444"/>
                </a:lnTo>
                <a:lnTo>
                  <a:pt x="0" y="1364"/>
                </a:lnTo>
                <a:lnTo>
                  <a:pt x="2647" y="1364"/>
                </a:lnTo>
                <a:lnTo>
                  <a:pt x="2647" y="444"/>
                </a:lnTo>
                <a:lnTo>
                  <a:pt x="1770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768941" y="579354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70" y="0"/>
                </a:moveTo>
                <a:lnTo>
                  <a:pt x="446" y="0"/>
                </a:lnTo>
                <a:lnTo>
                  <a:pt x="0" y="459"/>
                </a:lnTo>
                <a:lnTo>
                  <a:pt x="0" y="1364"/>
                </a:lnTo>
                <a:lnTo>
                  <a:pt x="446" y="1824"/>
                </a:lnTo>
                <a:lnTo>
                  <a:pt x="1770" y="1824"/>
                </a:lnTo>
                <a:lnTo>
                  <a:pt x="2201" y="1364"/>
                </a:lnTo>
                <a:lnTo>
                  <a:pt x="2201" y="459"/>
                </a:lnTo>
                <a:lnTo>
                  <a:pt x="1770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765416" y="579173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201" y="0"/>
                </a:moveTo>
                <a:lnTo>
                  <a:pt x="877" y="0"/>
                </a:lnTo>
                <a:lnTo>
                  <a:pt x="0" y="444"/>
                </a:lnTo>
                <a:lnTo>
                  <a:pt x="0" y="1364"/>
                </a:lnTo>
                <a:lnTo>
                  <a:pt x="2647" y="1364"/>
                </a:lnTo>
                <a:lnTo>
                  <a:pt x="2647" y="444"/>
                </a:lnTo>
                <a:lnTo>
                  <a:pt x="2201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765862" y="579354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55" y="0"/>
                </a:moveTo>
                <a:lnTo>
                  <a:pt x="431" y="0"/>
                </a:lnTo>
                <a:lnTo>
                  <a:pt x="0" y="459"/>
                </a:lnTo>
                <a:lnTo>
                  <a:pt x="0" y="1364"/>
                </a:lnTo>
                <a:lnTo>
                  <a:pt x="431" y="1824"/>
                </a:lnTo>
                <a:lnTo>
                  <a:pt x="1755" y="1824"/>
                </a:lnTo>
                <a:lnTo>
                  <a:pt x="2201" y="1364"/>
                </a:lnTo>
                <a:lnTo>
                  <a:pt x="2201" y="459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762336" y="579173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201" y="0"/>
                </a:moveTo>
                <a:lnTo>
                  <a:pt x="877" y="0"/>
                </a:lnTo>
                <a:lnTo>
                  <a:pt x="0" y="444"/>
                </a:lnTo>
                <a:lnTo>
                  <a:pt x="0" y="1364"/>
                </a:lnTo>
                <a:lnTo>
                  <a:pt x="2632" y="1364"/>
                </a:lnTo>
                <a:lnTo>
                  <a:pt x="2632" y="444"/>
                </a:lnTo>
                <a:lnTo>
                  <a:pt x="2201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762768" y="579354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70" y="0"/>
                </a:moveTo>
                <a:lnTo>
                  <a:pt x="446" y="0"/>
                </a:lnTo>
                <a:lnTo>
                  <a:pt x="0" y="459"/>
                </a:lnTo>
                <a:lnTo>
                  <a:pt x="0" y="1364"/>
                </a:lnTo>
                <a:lnTo>
                  <a:pt x="446" y="1824"/>
                </a:lnTo>
                <a:lnTo>
                  <a:pt x="1770" y="1824"/>
                </a:lnTo>
                <a:lnTo>
                  <a:pt x="2201" y="1364"/>
                </a:lnTo>
                <a:lnTo>
                  <a:pt x="2201" y="459"/>
                </a:lnTo>
                <a:lnTo>
                  <a:pt x="1770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59688" y="5791735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55" y="0"/>
                </a:moveTo>
                <a:lnTo>
                  <a:pt x="446" y="0"/>
                </a:lnTo>
                <a:lnTo>
                  <a:pt x="0" y="444"/>
                </a:lnTo>
                <a:lnTo>
                  <a:pt x="0" y="1364"/>
                </a:lnTo>
                <a:lnTo>
                  <a:pt x="2201" y="1364"/>
                </a:lnTo>
                <a:lnTo>
                  <a:pt x="2201" y="444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759242" y="579354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201" y="0"/>
                </a:moveTo>
                <a:lnTo>
                  <a:pt x="892" y="0"/>
                </a:lnTo>
                <a:lnTo>
                  <a:pt x="0" y="459"/>
                </a:lnTo>
                <a:lnTo>
                  <a:pt x="0" y="1364"/>
                </a:lnTo>
                <a:lnTo>
                  <a:pt x="892" y="1824"/>
                </a:lnTo>
                <a:lnTo>
                  <a:pt x="2201" y="1824"/>
                </a:lnTo>
                <a:lnTo>
                  <a:pt x="2647" y="1364"/>
                </a:lnTo>
                <a:lnTo>
                  <a:pt x="2647" y="459"/>
                </a:lnTo>
                <a:lnTo>
                  <a:pt x="2201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746911" y="579809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55" y="0"/>
                </a:moveTo>
                <a:lnTo>
                  <a:pt x="431" y="0"/>
                </a:lnTo>
                <a:lnTo>
                  <a:pt x="0" y="444"/>
                </a:lnTo>
                <a:lnTo>
                  <a:pt x="0" y="1348"/>
                </a:lnTo>
                <a:lnTo>
                  <a:pt x="2201" y="1348"/>
                </a:lnTo>
                <a:lnTo>
                  <a:pt x="2201" y="444"/>
                </a:lnTo>
                <a:lnTo>
                  <a:pt x="175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746464" y="5799905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70" y="0"/>
                </a:moveTo>
                <a:lnTo>
                  <a:pt x="877" y="0"/>
                </a:lnTo>
                <a:lnTo>
                  <a:pt x="0" y="904"/>
                </a:lnTo>
                <a:lnTo>
                  <a:pt x="0" y="1364"/>
                </a:lnTo>
                <a:lnTo>
                  <a:pt x="2201" y="1364"/>
                </a:lnTo>
                <a:lnTo>
                  <a:pt x="2201" y="459"/>
                </a:lnTo>
                <a:lnTo>
                  <a:pt x="1770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744263" y="579809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55" y="0"/>
                </a:moveTo>
                <a:lnTo>
                  <a:pt x="431" y="0"/>
                </a:lnTo>
                <a:lnTo>
                  <a:pt x="0" y="444"/>
                </a:lnTo>
                <a:lnTo>
                  <a:pt x="0" y="1348"/>
                </a:lnTo>
                <a:lnTo>
                  <a:pt x="2201" y="1348"/>
                </a:lnTo>
                <a:lnTo>
                  <a:pt x="2201" y="444"/>
                </a:lnTo>
                <a:lnTo>
                  <a:pt x="175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743816" y="5799905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70" y="0"/>
                </a:moveTo>
                <a:lnTo>
                  <a:pt x="877" y="0"/>
                </a:lnTo>
                <a:lnTo>
                  <a:pt x="0" y="459"/>
                </a:lnTo>
                <a:lnTo>
                  <a:pt x="0" y="1364"/>
                </a:lnTo>
                <a:lnTo>
                  <a:pt x="2201" y="1364"/>
                </a:lnTo>
                <a:lnTo>
                  <a:pt x="2201" y="459"/>
                </a:lnTo>
                <a:lnTo>
                  <a:pt x="1770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741615" y="579809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70" y="0"/>
                </a:moveTo>
                <a:lnTo>
                  <a:pt x="446" y="0"/>
                </a:lnTo>
                <a:lnTo>
                  <a:pt x="0" y="444"/>
                </a:lnTo>
                <a:lnTo>
                  <a:pt x="0" y="1348"/>
                </a:lnTo>
                <a:lnTo>
                  <a:pt x="1770" y="1348"/>
                </a:lnTo>
                <a:lnTo>
                  <a:pt x="2201" y="904"/>
                </a:lnTo>
                <a:lnTo>
                  <a:pt x="2201" y="444"/>
                </a:lnTo>
                <a:lnTo>
                  <a:pt x="1770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741169" y="5799905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70" y="0"/>
                </a:moveTo>
                <a:lnTo>
                  <a:pt x="446" y="0"/>
                </a:lnTo>
                <a:lnTo>
                  <a:pt x="0" y="459"/>
                </a:lnTo>
                <a:lnTo>
                  <a:pt x="0" y="1364"/>
                </a:lnTo>
                <a:lnTo>
                  <a:pt x="2216" y="1364"/>
                </a:lnTo>
                <a:lnTo>
                  <a:pt x="2216" y="459"/>
                </a:lnTo>
                <a:lnTo>
                  <a:pt x="1770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738967" y="579809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70" y="0"/>
                </a:moveTo>
                <a:lnTo>
                  <a:pt x="446" y="0"/>
                </a:lnTo>
                <a:lnTo>
                  <a:pt x="0" y="444"/>
                </a:lnTo>
                <a:lnTo>
                  <a:pt x="0" y="1348"/>
                </a:lnTo>
                <a:lnTo>
                  <a:pt x="1770" y="1348"/>
                </a:lnTo>
                <a:lnTo>
                  <a:pt x="2201" y="904"/>
                </a:lnTo>
                <a:lnTo>
                  <a:pt x="2201" y="444"/>
                </a:lnTo>
                <a:lnTo>
                  <a:pt x="1770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738535" y="5799905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55" y="0"/>
                </a:moveTo>
                <a:lnTo>
                  <a:pt x="431" y="0"/>
                </a:lnTo>
                <a:lnTo>
                  <a:pt x="0" y="459"/>
                </a:lnTo>
                <a:lnTo>
                  <a:pt x="0" y="1364"/>
                </a:lnTo>
                <a:lnTo>
                  <a:pt x="2201" y="1364"/>
                </a:lnTo>
                <a:lnTo>
                  <a:pt x="2201" y="459"/>
                </a:lnTo>
                <a:lnTo>
                  <a:pt x="175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762768" y="579717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770" y="0"/>
                </a:moveTo>
                <a:lnTo>
                  <a:pt x="446" y="0"/>
                </a:lnTo>
                <a:lnTo>
                  <a:pt x="0" y="459"/>
                </a:lnTo>
                <a:lnTo>
                  <a:pt x="0" y="1364"/>
                </a:lnTo>
                <a:lnTo>
                  <a:pt x="446" y="1824"/>
                </a:lnTo>
                <a:lnTo>
                  <a:pt x="1770" y="1824"/>
                </a:lnTo>
                <a:lnTo>
                  <a:pt x="2201" y="1364"/>
                </a:lnTo>
                <a:lnTo>
                  <a:pt x="2201" y="459"/>
                </a:lnTo>
                <a:lnTo>
                  <a:pt x="1770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765862" y="579717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755" y="0"/>
                </a:moveTo>
                <a:lnTo>
                  <a:pt x="431" y="0"/>
                </a:lnTo>
                <a:lnTo>
                  <a:pt x="0" y="459"/>
                </a:lnTo>
                <a:lnTo>
                  <a:pt x="0" y="1364"/>
                </a:lnTo>
                <a:lnTo>
                  <a:pt x="431" y="1824"/>
                </a:lnTo>
                <a:lnTo>
                  <a:pt x="2201" y="1824"/>
                </a:lnTo>
                <a:lnTo>
                  <a:pt x="2632" y="1364"/>
                </a:lnTo>
                <a:lnTo>
                  <a:pt x="2632" y="459"/>
                </a:lnTo>
                <a:lnTo>
                  <a:pt x="175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762768" y="579944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647" y="0"/>
                </a:moveTo>
                <a:lnTo>
                  <a:pt x="0" y="0"/>
                </a:lnTo>
                <a:lnTo>
                  <a:pt x="0" y="1364"/>
                </a:lnTo>
                <a:lnTo>
                  <a:pt x="2647" y="1364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765862" y="579944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632" y="0"/>
                </a:moveTo>
                <a:lnTo>
                  <a:pt x="0" y="0"/>
                </a:lnTo>
                <a:lnTo>
                  <a:pt x="0" y="1364"/>
                </a:lnTo>
                <a:lnTo>
                  <a:pt x="2632" y="1364"/>
                </a:lnTo>
                <a:lnTo>
                  <a:pt x="2632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762768" y="580172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647" y="0"/>
                </a:moveTo>
                <a:lnTo>
                  <a:pt x="0" y="0"/>
                </a:lnTo>
                <a:lnTo>
                  <a:pt x="0" y="1348"/>
                </a:lnTo>
                <a:lnTo>
                  <a:pt x="446" y="1808"/>
                </a:lnTo>
                <a:lnTo>
                  <a:pt x="2201" y="1808"/>
                </a:lnTo>
                <a:lnTo>
                  <a:pt x="2647" y="1348"/>
                </a:lnTo>
                <a:lnTo>
                  <a:pt x="264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765862" y="580172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632" y="0"/>
                </a:moveTo>
                <a:lnTo>
                  <a:pt x="0" y="0"/>
                </a:lnTo>
                <a:lnTo>
                  <a:pt x="0" y="904"/>
                </a:lnTo>
                <a:lnTo>
                  <a:pt x="877" y="1808"/>
                </a:lnTo>
                <a:lnTo>
                  <a:pt x="2201" y="1808"/>
                </a:lnTo>
                <a:lnTo>
                  <a:pt x="3079" y="1348"/>
                </a:lnTo>
                <a:lnTo>
                  <a:pt x="2632" y="904"/>
                </a:lnTo>
                <a:lnTo>
                  <a:pt x="2632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727512" y="5811267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79" h="3175">
                <a:moveTo>
                  <a:pt x="0" y="2725"/>
                </a:moveTo>
                <a:lnTo>
                  <a:pt x="68317" y="2725"/>
                </a:lnTo>
                <a:lnTo>
                  <a:pt x="68317" y="0"/>
                </a:lnTo>
                <a:lnTo>
                  <a:pt x="0" y="0"/>
                </a:lnTo>
                <a:lnTo>
                  <a:pt x="0" y="2725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737643" y="5749490"/>
            <a:ext cx="47625" cy="20955"/>
          </a:xfrm>
          <a:custGeom>
            <a:avLst/>
            <a:gdLst/>
            <a:ahLst/>
            <a:cxnLst/>
            <a:rect l="l" t="t" r="r" b="b"/>
            <a:pathLst>
              <a:path w="47625" h="20954">
                <a:moveTo>
                  <a:pt x="41874" y="0"/>
                </a:moveTo>
                <a:lnTo>
                  <a:pt x="5741" y="0"/>
                </a:lnTo>
                <a:lnTo>
                  <a:pt x="0" y="20448"/>
                </a:lnTo>
                <a:lnTo>
                  <a:pt x="47602" y="20448"/>
                </a:lnTo>
                <a:lnTo>
                  <a:pt x="41874" y="0"/>
                </a:lnTo>
                <a:close/>
              </a:path>
            </a:pathLst>
          </a:custGeom>
          <a:solidFill>
            <a:srgbClr val="70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740737" y="5751314"/>
            <a:ext cx="41910" cy="17780"/>
          </a:xfrm>
          <a:custGeom>
            <a:avLst/>
            <a:gdLst/>
            <a:ahLst/>
            <a:cxnLst/>
            <a:rect l="l" t="t" r="r" b="b"/>
            <a:pathLst>
              <a:path w="41910" h="17779">
                <a:moveTo>
                  <a:pt x="36579" y="0"/>
                </a:moveTo>
                <a:lnTo>
                  <a:pt x="4849" y="0"/>
                </a:lnTo>
                <a:lnTo>
                  <a:pt x="0" y="17704"/>
                </a:lnTo>
                <a:lnTo>
                  <a:pt x="41874" y="17704"/>
                </a:lnTo>
                <a:lnTo>
                  <a:pt x="36579" y="0"/>
                </a:lnTo>
                <a:close/>
              </a:path>
            </a:pathLst>
          </a:custGeom>
          <a:solidFill>
            <a:srgbClr val="0D8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758811" y="5752218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7181" y="0"/>
                </a:moveTo>
                <a:lnTo>
                  <a:pt x="431" y="0"/>
                </a:lnTo>
                <a:lnTo>
                  <a:pt x="0" y="7265"/>
                </a:lnTo>
                <a:lnTo>
                  <a:pt x="18951" y="7265"/>
                </a:lnTo>
                <a:lnTo>
                  <a:pt x="17181" y="0"/>
                </a:lnTo>
                <a:close/>
              </a:path>
            </a:pathLst>
          </a:custGeom>
          <a:solidFill>
            <a:srgbClr val="086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742939" y="5759944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8505" y="0"/>
                </a:moveTo>
                <a:lnTo>
                  <a:pt x="2201" y="0"/>
                </a:lnTo>
                <a:lnTo>
                  <a:pt x="0" y="7710"/>
                </a:lnTo>
                <a:lnTo>
                  <a:pt x="18505" y="7710"/>
                </a:lnTo>
                <a:lnTo>
                  <a:pt x="18505" y="0"/>
                </a:lnTo>
                <a:close/>
              </a:path>
            </a:pathLst>
          </a:custGeom>
          <a:solidFill>
            <a:srgbClr val="086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73345" y="575267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4"/>
                </a:moveTo>
                <a:lnTo>
                  <a:pt x="2216" y="904"/>
                </a:lnTo>
                <a:lnTo>
                  <a:pt x="1770" y="0"/>
                </a:lnTo>
                <a:lnTo>
                  <a:pt x="0" y="0"/>
                </a:lnTo>
                <a:lnTo>
                  <a:pt x="0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773345" y="575403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773791" y="575494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4"/>
                </a:moveTo>
                <a:lnTo>
                  <a:pt x="2201" y="904"/>
                </a:lnTo>
                <a:lnTo>
                  <a:pt x="1770" y="0"/>
                </a:lnTo>
                <a:lnTo>
                  <a:pt x="0" y="0"/>
                </a:lnTo>
                <a:lnTo>
                  <a:pt x="0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773791" y="5756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446" y="904"/>
                </a:moveTo>
                <a:lnTo>
                  <a:pt x="2647" y="904"/>
                </a:lnTo>
                <a:lnTo>
                  <a:pt x="2201" y="0"/>
                </a:lnTo>
                <a:lnTo>
                  <a:pt x="0" y="0"/>
                </a:lnTo>
                <a:lnTo>
                  <a:pt x="446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774237" y="5757671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770265" y="575267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446" y="904"/>
                </a:moveTo>
                <a:lnTo>
                  <a:pt x="2201" y="904"/>
                </a:lnTo>
                <a:lnTo>
                  <a:pt x="2201" y="0"/>
                </a:lnTo>
                <a:lnTo>
                  <a:pt x="0" y="0"/>
                </a:lnTo>
                <a:lnTo>
                  <a:pt x="446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770711" y="575403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770711" y="575494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431" y="904"/>
                </a:moveTo>
                <a:lnTo>
                  <a:pt x="2201" y="904"/>
                </a:lnTo>
                <a:lnTo>
                  <a:pt x="2201" y="0"/>
                </a:lnTo>
                <a:lnTo>
                  <a:pt x="0" y="0"/>
                </a:lnTo>
                <a:lnTo>
                  <a:pt x="431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771143" y="575630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771143" y="5757671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748666" y="575585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459"/>
                </a:moveTo>
                <a:lnTo>
                  <a:pt x="2201" y="459"/>
                </a:lnTo>
                <a:lnTo>
                  <a:pt x="2201" y="0"/>
                </a:lnTo>
                <a:lnTo>
                  <a:pt x="446" y="0"/>
                </a:lnTo>
                <a:lnTo>
                  <a:pt x="0" y="459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748666" y="575676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748234" y="5758116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745587" y="575585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0" y="459"/>
                </a:moveTo>
                <a:lnTo>
                  <a:pt x="2201" y="459"/>
                </a:lnTo>
                <a:lnTo>
                  <a:pt x="2647" y="0"/>
                </a:lnTo>
                <a:lnTo>
                  <a:pt x="431" y="0"/>
                </a:lnTo>
                <a:lnTo>
                  <a:pt x="0" y="459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745587" y="5756767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08"/>
                </a:moveTo>
                <a:lnTo>
                  <a:pt x="2203" y="908"/>
                </a:lnTo>
                <a:lnTo>
                  <a:pt x="220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745140" y="575812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904"/>
                </a:moveTo>
                <a:lnTo>
                  <a:pt x="2201" y="904"/>
                </a:lnTo>
                <a:lnTo>
                  <a:pt x="2647" y="0"/>
                </a:lnTo>
                <a:lnTo>
                  <a:pt x="446" y="0"/>
                </a:lnTo>
                <a:lnTo>
                  <a:pt x="0" y="90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773345" y="5759944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446" y="3172"/>
                </a:moveTo>
                <a:lnTo>
                  <a:pt x="5295" y="3172"/>
                </a:lnTo>
                <a:lnTo>
                  <a:pt x="4849" y="0"/>
                </a:lnTo>
                <a:lnTo>
                  <a:pt x="0" y="0"/>
                </a:lnTo>
                <a:lnTo>
                  <a:pt x="446" y="317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773791" y="576402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5295" y="0"/>
                </a:moveTo>
                <a:lnTo>
                  <a:pt x="0" y="0"/>
                </a:lnTo>
                <a:lnTo>
                  <a:pt x="877" y="3632"/>
                </a:lnTo>
                <a:lnTo>
                  <a:pt x="6173" y="3632"/>
                </a:lnTo>
                <a:lnTo>
                  <a:pt x="5295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767617" y="5759944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3172"/>
                </a:moveTo>
                <a:lnTo>
                  <a:pt x="4849" y="3172"/>
                </a:lnTo>
                <a:lnTo>
                  <a:pt x="4418" y="0"/>
                </a:lnTo>
                <a:lnTo>
                  <a:pt x="0" y="0"/>
                </a:lnTo>
                <a:lnTo>
                  <a:pt x="0" y="317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751760" y="575539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2"/>
                </a:moveTo>
                <a:lnTo>
                  <a:pt x="5727" y="3632"/>
                </a:lnTo>
                <a:lnTo>
                  <a:pt x="6158" y="0"/>
                </a:lnTo>
                <a:lnTo>
                  <a:pt x="431" y="0"/>
                </a:lnTo>
                <a:lnTo>
                  <a:pt x="0" y="3632"/>
                </a:lnTo>
                <a:close/>
              </a:path>
            </a:pathLst>
          </a:custGeom>
          <a:solidFill>
            <a:srgbClr val="9E9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764970" y="576493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454"/>
                </a:moveTo>
                <a:lnTo>
                  <a:pt x="1763" y="454"/>
                </a:lnTo>
                <a:lnTo>
                  <a:pt x="1763" y="0"/>
                </a:lnTo>
                <a:lnTo>
                  <a:pt x="0" y="0"/>
                </a:lnTo>
                <a:lnTo>
                  <a:pt x="0" y="45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62768" y="576494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444"/>
                </a:moveTo>
                <a:lnTo>
                  <a:pt x="1770" y="444"/>
                </a:lnTo>
                <a:lnTo>
                  <a:pt x="1323" y="0"/>
                </a:lnTo>
                <a:lnTo>
                  <a:pt x="0" y="0"/>
                </a:lnTo>
                <a:lnTo>
                  <a:pt x="0" y="444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764970" y="57658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908"/>
                </a:moveTo>
                <a:lnTo>
                  <a:pt x="1763" y="908"/>
                </a:lnTo>
                <a:lnTo>
                  <a:pt x="176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762768" y="576584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908"/>
                </a:moveTo>
                <a:lnTo>
                  <a:pt x="1763" y="908"/>
                </a:lnTo>
                <a:lnTo>
                  <a:pt x="176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764970" y="57667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908"/>
                </a:moveTo>
                <a:lnTo>
                  <a:pt x="1763" y="908"/>
                </a:lnTo>
                <a:lnTo>
                  <a:pt x="176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762768" y="576674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908"/>
                </a:moveTo>
                <a:lnTo>
                  <a:pt x="1763" y="908"/>
                </a:lnTo>
                <a:lnTo>
                  <a:pt x="1763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756594" y="57540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6" y="0"/>
                </a:moveTo>
                <a:lnTo>
                  <a:pt x="0" y="1364"/>
                </a:lnTo>
                <a:lnTo>
                  <a:pt x="1323" y="1364"/>
                </a:lnTo>
                <a:lnTo>
                  <a:pt x="1323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757041" y="575221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08"/>
                </a:moveTo>
                <a:lnTo>
                  <a:pt x="881" y="908"/>
                </a:lnTo>
                <a:lnTo>
                  <a:pt x="881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755286" y="575402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362"/>
                </a:moveTo>
                <a:lnTo>
                  <a:pt x="881" y="1362"/>
                </a:lnTo>
                <a:lnTo>
                  <a:pt x="881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755286" y="575221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908"/>
                </a:moveTo>
                <a:lnTo>
                  <a:pt x="1322" y="908"/>
                </a:lnTo>
                <a:lnTo>
                  <a:pt x="1322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753515" y="57540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364"/>
                </a:lnTo>
                <a:lnTo>
                  <a:pt x="877" y="1364"/>
                </a:lnTo>
                <a:lnTo>
                  <a:pt x="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753515" y="575221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446" y="0"/>
                </a:moveTo>
                <a:lnTo>
                  <a:pt x="0" y="904"/>
                </a:lnTo>
                <a:lnTo>
                  <a:pt x="1323" y="904"/>
                </a:lnTo>
                <a:lnTo>
                  <a:pt x="1323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750436" y="576538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31" y="0"/>
                </a:moveTo>
                <a:lnTo>
                  <a:pt x="0" y="1364"/>
                </a:lnTo>
                <a:lnTo>
                  <a:pt x="1323" y="1364"/>
                </a:lnTo>
                <a:lnTo>
                  <a:pt x="1755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750867" y="576357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362"/>
                </a:moveTo>
                <a:lnTo>
                  <a:pt x="1322" y="1362"/>
                </a:lnTo>
                <a:lnTo>
                  <a:pt x="1322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748666" y="57653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362"/>
                </a:moveTo>
                <a:lnTo>
                  <a:pt x="1322" y="1362"/>
                </a:lnTo>
                <a:lnTo>
                  <a:pt x="1322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48666" y="576357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6" y="0"/>
                </a:moveTo>
                <a:lnTo>
                  <a:pt x="0" y="1364"/>
                </a:lnTo>
                <a:lnTo>
                  <a:pt x="1323" y="1364"/>
                </a:lnTo>
                <a:lnTo>
                  <a:pt x="1770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746464" y="576538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6" y="0"/>
                </a:moveTo>
                <a:lnTo>
                  <a:pt x="0" y="1364"/>
                </a:lnTo>
                <a:lnTo>
                  <a:pt x="1323" y="1364"/>
                </a:lnTo>
                <a:lnTo>
                  <a:pt x="1770" y="0"/>
                </a:lnTo>
                <a:lnTo>
                  <a:pt x="446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746911" y="576357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31" y="0"/>
                </a:moveTo>
                <a:lnTo>
                  <a:pt x="0" y="1364"/>
                </a:lnTo>
                <a:lnTo>
                  <a:pt x="1323" y="1364"/>
                </a:lnTo>
                <a:lnTo>
                  <a:pt x="1755" y="0"/>
                </a:lnTo>
                <a:lnTo>
                  <a:pt x="431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744694" y="57653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362"/>
                </a:moveTo>
                <a:lnTo>
                  <a:pt x="1322" y="1362"/>
                </a:lnTo>
                <a:lnTo>
                  <a:pt x="1322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745140" y="576357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362"/>
                </a:moveTo>
                <a:lnTo>
                  <a:pt x="1322" y="1362"/>
                </a:lnTo>
                <a:lnTo>
                  <a:pt x="1322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767617" y="576402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5295" y="0"/>
                </a:moveTo>
                <a:lnTo>
                  <a:pt x="0" y="0"/>
                </a:lnTo>
                <a:lnTo>
                  <a:pt x="446" y="3632"/>
                </a:lnTo>
                <a:lnTo>
                  <a:pt x="5727" y="3632"/>
                </a:lnTo>
                <a:lnTo>
                  <a:pt x="5295" y="0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767186" y="575266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2644" y="1362"/>
                </a:lnTo>
                <a:lnTo>
                  <a:pt x="2644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763660" y="575266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2644" y="1362"/>
                </a:lnTo>
                <a:lnTo>
                  <a:pt x="2644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760135" y="575267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48"/>
                </a:moveTo>
                <a:lnTo>
                  <a:pt x="3079" y="1348"/>
                </a:lnTo>
                <a:lnTo>
                  <a:pt x="2632" y="0"/>
                </a:lnTo>
                <a:lnTo>
                  <a:pt x="0" y="0"/>
                </a:lnTo>
                <a:lnTo>
                  <a:pt x="0" y="1348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767186" y="575448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4"/>
                </a:moveTo>
                <a:lnTo>
                  <a:pt x="3079" y="1364"/>
                </a:lnTo>
                <a:lnTo>
                  <a:pt x="2632" y="0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763660" y="575448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4"/>
                </a:moveTo>
                <a:lnTo>
                  <a:pt x="3079" y="1364"/>
                </a:lnTo>
                <a:lnTo>
                  <a:pt x="2632" y="0"/>
                </a:lnTo>
                <a:lnTo>
                  <a:pt x="0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760135" y="575448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3085" y="1362"/>
                </a:lnTo>
                <a:lnTo>
                  <a:pt x="3085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749990" y="575221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4"/>
                </a:moveTo>
                <a:lnTo>
                  <a:pt x="2647" y="1364"/>
                </a:lnTo>
                <a:lnTo>
                  <a:pt x="3079" y="0"/>
                </a:lnTo>
                <a:lnTo>
                  <a:pt x="446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746464" y="575221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4"/>
                </a:moveTo>
                <a:lnTo>
                  <a:pt x="2647" y="1364"/>
                </a:lnTo>
                <a:lnTo>
                  <a:pt x="3079" y="0"/>
                </a:lnTo>
                <a:lnTo>
                  <a:pt x="446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749543" y="575402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4"/>
                </a:moveTo>
                <a:lnTo>
                  <a:pt x="3094" y="1364"/>
                </a:lnTo>
                <a:lnTo>
                  <a:pt x="3094" y="0"/>
                </a:lnTo>
                <a:lnTo>
                  <a:pt x="446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746018" y="575402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4"/>
                </a:moveTo>
                <a:lnTo>
                  <a:pt x="3094" y="1364"/>
                </a:lnTo>
                <a:lnTo>
                  <a:pt x="3094" y="0"/>
                </a:lnTo>
                <a:lnTo>
                  <a:pt x="446" y="0"/>
                </a:lnTo>
                <a:lnTo>
                  <a:pt x="0" y="136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757487" y="576085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3085" y="1362"/>
                </a:lnTo>
                <a:lnTo>
                  <a:pt x="3085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753515" y="576085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362"/>
                </a:moveTo>
                <a:lnTo>
                  <a:pt x="3085" y="1362"/>
                </a:lnTo>
                <a:lnTo>
                  <a:pt x="3085" y="0"/>
                </a:lnTo>
                <a:lnTo>
                  <a:pt x="0" y="0"/>
                </a:lnTo>
                <a:lnTo>
                  <a:pt x="0" y="1362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757041" y="5762664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816"/>
                </a:moveTo>
                <a:lnTo>
                  <a:pt x="3526" y="1816"/>
                </a:lnTo>
                <a:lnTo>
                  <a:pt x="3526" y="0"/>
                </a:lnTo>
                <a:lnTo>
                  <a:pt x="0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753069" y="5762657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824"/>
                </a:moveTo>
                <a:lnTo>
                  <a:pt x="3525" y="1824"/>
                </a:lnTo>
                <a:lnTo>
                  <a:pt x="3525" y="0"/>
                </a:lnTo>
                <a:lnTo>
                  <a:pt x="446" y="0"/>
                </a:lnTo>
                <a:lnTo>
                  <a:pt x="0" y="1824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757041" y="5764933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0" y="1816"/>
                </a:moveTo>
                <a:lnTo>
                  <a:pt x="3526" y="1816"/>
                </a:lnTo>
                <a:lnTo>
                  <a:pt x="3526" y="0"/>
                </a:lnTo>
                <a:lnTo>
                  <a:pt x="0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753069" y="576493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816"/>
                </a:moveTo>
                <a:lnTo>
                  <a:pt x="3085" y="1816"/>
                </a:lnTo>
                <a:lnTo>
                  <a:pt x="3085" y="0"/>
                </a:lnTo>
                <a:lnTo>
                  <a:pt x="0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79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768495" y="57563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70" y="0"/>
                </a:moveTo>
                <a:lnTo>
                  <a:pt x="0" y="0"/>
                </a:lnTo>
                <a:lnTo>
                  <a:pt x="0" y="904"/>
                </a:lnTo>
                <a:lnTo>
                  <a:pt x="1770" y="904"/>
                </a:lnTo>
                <a:lnTo>
                  <a:pt x="1770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768941" y="57576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70" y="0"/>
                </a:moveTo>
                <a:lnTo>
                  <a:pt x="0" y="0"/>
                </a:lnTo>
                <a:lnTo>
                  <a:pt x="0" y="904"/>
                </a:lnTo>
                <a:lnTo>
                  <a:pt x="1770" y="904"/>
                </a:lnTo>
                <a:lnTo>
                  <a:pt x="1770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766293" y="57563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70" y="0"/>
                </a:moveTo>
                <a:lnTo>
                  <a:pt x="0" y="0"/>
                </a:lnTo>
                <a:lnTo>
                  <a:pt x="446" y="444"/>
                </a:lnTo>
                <a:lnTo>
                  <a:pt x="446" y="904"/>
                </a:lnTo>
                <a:lnTo>
                  <a:pt x="1770" y="904"/>
                </a:lnTo>
                <a:lnTo>
                  <a:pt x="1770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766740" y="57576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55" y="0"/>
                </a:moveTo>
                <a:lnTo>
                  <a:pt x="0" y="0"/>
                </a:lnTo>
                <a:lnTo>
                  <a:pt x="0" y="904"/>
                </a:lnTo>
                <a:lnTo>
                  <a:pt x="1755" y="904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764538" y="57563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323" y="0"/>
                </a:moveTo>
                <a:lnTo>
                  <a:pt x="0" y="0"/>
                </a:lnTo>
                <a:lnTo>
                  <a:pt x="0" y="904"/>
                </a:lnTo>
                <a:lnTo>
                  <a:pt x="1755" y="904"/>
                </a:lnTo>
                <a:lnTo>
                  <a:pt x="1323" y="444"/>
                </a:lnTo>
                <a:lnTo>
                  <a:pt x="1323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764538" y="57576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55" y="0"/>
                </a:moveTo>
                <a:lnTo>
                  <a:pt x="0" y="0"/>
                </a:lnTo>
                <a:lnTo>
                  <a:pt x="0" y="904"/>
                </a:lnTo>
                <a:lnTo>
                  <a:pt x="1755" y="904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762336" y="57563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55" y="0"/>
                </a:moveTo>
                <a:lnTo>
                  <a:pt x="0" y="0"/>
                </a:lnTo>
                <a:lnTo>
                  <a:pt x="0" y="904"/>
                </a:lnTo>
                <a:lnTo>
                  <a:pt x="1755" y="904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762336" y="57576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55" y="0"/>
                </a:moveTo>
                <a:lnTo>
                  <a:pt x="0" y="0"/>
                </a:lnTo>
                <a:lnTo>
                  <a:pt x="0" y="904"/>
                </a:lnTo>
                <a:lnTo>
                  <a:pt x="1755" y="904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760135" y="575631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55" y="0"/>
                </a:moveTo>
                <a:lnTo>
                  <a:pt x="0" y="0"/>
                </a:lnTo>
                <a:lnTo>
                  <a:pt x="0" y="904"/>
                </a:lnTo>
                <a:lnTo>
                  <a:pt x="1755" y="904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760135" y="575767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55" y="0"/>
                </a:moveTo>
                <a:lnTo>
                  <a:pt x="0" y="0"/>
                </a:lnTo>
                <a:lnTo>
                  <a:pt x="0" y="904"/>
                </a:lnTo>
                <a:lnTo>
                  <a:pt x="1755" y="904"/>
                </a:lnTo>
                <a:lnTo>
                  <a:pt x="1755" y="0"/>
                </a:lnTo>
                <a:close/>
              </a:path>
            </a:pathLst>
          </a:custGeom>
          <a:solidFill>
            <a:srgbClr val="05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751314" y="576084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323" y="0"/>
                </a:moveTo>
                <a:lnTo>
                  <a:pt x="0" y="0"/>
                </a:lnTo>
                <a:lnTo>
                  <a:pt x="0" y="459"/>
                </a:lnTo>
                <a:lnTo>
                  <a:pt x="446" y="904"/>
                </a:lnTo>
                <a:lnTo>
                  <a:pt x="877" y="904"/>
                </a:lnTo>
                <a:lnTo>
                  <a:pt x="1323" y="459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751314" y="576175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877" y="0"/>
                </a:moveTo>
                <a:lnTo>
                  <a:pt x="446" y="0"/>
                </a:lnTo>
                <a:lnTo>
                  <a:pt x="0" y="459"/>
                </a:lnTo>
                <a:lnTo>
                  <a:pt x="0" y="1364"/>
                </a:lnTo>
                <a:lnTo>
                  <a:pt x="877" y="1364"/>
                </a:lnTo>
                <a:lnTo>
                  <a:pt x="1323" y="904"/>
                </a:lnTo>
                <a:lnTo>
                  <a:pt x="1323" y="459"/>
                </a:lnTo>
                <a:lnTo>
                  <a:pt x="877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749543" y="576084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323" y="0"/>
                </a:moveTo>
                <a:lnTo>
                  <a:pt x="0" y="0"/>
                </a:lnTo>
                <a:lnTo>
                  <a:pt x="0" y="904"/>
                </a:lnTo>
                <a:lnTo>
                  <a:pt x="892" y="904"/>
                </a:lnTo>
                <a:lnTo>
                  <a:pt x="1323" y="459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749112" y="576175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23" y="0"/>
                </a:moveTo>
                <a:lnTo>
                  <a:pt x="431" y="0"/>
                </a:lnTo>
                <a:lnTo>
                  <a:pt x="0" y="459"/>
                </a:lnTo>
                <a:lnTo>
                  <a:pt x="0" y="904"/>
                </a:lnTo>
                <a:lnTo>
                  <a:pt x="431" y="1364"/>
                </a:lnTo>
                <a:lnTo>
                  <a:pt x="1323" y="1364"/>
                </a:lnTo>
                <a:lnTo>
                  <a:pt x="1755" y="904"/>
                </a:lnTo>
                <a:lnTo>
                  <a:pt x="1755" y="459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747342" y="576084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70" y="0"/>
                </a:moveTo>
                <a:lnTo>
                  <a:pt x="446" y="0"/>
                </a:lnTo>
                <a:lnTo>
                  <a:pt x="446" y="459"/>
                </a:lnTo>
                <a:lnTo>
                  <a:pt x="0" y="459"/>
                </a:lnTo>
                <a:lnTo>
                  <a:pt x="446" y="904"/>
                </a:lnTo>
                <a:lnTo>
                  <a:pt x="1323" y="904"/>
                </a:lnTo>
                <a:lnTo>
                  <a:pt x="1770" y="459"/>
                </a:lnTo>
                <a:lnTo>
                  <a:pt x="1770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747342" y="576175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23" y="0"/>
                </a:moveTo>
                <a:lnTo>
                  <a:pt x="446" y="0"/>
                </a:lnTo>
                <a:lnTo>
                  <a:pt x="0" y="459"/>
                </a:lnTo>
                <a:lnTo>
                  <a:pt x="0" y="1364"/>
                </a:lnTo>
                <a:lnTo>
                  <a:pt x="892" y="1364"/>
                </a:lnTo>
                <a:lnTo>
                  <a:pt x="1323" y="904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745587" y="576084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55" y="0"/>
                </a:moveTo>
                <a:lnTo>
                  <a:pt x="0" y="0"/>
                </a:lnTo>
                <a:lnTo>
                  <a:pt x="0" y="459"/>
                </a:lnTo>
                <a:lnTo>
                  <a:pt x="431" y="904"/>
                </a:lnTo>
                <a:lnTo>
                  <a:pt x="1323" y="904"/>
                </a:lnTo>
                <a:lnTo>
                  <a:pt x="1323" y="459"/>
                </a:lnTo>
                <a:lnTo>
                  <a:pt x="1755" y="459"/>
                </a:lnTo>
                <a:lnTo>
                  <a:pt x="175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745140" y="576175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23" y="0"/>
                </a:moveTo>
                <a:lnTo>
                  <a:pt x="877" y="0"/>
                </a:lnTo>
                <a:lnTo>
                  <a:pt x="446" y="459"/>
                </a:lnTo>
                <a:lnTo>
                  <a:pt x="446" y="904"/>
                </a:lnTo>
                <a:lnTo>
                  <a:pt x="0" y="904"/>
                </a:lnTo>
                <a:lnTo>
                  <a:pt x="446" y="1364"/>
                </a:lnTo>
                <a:lnTo>
                  <a:pt x="1323" y="1364"/>
                </a:lnTo>
                <a:lnTo>
                  <a:pt x="1770" y="904"/>
                </a:lnTo>
                <a:lnTo>
                  <a:pt x="1770" y="459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762336" y="57599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23" y="0"/>
                </a:moveTo>
                <a:lnTo>
                  <a:pt x="431" y="0"/>
                </a:lnTo>
                <a:lnTo>
                  <a:pt x="0" y="444"/>
                </a:lnTo>
                <a:lnTo>
                  <a:pt x="0" y="904"/>
                </a:lnTo>
                <a:lnTo>
                  <a:pt x="431" y="1364"/>
                </a:lnTo>
                <a:lnTo>
                  <a:pt x="1323" y="1364"/>
                </a:lnTo>
                <a:lnTo>
                  <a:pt x="1755" y="904"/>
                </a:lnTo>
                <a:lnTo>
                  <a:pt x="1755" y="444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764538" y="57599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23" y="0"/>
                </a:moveTo>
                <a:lnTo>
                  <a:pt x="431" y="0"/>
                </a:lnTo>
                <a:lnTo>
                  <a:pt x="0" y="444"/>
                </a:lnTo>
                <a:lnTo>
                  <a:pt x="0" y="904"/>
                </a:lnTo>
                <a:lnTo>
                  <a:pt x="431" y="1364"/>
                </a:lnTo>
                <a:lnTo>
                  <a:pt x="1323" y="1364"/>
                </a:lnTo>
                <a:lnTo>
                  <a:pt x="1755" y="904"/>
                </a:lnTo>
                <a:lnTo>
                  <a:pt x="1755" y="444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762336" y="57613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23" y="0"/>
                </a:moveTo>
                <a:lnTo>
                  <a:pt x="431" y="0"/>
                </a:lnTo>
                <a:lnTo>
                  <a:pt x="0" y="444"/>
                </a:lnTo>
                <a:lnTo>
                  <a:pt x="0" y="904"/>
                </a:lnTo>
                <a:lnTo>
                  <a:pt x="431" y="1348"/>
                </a:lnTo>
                <a:lnTo>
                  <a:pt x="1323" y="1348"/>
                </a:lnTo>
                <a:lnTo>
                  <a:pt x="1755" y="904"/>
                </a:lnTo>
                <a:lnTo>
                  <a:pt x="1755" y="444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764538" y="57613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23" y="0"/>
                </a:moveTo>
                <a:lnTo>
                  <a:pt x="431" y="0"/>
                </a:lnTo>
                <a:lnTo>
                  <a:pt x="0" y="444"/>
                </a:lnTo>
                <a:lnTo>
                  <a:pt x="0" y="904"/>
                </a:lnTo>
                <a:lnTo>
                  <a:pt x="431" y="1348"/>
                </a:lnTo>
                <a:lnTo>
                  <a:pt x="1755" y="1348"/>
                </a:lnTo>
                <a:lnTo>
                  <a:pt x="1755" y="444"/>
                </a:lnTo>
                <a:lnTo>
                  <a:pt x="1323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762336" y="576311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755" y="0"/>
                </a:moveTo>
                <a:lnTo>
                  <a:pt x="0" y="0"/>
                </a:lnTo>
                <a:lnTo>
                  <a:pt x="0" y="904"/>
                </a:lnTo>
                <a:lnTo>
                  <a:pt x="431" y="1364"/>
                </a:lnTo>
                <a:lnTo>
                  <a:pt x="1323" y="1364"/>
                </a:lnTo>
                <a:lnTo>
                  <a:pt x="1755" y="904"/>
                </a:lnTo>
                <a:lnTo>
                  <a:pt x="1755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764538" y="576311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201" y="0"/>
                </a:moveTo>
                <a:lnTo>
                  <a:pt x="0" y="0"/>
                </a:lnTo>
                <a:lnTo>
                  <a:pt x="0" y="904"/>
                </a:lnTo>
                <a:lnTo>
                  <a:pt x="431" y="1364"/>
                </a:lnTo>
                <a:lnTo>
                  <a:pt x="1755" y="1364"/>
                </a:lnTo>
                <a:lnTo>
                  <a:pt x="2201" y="904"/>
                </a:lnTo>
                <a:lnTo>
                  <a:pt x="2201" y="0"/>
                </a:lnTo>
                <a:close/>
              </a:path>
            </a:pathLst>
          </a:custGeom>
          <a:solidFill>
            <a:srgbClr val="795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737643" y="5769930"/>
            <a:ext cx="47625" cy="1905"/>
          </a:xfrm>
          <a:custGeom>
            <a:avLst/>
            <a:gdLst/>
            <a:ahLst/>
            <a:cxnLst/>
            <a:rect l="l" t="t" r="r" b="b"/>
            <a:pathLst>
              <a:path w="47625" h="1904">
                <a:moveTo>
                  <a:pt x="0" y="1816"/>
                </a:moveTo>
                <a:lnTo>
                  <a:pt x="47602" y="1816"/>
                </a:lnTo>
                <a:lnTo>
                  <a:pt x="47602" y="0"/>
                </a:lnTo>
                <a:lnTo>
                  <a:pt x="0" y="0"/>
                </a:lnTo>
                <a:lnTo>
                  <a:pt x="0" y="1816"/>
                </a:lnTo>
                <a:close/>
              </a:path>
            </a:pathLst>
          </a:custGeom>
          <a:solidFill>
            <a:srgbClr val="3D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559582" y="5732230"/>
            <a:ext cx="89030" cy="92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636712" y="5726329"/>
            <a:ext cx="115479" cy="1040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342293" y="5838962"/>
            <a:ext cx="158232" cy="181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333472" y="6019731"/>
            <a:ext cx="16303" cy="113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333918" y="6030629"/>
            <a:ext cx="3525" cy="13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450722" y="5791735"/>
            <a:ext cx="251219" cy="2189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036926" y="5835789"/>
            <a:ext cx="159109" cy="1989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839020" y="5818989"/>
            <a:ext cx="228757" cy="1916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218512" y="5977945"/>
            <a:ext cx="223655" cy="1730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884867" y="5915152"/>
            <a:ext cx="427640" cy="4565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281898" y="5957394"/>
            <a:ext cx="88152" cy="6506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589988" y="6297233"/>
            <a:ext cx="71755" cy="22225"/>
          </a:xfrm>
          <a:custGeom>
            <a:avLst/>
            <a:gdLst/>
            <a:ahLst/>
            <a:cxnLst/>
            <a:rect l="l" t="t" r="r" b="b"/>
            <a:pathLst>
              <a:path w="71754" h="22225">
                <a:moveTo>
                  <a:pt x="35707" y="0"/>
                </a:moveTo>
                <a:lnTo>
                  <a:pt x="16739" y="3744"/>
                </a:lnTo>
                <a:lnTo>
                  <a:pt x="0" y="14979"/>
                </a:lnTo>
                <a:lnTo>
                  <a:pt x="6619" y="21800"/>
                </a:lnTo>
                <a:lnTo>
                  <a:pt x="20174" y="12342"/>
                </a:lnTo>
                <a:lnTo>
                  <a:pt x="35708" y="9189"/>
                </a:lnTo>
                <a:lnTo>
                  <a:pt x="62779" y="9189"/>
                </a:lnTo>
                <a:lnTo>
                  <a:pt x="54671" y="3744"/>
                </a:lnTo>
                <a:lnTo>
                  <a:pt x="35707" y="0"/>
                </a:lnTo>
                <a:close/>
              </a:path>
              <a:path w="71754" h="22225">
                <a:moveTo>
                  <a:pt x="62779" y="9189"/>
                </a:moveTo>
                <a:lnTo>
                  <a:pt x="35708" y="9189"/>
                </a:lnTo>
                <a:lnTo>
                  <a:pt x="51243" y="12342"/>
                </a:lnTo>
                <a:lnTo>
                  <a:pt x="64798" y="21800"/>
                </a:lnTo>
                <a:lnTo>
                  <a:pt x="71403" y="14979"/>
                </a:lnTo>
                <a:lnTo>
                  <a:pt x="62779" y="9189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601888" y="6314256"/>
            <a:ext cx="47625" cy="17145"/>
          </a:xfrm>
          <a:custGeom>
            <a:avLst/>
            <a:gdLst/>
            <a:ahLst/>
            <a:cxnLst/>
            <a:rect l="l" t="t" r="r" b="b"/>
            <a:pathLst>
              <a:path w="47625" h="17145">
                <a:moveTo>
                  <a:pt x="23806" y="0"/>
                </a:moveTo>
                <a:lnTo>
                  <a:pt x="11159" y="2555"/>
                </a:lnTo>
                <a:lnTo>
                  <a:pt x="0" y="10220"/>
                </a:lnTo>
                <a:lnTo>
                  <a:pt x="6173" y="16581"/>
                </a:lnTo>
                <a:lnTo>
                  <a:pt x="14412" y="10959"/>
                </a:lnTo>
                <a:lnTo>
                  <a:pt x="23808" y="9085"/>
                </a:lnTo>
                <a:lnTo>
                  <a:pt x="45951" y="9085"/>
                </a:lnTo>
                <a:lnTo>
                  <a:pt x="36451" y="2555"/>
                </a:lnTo>
                <a:lnTo>
                  <a:pt x="23806" y="0"/>
                </a:lnTo>
                <a:close/>
              </a:path>
              <a:path w="47625" h="17145">
                <a:moveTo>
                  <a:pt x="45951" y="9085"/>
                </a:moveTo>
                <a:lnTo>
                  <a:pt x="23808" y="9085"/>
                </a:lnTo>
                <a:lnTo>
                  <a:pt x="33204" y="10959"/>
                </a:lnTo>
                <a:lnTo>
                  <a:pt x="41443" y="16581"/>
                </a:lnTo>
                <a:lnTo>
                  <a:pt x="47602" y="10220"/>
                </a:lnTo>
                <a:lnTo>
                  <a:pt x="45951" y="9085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617329" y="6332201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5" h="17779">
                <a:moveTo>
                  <a:pt x="13209" y="0"/>
                </a:moveTo>
                <a:lnTo>
                  <a:pt x="3525" y="0"/>
                </a:lnTo>
                <a:lnTo>
                  <a:pt x="0" y="4092"/>
                </a:lnTo>
                <a:lnTo>
                  <a:pt x="0" y="13627"/>
                </a:lnTo>
                <a:lnTo>
                  <a:pt x="3525" y="17719"/>
                </a:lnTo>
                <a:lnTo>
                  <a:pt x="13209" y="17719"/>
                </a:lnTo>
                <a:lnTo>
                  <a:pt x="16735" y="13627"/>
                </a:lnTo>
                <a:lnTo>
                  <a:pt x="16735" y="4092"/>
                </a:lnTo>
                <a:lnTo>
                  <a:pt x="13209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638036" y="6100914"/>
            <a:ext cx="57150" cy="17780"/>
          </a:xfrm>
          <a:custGeom>
            <a:avLst/>
            <a:gdLst/>
            <a:ahLst/>
            <a:cxnLst/>
            <a:rect l="l" t="t" r="r" b="b"/>
            <a:pathLst>
              <a:path w="57150" h="17779">
                <a:moveTo>
                  <a:pt x="28432" y="0"/>
                </a:moveTo>
                <a:lnTo>
                  <a:pt x="13349" y="2980"/>
                </a:lnTo>
                <a:lnTo>
                  <a:pt x="0" y="11921"/>
                </a:lnTo>
                <a:lnTo>
                  <a:pt x="4849" y="17363"/>
                </a:lnTo>
                <a:lnTo>
                  <a:pt x="15939" y="9706"/>
                </a:lnTo>
                <a:lnTo>
                  <a:pt x="28432" y="7154"/>
                </a:lnTo>
                <a:lnTo>
                  <a:pt x="49741" y="7154"/>
                </a:lnTo>
                <a:lnTo>
                  <a:pt x="43513" y="2980"/>
                </a:lnTo>
                <a:lnTo>
                  <a:pt x="28432" y="0"/>
                </a:lnTo>
                <a:close/>
              </a:path>
              <a:path w="57150" h="17779">
                <a:moveTo>
                  <a:pt x="49741" y="7154"/>
                </a:moveTo>
                <a:lnTo>
                  <a:pt x="28432" y="7154"/>
                </a:lnTo>
                <a:lnTo>
                  <a:pt x="40924" y="9706"/>
                </a:lnTo>
                <a:lnTo>
                  <a:pt x="52005" y="17363"/>
                </a:lnTo>
                <a:lnTo>
                  <a:pt x="56854" y="11921"/>
                </a:lnTo>
                <a:lnTo>
                  <a:pt x="49741" y="7154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647288" y="6114656"/>
            <a:ext cx="38735" cy="13335"/>
          </a:xfrm>
          <a:custGeom>
            <a:avLst/>
            <a:gdLst/>
            <a:ahLst/>
            <a:cxnLst/>
            <a:rect l="l" t="t" r="r" b="b"/>
            <a:pathLst>
              <a:path w="38735" h="13335">
                <a:moveTo>
                  <a:pt x="19174" y="0"/>
                </a:moveTo>
                <a:lnTo>
                  <a:pt x="8966" y="2043"/>
                </a:lnTo>
                <a:lnTo>
                  <a:pt x="0" y="8173"/>
                </a:lnTo>
                <a:lnTo>
                  <a:pt x="5295" y="13170"/>
                </a:lnTo>
                <a:lnTo>
                  <a:pt x="11743" y="8566"/>
                </a:lnTo>
                <a:lnTo>
                  <a:pt x="19182" y="7031"/>
                </a:lnTo>
                <a:lnTo>
                  <a:pt x="36679" y="7031"/>
                </a:lnTo>
                <a:lnTo>
                  <a:pt x="29382" y="2043"/>
                </a:lnTo>
                <a:lnTo>
                  <a:pt x="19174" y="0"/>
                </a:lnTo>
                <a:close/>
              </a:path>
              <a:path w="38735" h="13335">
                <a:moveTo>
                  <a:pt x="36679" y="7031"/>
                </a:moveTo>
                <a:lnTo>
                  <a:pt x="19182" y="7031"/>
                </a:lnTo>
                <a:lnTo>
                  <a:pt x="26620" y="8566"/>
                </a:lnTo>
                <a:lnTo>
                  <a:pt x="33068" y="13170"/>
                </a:lnTo>
                <a:lnTo>
                  <a:pt x="38349" y="8173"/>
                </a:lnTo>
                <a:lnTo>
                  <a:pt x="36679" y="7031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659635" y="612873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10576" y="0"/>
                </a:moveTo>
                <a:lnTo>
                  <a:pt x="3079" y="0"/>
                </a:lnTo>
                <a:lnTo>
                  <a:pt x="0" y="3172"/>
                </a:lnTo>
                <a:lnTo>
                  <a:pt x="0" y="10898"/>
                </a:lnTo>
                <a:lnTo>
                  <a:pt x="3079" y="14071"/>
                </a:lnTo>
                <a:lnTo>
                  <a:pt x="10576" y="14071"/>
                </a:lnTo>
                <a:lnTo>
                  <a:pt x="13655" y="10898"/>
                </a:lnTo>
                <a:lnTo>
                  <a:pt x="13655" y="3172"/>
                </a:lnTo>
                <a:lnTo>
                  <a:pt x="10576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674184" y="5971243"/>
            <a:ext cx="45720" cy="13970"/>
          </a:xfrm>
          <a:custGeom>
            <a:avLst/>
            <a:gdLst/>
            <a:ahLst/>
            <a:cxnLst/>
            <a:rect l="l" t="t" r="r" b="b"/>
            <a:pathLst>
              <a:path w="45720" h="13970">
                <a:moveTo>
                  <a:pt x="22861" y="0"/>
                </a:moveTo>
                <a:lnTo>
                  <a:pt x="10748" y="2468"/>
                </a:lnTo>
                <a:lnTo>
                  <a:pt x="0" y="9875"/>
                </a:lnTo>
                <a:lnTo>
                  <a:pt x="3956" y="13968"/>
                </a:lnTo>
                <a:lnTo>
                  <a:pt x="12853" y="7837"/>
                </a:lnTo>
                <a:lnTo>
                  <a:pt x="22860" y="5794"/>
                </a:lnTo>
                <a:lnTo>
                  <a:pt x="39611" y="5794"/>
                </a:lnTo>
                <a:lnTo>
                  <a:pt x="34894" y="2468"/>
                </a:lnTo>
                <a:lnTo>
                  <a:pt x="22861" y="0"/>
                </a:lnTo>
                <a:close/>
              </a:path>
              <a:path w="45720" h="13970">
                <a:moveTo>
                  <a:pt x="39611" y="5794"/>
                </a:moveTo>
                <a:lnTo>
                  <a:pt x="22860" y="5794"/>
                </a:lnTo>
                <a:lnTo>
                  <a:pt x="32783" y="7837"/>
                </a:lnTo>
                <a:lnTo>
                  <a:pt x="41428" y="13968"/>
                </a:lnTo>
                <a:lnTo>
                  <a:pt x="45400" y="9875"/>
                </a:lnTo>
                <a:lnTo>
                  <a:pt x="39611" y="5794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681666" y="5982371"/>
            <a:ext cx="31115" cy="10795"/>
          </a:xfrm>
          <a:custGeom>
            <a:avLst/>
            <a:gdLst/>
            <a:ahLst/>
            <a:cxnLst/>
            <a:rect l="l" t="t" r="r" b="b"/>
            <a:pathLst>
              <a:path w="31114" h="10795">
                <a:moveTo>
                  <a:pt x="15266" y="0"/>
                </a:moveTo>
                <a:lnTo>
                  <a:pt x="7115" y="1618"/>
                </a:lnTo>
                <a:lnTo>
                  <a:pt x="0" y="6472"/>
                </a:lnTo>
                <a:lnTo>
                  <a:pt x="3971" y="10565"/>
                </a:lnTo>
                <a:lnTo>
                  <a:pt x="9220" y="6986"/>
                </a:lnTo>
                <a:lnTo>
                  <a:pt x="15210" y="5794"/>
                </a:lnTo>
                <a:lnTo>
                  <a:pt x="29837" y="5794"/>
                </a:lnTo>
                <a:lnTo>
                  <a:pt x="23500" y="1618"/>
                </a:lnTo>
                <a:lnTo>
                  <a:pt x="15266" y="0"/>
                </a:lnTo>
                <a:close/>
              </a:path>
              <a:path w="31114" h="10795">
                <a:moveTo>
                  <a:pt x="29837" y="5794"/>
                </a:moveTo>
                <a:lnTo>
                  <a:pt x="15210" y="5794"/>
                </a:lnTo>
                <a:lnTo>
                  <a:pt x="21200" y="6986"/>
                </a:lnTo>
                <a:lnTo>
                  <a:pt x="26448" y="10565"/>
                </a:lnTo>
                <a:lnTo>
                  <a:pt x="30866" y="6472"/>
                </a:lnTo>
                <a:lnTo>
                  <a:pt x="29837" y="5794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691811" y="5993841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8374" y="0"/>
                </a:moveTo>
                <a:lnTo>
                  <a:pt x="2201" y="0"/>
                </a:lnTo>
                <a:lnTo>
                  <a:pt x="0" y="2268"/>
                </a:lnTo>
                <a:lnTo>
                  <a:pt x="0" y="8629"/>
                </a:lnTo>
                <a:lnTo>
                  <a:pt x="2201" y="10898"/>
                </a:lnTo>
                <a:lnTo>
                  <a:pt x="8374" y="10898"/>
                </a:lnTo>
                <a:lnTo>
                  <a:pt x="10576" y="8629"/>
                </a:lnTo>
                <a:lnTo>
                  <a:pt x="10576" y="2268"/>
                </a:lnTo>
                <a:lnTo>
                  <a:pt x="8374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698416" y="5878364"/>
            <a:ext cx="36830" cy="11430"/>
          </a:xfrm>
          <a:custGeom>
            <a:avLst/>
            <a:gdLst/>
            <a:ahLst/>
            <a:cxnLst/>
            <a:rect l="l" t="t" r="r" b="b"/>
            <a:pathLst>
              <a:path w="36829" h="11429">
                <a:moveTo>
                  <a:pt x="18297" y="0"/>
                </a:moveTo>
                <a:lnTo>
                  <a:pt x="8571" y="1960"/>
                </a:lnTo>
                <a:lnTo>
                  <a:pt x="0" y="7840"/>
                </a:lnTo>
                <a:lnTo>
                  <a:pt x="3094" y="11013"/>
                </a:lnTo>
                <a:lnTo>
                  <a:pt x="10193" y="6159"/>
                </a:lnTo>
                <a:lnTo>
                  <a:pt x="18243" y="4541"/>
                </a:lnTo>
                <a:lnTo>
                  <a:pt x="31784" y="4541"/>
                </a:lnTo>
                <a:lnTo>
                  <a:pt x="28022" y="1960"/>
                </a:lnTo>
                <a:lnTo>
                  <a:pt x="18297" y="0"/>
                </a:lnTo>
                <a:close/>
              </a:path>
              <a:path w="36829" h="11429">
                <a:moveTo>
                  <a:pt x="31784" y="4541"/>
                </a:moveTo>
                <a:lnTo>
                  <a:pt x="18243" y="4541"/>
                </a:lnTo>
                <a:lnTo>
                  <a:pt x="26211" y="6159"/>
                </a:lnTo>
                <a:lnTo>
                  <a:pt x="33068" y="11013"/>
                </a:lnTo>
                <a:lnTo>
                  <a:pt x="36594" y="7840"/>
                </a:lnTo>
                <a:lnTo>
                  <a:pt x="31784" y="4541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704589" y="5886990"/>
            <a:ext cx="24765" cy="8890"/>
          </a:xfrm>
          <a:custGeom>
            <a:avLst/>
            <a:gdLst/>
            <a:ahLst/>
            <a:cxnLst/>
            <a:rect l="l" t="t" r="r" b="b"/>
            <a:pathLst>
              <a:path w="24764" h="8889">
                <a:moveTo>
                  <a:pt x="12123" y="0"/>
                </a:moveTo>
                <a:lnTo>
                  <a:pt x="5650" y="1278"/>
                </a:lnTo>
                <a:lnTo>
                  <a:pt x="0" y="5115"/>
                </a:lnTo>
                <a:lnTo>
                  <a:pt x="3094" y="8748"/>
                </a:lnTo>
                <a:lnTo>
                  <a:pt x="7943" y="3291"/>
                </a:lnTo>
                <a:lnTo>
                  <a:pt x="21561" y="3291"/>
                </a:lnTo>
                <a:lnTo>
                  <a:pt x="18596" y="1278"/>
                </a:lnTo>
                <a:lnTo>
                  <a:pt x="12123" y="0"/>
                </a:lnTo>
                <a:close/>
              </a:path>
              <a:path w="24764" h="8889">
                <a:moveTo>
                  <a:pt x="21561" y="3291"/>
                </a:moveTo>
                <a:lnTo>
                  <a:pt x="16303" y="3291"/>
                </a:lnTo>
                <a:lnTo>
                  <a:pt x="21153" y="8748"/>
                </a:lnTo>
                <a:lnTo>
                  <a:pt x="24247" y="5115"/>
                </a:lnTo>
                <a:lnTo>
                  <a:pt x="21561" y="3291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712533" y="5896199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6604" y="0"/>
                </a:moveTo>
                <a:lnTo>
                  <a:pt x="1755" y="0"/>
                </a:lnTo>
                <a:lnTo>
                  <a:pt x="0" y="2268"/>
                </a:lnTo>
                <a:lnTo>
                  <a:pt x="0" y="7265"/>
                </a:lnTo>
                <a:lnTo>
                  <a:pt x="1755" y="9074"/>
                </a:lnTo>
                <a:lnTo>
                  <a:pt x="6604" y="9074"/>
                </a:lnTo>
                <a:lnTo>
                  <a:pt x="8360" y="7265"/>
                </a:lnTo>
                <a:lnTo>
                  <a:pt x="8360" y="2268"/>
                </a:lnTo>
                <a:lnTo>
                  <a:pt x="6604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714288" y="5816034"/>
            <a:ext cx="29209" cy="8890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14542" y="0"/>
                </a:moveTo>
                <a:lnTo>
                  <a:pt x="6774" y="1531"/>
                </a:lnTo>
                <a:lnTo>
                  <a:pt x="0" y="6127"/>
                </a:lnTo>
                <a:lnTo>
                  <a:pt x="2647" y="8856"/>
                </a:lnTo>
                <a:lnTo>
                  <a:pt x="8222" y="5019"/>
                </a:lnTo>
                <a:lnTo>
                  <a:pt x="14542" y="3740"/>
                </a:lnTo>
                <a:lnTo>
                  <a:pt x="25573" y="3740"/>
                </a:lnTo>
                <a:lnTo>
                  <a:pt x="22314" y="1531"/>
                </a:lnTo>
                <a:lnTo>
                  <a:pt x="14542" y="0"/>
                </a:lnTo>
                <a:close/>
              </a:path>
              <a:path w="29210" h="8889">
                <a:moveTo>
                  <a:pt x="25573" y="3740"/>
                </a:moveTo>
                <a:lnTo>
                  <a:pt x="14542" y="3740"/>
                </a:lnTo>
                <a:lnTo>
                  <a:pt x="20866" y="5019"/>
                </a:lnTo>
                <a:lnTo>
                  <a:pt x="26448" y="8856"/>
                </a:lnTo>
                <a:lnTo>
                  <a:pt x="29096" y="6127"/>
                </a:lnTo>
                <a:lnTo>
                  <a:pt x="25573" y="374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719138" y="5821702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5" h="8254">
                <a:moveTo>
                  <a:pt x="14102" y="0"/>
                </a:moveTo>
                <a:lnTo>
                  <a:pt x="5295" y="0"/>
                </a:lnTo>
                <a:lnTo>
                  <a:pt x="0" y="5456"/>
                </a:lnTo>
                <a:lnTo>
                  <a:pt x="2647" y="8185"/>
                </a:lnTo>
                <a:lnTo>
                  <a:pt x="6604" y="4092"/>
                </a:lnTo>
                <a:lnTo>
                  <a:pt x="18073" y="4092"/>
                </a:lnTo>
                <a:lnTo>
                  <a:pt x="14102" y="0"/>
                </a:lnTo>
                <a:close/>
              </a:path>
              <a:path w="19685" h="8254">
                <a:moveTo>
                  <a:pt x="18073" y="4092"/>
                </a:moveTo>
                <a:lnTo>
                  <a:pt x="12778" y="4092"/>
                </a:lnTo>
                <a:lnTo>
                  <a:pt x="16749" y="8185"/>
                </a:lnTo>
                <a:lnTo>
                  <a:pt x="19397" y="5456"/>
                </a:lnTo>
                <a:lnTo>
                  <a:pt x="18073" y="4092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725311" y="583033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280" y="0"/>
                </a:moveTo>
                <a:lnTo>
                  <a:pt x="1755" y="0"/>
                </a:lnTo>
                <a:lnTo>
                  <a:pt x="0" y="1364"/>
                </a:lnTo>
                <a:lnTo>
                  <a:pt x="0" y="5456"/>
                </a:lnTo>
                <a:lnTo>
                  <a:pt x="1755" y="7265"/>
                </a:lnTo>
                <a:lnTo>
                  <a:pt x="5280" y="7265"/>
                </a:lnTo>
                <a:lnTo>
                  <a:pt x="7051" y="5456"/>
                </a:lnTo>
                <a:lnTo>
                  <a:pt x="7051" y="1364"/>
                </a:lnTo>
                <a:lnTo>
                  <a:pt x="5280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725742" y="5767547"/>
            <a:ext cx="23495" cy="7620"/>
          </a:xfrm>
          <a:custGeom>
            <a:avLst/>
            <a:gdLst/>
            <a:ahLst/>
            <a:cxnLst/>
            <a:rect l="l" t="t" r="r" b="b"/>
            <a:pathLst>
              <a:path w="23495" h="7620">
                <a:moveTo>
                  <a:pt x="11684" y="0"/>
                </a:moveTo>
                <a:lnTo>
                  <a:pt x="5513" y="1276"/>
                </a:lnTo>
                <a:lnTo>
                  <a:pt x="0" y="5104"/>
                </a:lnTo>
                <a:lnTo>
                  <a:pt x="2216" y="7372"/>
                </a:lnTo>
                <a:lnTo>
                  <a:pt x="7497" y="1931"/>
                </a:lnTo>
                <a:lnTo>
                  <a:pt x="18800" y="1931"/>
                </a:lnTo>
                <a:lnTo>
                  <a:pt x="17856" y="1276"/>
                </a:lnTo>
                <a:lnTo>
                  <a:pt x="11684" y="0"/>
                </a:lnTo>
                <a:close/>
              </a:path>
              <a:path w="23495" h="7620">
                <a:moveTo>
                  <a:pt x="18800" y="1931"/>
                </a:moveTo>
                <a:lnTo>
                  <a:pt x="15872" y="1931"/>
                </a:lnTo>
                <a:lnTo>
                  <a:pt x="21168" y="7372"/>
                </a:lnTo>
                <a:lnTo>
                  <a:pt x="23369" y="5104"/>
                </a:lnTo>
                <a:lnTo>
                  <a:pt x="18800" y="1931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729714" y="5772206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1022" y="0"/>
                </a:moveTo>
                <a:lnTo>
                  <a:pt x="3971" y="0"/>
                </a:lnTo>
                <a:lnTo>
                  <a:pt x="0" y="4537"/>
                </a:lnTo>
                <a:lnTo>
                  <a:pt x="1770" y="6345"/>
                </a:lnTo>
                <a:lnTo>
                  <a:pt x="4849" y="3172"/>
                </a:lnTo>
                <a:lnTo>
                  <a:pt x="14102" y="3172"/>
                </a:lnTo>
                <a:lnTo>
                  <a:pt x="11022" y="0"/>
                </a:lnTo>
                <a:close/>
              </a:path>
              <a:path w="15875" h="6350">
                <a:moveTo>
                  <a:pt x="14102" y="3172"/>
                </a:moveTo>
                <a:lnTo>
                  <a:pt x="10145" y="3172"/>
                </a:lnTo>
                <a:lnTo>
                  <a:pt x="13224" y="6345"/>
                </a:lnTo>
                <a:lnTo>
                  <a:pt x="15426" y="4537"/>
                </a:lnTo>
                <a:lnTo>
                  <a:pt x="14102" y="3172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734564" y="577901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403" y="0"/>
                </a:moveTo>
                <a:lnTo>
                  <a:pt x="1323" y="0"/>
                </a:lnTo>
                <a:lnTo>
                  <a:pt x="0" y="1364"/>
                </a:lnTo>
                <a:lnTo>
                  <a:pt x="0" y="4537"/>
                </a:lnTo>
                <a:lnTo>
                  <a:pt x="1323" y="5901"/>
                </a:lnTo>
                <a:lnTo>
                  <a:pt x="4403" y="5901"/>
                </a:lnTo>
                <a:lnTo>
                  <a:pt x="5727" y="4537"/>
                </a:lnTo>
                <a:lnTo>
                  <a:pt x="5727" y="1364"/>
                </a:lnTo>
                <a:lnTo>
                  <a:pt x="4403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737212" y="5738591"/>
            <a:ext cx="19050" cy="6985"/>
          </a:xfrm>
          <a:custGeom>
            <a:avLst/>
            <a:gdLst/>
            <a:ahLst/>
            <a:cxnLst/>
            <a:rect l="l" t="t" r="r" b="b"/>
            <a:pathLst>
              <a:path w="19050" h="6985">
                <a:moveTo>
                  <a:pt x="13655" y="0"/>
                </a:moveTo>
                <a:lnTo>
                  <a:pt x="5280" y="0"/>
                </a:lnTo>
                <a:lnTo>
                  <a:pt x="0" y="4997"/>
                </a:lnTo>
                <a:lnTo>
                  <a:pt x="1755" y="6821"/>
                </a:lnTo>
                <a:lnTo>
                  <a:pt x="5727" y="2268"/>
                </a:lnTo>
                <a:lnTo>
                  <a:pt x="15857" y="2268"/>
                </a:lnTo>
                <a:lnTo>
                  <a:pt x="13655" y="0"/>
                </a:lnTo>
                <a:close/>
              </a:path>
              <a:path w="19050" h="6985">
                <a:moveTo>
                  <a:pt x="15857" y="2268"/>
                </a:moveTo>
                <a:lnTo>
                  <a:pt x="12778" y="2268"/>
                </a:lnTo>
                <a:lnTo>
                  <a:pt x="16749" y="6821"/>
                </a:lnTo>
                <a:lnTo>
                  <a:pt x="18505" y="4997"/>
                </a:lnTo>
                <a:lnTo>
                  <a:pt x="15857" y="2268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740291" y="5743128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8821" y="0"/>
                </a:moveTo>
                <a:lnTo>
                  <a:pt x="3525" y="0"/>
                </a:lnTo>
                <a:lnTo>
                  <a:pt x="0" y="3632"/>
                </a:lnTo>
                <a:lnTo>
                  <a:pt x="1770" y="5456"/>
                </a:lnTo>
                <a:lnTo>
                  <a:pt x="3971" y="2728"/>
                </a:lnTo>
                <a:lnTo>
                  <a:pt x="11469" y="2728"/>
                </a:lnTo>
                <a:lnTo>
                  <a:pt x="8821" y="0"/>
                </a:lnTo>
                <a:close/>
              </a:path>
              <a:path w="12700" h="5714">
                <a:moveTo>
                  <a:pt x="11469" y="2728"/>
                </a:moveTo>
                <a:lnTo>
                  <a:pt x="8374" y="2728"/>
                </a:lnTo>
                <a:lnTo>
                  <a:pt x="11022" y="5456"/>
                </a:lnTo>
                <a:lnTo>
                  <a:pt x="12346" y="3632"/>
                </a:lnTo>
                <a:lnTo>
                  <a:pt x="11469" y="2728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744263" y="574904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3525" y="0"/>
                </a:moveTo>
                <a:lnTo>
                  <a:pt x="877" y="0"/>
                </a:lnTo>
                <a:lnTo>
                  <a:pt x="0" y="904"/>
                </a:lnTo>
                <a:lnTo>
                  <a:pt x="0" y="3632"/>
                </a:lnTo>
                <a:lnTo>
                  <a:pt x="877" y="4537"/>
                </a:lnTo>
                <a:lnTo>
                  <a:pt x="3525" y="4537"/>
                </a:lnTo>
                <a:lnTo>
                  <a:pt x="4403" y="3632"/>
                </a:lnTo>
                <a:lnTo>
                  <a:pt x="4403" y="904"/>
                </a:lnTo>
                <a:lnTo>
                  <a:pt x="3525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440577" y="5780944"/>
            <a:ext cx="59055" cy="17780"/>
          </a:xfrm>
          <a:custGeom>
            <a:avLst/>
            <a:gdLst/>
            <a:ahLst/>
            <a:cxnLst/>
            <a:rect l="l" t="t" r="r" b="b"/>
            <a:pathLst>
              <a:path w="59054" h="17779">
                <a:moveTo>
                  <a:pt x="29528" y="0"/>
                </a:moveTo>
                <a:lnTo>
                  <a:pt x="13812" y="3149"/>
                </a:lnTo>
                <a:lnTo>
                  <a:pt x="0" y="12599"/>
                </a:lnTo>
                <a:lnTo>
                  <a:pt x="4849" y="17597"/>
                </a:lnTo>
                <a:lnTo>
                  <a:pt x="16395" y="9931"/>
                </a:lnTo>
                <a:lnTo>
                  <a:pt x="29474" y="7376"/>
                </a:lnTo>
                <a:lnTo>
                  <a:pt x="51421" y="7376"/>
                </a:lnTo>
                <a:lnTo>
                  <a:pt x="45243" y="3149"/>
                </a:lnTo>
                <a:lnTo>
                  <a:pt x="29528" y="0"/>
                </a:lnTo>
                <a:close/>
              </a:path>
              <a:path w="59054" h="17779">
                <a:moveTo>
                  <a:pt x="51421" y="7376"/>
                </a:moveTo>
                <a:lnTo>
                  <a:pt x="29474" y="7376"/>
                </a:lnTo>
                <a:lnTo>
                  <a:pt x="42472" y="9931"/>
                </a:lnTo>
                <a:lnTo>
                  <a:pt x="53775" y="17597"/>
                </a:lnTo>
                <a:lnTo>
                  <a:pt x="59056" y="12599"/>
                </a:lnTo>
                <a:lnTo>
                  <a:pt x="51421" y="7376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450276" y="5795019"/>
            <a:ext cx="40005" cy="13970"/>
          </a:xfrm>
          <a:custGeom>
            <a:avLst/>
            <a:gdLst/>
            <a:ahLst/>
            <a:cxnLst/>
            <a:rect l="l" t="t" r="r" b="b"/>
            <a:pathLst>
              <a:path w="40004" h="13970">
                <a:moveTo>
                  <a:pt x="19836" y="0"/>
                </a:moveTo>
                <a:lnTo>
                  <a:pt x="9299" y="2129"/>
                </a:lnTo>
                <a:lnTo>
                  <a:pt x="0" y="8518"/>
                </a:lnTo>
                <a:lnTo>
                  <a:pt x="4849" y="13515"/>
                </a:lnTo>
                <a:lnTo>
                  <a:pt x="11881" y="8920"/>
                </a:lnTo>
                <a:lnTo>
                  <a:pt x="19780" y="7388"/>
                </a:lnTo>
                <a:lnTo>
                  <a:pt x="38027" y="7388"/>
                </a:lnTo>
                <a:lnTo>
                  <a:pt x="30374" y="2129"/>
                </a:lnTo>
                <a:lnTo>
                  <a:pt x="19836" y="0"/>
                </a:lnTo>
                <a:close/>
              </a:path>
              <a:path w="40004" h="13970">
                <a:moveTo>
                  <a:pt x="38027" y="7388"/>
                </a:moveTo>
                <a:lnTo>
                  <a:pt x="19780" y="7388"/>
                </a:lnTo>
                <a:lnTo>
                  <a:pt x="27596" y="8920"/>
                </a:lnTo>
                <a:lnTo>
                  <a:pt x="34377" y="13515"/>
                </a:lnTo>
                <a:lnTo>
                  <a:pt x="39673" y="8518"/>
                </a:lnTo>
                <a:lnTo>
                  <a:pt x="38027" y="7388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463054" y="580989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1022" y="0"/>
                </a:moveTo>
                <a:lnTo>
                  <a:pt x="3094" y="0"/>
                </a:lnTo>
                <a:lnTo>
                  <a:pt x="0" y="3172"/>
                </a:lnTo>
                <a:lnTo>
                  <a:pt x="0" y="11358"/>
                </a:lnTo>
                <a:lnTo>
                  <a:pt x="3094" y="14531"/>
                </a:lnTo>
                <a:lnTo>
                  <a:pt x="11022" y="14531"/>
                </a:lnTo>
                <a:lnTo>
                  <a:pt x="14102" y="11358"/>
                </a:lnTo>
                <a:lnTo>
                  <a:pt x="14102" y="3172"/>
                </a:lnTo>
                <a:lnTo>
                  <a:pt x="11022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017096" y="5780944"/>
            <a:ext cx="59055" cy="17780"/>
          </a:xfrm>
          <a:custGeom>
            <a:avLst/>
            <a:gdLst/>
            <a:ahLst/>
            <a:cxnLst/>
            <a:rect l="l" t="t" r="r" b="b"/>
            <a:pathLst>
              <a:path w="59054" h="17779">
                <a:moveTo>
                  <a:pt x="29528" y="0"/>
                </a:moveTo>
                <a:lnTo>
                  <a:pt x="13812" y="3149"/>
                </a:lnTo>
                <a:lnTo>
                  <a:pt x="0" y="12599"/>
                </a:lnTo>
                <a:lnTo>
                  <a:pt x="5280" y="17597"/>
                </a:lnTo>
                <a:lnTo>
                  <a:pt x="16577" y="9931"/>
                </a:lnTo>
                <a:lnTo>
                  <a:pt x="29526" y="7376"/>
                </a:lnTo>
                <a:lnTo>
                  <a:pt x="51421" y="7376"/>
                </a:lnTo>
                <a:lnTo>
                  <a:pt x="45243" y="3149"/>
                </a:lnTo>
                <a:lnTo>
                  <a:pt x="29528" y="0"/>
                </a:lnTo>
                <a:close/>
              </a:path>
              <a:path w="59054" h="17779">
                <a:moveTo>
                  <a:pt x="51421" y="7376"/>
                </a:moveTo>
                <a:lnTo>
                  <a:pt x="29526" y="7376"/>
                </a:lnTo>
                <a:lnTo>
                  <a:pt x="42472" y="9931"/>
                </a:lnTo>
                <a:lnTo>
                  <a:pt x="53760" y="17597"/>
                </a:lnTo>
                <a:lnTo>
                  <a:pt x="59056" y="12599"/>
                </a:lnTo>
                <a:lnTo>
                  <a:pt x="51421" y="7376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026781" y="5795019"/>
            <a:ext cx="40005" cy="13970"/>
          </a:xfrm>
          <a:custGeom>
            <a:avLst/>
            <a:gdLst/>
            <a:ahLst/>
            <a:cxnLst/>
            <a:rect l="l" t="t" r="r" b="b"/>
            <a:pathLst>
              <a:path w="40004" h="13970">
                <a:moveTo>
                  <a:pt x="19836" y="0"/>
                </a:moveTo>
                <a:lnTo>
                  <a:pt x="9299" y="2129"/>
                </a:lnTo>
                <a:lnTo>
                  <a:pt x="0" y="8518"/>
                </a:lnTo>
                <a:lnTo>
                  <a:pt x="5295" y="13515"/>
                </a:lnTo>
                <a:lnTo>
                  <a:pt x="12069" y="8920"/>
                </a:lnTo>
                <a:lnTo>
                  <a:pt x="19838" y="7388"/>
                </a:lnTo>
                <a:lnTo>
                  <a:pt x="38027" y="7388"/>
                </a:lnTo>
                <a:lnTo>
                  <a:pt x="30374" y="2129"/>
                </a:lnTo>
                <a:lnTo>
                  <a:pt x="19836" y="0"/>
                </a:lnTo>
                <a:close/>
              </a:path>
              <a:path w="40004" h="13970">
                <a:moveTo>
                  <a:pt x="38027" y="7388"/>
                </a:moveTo>
                <a:lnTo>
                  <a:pt x="19838" y="7388"/>
                </a:lnTo>
                <a:lnTo>
                  <a:pt x="27609" y="8920"/>
                </a:lnTo>
                <a:lnTo>
                  <a:pt x="34392" y="13515"/>
                </a:lnTo>
                <a:lnTo>
                  <a:pt x="39673" y="8518"/>
                </a:lnTo>
                <a:lnTo>
                  <a:pt x="38027" y="7388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039574" y="580989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1007" y="0"/>
                </a:moveTo>
                <a:lnTo>
                  <a:pt x="3079" y="0"/>
                </a:lnTo>
                <a:lnTo>
                  <a:pt x="0" y="3172"/>
                </a:lnTo>
                <a:lnTo>
                  <a:pt x="0" y="11358"/>
                </a:lnTo>
                <a:lnTo>
                  <a:pt x="3079" y="14531"/>
                </a:lnTo>
                <a:lnTo>
                  <a:pt x="11007" y="14531"/>
                </a:lnTo>
                <a:lnTo>
                  <a:pt x="14102" y="11358"/>
                </a:lnTo>
                <a:lnTo>
                  <a:pt x="14102" y="3172"/>
                </a:lnTo>
                <a:lnTo>
                  <a:pt x="11007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631431" y="5702719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18951" y="0"/>
                </a:moveTo>
                <a:lnTo>
                  <a:pt x="8897" y="2043"/>
                </a:lnTo>
                <a:lnTo>
                  <a:pt x="0" y="8173"/>
                </a:lnTo>
                <a:lnTo>
                  <a:pt x="3525" y="11346"/>
                </a:lnTo>
                <a:lnTo>
                  <a:pt x="10701" y="6492"/>
                </a:lnTo>
                <a:lnTo>
                  <a:pt x="18951" y="4874"/>
                </a:lnTo>
                <a:lnTo>
                  <a:pt x="33114" y="4874"/>
                </a:lnTo>
                <a:lnTo>
                  <a:pt x="29006" y="2043"/>
                </a:lnTo>
                <a:lnTo>
                  <a:pt x="18951" y="0"/>
                </a:lnTo>
                <a:close/>
              </a:path>
              <a:path w="38100" h="11429">
                <a:moveTo>
                  <a:pt x="33114" y="4874"/>
                </a:moveTo>
                <a:lnTo>
                  <a:pt x="18951" y="4874"/>
                </a:lnTo>
                <a:lnTo>
                  <a:pt x="27201" y="6492"/>
                </a:lnTo>
                <a:lnTo>
                  <a:pt x="34377" y="11346"/>
                </a:lnTo>
                <a:lnTo>
                  <a:pt x="37903" y="8173"/>
                </a:lnTo>
                <a:lnTo>
                  <a:pt x="33114" y="4874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637589" y="5711790"/>
            <a:ext cx="25400" cy="9525"/>
          </a:xfrm>
          <a:custGeom>
            <a:avLst/>
            <a:gdLst/>
            <a:ahLst/>
            <a:cxnLst/>
            <a:rect l="l" t="t" r="r" b="b"/>
            <a:pathLst>
              <a:path w="25400" h="9525">
                <a:moveTo>
                  <a:pt x="12735" y="0"/>
                </a:moveTo>
                <a:lnTo>
                  <a:pt x="5977" y="1362"/>
                </a:lnTo>
                <a:lnTo>
                  <a:pt x="0" y="5449"/>
                </a:lnTo>
                <a:lnTo>
                  <a:pt x="3540" y="9097"/>
                </a:lnTo>
                <a:lnTo>
                  <a:pt x="8374" y="3640"/>
                </a:lnTo>
                <a:lnTo>
                  <a:pt x="22594" y="3640"/>
                </a:lnTo>
                <a:lnTo>
                  <a:pt x="19406" y="1362"/>
                </a:lnTo>
                <a:lnTo>
                  <a:pt x="12735" y="0"/>
                </a:lnTo>
                <a:close/>
              </a:path>
              <a:path w="25400" h="9525">
                <a:moveTo>
                  <a:pt x="22594" y="3640"/>
                </a:moveTo>
                <a:lnTo>
                  <a:pt x="16749" y="3640"/>
                </a:lnTo>
                <a:lnTo>
                  <a:pt x="22045" y="9097"/>
                </a:lnTo>
                <a:lnTo>
                  <a:pt x="25124" y="5449"/>
                </a:lnTo>
                <a:lnTo>
                  <a:pt x="22594" y="364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645964" y="5721331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6619" y="0"/>
                </a:moveTo>
                <a:lnTo>
                  <a:pt x="1770" y="0"/>
                </a:lnTo>
                <a:lnTo>
                  <a:pt x="0" y="2268"/>
                </a:lnTo>
                <a:lnTo>
                  <a:pt x="0" y="7265"/>
                </a:lnTo>
                <a:lnTo>
                  <a:pt x="1770" y="9534"/>
                </a:lnTo>
                <a:lnTo>
                  <a:pt x="6619" y="9534"/>
                </a:lnTo>
                <a:lnTo>
                  <a:pt x="8821" y="7265"/>
                </a:lnTo>
                <a:lnTo>
                  <a:pt x="8821" y="2268"/>
                </a:lnTo>
                <a:lnTo>
                  <a:pt x="6619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912625" y="5721327"/>
            <a:ext cx="38100" cy="11430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18735" y="0"/>
                </a:moveTo>
                <a:lnTo>
                  <a:pt x="8708" y="2043"/>
                </a:lnTo>
                <a:lnTo>
                  <a:pt x="0" y="8173"/>
                </a:lnTo>
                <a:lnTo>
                  <a:pt x="3094" y="11362"/>
                </a:lnTo>
                <a:lnTo>
                  <a:pt x="10458" y="6507"/>
                </a:lnTo>
                <a:lnTo>
                  <a:pt x="18735" y="4889"/>
                </a:lnTo>
                <a:lnTo>
                  <a:pt x="32806" y="4889"/>
                </a:lnTo>
                <a:lnTo>
                  <a:pt x="28763" y="2043"/>
                </a:lnTo>
                <a:lnTo>
                  <a:pt x="18735" y="0"/>
                </a:lnTo>
                <a:close/>
              </a:path>
              <a:path w="38100" h="11429">
                <a:moveTo>
                  <a:pt x="32806" y="4889"/>
                </a:moveTo>
                <a:lnTo>
                  <a:pt x="18735" y="4889"/>
                </a:lnTo>
                <a:lnTo>
                  <a:pt x="27012" y="6507"/>
                </a:lnTo>
                <a:lnTo>
                  <a:pt x="34377" y="11362"/>
                </a:lnTo>
                <a:lnTo>
                  <a:pt x="37471" y="8173"/>
                </a:lnTo>
                <a:lnTo>
                  <a:pt x="32806" y="4889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918798" y="5730414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89">
                <a:moveTo>
                  <a:pt x="12562" y="0"/>
                </a:moveTo>
                <a:lnTo>
                  <a:pt x="5908" y="1362"/>
                </a:lnTo>
                <a:lnTo>
                  <a:pt x="0" y="5449"/>
                </a:lnTo>
                <a:lnTo>
                  <a:pt x="3094" y="8637"/>
                </a:lnTo>
                <a:lnTo>
                  <a:pt x="8374" y="3640"/>
                </a:lnTo>
                <a:lnTo>
                  <a:pt x="22509" y="3640"/>
                </a:lnTo>
                <a:lnTo>
                  <a:pt x="19216" y="1362"/>
                </a:lnTo>
                <a:lnTo>
                  <a:pt x="12562" y="0"/>
                </a:lnTo>
                <a:close/>
              </a:path>
              <a:path w="25400" h="8889">
                <a:moveTo>
                  <a:pt x="22509" y="3640"/>
                </a:moveTo>
                <a:lnTo>
                  <a:pt x="16749" y="3640"/>
                </a:lnTo>
                <a:lnTo>
                  <a:pt x="22045" y="8637"/>
                </a:lnTo>
                <a:lnTo>
                  <a:pt x="25124" y="5449"/>
                </a:lnTo>
                <a:lnTo>
                  <a:pt x="22509" y="364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26742" y="57399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051" y="0"/>
                </a:moveTo>
                <a:lnTo>
                  <a:pt x="2201" y="0"/>
                </a:lnTo>
                <a:lnTo>
                  <a:pt x="0" y="1808"/>
                </a:lnTo>
                <a:lnTo>
                  <a:pt x="0" y="7265"/>
                </a:lnTo>
                <a:lnTo>
                  <a:pt x="2201" y="9089"/>
                </a:lnTo>
                <a:lnTo>
                  <a:pt x="7051" y="9089"/>
                </a:lnTo>
                <a:lnTo>
                  <a:pt x="9252" y="7265"/>
                </a:lnTo>
                <a:lnTo>
                  <a:pt x="9252" y="1808"/>
                </a:lnTo>
                <a:lnTo>
                  <a:pt x="7051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830645" y="5678749"/>
            <a:ext cx="26670" cy="8255"/>
          </a:xfrm>
          <a:custGeom>
            <a:avLst/>
            <a:gdLst/>
            <a:ahLst/>
            <a:cxnLst/>
            <a:rect l="l" t="t" r="r" b="b"/>
            <a:pathLst>
              <a:path w="26670" h="8254">
                <a:moveTo>
                  <a:pt x="13057" y="0"/>
                </a:moveTo>
                <a:lnTo>
                  <a:pt x="6052" y="1448"/>
                </a:lnTo>
                <a:lnTo>
                  <a:pt x="0" y="5794"/>
                </a:lnTo>
                <a:lnTo>
                  <a:pt x="2201" y="8062"/>
                </a:lnTo>
                <a:lnTo>
                  <a:pt x="8374" y="1701"/>
                </a:lnTo>
                <a:lnTo>
                  <a:pt x="20511" y="1701"/>
                </a:lnTo>
                <a:lnTo>
                  <a:pt x="20144" y="1448"/>
                </a:lnTo>
                <a:lnTo>
                  <a:pt x="13057" y="0"/>
                </a:lnTo>
                <a:close/>
              </a:path>
              <a:path w="26670" h="8254">
                <a:moveTo>
                  <a:pt x="20511" y="1701"/>
                </a:moveTo>
                <a:lnTo>
                  <a:pt x="18073" y="1701"/>
                </a:lnTo>
                <a:lnTo>
                  <a:pt x="23801" y="8062"/>
                </a:lnTo>
                <a:lnTo>
                  <a:pt x="26448" y="5794"/>
                </a:lnTo>
                <a:lnTo>
                  <a:pt x="20511" y="1701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835063" y="5684099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2778" y="0"/>
                </a:moveTo>
                <a:lnTo>
                  <a:pt x="4834" y="0"/>
                </a:lnTo>
                <a:lnTo>
                  <a:pt x="0" y="4981"/>
                </a:lnTo>
                <a:lnTo>
                  <a:pt x="2201" y="7265"/>
                </a:lnTo>
                <a:lnTo>
                  <a:pt x="5727" y="3632"/>
                </a:lnTo>
                <a:lnTo>
                  <a:pt x="16314" y="3632"/>
                </a:lnTo>
                <a:lnTo>
                  <a:pt x="12778" y="0"/>
                </a:lnTo>
                <a:close/>
              </a:path>
              <a:path w="17779" h="7620">
                <a:moveTo>
                  <a:pt x="16314" y="3632"/>
                </a:moveTo>
                <a:lnTo>
                  <a:pt x="11454" y="3632"/>
                </a:lnTo>
                <a:lnTo>
                  <a:pt x="15426" y="7265"/>
                </a:lnTo>
                <a:lnTo>
                  <a:pt x="17627" y="4981"/>
                </a:lnTo>
                <a:lnTo>
                  <a:pt x="16314" y="3632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840790" y="5691809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4849" y="0"/>
                </a:moveTo>
                <a:lnTo>
                  <a:pt x="1323" y="0"/>
                </a:lnTo>
                <a:lnTo>
                  <a:pt x="0" y="1364"/>
                </a:lnTo>
                <a:lnTo>
                  <a:pt x="0" y="4997"/>
                </a:lnTo>
                <a:lnTo>
                  <a:pt x="1323" y="6361"/>
                </a:lnTo>
                <a:lnTo>
                  <a:pt x="4849" y="6361"/>
                </a:lnTo>
                <a:lnTo>
                  <a:pt x="6173" y="4997"/>
                </a:lnTo>
                <a:lnTo>
                  <a:pt x="6173" y="1364"/>
                </a:lnTo>
                <a:lnTo>
                  <a:pt x="4849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674184" y="5679665"/>
            <a:ext cx="26034" cy="8255"/>
          </a:xfrm>
          <a:custGeom>
            <a:avLst/>
            <a:gdLst/>
            <a:ahLst/>
            <a:cxnLst/>
            <a:rect l="l" t="t" r="r" b="b"/>
            <a:pathLst>
              <a:path w="26035" h="8254">
                <a:moveTo>
                  <a:pt x="13001" y="0"/>
                </a:moveTo>
                <a:lnTo>
                  <a:pt x="6046" y="1445"/>
                </a:lnTo>
                <a:lnTo>
                  <a:pt x="0" y="5782"/>
                </a:lnTo>
                <a:lnTo>
                  <a:pt x="2201" y="8066"/>
                </a:lnTo>
                <a:lnTo>
                  <a:pt x="8374" y="1705"/>
                </a:lnTo>
                <a:lnTo>
                  <a:pt x="20318" y="1705"/>
                </a:lnTo>
                <a:lnTo>
                  <a:pt x="19956" y="1445"/>
                </a:lnTo>
                <a:lnTo>
                  <a:pt x="13001" y="0"/>
                </a:lnTo>
                <a:close/>
              </a:path>
              <a:path w="26035" h="8254">
                <a:moveTo>
                  <a:pt x="20318" y="1705"/>
                </a:moveTo>
                <a:lnTo>
                  <a:pt x="18073" y="1705"/>
                </a:lnTo>
                <a:lnTo>
                  <a:pt x="23801" y="8066"/>
                </a:lnTo>
                <a:lnTo>
                  <a:pt x="26002" y="5782"/>
                </a:lnTo>
                <a:lnTo>
                  <a:pt x="20318" y="1705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678587" y="5685003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2778" y="0"/>
                </a:moveTo>
                <a:lnTo>
                  <a:pt x="4849" y="0"/>
                </a:lnTo>
                <a:lnTo>
                  <a:pt x="0" y="4997"/>
                </a:lnTo>
                <a:lnTo>
                  <a:pt x="2201" y="7265"/>
                </a:lnTo>
                <a:lnTo>
                  <a:pt x="5727" y="3632"/>
                </a:lnTo>
                <a:lnTo>
                  <a:pt x="16303" y="3632"/>
                </a:lnTo>
                <a:lnTo>
                  <a:pt x="12778" y="0"/>
                </a:lnTo>
                <a:close/>
              </a:path>
              <a:path w="17779" h="7620">
                <a:moveTo>
                  <a:pt x="16303" y="3632"/>
                </a:moveTo>
                <a:lnTo>
                  <a:pt x="11454" y="3632"/>
                </a:lnTo>
                <a:lnTo>
                  <a:pt x="14979" y="7265"/>
                </a:lnTo>
                <a:lnTo>
                  <a:pt x="17627" y="4997"/>
                </a:lnTo>
                <a:lnTo>
                  <a:pt x="16303" y="3632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684314" y="5692713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4849" y="0"/>
                </a:moveTo>
                <a:lnTo>
                  <a:pt x="1323" y="0"/>
                </a:lnTo>
                <a:lnTo>
                  <a:pt x="0" y="1364"/>
                </a:lnTo>
                <a:lnTo>
                  <a:pt x="0" y="4997"/>
                </a:lnTo>
                <a:lnTo>
                  <a:pt x="1323" y="6361"/>
                </a:lnTo>
                <a:lnTo>
                  <a:pt x="4849" y="6361"/>
                </a:lnTo>
                <a:lnTo>
                  <a:pt x="6173" y="4997"/>
                </a:lnTo>
                <a:lnTo>
                  <a:pt x="6173" y="1364"/>
                </a:lnTo>
                <a:lnTo>
                  <a:pt x="4849" y="0"/>
                </a:lnTo>
                <a:close/>
              </a:path>
            </a:pathLst>
          </a:custGeom>
          <a:solidFill>
            <a:srgbClr val="FFE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485068" y="5503221"/>
            <a:ext cx="1133611" cy="11429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552896" y="5562600"/>
            <a:ext cx="1338631" cy="10942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197852" y="5483351"/>
            <a:ext cx="1339596" cy="11578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298435" y="5579363"/>
            <a:ext cx="922020" cy="11231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91539" y="2116835"/>
            <a:ext cx="370840" cy="3046730"/>
          </a:xfrm>
          <a:custGeom>
            <a:avLst/>
            <a:gdLst/>
            <a:ahLst/>
            <a:cxnLst/>
            <a:rect l="l" t="t" r="r" b="b"/>
            <a:pathLst>
              <a:path w="370840" h="3046729">
                <a:moveTo>
                  <a:pt x="185165" y="0"/>
                </a:moveTo>
                <a:lnTo>
                  <a:pt x="135942" y="6616"/>
                </a:lnTo>
                <a:lnTo>
                  <a:pt x="91710" y="25287"/>
                </a:lnTo>
                <a:lnTo>
                  <a:pt x="54235" y="54244"/>
                </a:lnTo>
                <a:lnTo>
                  <a:pt x="25281" y="91722"/>
                </a:lnTo>
                <a:lnTo>
                  <a:pt x="6614" y="135951"/>
                </a:lnTo>
                <a:lnTo>
                  <a:pt x="0" y="185165"/>
                </a:lnTo>
                <a:lnTo>
                  <a:pt x="0" y="2861310"/>
                </a:lnTo>
                <a:lnTo>
                  <a:pt x="6614" y="2910524"/>
                </a:lnTo>
                <a:lnTo>
                  <a:pt x="25281" y="2954753"/>
                </a:lnTo>
                <a:lnTo>
                  <a:pt x="54235" y="2992231"/>
                </a:lnTo>
                <a:lnTo>
                  <a:pt x="91710" y="3021188"/>
                </a:lnTo>
                <a:lnTo>
                  <a:pt x="135942" y="3039859"/>
                </a:lnTo>
                <a:lnTo>
                  <a:pt x="185165" y="3046476"/>
                </a:lnTo>
                <a:lnTo>
                  <a:pt x="234389" y="3039859"/>
                </a:lnTo>
                <a:lnTo>
                  <a:pt x="278621" y="3021188"/>
                </a:lnTo>
                <a:lnTo>
                  <a:pt x="316096" y="2992231"/>
                </a:lnTo>
                <a:lnTo>
                  <a:pt x="345050" y="2954753"/>
                </a:lnTo>
                <a:lnTo>
                  <a:pt x="363717" y="2910524"/>
                </a:lnTo>
                <a:lnTo>
                  <a:pt x="370331" y="2861310"/>
                </a:lnTo>
                <a:lnTo>
                  <a:pt x="370331" y="185165"/>
                </a:lnTo>
                <a:lnTo>
                  <a:pt x="363718" y="135951"/>
                </a:lnTo>
                <a:lnTo>
                  <a:pt x="345053" y="91722"/>
                </a:lnTo>
                <a:lnTo>
                  <a:pt x="316101" y="54244"/>
                </a:lnTo>
                <a:lnTo>
                  <a:pt x="278626" y="25287"/>
                </a:lnTo>
                <a:lnTo>
                  <a:pt x="234393" y="6616"/>
                </a:lnTo>
                <a:lnTo>
                  <a:pt x="185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00200" y="2116835"/>
            <a:ext cx="368935" cy="3046730"/>
          </a:xfrm>
          <a:custGeom>
            <a:avLst/>
            <a:gdLst/>
            <a:ahLst/>
            <a:cxnLst/>
            <a:rect l="l" t="t" r="r" b="b"/>
            <a:pathLst>
              <a:path w="368935" h="3046729">
                <a:moveTo>
                  <a:pt x="184404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862072"/>
                </a:lnTo>
                <a:lnTo>
                  <a:pt x="6586" y="2911097"/>
                </a:lnTo>
                <a:lnTo>
                  <a:pt x="25174" y="2955148"/>
                </a:lnTo>
                <a:lnTo>
                  <a:pt x="54006" y="2992469"/>
                </a:lnTo>
                <a:lnTo>
                  <a:pt x="91327" y="3021301"/>
                </a:lnTo>
                <a:lnTo>
                  <a:pt x="135378" y="3039889"/>
                </a:lnTo>
                <a:lnTo>
                  <a:pt x="184404" y="3046476"/>
                </a:lnTo>
                <a:lnTo>
                  <a:pt x="233429" y="3039889"/>
                </a:lnTo>
                <a:lnTo>
                  <a:pt x="277480" y="3021301"/>
                </a:lnTo>
                <a:lnTo>
                  <a:pt x="314801" y="2992469"/>
                </a:lnTo>
                <a:lnTo>
                  <a:pt x="343633" y="2955148"/>
                </a:lnTo>
                <a:lnTo>
                  <a:pt x="362221" y="2911097"/>
                </a:lnTo>
                <a:lnTo>
                  <a:pt x="368807" y="2862072"/>
                </a:lnTo>
                <a:lnTo>
                  <a:pt x="368807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 txBox="1"/>
          <p:nvPr/>
        </p:nvSpPr>
        <p:spPr>
          <a:xfrm>
            <a:off x="799591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57.3%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1575053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51.1%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891539" y="3616451"/>
            <a:ext cx="370840" cy="1546860"/>
          </a:xfrm>
          <a:custGeom>
            <a:avLst/>
            <a:gdLst/>
            <a:ahLst/>
            <a:cxnLst/>
            <a:rect l="l" t="t" r="r" b="b"/>
            <a:pathLst>
              <a:path w="370840" h="1546860">
                <a:moveTo>
                  <a:pt x="185165" y="0"/>
                </a:moveTo>
                <a:lnTo>
                  <a:pt x="135942" y="6616"/>
                </a:lnTo>
                <a:lnTo>
                  <a:pt x="91710" y="25287"/>
                </a:lnTo>
                <a:lnTo>
                  <a:pt x="54235" y="54244"/>
                </a:lnTo>
                <a:lnTo>
                  <a:pt x="25281" y="91722"/>
                </a:lnTo>
                <a:lnTo>
                  <a:pt x="6614" y="135951"/>
                </a:lnTo>
                <a:lnTo>
                  <a:pt x="0" y="185166"/>
                </a:lnTo>
                <a:lnTo>
                  <a:pt x="0" y="1361694"/>
                </a:lnTo>
                <a:lnTo>
                  <a:pt x="6614" y="1410908"/>
                </a:lnTo>
                <a:lnTo>
                  <a:pt x="25281" y="1455137"/>
                </a:lnTo>
                <a:lnTo>
                  <a:pt x="54235" y="1492615"/>
                </a:lnTo>
                <a:lnTo>
                  <a:pt x="91710" y="1521572"/>
                </a:lnTo>
                <a:lnTo>
                  <a:pt x="135942" y="1540243"/>
                </a:lnTo>
                <a:lnTo>
                  <a:pt x="185165" y="1546860"/>
                </a:lnTo>
                <a:lnTo>
                  <a:pt x="234389" y="1540243"/>
                </a:lnTo>
                <a:lnTo>
                  <a:pt x="278621" y="1521572"/>
                </a:lnTo>
                <a:lnTo>
                  <a:pt x="316096" y="1492615"/>
                </a:lnTo>
                <a:lnTo>
                  <a:pt x="345050" y="1455137"/>
                </a:lnTo>
                <a:lnTo>
                  <a:pt x="363717" y="1410908"/>
                </a:lnTo>
                <a:lnTo>
                  <a:pt x="370331" y="1361694"/>
                </a:lnTo>
                <a:lnTo>
                  <a:pt x="370331" y="185166"/>
                </a:lnTo>
                <a:lnTo>
                  <a:pt x="363717" y="135951"/>
                </a:lnTo>
                <a:lnTo>
                  <a:pt x="345050" y="91722"/>
                </a:lnTo>
                <a:lnTo>
                  <a:pt x="316096" y="54244"/>
                </a:lnTo>
                <a:lnTo>
                  <a:pt x="278621" y="25287"/>
                </a:lnTo>
                <a:lnTo>
                  <a:pt x="234389" y="6616"/>
                </a:lnTo>
                <a:lnTo>
                  <a:pt x="18516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600200" y="3616451"/>
            <a:ext cx="368935" cy="1546860"/>
          </a:xfrm>
          <a:custGeom>
            <a:avLst/>
            <a:gdLst/>
            <a:ahLst/>
            <a:cxnLst/>
            <a:rect l="l" t="t" r="r" b="b"/>
            <a:pathLst>
              <a:path w="368935" h="1546860">
                <a:moveTo>
                  <a:pt x="184404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4"/>
                </a:lnTo>
                <a:lnTo>
                  <a:pt x="0" y="1362456"/>
                </a:lnTo>
                <a:lnTo>
                  <a:pt x="6586" y="1411481"/>
                </a:lnTo>
                <a:lnTo>
                  <a:pt x="25174" y="1455532"/>
                </a:lnTo>
                <a:lnTo>
                  <a:pt x="54006" y="1492853"/>
                </a:lnTo>
                <a:lnTo>
                  <a:pt x="91327" y="1521685"/>
                </a:lnTo>
                <a:lnTo>
                  <a:pt x="135378" y="1540273"/>
                </a:lnTo>
                <a:lnTo>
                  <a:pt x="184404" y="1546860"/>
                </a:lnTo>
                <a:lnTo>
                  <a:pt x="233429" y="1540273"/>
                </a:lnTo>
                <a:lnTo>
                  <a:pt x="277480" y="1521685"/>
                </a:lnTo>
                <a:lnTo>
                  <a:pt x="314801" y="1492853"/>
                </a:lnTo>
                <a:lnTo>
                  <a:pt x="343633" y="1455532"/>
                </a:lnTo>
                <a:lnTo>
                  <a:pt x="362221" y="1411481"/>
                </a:lnTo>
                <a:lnTo>
                  <a:pt x="368807" y="1362456"/>
                </a:lnTo>
                <a:lnTo>
                  <a:pt x="368807" y="184404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25246" y="34632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252222" y="0"/>
                </a:moveTo>
                <a:lnTo>
                  <a:pt x="206886" y="4049"/>
                </a:lnTo>
                <a:lnTo>
                  <a:pt x="164215" y="15725"/>
                </a:lnTo>
                <a:lnTo>
                  <a:pt x="124922" y="34318"/>
                </a:lnTo>
                <a:lnTo>
                  <a:pt x="89720" y="59120"/>
                </a:lnTo>
                <a:lnTo>
                  <a:pt x="59321" y="89422"/>
                </a:lnTo>
                <a:lnTo>
                  <a:pt x="34436" y="124516"/>
                </a:lnTo>
                <a:lnTo>
                  <a:pt x="15780" y="163693"/>
                </a:lnTo>
                <a:lnTo>
                  <a:pt x="4063" y="206243"/>
                </a:lnTo>
                <a:lnTo>
                  <a:pt x="0" y="251460"/>
                </a:lnTo>
                <a:lnTo>
                  <a:pt x="4063" y="296676"/>
                </a:lnTo>
                <a:lnTo>
                  <a:pt x="15780" y="339226"/>
                </a:lnTo>
                <a:lnTo>
                  <a:pt x="34436" y="378403"/>
                </a:lnTo>
                <a:lnTo>
                  <a:pt x="59321" y="413497"/>
                </a:lnTo>
                <a:lnTo>
                  <a:pt x="89720" y="443799"/>
                </a:lnTo>
                <a:lnTo>
                  <a:pt x="124922" y="468601"/>
                </a:lnTo>
                <a:lnTo>
                  <a:pt x="164215" y="487194"/>
                </a:lnTo>
                <a:lnTo>
                  <a:pt x="206886" y="498870"/>
                </a:lnTo>
                <a:lnTo>
                  <a:pt x="252222" y="502920"/>
                </a:lnTo>
                <a:lnTo>
                  <a:pt x="297557" y="498870"/>
                </a:lnTo>
                <a:lnTo>
                  <a:pt x="340228" y="487194"/>
                </a:lnTo>
                <a:lnTo>
                  <a:pt x="379521" y="468601"/>
                </a:lnTo>
                <a:lnTo>
                  <a:pt x="414723" y="443799"/>
                </a:lnTo>
                <a:lnTo>
                  <a:pt x="445122" y="413497"/>
                </a:lnTo>
                <a:lnTo>
                  <a:pt x="470007" y="378403"/>
                </a:lnTo>
                <a:lnTo>
                  <a:pt x="488663" y="339226"/>
                </a:lnTo>
                <a:lnTo>
                  <a:pt x="500380" y="296676"/>
                </a:lnTo>
                <a:lnTo>
                  <a:pt x="504444" y="251460"/>
                </a:lnTo>
                <a:lnTo>
                  <a:pt x="500380" y="206243"/>
                </a:lnTo>
                <a:lnTo>
                  <a:pt x="488663" y="163693"/>
                </a:lnTo>
                <a:lnTo>
                  <a:pt x="470007" y="124516"/>
                </a:lnTo>
                <a:lnTo>
                  <a:pt x="445122" y="89422"/>
                </a:lnTo>
                <a:lnTo>
                  <a:pt x="414723" y="59120"/>
                </a:lnTo>
                <a:lnTo>
                  <a:pt x="379521" y="34318"/>
                </a:lnTo>
                <a:lnTo>
                  <a:pt x="340228" y="15725"/>
                </a:lnTo>
                <a:lnTo>
                  <a:pt x="297557" y="4049"/>
                </a:lnTo>
                <a:lnTo>
                  <a:pt x="252222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25246" y="34632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518666" y="360806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252222" y="0"/>
                </a:moveTo>
                <a:lnTo>
                  <a:pt x="206879" y="4049"/>
                </a:lnTo>
                <a:lnTo>
                  <a:pt x="164205" y="15725"/>
                </a:lnTo>
                <a:lnTo>
                  <a:pt x="124911" y="34318"/>
                </a:lnTo>
                <a:lnTo>
                  <a:pt x="89710" y="59120"/>
                </a:lnTo>
                <a:lnTo>
                  <a:pt x="59312" y="89422"/>
                </a:lnTo>
                <a:lnTo>
                  <a:pt x="34431" y="124516"/>
                </a:lnTo>
                <a:lnTo>
                  <a:pt x="15777" y="163693"/>
                </a:lnTo>
                <a:lnTo>
                  <a:pt x="4062" y="206243"/>
                </a:lnTo>
                <a:lnTo>
                  <a:pt x="0" y="251460"/>
                </a:lnTo>
                <a:lnTo>
                  <a:pt x="4062" y="296676"/>
                </a:lnTo>
                <a:lnTo>
                  <a:pt x="15777" y="339226"/>
                </a:lnTo>
                <a:lnTo>
                  <a:pt x="34431" y="378403"/>
                </a:lnTo>
                <a:lnTo>
                  <a:pt x="59312" y="413497"/>
                </a:lnTo>
                <a:lnTo>
                  <a:pt x="89710" y="443799"/>
                </a:lnTo>
                <a:lnTo>
                  <a:pt x="124911" y="468601"/>
                </a:lnTo>
                <a:lnTo>
                  <a:pt x="164205" y="487194"/>
                </a:lnTo>
                <a:lnTo>
                  <a:pt x="206879" y="498870"/>
                </a:lnTo>
                <a:lnTo>
                  <a:pt x="252222" y="502919"/>
                </a:lnTo>
                <a:lnTo>
                  <a:pt x="297564" y="498870"/>
                </a:lnTo>
                <a:lnTo>
                  <a:pt x="340238" y="487194"/>
                </a:lnTo>
                <a:lnTo>
                  <a:pt x="379532" y="468601"/>
                </a:lnTo>
                <a:lnTo>
                  <a:pt x="414733" y="443799"/>
                </a:lnTo>
                <a:lnTo>
                  <a:pt x="445131" y="413497"/>
                </a:lnTo>
                <a:lnTo>
                  <a:pt x="470012" y="378403"/>
                </a:lnTo>
                <a:lnTo>
                  <a:pt x="488666" y="339226"/>
                </a:lnTo>
                <a:lnTo>
                  <a:pt x="500381" y="296676"/>
                </a:lnTo>
                <a:lnTo>
                  <a:pt x="504444" y="251460"/>
                </a:lnTo>
                <a:lnTo>
                  <a:pt x="500381" y="206243"/>
                </a:lnTo>
                <a:lnTo>
                  <a:pt x="488666" y="163693"/>
                </a:lnTo>
                <a:lnTo>
                  <a:pt x="470012" y="124516"/>
                </a:lnTo>
                <a:lnTo>
                  <a:pt x="445131" y="89422"/>
                </a:lnTo>
                <a:lnTo>
                  <a:pt x="414733" y="59120"/>
                </a:lnTo>
                <a:lnTo>
                  <a:pt x="379532" y="34318"/>
                </a:lnTo>
                <a:lnTo>
                  <a:pt x="340238" y="15725"/>
                </a:lnTo>
                <a:lnTo>
                  <a:pt x="297564" y="4049"/>
                </a:lnTo>
                <a:lnTo>
                  <a:pt x="252222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518666" y="360806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19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478023" y="2116835"/>
            <a:ext cx="370840" cy="3046730"/>
          </a:xfrm>
          <a:custGeom>
            <a:avLst/>
            <a:gdLst/>
            <a:ahLst/>
            <a:cxnLst/>
            <a:rect l="l" t="t" r="r" b="b"/>
            <a:pathLst>
              <a:path w="370839" h="3046729">
                <a:moveTo>
                  <a:pt x="185165" y="0"/>
                </a:moveTo>
                <a:lnTo>
                  <a:pt x="135951" y="6616"/>
                </a:lnTo>
                <a:lnTo>
                  <a:pt x="91722" y="25287"/>
                </a:lnTo>
                <a:lnTo>
                  <a:pt x="54244" y="54244"/>
                </a:lnTo>
                <a:lnTo>
                  <a:pt x="25287" y="91722"/>
                </a:lnTo>
                <a:lnTo>
                  <a:pt x="6616" y="135951"/>
                </a:lnTo>
                <a:lnTo>
                  <a:pt x="0" y="185165"/>
                </a:lnTo>
                <a:lnTo>
                  <a:pt x="0" y="2861310"/>
                </a:lnTo>
                <a:lnTo>
                  <a:pt x="6616" y="2910524"/>
                </a:lnTo>
                <a:lnTo>
                  <a:pt x="25287" y="2954753"/>
                </a:lnTo>
                <a:lnTo>
                  <a:pt x="54244" y="2992231"/>
                </a:lnTo>
                <a:lnTo>
                  <a:pt x="91722" y="3021188"/>
                </a:lnTo>
                <a:lnTo>
                  <a:pt x="135951" y="3039859"/>
                </a:lnTo>
                <a:lnTo>
                  <a:pt x="185165" y="3046476"/>
                </a:lnTo>
                <a:lnTo>
                  <a:pt x="234380" y="3039859"/>
                </a:lnTo>
                <a:lnTo>
                  <a:pt x="278609" y="3021188"/>
                </a:lnTo>
                <a:lnTo>
                  <a:pt x="316087" y="2992231"/>
                </a:lnTo>
                <a:lnTo>
                  <a:pt x="345044" y="2954753"/>
                </a:lnTo>
                <a:lnTo>
                  <a:pt x="363715" y="2910524"/>
                </a:lnTo>
                <a:lnTo>
                  <a:pt x="370331" y="2861310"/>
                </a:lnTo>
                <a:lnTo>
                  <a:pt x="370331" y="185165"/>
                </a:lnTo>
                <a:lnTo>
                  <a:pt x="363715" y="135951"/>
                </a:lnTo>
                <a:lnTo>
                  <a:pt x="345044" y="91722"/>
                </a:lnTo>
                <a:lnTo>
                  <a:pt x="316087" y="54244"/>
                </a:lnTo>
                <a:lnTo>
                  <a:pt x="278609" y="25287"/>
                </a:lnTo>
                <a:lnTo>
                  <a:pt x="234380" y="6616"/>
                </a:lnTo>
                <a:lnTo>
                  <a:pt x="185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186683" y="2116835"/>
            <a:ext cx="368935" cy="3046730"/>
          </a:xfrm>
          <a:custGeom>
            <a:avLst/>
            <a:gdLst/>
            <a:ahLst/>
            <a:cxnLst/>
            <a:rect l="l" t="t" r="r" b="b"/>
            <a:pathLst>
              <a:path w="368935" h="3046729">
                <a:moveTo>
                  <a:pt x="184404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862072"/>
                </a:lnTo>
                <a:lnTo>
                  <a:pt x="6586" y="2911097"/>
                </a:lnTo>
                <a:lnTo>
                  <a:pt x="25174" y="2955148"/>
                </a:lnTo>
                <a:lnTo>
                  <a:pt x="54006" y="2992469"/>
                </a:lnTo>
                <a:lnTo>
                  <a:pt x="91327" y="3021301"/>
                </a:lnTo>
                <a:lnTo>
                  <a:pt x="135378" y="3039889"/>
                </a:lnTo>
                <a:lnTo>
                  <a:pt x="184404" y="3046476"/>
                </a:lnTo>
                <a:lnTo>
                  <a:pt x="233429" y="3039889"/>
                </a:lnTo>
                <a:lnTo>
                  <a:pt x="277480" y="3021301"/>
                </a:lnTo>
                <a:lnTo>
                  <a:pt x="314801" y="2992469"/>
                </a:lnTo>
                <a:lnTo>
                  <a:pt x="343633" y="2955148"/>
                </a:lnTo>
                <a:lnTo>
                  <a:pt x="362221" y="2911097"/>
                </a:lnTo>
                <a:lnTo>
                  <a:pt x="368807" y="2862072"/>
                </a:lnTo>
                <a:lnTo>
                  <a:pt x="368807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478023" y="4405883"/>
            <a:ext cx="370840" cy="757555"/>
          </a:xfrm>
          <a:custGeom>
            <a:avLst/>
            <a:gdLst/>
            <a:ahLst/>
            <a:cxnLst/>
            <a:rect l="l" t="t" r="r" b="b"/>
            <a:pathLst>
              <a:path w="370839" h="757554">
                <a:moveTo>
                  <a:pt x="185165" y="0"/>
                </a:moveTo>
                <a:lnTo>
                  <a:pt x="135951" y="6616"/>
                </a:lnTo>
                <a:lnTo>
                  <a:pt x="91722" y="25287"/>
                </a:lnTo>
                <a:lnTo>
                  <a:pt x="54244" y="54244"/>
                </a:lnTo>
                <a:lnTo>
                  <a:pt x="25287" y="91722"/>
                </a:lnTo>
                <a:lnTo>
                  <a:pt x="6616" y="135951"/>
                </a:lnTo>
                <a:lnTo>
                  <a:pt x="0" y="185165"/>
                </a:lnTo>
                <a:lnTo>
                  <a:pt x="0" y="572262"/>
                </a:lnTo>
                <a:lnTo>
                  <a:pt x="6616" y="621476"/>
                </a:lnTo>
                <a:lnTo>
                  <a:pt x="25287" y="665705"/>
                </a:lnTo>
                <a:lnTo>
                  <a:pt x="54244" y="703183"/>
                </a:lnTo>
                <a:lnTo>
                  <a:pt x="91722" y="732140"/>
                </a:lnTo>
                <a:lnTo>
                  <a:pt x="135951" y="750811"/>
                </a:lnTo>
                <a:lnTo>
                  <a:pt x="185165" y="757427"/>
                </a:lnTo>
                <a:lnTo>
                  <a:pt x="234380" y="750811"/>
                </a:lnTo>
                <a:lnTo>
                  <a:pt x="278609" y="732140"/>
                </a:lnTo>
                <a:lnTo>
                  <a:pt x="316087" y="703183"/>
                </a:lnTo>
                <a:lnTo>
                  <a:pt x="345044" y="665705"/>
                </a:lnTo>
                <a:lnTo>
                  <a:pt x="363715" y="621476"/>
                </a:lnTo>
                <a:lnTo>
                  <a:pt x="370331" y="572262"/>
                </a:lnTo>
                <a:lnTo>
                  <a:pt x="370331" y="185165"/>
                </a:lnTo>
                <a:lnTo>
                  <a:pt x="363715" y="135951"/>
                </a:lnTo>
                <a:lnTo>
                  <a:pt x="345044" y="91722"/>
                </a:lnTo>
                <a:lnTo>
                  <a:pt x="316087" y="54244"/>
                </a:lnTo>
                <a:lnTo>
                  <a:pt x="278609" y="25287"/>
                </a:lnTo>
                <a:lnTo>
                  <a:pt x="234380" y="6616"/>
                </a:lnTo>
                <a:lnTo>
                  <a:pt x="185165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186683" y="4736591"/>
            <a:ext cx="368935" cy="426720"/>
          </a:xfrm>
          <a:custGeom>
            <a:avLst/>
            <a:gdLst/>
            <a:ahLst/>
            <a:cxnLst/>
            <a:rect l="l" t="t" r="r" b="b"/>
            <a:pathLst>
              <a:path w="368935" h="426720">
                <a:moveTo>
                  <a:pt x="184404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42315"/>
                </a:lnTo>
                <a:lnTo>
                  <a:pt x="6586" y="291341"/>
                </a:lnTo>
                <a:lnTo>
                  <a:pt x="25174" y="335392"/>
                </a:lnTo>
                <a:lnTo>
                  <a:pt x="54006" y="372713"/>
                </a:lnTo>
                <a:lnTo>
                  <a:pt x="91327" y="401545"/>
                </a:lnTo>
                <a:lnTo>
                  <a:pt x="135378" y="420133"/>
                </a:lnTo>
                <a:lnTo>
                  <a:pt x="184404" y="426719"/>
                </a:lnTo>
                <a:lnTo>
                  <a:pt x="233429" y="420133"/>
                </a:lnTo>
                <a:lnTo>
                  <a:pt x="277480" y="401545"/>
                </a:lnTo>
                <a:lnTo>
                  <a:pt x="314801" y="372713"/>
                </a:lnTo>
                <a:lnTo>
                  <a:pt x="343633" y="335392"/>
                </a:lnTo>
                <a:lnTo>
                  <a:pt x="362221" y="291341"/>
                </a:lnTo>
                <a:lnTo>
                  <a:pt x="368807" y="242315"/>
                </a:lnTo>
                <a:lnTo>
                  <a:pt x="368807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4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411729" y="4376165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252221" y="0"/>
                </a:moveTo>
                <a:lnTo>
                  <a:pt x="206879" y="4049"/>
                </a:lnTo>
                <a:lnTo>
                  <a:pt x="164205" y="15725"/>
                </a:lnTo>
                <a:lnTo>
                  <a:pt x="124911" y="34318"/>
                </a:lnTo>
                <a:lnTo>
                  <a:pt x="89710" y="59120"/>
                </a:lnTo>
                <a:lnTo>
                  <a:pt x="59312" y="89422"/>
                </a:lnTo>
                <a:lnTo>
                  <a:pt x="34431" y="124516"/>
                </a:lnTo>
                <a:lnTo>
                  <a:pt x="15777" y="163693"/>
                </a:lnTo>
                <a:lnTo>
                  <a:pt x="4062" y="206243"/>
                </a:lnTo>
                <a:lnTo>
                  <a:pt x="0" y="251460"/>
                </a:lnTo>
                <a:lnTo>
                  <a:pt x="4062" y="296676"/>
                </a:lnTo>
                <a:lnTo>
                  <a:pt x="15777" y="339226"/>
                </a:lnTo>
                <a:lnTo>
                  <a:pt x="34431" y="378403"/>
                </a:lnTo>
                <a:lnTo>
                  <a:pt x="59312" y="413497"/>
                </a:lnTo>
                <a:lnTo>
                  <a:pt x="89710" y="443799"/>
                </a:lnTo>
                <a:lnTo>
                  <a:pt x="124911" y="468601"/>
                </a:lnTo>
                <a:lnTo>
                  <a:pt x="164205" y="487194"/>
                </a:lnTo>
                <a:lnTo>
                  <a:pt x="206879" y="498870"/>
                </a:lnTo>
                <a:lnTo>
                  <a:pt x="252221" y="502920"/>
                </a:lnTo>
                <a:lnTo>
                  <a:pt x="297564" y="498870"/>
                </a:lnTo>
                <a:lnTo>
                  <a:pt x="340238" y="487194"/>
                </a:lnTo>
                <a:lnTo>
                  <a:pt x="379532" y="468601"/>
                </a:lnTo>
                <a:lnTo>
                  <a:pt x="414733" y="443799"/>
                </a:lnTo>
                <a:lnTo>
                  <a:pt x="445131" y="413497"/>
                </a:lnTo>
                <a:lnTo>
                  <a:pt x="470012" y="378403"/>
                </a:lnTo>
                <a:lnTo>
                  <a:pt x="488666" y="339226"/>
                </a:lnTo>
                <a:lnTo>
                  <a:pt x="500381" y="296676"/>
                </a:lnTo>
                <a:lnTo>
                  <a:pt x="504444" y="251460"/>
                </a:lnTo>
                <a:lnTo>
                  <a:pt x="500381" y="206243"/>
                </a:lnTo>
                <a:lnTo>
                  <a:pt x="488666" y="163693"/>
                </a:lnTo>
                <a:lnTo>
                  <a:pt x="470012" y="124516"/>
                </a:lnTo>
                <a:lnTo>
                  <a:pt x="445131" y="89422"/>
                </a:lnTo>
                <a:lnTo>
                  <a:pt x="414733" y="59120"/>
                </a:lnTo>
                <a:lnTo>
                  <a:pt x="379532" y="34318"/>
                </a:lnTo>
                <a:lnTo>
                  <a:pt x="340238" y="15725"/>
                </a:lnTo>
                <a:lnTo>
                  <a:pt x="297564" y="4049"/>
                </a:lnTo>
                <a:lnTo>
                  <a:pt x="252221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411729" y="4376165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1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1" y="502920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105150" y="45681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252222" y="0"/>
                </a:moveTo>
                <a:lnTo>
                  <a:pt x="206879" y="4049"/>
                </a:lnTo>
                <a:lnTo>
                  <a:pt x="164205" y="15725"/>
                </a:lnTo>
                <a:lnTo>
                  <a:pt x="124911" y="34318"/>
                </a:lnTo>
                <a:lnTo>
                  <a:pt x="89710" y="59120"/>
                </a:lnTo>
                <a:lnTo>
                  <a:pt x="59312" y="89422"/>
                </a:lnTo>
                <a:lnTo>
                  <a:pt x="34431" y="124516"/>
                </a:lnTo>
                <a:lnTo>
                  <a:pt x="15777" y="163693"/>
                </a:lnTo>
                <a:lnTo>
                  <a:pt x="4062" y="206243"/>
                </a:lnTo>
                <a:lnTo>
                  <a:pt x="0" y="251459"/>
                </a:lnTo>
                <a:lnTo>
                  <a:pt x="4062" y="296676"/>
                </a:lnTo>
                <a:lnTo>
                  <a:pt x="15777" y="339226"/>
                </a:lnTo>
                <a:lnTo>
                  <a:pt x="34431" y="378403"/>
                </a:lnTo>
                <a:lnTo>
                  <a:pt x="59312" y="413497"/>
                </a:lnTo>
                <a:lnTo>
                  <a:pt x="89710" y="443799"/>
                </a:lnTo>
                <a:lnTo>
                  <a:pt x="124911" y="468601"/>
                </a:lnTo>
                <a:lnTo>
                  <a:pt x="164205" y="487194"/>
                </a:lnTo>
                <a:lnTo>
                  <a:pt x="206879" y="498870"/>
                </a:lnTo>
                <a:lnTo>
                  <a:pt x="252222" y="502919"/>
                </a:lnTo>
                <a:lnTo>
                  <a:pt x="297564" y="498870"/>
                </a:lnTo>
                <a:lnTo>
                  <a:pt x="340238" y="487194"/>
                </a:lnTo>
                <a:lnTo>
                  <a:pt x="379532" y="468601"/>
                </a:lnTo>
                <a:lnTo>
                  <a:pt x="414733" y="443799"/>
                </a:lnTo>
                <a:lnTo>
                  <a:pt x="445131" y="413497"/>
                </a:lnTo>
                <a:lnTo>
                  <a:pt x="470012" y="378403"/>
                </a:lnTo>
                <a:lnTo>
                  <a:pt x="488666" y="339226"/>
                </a:lnTo>
                <a:lnTo>
                  <a:pt x="500381" y="296676"/>
                </a:lnTo>
                <a:lnTo>
                  <a:pt x="504444" y="251459"/>
                </a:lnTo>
                <a:lnTo>
                  <a:pt x="500381" y="206243"/>
                </a:lnTo>
                <a:lnTo>
                  <a:pt x="488666" y="163693"/>
                </a:lnTo>
                <a:lnTo>
                  <a:pt x="470012" y="124516"/>
                </a:lnTo>
                <a:lnTo>
                  <a:pt x="445131" y="89422"/>
                </a:lnTo>
                <a:lnTo>
                  <a:pt x="414733" y="59120"/>
                </a:lnTo>
                <a:lnTo>
                  <a:pt x="379532" y="34318"/>
                </a:lnTo>
                <a:lnTo>
                  <a:pt x="340238" y="15725"/>
                </a:lnTo>
                <a:lnTo>
                  <a:pt x="297564" y="4049"/>
                </a:lnTo>
                <a:lnTo>
                  <a:pt x="25222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105150" y="45681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59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59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19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5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 txBox="1"/>
          <p:nvPr/>
        </p:nvSpPr>
        <p:spPr>
          <a:xfrm>
            <a:off x="2376932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19.1%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3152394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15.2%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4120896" y="2116835"/>
            <a:ext cx="368935" cy="3046730"/>
          </a:xfrm>
          <a:custGeom>
            <a:avLst/>
            <a:gdLst/>
            <a:ahLst/>
            <a:cxnLst/>
            <a:rect l="l" t="t" r="r" b="b"/>
            <a:pathLst>
              <a:path w="368935" h="3046729">
                <a:moveTo>
                  <a:pt x="184403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862072"/>
                </a:lnTo>
                <a:lnTo>
                  <a:pt x="6586" y="2911097"/>
                </a:lnTo>
                <a:lnTo>
                  <a:pt x="25174" y="2955148"/>
                </a:lnTo>
                <a:lnTo>
                  <a:pt x="54006" y="2992469"/>
                </a:lnTo>
                <a:lnTo>
                  <a:pt x="91327" y="3021301"/>
                </a:lnTo>
                <a:lnTo>
                  <a:pt x="135378" y="3039889"/>
                </a:lnTo>
                <a:lnTo>
                  <a:pt x="184403" y="3046476"/>
                </a:lnTo>
                <a:lnTo>
                  <a:pt x="233429" y="3039889"/>
                </a:lnTo>
                <a:lnTo>
                  <a:pt x="277480" y="3021301"/>
                </a:lnTo>
                <a:lnTo>
                  <a:pt x="314801" y="2992469"/>
                </a:lnTo>
                <a:lnTo>
                  <a:pt x="343633" y="2955148"/>
                </a:lnTo>
                <a:lnTo>
                  <a:pt x="362221" y="2911097"/>
                </a:lnTo>
                <a:lnTo>
                  <a:pt x="368807" y="2862072"/>
                </a:lnTo>
                <a:lnTo>
                  <a:pt x="368807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828032" y="2116835"/>
            <a:ext cx="368935" cy="3046730"/>
          </a:xfrm>
          <a:custGeom>
            <a:avLst/>
            <a:gdLst/>
            <a:ahLst/>
            <a:cxnLst/>
            <a:rect l="l" t="t" r="r" b="b"/>
            <a:pathLst>
              <a:path w="368935" h="3046729">
                <a:moveTo>
                  <a:pt x="184403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862072"/>
                </a:lnTo>
                <a:lnTo>
                  <a:pt x="6586" y="2911097"/>
                </a:lnTo>
                <a:lnTo>
                  <a:pt x="25174" y="2955148"/>
                </a:lnTo>
                <a:lnTo>
                  <a:pt x="54006" y="2992469"/>
                </a:lnTo>
                <a:lnTo>
                  <a:pt x="91327" y="3021301"/>
                </a:lnTo>
                <a:lnTo>
                  <a:pt x="135378" y="3039889"/>
                </a:lnTo>
                <a:lnTo>
                  <a:pt x="184403" y="3046476"/>
                </a:lnTo>
                <a:lnTo>
                  <a:pt x="233429" y="3039889"/>
                </a:lnTo>
                <a:lnTo>
                  <a:pt x="277480" y="3021301"/>
                </a:lnTo>
                <a:lnTo>
                  <a:pt x="314801" y="2992469"/>
                </a:lnTo>
                <a:lnTo>
                  <a:pt x="343633" y="2955148"/>
                </a:lnTo>
                <a:lnTo>
                  <a:pt x="362221" y="2911097"/>
                </a:lnTo>
                <a:lnTo>
                  <a:pt x="368807" y="2862072"/>
                </a:lnTo>
                <a:lnTo>
                  <a:pt x="368807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 txBox="1"/>
          <p:nvPr/>
        </p:nvSpPr>
        <p:spPr>
          <a:xfrm>
            <a:off x="4028694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40.4%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4804028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34.8%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4120896" y="4163567"/>
            <a:ext cx="368935" cy="1000125"/>
          </a:xfrm>
          <a:custGeom>
            <a:avLst/>
            <a:gdLst/>
            <a:ahLst/>
            <a:cxnLst/>
            <a:rect l="l" t="t" r="r" b="b"/>
            <a:pathLst>
              <a:path w="368935" h="1000125">
                <a:moveTo>
                  <a:pt x="184403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815339"/>
                </a:lnTo>
                <a:lnTo>
                  <a:pt x="6586" y="864365"/>
                </a:lnTo>
                <a:lnTo>
                  <a:pt x="25174" y="908416"/>
                </a:lnTo>
                <a:lnTo>
                  <a:pt x="54006" y="945737"/>
                </a:lnTo>
                <a:lnTo>
                  <a:pt x="91327" y="974569"/>
                </a:lnTo>
                <a:lnTo>
                  <a:pt x="135378" y="993157"/>
                </a:lnTo>
                <a:lnTo>
                  <a:pt x="184403" y="999743"/>
                </a:lnTo>
                <a:lnTo>
                  <a:pt x="233429" y="993157"/>
                </a:lnTo>
                <a:lnTo>
                  <a:pt x="277480" y="974569"/>
                </a:lnTo>
                <a:lnTo>
                  <a:pt x="314801" y="945737"/>
                </a:lnTo>
                <a:lnTo>
                  <a:pt x="343633" y="908416"/>
                </a:lnTo>
                <a:lnTo>
                  <a:pt x="362221" y="864365"/>
                </a:lnTo>
                <a:lnTo>
                  <a:pt x="368807" y="815339"/>
                </a:lnTo>
                <a:lnTo>
                  <a:pt x="368807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5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828032" y="4227576"/>
            <a:ext cx="368935" cy="935990"/>
          </a:xfrm>
          <a:custGeom>
            <a:avLst/>
            <a:gdLst/>
            <a:ahLst/>
            <a:cxnLst/>
            <a:rect l="l" t="t" r="r" b="b"/>
            <a:pathLst>
              <a:path w="368935" h="935989">
                <a:moveTo>
                  <a:pt x="184403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4"/>
                </a:lnTo>
                <a:lnTo>
                  <a:pt x="0" y="751332"/>
                </a:lnTo>
                <a:lnTo>
                  <a:pt x="6586" y="800357"/>
                </a:lnTo>
                <a:lnTo>
                  <a:pt x="25174" y="844408"/>
                </a:lnTo>
                <a:lnTo>
                  <a:pt x="54006" y="881729"/>
                </a:lnTo>
                <a:lnTo>
                  <a:pt x="91327" y="910561"/>
                </a:lnTo>
                <a:lnTo>
                  <a:pt x="135378" y="929149"/>
                </a:lnTo>
                <a:lnTo>
                  <a:pt x="184403" y="935736"/>
                </a:lnTo>
                <a:lnTo>
                  <a:pt x="233429" y="929149"/>
                </a:lnTo>
                <a:lnTo>
                  <a:pt x="277480" y="910561"/>
                </a:lnTo>
                <a:lnTo>
                  <a:pt x="314801" y="881729"/>
                </a:lnTo>
                <a:lnTo>
                  <a:pt x="343633" y="844408"/>
                </a:lnTo>
                <a:lnTo>
                  <a:pt x="362221" y="800357"/>
                </a:lnTo>
                <a:lnTo>
                  <a:pt x="368807" y="751332"/>
                </a:lnTo>
                <a:lnTo>
                  <a:pt x="368807" y="184404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5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054602" y="3934205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251460" y="0"/>
                </a:moveTo>
                <a:lnTo>
                  <a:pt x="206243" y="4062"/>
                </a:lnTo>
                <a:lnTo>
                  <a:pt x="163693" y="15777"/>
                </a:lnTo>
                <a:lnTo>
                  <a:pt x="124516" y="34431"/>
                </a:lnTo>
                <a:lnTo>
                  <a:pt x="89422" y="59312"/>
                </a:lnTo>
                <a:lnTo>
                  <a:pt x="59120" y="89710"/>
                </a:lnTo>
                <a:lnTo>
                  <a:pt x="34318" y="124911"/>
                </a:lnTo>
                <a:lnTo>
                  <a:pt x="15725" y="164205"/>
                </a:lnTo>
                <a:lnTo>
                  <a:pt x="4049" y="206879"/>
                </a:lnTo>
                <a:lnTo>
                  <a:pt x="0" y="252221"/>
                </a:lnTo>
                <a:lnTo>
                  <a:pt x="4049" y="297564"/>
                </a:lnTo>
                <a:lnTo>
                  <a:pt x="15725" y="340238"/>
                </a:lnTo>
                <a:lnTo>
                  <a:pt x="34318" y="379532"/>
                </a:lnTo>
                <a:lnTo>
                  <a:pt x="59120" y="414733"/>
                </a:lnTo>
                <a:lnTo>
                  <a:pt x="89422" y="445131"/>
                </a:lnTo>
                <a:lnTo>
                  <a:pt x="124516" y="470012"/>
                </a:lnTo>
                <a:lnTo>
                  <a:pt x="163693" y="488666"/>
                </a:lnTo>
                <a:lnTo>
                  <a:pt x="206243" y="500381"/>
                </a:lnTo>
                <a:lnTo>
                  <a:pt x="251460" y="504443"/>
                </a:lnTo>
                <a:lnTo>
                  <a:pt x="296676" y="500381"/>
                </a:lnTo>
                <a:lnTo>
                  <a:pt x="339226" y="488666"/>
                </a:lnTo>
                <a:lnTo>
                  <a:pt x="378403" y="470012"/>
                </a:lnTo>
                <a:lnTo>
                  <a:pt x="413497" y="445131"/>
                </a:lnTo>
                <a:lnTo>
                  <a:pt x="443799" y="414733"/>
                </a:lnTo>
                <a:lnTo>
                  <a:pt x="468601" y="379532"/>
                </a:lnTo>
                <a:lnTo>
                  <a:pt x="487194" y="340238"/>
                </a:lnTo>
                <a:lnTo>
                  <a:pt x="498870" y="297564"/>
                </a:lnTo>
                <a:lnTo>
                  <a:pt x="502920" y="252221"/>
                </a:lnTo>
                <a:lnTo>
                  <a:pt x="498870" y="206879"/>
                </a:lnTo>
                <a:lnTo>
                  <a:pt x="487194" y="164205"/>
                </a:lnTo>
                <a:lnTo>
                  <a:pt x="468601" y="124911"/>
                </a:lnTo>
                <a:lnTo>
                  <a:pt x="443799" y="89710"/>
                </a:lnTo>
                <a:lnTo>
                  <a:pt x="413497" y="59312"/>
                </a:lnTo>
                <a:lnTo>
                  <a:pt x="378403" y="34431"/>
                </a:lnTo>
                <a:lnTo>
                  <a:pt x="339226" y="15777"/>
                </a:lnTo>
                <a:lnTo>
                  <a:pt x="296676" y="4062"/>
                </a:lnTo>
                <a:lnTo>
                  <a:pt x="251460" y="0"/>
                </a:lnTo>
                <a:close/>
              </a:path>
            </a:pathLst>
          </a:custGeom>
          <a:solidFill>
            <a:srgbClr val="5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054602" y="3934205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0" y="252221"/>
                </a:moveTo>
                <a:lnTo>
                  <a:pt x="4049" y="206879"/>
                </a:lnTo>
                <a:lnTo>
                  <a:pt x="15725" y="164205"/>
                </a:lnTo>
                <a:lnTo>
                  <a:pt x="34318" y="124911"/>
                </a:lnTo>
                <a:lnTo>
                  <a:pt x="59120" y="89710"/>
                </a:lnTo>
                <a:lnTo>
                  <a:pt x="89422" y="59312"/>
                </a:lnTo>
                <a:lnTo>
                  <a:pt x="124516" y="34431"/>
                </a:lnTo>
                <a:lnTo>
                  <a:pt x="163693" y="15777"/>
                </a:lnTo>
                <a:lnTo>
                  <a:pt x="206243" y="4062"/>
                </a:lnTo>
                <a:lnTo>
                  <a:pt x="251460" y="0"/>
                </a:lnTo>
                <a:lnTo>
                  <a:pt x="296676" y="4062"/>
                </a:lnTo>
                <a:lnTo>
                  <a:pt x="339226" y="15777"/>
                </a:lnTo>
                <a:lnTo>
                  <a:pt x="378403" y="34431"/>
                </a:lnTo>
                <a:lnTo>
                  <a:pt x="413497" y="59312"/>
                </a:lnTo>
                <a:lnTo>
                  <a:pt x="443799" y="89710"/>
                </a:lnTo>
                <a:lnTo>
                  <a:pt x="468601" y="124911"/>
                </a:lnTo>
                <a:lnTo>
                  <a:pt x="487194" y="164205"/>
                </a:lnTo>
                <a:lnTo>
                  <a:pt x="498870" y="206879"/>
                </a:lnTo>
                <a:lnTo>
                  <a:pt x="502920" y="252221"/>
                </a:lnTo>
                <a:lnTo>
                  <a:pt x="498870" y="297564"/>
                </a:lnTo>
                <a:lnTo>
                  <a:pt x="487194" y="340238"/>
                </a:lnTo>
                <a:lnTo>
                  <a:pt x="468601" y="379532"/>
                </a:lnTo>
                <a:lnTo>
                  <a:pt x="443799" y="414733"/>
                </a:lnTo>
                <a:lnTo>
                  <a:pt x="413497" y="445131"/>
                </a:lnTo>
                <a:lnTo>
                  <a:pt x="378403" y="470012"/>
                </a:lnTo>
                <a:lnTo>
                  <a:pt x="339226" y="488666"/>
                </a:lnTo>
                <a:lnTo>
                  <a:pt x="296676" y="500381"/>
                </a:lnTo>
                <a:lnTo>
                  <a:pt x="251460" y="504443"/>
                </a:lnTo>
                <a:lnTo>
                  <a:pt x="206243" y="500381"/>
                </a:lnTo>
                <a:lnTo>
                  <a:pt x="163693" y="488666"/>
                </a:lnTo>
                <a:lnTo>
                  <a:pt x="124516" y="470012"/>
                </a:lnTo>
                <a:lnTo>
                  <a:pt x="89422" y="445131"/>
                </a:lnTo>
                <a:lnTo>
                  <a:pt x="59120" y="414733"/>
                </a:lnTo>
                <a:lnTo>
                  <a:pt x="34318" y="379532"/>
                </a:lnTo>
                <a:lnTo>
                  <a:pt x="15725" y="340238"/>
                </a:lnTo>
                <a:lnTo>
                  <a:pt x="4049" y="297564"/>
                </a:lnTo>
                <a:lnTo>
                  <a:pt x="0" y="252221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748021" y="4138421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60" y="0"/>
                </a:moveTo>
                <a:lnTo>
                  <a:pt x="206243" y="4049"/>
                </a:lnTo>
                <a:lnTo>
                  <a:pt x="163693" y="15725"/>
                </a:lnTo>
                <a:lnTo>
                  <a:pt x="124516" y="34318"/>
                </a:lnTo>
                <a:lnTo>
                  <a:pt x="89422" y="59120"/>
                </a:lnTo>
                <a:lnTo>
                  <a:pt x="59120" y="89422"/>
                </a:lnTo>
                <a:lnTo>
                  <a:pt x="34318" y="124516"/>
                </a:lnTo>
                <a:lnTo>
                  <a:pt x="15725" y="163693"/>
                </a:lnTo>
                <a:lnTo>
                  <a:pt x="4049" y="206243"/>
                </a:lnTo>
                <a:lnTo>
                  <a:pt x="0" y="251460"/>
                </a:lnTo>
                <a:lnTo>
                  <a:pt x="4049" y="296676"/>
                </a:lnTo>
                <a:lnTo>
                  <a:pt x="15725" y="339226"/>
                </a:lnTo>
                <a:lnTo>
                  <a:pt x="34318" y="378403"/>
                </a:lnTo>
                <a:lnTo>
                  <a:pt x="59120" y="413497"/>
                </a:lnTo>
                <a:lnTo>
                  <a:pt x="89422" y="443799"/>
                </a:lnTo>
                <a:lnTo>
                  <a:pt x="124516" y="468601"/>
                </a:lnTo>
                <a:lnTo>
                  <a:pt x="163693" y="487194"/>
                </a:lnTo>
                <a:lnTo>
                  <a:pt x="206243" y="498870"/>
                </a:lnTo>
                <a:lnTo>
                  <a:pt x="251460" y="502919"/>
                </a:lnTo>
                <a:lnTo>
                  <a:pt x="296676" y="498870"/>
                </a:lnTo>
                <a:lnTo>
                  <a:pt x="339226" y="487194"/>
                </a:lnTo>
                <a:lnTo>
                  <a:pt x="378403" y="468601"/>
                </a:lnTo>
                <a:lnTo>
                  <a:pt x="413497" y="443799"/>
                </a:lnTo>
                <a:lnTo>
                  <a:pt x="443799" y="413497"/>
                </a:lnTo>
                <a:lnTo>
                  <a:pt x="468601" y="378403"/>
                </a:lnTo>
                <a:lnTo>
                  <a:pt x="487194" y="339226"/>
                </a:lnTo>
                <a:lnTo>
                  <a:pt x="498870" y="296676"/>
                </a:lnTo>
                <a:lnTo>
                  <a:pt x="502919" y="251460"/>
                </a:lnTo>
                <a:lnTo>
                  <a:pt x="498870" y="206243"/>
                </a:lnTo>
                <a:lnTo>
                  <a:pt x="487194" y="163693"/>
                </a:lnTo>
                <a:lnTo>
                  <a:pt x="468601" y="124516"/>
                </a:lnTo>
                <a:lnTo>
                  <a:pt x="443799" y="89422"/>
                </a:lnTo>
                <a:lnTo>
                  <a:pt x="413497" y="59120"/>
                </a:lnTo>
                <a:lnTo>
                  <a:pt x="378403" y="34318"/>
                </a:lnTo>
                <a:lnTo>
                  <a:pt x="339226" y="15725"/>
                </a:lnTo>
                <a:lnTo>
                  <a:pt x="296676" y="4049"/>
                </a:lnTo>
                <a:lnTo>
                  <a:pt x="251460" y="0"/>
                </a:lnTo>
                <a:close/>
              </a:path>
            </a:pathLst>
          </a:custGeom>
          <a:solidFill>
            <a:srgbClr val="5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748021" y="4138421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43"/>
                </a:lnTo>
                <a:lnTo>
                  <a:pt x="15725" y="163693"/>
                </a:lnTo>
                <a:lnTo>
                  <a:pt x="34318" y="124516"/>
                </a:lnTo>
                <a:lnTo>
                  <a:pt x="59120" y="89422"/>
                </a:lnTo>
                <a:lnTo>
                  <a:pt x="89422" y="59120"/>
                </a:lnTo>
                <a:lnTo>
                  <a:pt x="124516" y="34318"/>
                </a:lnTo>
                <a:lnTo>
                  <a:pt x="163693" y="15725"/>
                </a:lnTo>
                <a:lnTo>
                  <a:pt x="206243" y="4049"/>
                </a:lnTo>
                <a:lnTo>
                  <a:pt x="251460" y="0"/>
                </a:lnTo>
                <a:lnTo>
                  <a:pt x="296676" y="4049"/>
                </a:lnTo>
                <a:lnTo>
                  <a:pt x="339226" y="15725"/>
                </a:lnTo>
                <a:lnTo>
                  <a:pt x="378403" y="34318"/>
                </a:lnTo>
                <a:lnTo>
                  <a:pt x="413497" y="59120"/>
                </a:lnTo>
                <a:lnTo>
                  <a:pt x="443799" y="89422"/>
                </a:lnTo>
                <a:lnTo>
                  <a:pt x="468601" y="124516"/>
                </a:lnTo>
                <a:lnTo>
                  <a:pt x="487194" y="163693"/>
                </a:lnTo>
                <a:lnTo>
                  <a:pt x="498870" y="206243"/>
                </a:lnTo>
                <a:lnTo>
                  <a:pt x="502919" y="251460"/>
                </a:lnTo>
                <a:lnTo>
                  <a:pt x="498870" y="296676"/>
                </a:lnTo>
                <a:lnTo>
                  <a:pt x="487194" y="339226"/>
                </a:lnTo>
                <a:lnTo>
                  <a:pt x="468601" y="378403"/>
                </a:lnTo>
                <a:lnTo>
                  <a:pt x="443799" y="413497"/>
                </a:lnTo>
                <a:lnTo>
                  <a:pt x="413497" y="443799"/>
                </a:lnTo>
                <a:lnTo>
                  <a:pt x="378403" y="468601"/>
                </a:lnTo>
                <a:lnTo>
                  <a:pt x="339226" y="487194"/>
                </a:lnTo>
                <a:lnTo>
                  <a:pt x="296676" y="498870"/>
                </a:lnTo>
                <a:lnTo>
                  <a:pt x="251460" y="502919"/>
                </a:lnTo>
                <a:lnTo>
                  <a:pt x="206243" y="498870"/>
                </a:lnTo>
                <a:lnTo>
                  <a:pt x="163693" y="487194"/>
                </a:lnTo>
                <a:lnTo>
                  <a:pt x="124516" y="468601"/>
                </a:lnTo>
                <a:lnTo>
                  <a:pt x="89422" y="443799"/>
                </a:lnTo>
                <a:lnTo>
                  <a:pt x="59120" y="413497"/>
                </a:lnTo>
                <a:lnTo>
                  <a:pt x="34318" y="378403"/>
                </a:lnTo>
                <a:lnTo>
                  <a:pt x="15725" y="339226"/>
                </a:lnTo>
                <a:lnTo>
                  <a:pt x="4049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715000" y="2116835"/>
            <a:ext cx="368935" cy="3046730"/>
          </a:xfrm>
          <a:custGeom>
            <a:avLst/>
            <a:gdLst/>
            <a:ahLst/>
            <a:cxnLst/>
            <a:rect l="l" t="t" r="r" b="b"/>
            <a:pathLst>
              <a:path w="368935" h="3046729">
                <a:moveTo>
                  <a:pt x="184403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862072"/>
                </a:lnTo>
                <a:lnTo>
                  <a:pt x="6586" y="2911097"/>
                </a:lnTo>
                <a:lnTo>
                  <a:pt x="25174" y="2955148"/>
                </a:lnTo>
                <a:lnTo>
                  <a:pt x="54006" y="2992469"/>
                </a:lnTo>
                <a:lnTo>
                  <a:pt x="91327" y="3021301"/>
                </a:lnTo>
                <a:lnTo>
                  <a:pt x="135378" y="3039889"/>
                </a:lnTo>
                <a:lnTo>
                  <a:pt x="184403" y="3046476"/>
                </a:lnTo>
                <a:lnTo>
                  <a:pt x="233429" y="3039889"/>
                </a:lnTo>
                <a:lnTo>
                  <a:pt x="277480" y="3021301"/>
                </a:lnTo>
                <a:lnTo>
                  <a:pt x="314801" y="2992469"/>
                </a:lnTo>
                <a:lnTo>
                  <a:pt x="343633" y="2955148"/>
                </a:lnTo>
                <a:lnTo>
                  <a:pt x="362221" y="2911097"/>
                </a:lnTo>
                <a:lnTo>
                  <a:pt x="368808" y="2862072"/>
                </a:lnTo>
                <a:lnTo>
                  <a:pt x="368808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422135" y="2116835"/>
            <a:ext cx="368935" cy="3046730"/>
          </a:xfrm>
          <a:custGeom>
            <a:avLst/>
            <a:gdLst/>
            <a:ahLst/>
            <a:cxnLst/>
            <a:rect l="l" t="t" r="r" b="b"/>
            <a:pathLst>
              <a:path w="368934" h="3046729">
                <a:moveTo>
                  <a:pt x="184404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862072"/>
                </a:lnTo>
                <a:lnTo>
                  <a:pt x="6586" y="2911097"/>
                </a:lnTo>
                <a:lnTo>
                  <a:pt x="25174" y="2955148"/>
                </a:lnTo>
                <a:lnTo>
                  <a:pt x="54006" y="2992469"/>
                </a:lnTo>
                <a:lnTo>
                  <a:pt x="91327" y="3021301"/>
                </a:lnTo>
                <a:lnTo>
                  <a:pt x="135378" y="3039889"/>
                </a:lnTo>
                <a:lnTo>
                  <a:pt x="184404" y="3046476"/>
                </a:lnTo>
                <a:lnTo>
                  <a:pt x="233429" y="3039889"/>
                </a:lnTo>
                <a:lnTo>
                  <a:pt x="277480" y="3021301"/>
                </a:lnTo>
                <a:lnTo>
                  <a:pt x="314801" y="2992469"/>
                </a:lnTo>
                <a:lnTo>
                  <a:pt x="343633" y="2955148"/>
                </a:lnTo>
                <a:lnTo>
                  <a:pt x="362221" y="2911097"/>
                </a:lnTo>
                <a:lnTo>
                  <a:pt x="368808" y="2862072"/>
                </a:lnTo>
                <a:lnTo>
                  <a:pt x="368808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 txBox="1"/>
          <p:nvPr/>
        </p:nvSpPr>
        <p:spPr>
          <a:xfrm>
            <a:off x="5622797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48.9%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6398514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38.8%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5715000" y="3867911"/>
            <a:ext cx="368935" cy="1295400"/>
          </a:xfrm>
          <a:custGeom>
            <a:avLst/>
            <a:gdLst/>
            <a:ahLst/>
            <a:cxnLst/>
            <a:rect l="l" t="t" r="r" b="b"/>
            <a:pathLst>
              <a:path w="368935" h="1295400">
                <a:moveTo>
                  <a:pt x="184403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1110996"/>
                </a:lnTo>
                <a:lnTo>
                  <a:pt x="6586" y="1160021"/>
                </a:lnTo>
                <a:lnTo>
                  <a:pt x="25174" y="1204072"/>
                </a:lnTo>
                <a:lnTo>
                  <a:pt x="54006" y="1241393"/>
                </a:lnTo>
                <a:lnTo>
                  <a:pt x="91327" y="1270225"/>
                </a:lnTo>
                <a:lnTo>
                  <a:pt x="135378" y="1288813"/>
                </a:lnTo>
                <a:lnTo>
                  <a:pt x="184403" y="1295400"/>
                </a:lnTo>
                <a:lnTo>
                  <a:pt x="233429" y="1288813"/>
                </a:lnTo>
                <a:lnTo>
                  <a:pt x="277480" y="1270225"/>
                </a:lnTo>
                <a:lnTo>
                  <a:pt x="314801" y="1241393"/>
                </a:lnTo>
                <a:lnTo>
                  <a:pt x="343633" y="1204072"/>
                </a:lnTo>
                <a:lnTo>
                  <a:pt x="362221" y="1160021"/>
                </a:lnTo>
                <a:lnTo>
                  <a:pt x="368808" y="1110996"/>
                </a:lnTo>
                <a:lnTo>
                  <a:pt x="368808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648705" y="3701033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251460" y="0"/>
                </a:moveTo>
                <a:lnTo>
                  <a:pt x="206243" y="4062"/>
                </a:lnTo>
                <a:lnTo>
                  <a:pt x="163693" y="15777"/>
                </a:lnTo>
                <a:lnTo>
                  <a:pt x="124516" y="34431"/>
                </a:lnTo>
                <a:lnTo>
                  <a:pt x="89422" y="59312"/>
                </a:lnTo>
                <a:lnTo>
                  <a:pt x="59120" y="89710"/>
                </a:lnTo>
                <a:lnTo>
                  <a:pt x="34318" y="124911"/>
                </a:lnTo>
                <a:lnTo>
                  <a:pt x="15725" y="164205"/>
                </a:lnTo>
                <a:lnTo>
                  <a:pt x="4049" y="206879"/>
                </a:lnTo>
                <a:lnTo>
                  <a:pt x="0" y="252222"/>
                </a:lnTo>
                <a:lnTo>
                  <a:pt x="4049" y="297564"/>
                </a:lnTo>
                <a:lnTo>
                  <a:pt x="15725" y="340238"/>
                </a:lnTo>
                <a:lnTo>
                  <a:pt x="34318" y="379532"/>
                </a:lnTo>
                <a:lnTo>
                  <a:pt x="59120" y="414733"/>
                </a:lnTo>
                <a:lnTo>
                  <a:pt x="89422" y="445131"/>
                </a:lnTo>
                <a:lnTo>
                  <a:pt x="124516" y="470012"/>
                </a:lnTo>
                <a:lnTo>
                  <a:pt x="163693" y="488666"/>
                </a:lnTo>
                <a:lnTo>
                  <a:pt x="206243" y="500381"/>
                </a:lnTo>
                <a:lnTo>
                  <a:pt x="251460" y="504443"/>
                </a:lnTo>
                <a:lnTo>
                  <a:pt x="296676" y="500381"/>
                </a:lnTo>
                <a:lnTo>
                  <a:pt x="339226" y="488666"/>
                </a:lnTo>
                <a:lnTo>
                  <a:pt x="378403" y="470012"/>
                </a:lnTo>
                <a:lnTo>
                  <a:pt x="413497" y="445131"/>
                </a:lnTo>
                <a:lnTo>
                  <a:pt x="443799" y="414733"/>
                </a:lnTo>
                <a:lnTo>
                  <a:pt x="468601" y="379532"/>
                </a:lnTo>
                <a:lnTo>
                  <a:pt x="487194" y="340238"/>
                </a:lnTo>
                <a:lnTo>
                  <a:pt x="498870" y="297564"/>
                </a:lnTo>
                <a:lnTo>
                  <a:pt x="502920" y="252222"/>
                </a:lnTo>
                <a:lnTo>
                  <a:pt x="498870" y="206879"/>
                </a:lnTo>
                <a:lnTo>
                  <a:pt x="487194" y="164205"/>
                </a:lnTo>
                <a:lnTo>
                  <a:pt x="468601" y="124911"/>
                </a:lnTo>
                <a:lnTo>
                  <a:pt x="443799" y="89710"/>
                </a:lnTo>
                <a:lnTo>
                  <a:pt x="413497" y="59312"/>
                </a:lnTo>
                <a:lnTo>
                  <a:pt x="378403" y="34431"/>
                </a:lnTo>
                <a:lnTo>
                  <a:pt x="339226" y="15777"/>
                </a:lnTo>
                <a:lnTo>
                  <a:pt x="296676" y="4062"/>
                </a:lnTo>
                <a:lnTo>
                  <a:pt x="251460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648705" y="3701033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0" y="252222"/>
                </a:moveTo>
                <a:lnTo>
                  <a:pt x="4049" y="206879"/>
                </a:lnTo>
                <a:lnTo>
                  <a:pt x="15725" y="164205"/>
                </a:lnTo>
                <a:lnTo>
                  <a:pt x="34318" y="124911"/>
                </a:lnTo>
                <a:lnTo>
                  <a:pt x="59120" y="89710"/>
                </a:lnTo>
                <a:lnTo>
                  <a:pt x="89422" y="59312"/>
                </a:lnTo>
                <a:lnTo>
                  <a:pt x="124516" y="34431"/>
                </a:lnTo>
                <a:lnTo>
                  <a:pt x="163693" y="15777"/>
                </a:lnTo>
                <a:lnTo>
                  <a:pt x="206243" y="4062"/>
                </a:lnTo>
                <a:lnTo>
                  <a:pt x="251460" y="0"/>
                </a:lnTo>
                <a:lnTo>
                  <a:pt x="296676" y="4062"/>
                </a:lnTo>
                <a:lnTo>
                  <a:pt x="339226" y="15777"/>
                </a:lnTo>
                <a:lnTo>
                  <a:pt x="378403" y="34431"/>
                </a:lnTo>
                <a:lnTo>
                  <a:pt x="413497" y="59312"/>
                </a:lnTo>
                <a:lnTo>
                  <a:pt x="443799" y="89710"/>
                </a:lnTo>
                <a:lnTo>
                  <a:pt x="468601" y="124911"/>
                </a:lnTo>
                <a:lnTo>
                  <a:pt x="487194" y="164205"/>
                </a:lnTo>
                <a:lnTo>
                  <a:pt x="498870" y="206879"/>
                </a:lnTo>
                <a:lnTo>
                  <a:pt x="502920" y="252222"/>
                </a:lnTo>
                <a:lnTo>
                  <a:pt x="498870" y="297564"/>
                </a:lnTo>
                <a:lnTo>
                  <a:pt x="487194" y="340238"/>
                </a:lnTo>
                <a:lnTo>
                  <a:pt x="468601" y="379532"/>
                </a:lnTo>
                <a:lnTo>
                  <a:pt x="443799" y="414733"/>
                </a:lnTo>
                <a:lnTo>
                  <a:pt x="413497" y="445131"/>
                </a:lnTo>
                <a:lnTo>
                  <a:pt x="378403" y="470012"/>
                </a:lnTo>
                <a:lnTo>
                  <a:pt x="339226" y="488666"/>
                </a:lnTo>
                <a:lnTo>
                  <a:pt x="296676" y="500381"/>
                </a:lnTo>
                <a:lnTo>
                  <a:pt x="251460" y="504443"/>
                </a:lnTo>
                <a:lnTo>
                  <a:pt x="206243" y="500381"/>
                </a:lnTo>
                <a:lnTo>
                  <a:pt x="163693" y="488666"/>
                </a:lnTo>
                <a:lnTo>
                  <a:pt x="124516" y="470012"/>
                </a:lnTo>
                <a:lnTo>
                  <a:pt x="89422" y="445131"/>
                </a:lnTo>
                <a:lnTo>
                  <a:pt x="59120" y="414733"/>
                </a:lnTo>
                <a:lnTo>
                  <a:pt x="34318" y="379532"/>
                </a:lnTo>
                <a:lnTo>
                  <a:pt x="15725" y="340238"/>
                </a:lnTo>
                <a:lnTo>
                  <a:pt x="4049" y="297564"/>
                </a:lnTo>
                <a:lnTo>
                  <a:pt x="0" y="252222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301483" y="2116835"/>
            <a:ext cx="368935" cy="3046730"/>
          </a:xfrm>
          <a:custGeom>
            <a:avLst/>
            <a:gdLst/>
            <a:ahLst/>
            <a:cxnLst/>
            <a:rect l="l" t="t" r="r" b="b"/>
            <a:pathLst>
              <a:path w="368934" h="3046729">
                <a:moveTo>
                  <a:pt x="184404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862072"/>
                </a:lnTo>
                <a:lnTo>
                  <a:pt x="6586" y="2911097"/>
                </a:lnTo>
                <a:lnTo>
                  <a:pt x="25174" y="2955148"/>
                </a:lnTo>
                <a:lnTo>
                  <a:pt x="54006" y="2992469"/>
                </a:lnTo>
                <a:lnTo>
                  <a:pt x="91327" y="3021301"/>
                </a:lnTo>
                <a:lnTo>
                  <a:pt x="135378" y="3039889"/>
                </a:lnTo>
                <a:lnTo>
                  <a:pt x="184404" y="3046476"/>
                </a:lnTo>
                <a:lnTo>
                  <a:pt x="233429" y="3039889"/>
                </a:lnTo>
                <a:lnTo>
                  <a:pt x="277480" y="3021301"/>
                </a:lnTo>
                <a:lnTo>
                  <a:pt x="314801" y="2992469"/>
                </a:lnTo>
                <a:lnTo>
                  <a:pt x="343633" y="2955148"/>
                </a:lnTo>
                <a:lnTo>
                  <a:pt x="362221" y="2911097"/>
                </a:lnTo>
                <a:lnTo>
                  <a:pt x="368808" y="2862072"/>
                </a:lnTo>
                <a:lnTo>
                  <a:pt x="368808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008619" y="2116835"/>
            <a:ext cx="368935" cy="3046730"/>
          </a:xfrm>
          <a:custGeom>
            <a:avLst/>
            <a:gdLst/>
            <a:ahLst/>
            <a:cxnLst/>
            <a:rect l="l" t="t" r="r" b="b"/>
            <a:pathLst>
              <a:path w="368934" h="3046729">
                <a:moveTo>
                  <a:pt x="184403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2862072"/>
                </a:lnTo>
                <a:lnTo>
                  <a:pt x="6586" y="2911097"/>
                </a:lnTo>
                <a:lnTo>
                  <a:pt x="25174" y="2955148"/>
                </a:lnTo>
                <a:lnTo>
                  <a:pt x="54006" y="2992469"/>
                </a:lnTo>
                <a:lnTo>
                  <a:pt x="91327" y="3021301"/>
                </a:lnTo>
                <a:lnTo>
                  <a:pt x="135378" y="3039889"/>
                </a:lnTo>
                <a:lnTo>
                  <a:pt x="184403" y="3046476"/>
                </a:lnTo>
                <a:lnTo>
                  <a:pt x="233429" y="3039889"/>
                </a:lnTo>
                <a:lnTo>
                  <a:pt x="277480" y="3021301"/>
                </a:lnTo>
                <a:lnTo>
                  <a:pt x="314801" y="2992469"/>
                </a:lnTo>
                <a:lnTo>
                  <a:pt x="343633" y="2955148"/>
                </a:lnTo>
                <a:lnTo>
                  <a:pt x="362221" y="2911097"/>
                </a:lnTo>
                <a:lnTo>
                  <a:pt x="368807" y="2862072"/>
                </a:lnTo>
                <a:lnTo>
                  <a:pt x="368807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301483" y="3791711"/>
            <a:ext cx="368935" cy="1371600"/>
          </a:xfrm>
          <a:custGeom>
            <a:avLst/>
            <a:gdLst/>
            <a:ahLst/>
            <a:cxnLst/>
            <a:rect l="l" t="t" r="r" b="b"/>
            <a:pathLst>
              <a:path w="368934" h="1371600">
                <a:moveTo>
                  <a:pt x="184404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1187196"/>
                </a:lnTo>
                <a:lnTo>
                  <a:pt x="6586" y="1236221"/>
                </a:lnTo>
                <a:lnTo>
                  <a:pt x="25174" y="1280272"/>
                </a:lnTo>
                <a:lnTo>
                  <a:pt x="54006" y="1317593"/>
                </a:lnTo>
                <a:lnTo>
                  <a:pt x="91327" y="1346425"/>
                </a:lnTo>
                <a:lnTo>
                  <a:pt x="135378" y="1365013"/>
                </a:lnTo>
                <a:lnTo>
                  <a:pt x="184404" y="1371600"/>
                </a:lnTo>
                <a:lnTo>
                  <a:pt x="233429" y="1365013"/>
                </a:lnTo>
                <a:lnTo>
                  <a:pt x="277480" y="1346425"/>
                </a:lnTo>
                <a:lnTo>
                  <a:pt x="314801" y="1317593"/>
                </a:lnTo>
                <a:lnTo>
                  <a:pt x="343633" y="1280272"/>
                </a:lnTo>
                <a:lnTo>
                  <a:pt x="362221" y="1236221"/>
                </a:lnTo>
                <a:lnTo>
                  <a:pt x="368808" y="1187196"/>
                </a:lnTo>
                <a:lnTo>
                  <a:pt x="368808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4" y="0"/>
                </a:lnTo>
                <a:close/>
              </a:path>
            </a:pathLst>
          </a:custGeom>
          <a:solidFill>
            <a:srgbClr val="EA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008619" y="4191000"/>
            <a:ext cx="368935" cy="978535"/>
          </a:xfrm>
          <a:custGeom>
            <a:avLst/>
            <a:gdLst/>
            <a:ahLst/>
            <a:cxnLst/>
            <a:rect l="l" t="t" r="r" b="b"/>
            <a:pathLst>
              <a:path w="368934" h="978535">
                <a:moveTo>
                  <a:pt x="184403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794004"/>
                </a:lnTo>
                <a:lnTo>
                  <a:pt x="6586" y="843029"/>
                </a:lnTo>
                <a:lnTo>
                  <a:pt x="25174" y="887080"/>
                </a:lnTo>
                <a:lnTo>
                  <a:pt x="54006" y="924401"/>
                </a:lnTo>
                <a:lnTo>
                  <a:pt x="91327" y="953233"/>
                </a:lnTo>
                <a:lnTo>
                  <a:pt x="135378" y="971821"/>
                </a:lnTo>
                <a:lnTo>
                  <a:pt x="184403" y="978408"/>
                </a:lnTo>
                <a:lnTo>
                  <a:pt x="233429" y="971821"/>
                </a:lnTo>
                <a:lnTo>
                  <a:pt x="277480" y="953233"/>
                </a:lnTo>
                <a:lnTo>
                  <a:pt x="314801" y="924401"/>
                </a:lnTo>
                <a:lnTo>
                  <a:pt x="343633" y="887080"/>
                </a:lnTo>
                <a:lnTo>
                  <a:pt x="362221" y="843029"/>
                </a:lnTo>
                <a:lnTo>
                  <a:pt x="368807" y="794004"/>
                </a:lnTo>
                <a:lnTo>
                  <a:pt x="368807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3" y="0"/>
                </a:lnTo>
                <a:close/>
              </a:path>
            </a:pathLst>
          </a:custGeom>
          <a:solidFill>
            <a:srgbClr val="EA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235190" y="3807713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251459" y="0"/>
                </a:moveTo>
                <a:lnTo>
                  <a:pt x="206243" y="4062"/>
                </a:lnTo>
                <a:lnTo>
                  <a:pt x="163693" y="15777"/>
                </a:lnTo>
                <a:lnTo>
                  <a:pt x="124516" y="34431"/>
                </a:lnTo>
                <a:lnTo>
                  <a:pt x="89422" y="59312"/>
                </a:lnTo>
                <a:lnTo>
                  <a:pt x="59120" y="89710"/>
                </a:lnTo>
                <a:lnTo>
                  <a:pt x="34318" y="124911"/>
                </a:lnTo>
                <a:lnTo>
                  <a:pt x="15725" y="164205"/>
                </a:lnTo>
                <a:lnTo>
                  <a:pt x="4049" y="206879"/>
                </a:lnTo>
                <a:lnTo>
                  <a:pt x="0" y="252222"/>
                </a:lnTo>
                <a:lnTo>
                  <a:pt x="4049" y="297564"/>
                </a:lnTo>
                <a:lnTo>
                  <a:pt x="15725" y="340238"/>
                </a:lnTo>
                <a:lnTo>
                  <a:pt x="34318" y="379532"/>
                </a:lnTo>
                <a:lnTo>
                  <a:pt x="59120" y="414733"/>
                </a:lnTo>
                <a:lnTo>
                  <a:pt x="89422" y="445131"/>
                </a:lnTo>
                <a:lnTo>
                  <a:pt x="124516" y="470012"/>
                </a:lnTo>
                <a:lnTo>
                  <a:pt x="163693" y="488666"/>
                </a:lnTo>
                <a:lnTo>
                  <a:pt x="206243" y="500381"/>
                </a:lnTo>
                <a:lnTo>
                  <a:pt x="251459" y="504444"/>
                </a:lnTo>
                <a:lnTo>
                  <a:pt x="296676" y="500381"/>
                </a:lnTo>
                <a:lnTo>
                  <a:pt x="339226" y="488666"/>
                </a:lnTo>
                <a:lnTo>
                  <a:pt x="378403" y="470012"/>
                </a:lnTo>
                <a:lnTo>
                  <a:pt x="413497" y="445131"/>
                </a:lnTo>
                <a:lnTo>
                  <a:pt x="443799" y="414733"/>
                </a:lnTo>
                <a:lnTo>
                  <a:pt x="468601" y="379532"/>
                </a:lnTo>
                <a:lnTo>
                  <a:pt x="487194" y="340238"/>
                </a:lnTo>
                <a:lnTo>
                  <a:pt x="498870" y="297564"/>
                </a:lnTo>
                <a:lnTo>
                  <a:pt x="502919" y="252222"/>
                </a:lnTo>
                <a:lnTo>
                  <a:pt x="498870" y="206879"/>
                </a:lnTo>
                <a:lnTo>
                  <a:pt x="487194" y="164205"/>
                </a:lnTo>
                <a:lnTo>
                  <a:pt x="468601" y="124911"/>
                </a:lnTo>
                <a:lnTo>
                  <a:pt x="443799" y="89710"/>
                </a:lnTo>
                <a:lnTo>
                  <a:pt x="413497" y="59312"/>
                </a:lnTo>
                <a:lnTo>
                  <a:pt x="378403" y="34431"/>
                </a:lnTo>
                <a:lnTo>
                  <a:pt x="339226" y="15777"/>
                </a:lnTo>
                <a:lnTo>
                  <a:pt x="296676" y="4062"/>
                </a:lnTo>
                <a:lnTo>
                  <a:pt x="251459" y="0"/>
                </a:lnTo>
                <a:close/>
              </a:path>
            </a:pathLst>
          </a:custGeom>
          <a:solidFill>
            <a:srgbClr val="EA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235190" y="3807713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0" y="252222"/>
                </a:moveTo>
                <a:lnTo>
                  <a:pt x="4049" y="206879"/>
                </a:lnTo>
                <a:lnTo>
                  <a:pt x="15725" y="164205"/>
                </a:lnTo>
                <a:lnTo>
                  <a:pt x="34318" y="124911"/>
                </a:lnTo>
                <a:lnTo>
                  <a:pt x="59120" y="89710"/>
                </a:lnTo>
                <a:lnTo>
                  <a:pt x="89422" y="59312"/>
                </a:lnTo>
                <a:lnTo>
                  <a:pt x="124516" y="34431"/>
                </a:lnTo>
                <a:lnTo>
                  <a:pt x="163693" y="15777"/>
                </a:lnTo>
                <a:lnTo>
                  <a:pt x="206243" y="4062"/>
                </a:lnTo>
                <a:lnTo>
                  <a:pt x="251459" y="0"/>
                </a:lnTo>
                <a:lnTo>
                  <a:pt x="296676" y="4062"/>
                </a:lnTo>
                <a:lnTo>
                  <a:pt x="339226" y="15777"/>
                </a:lnTo>
                <a:lnTo>
                  <a:pt x="378403" y="34431"/>
                </a:lnTo>
                <a:lnTo>
                  <a:pt x="413497" y="59312"/>
                </a:lnTo>
                <a:lnTo>
                  <a:pt x="443799" y="89710"/>
                </a:lnTo>
                <a:lnTo>
                  <a:pt x="468601" y="124911"/>
                </a:lnTo>
                <a:lnTo>
                  <a:pt x="487194" y="164205"/>
                </a:lnTo>
                <a:lnTo>
                  <a:pt x="498870" y="206879"/>
                </a:lnTo>
                <a:lnTo>
                  <a:pt x="502919" y="252222"/>
                </a:lnTo>
                <a:lnTo>
                  <a:pt x="498870" y="297564"/>
                </a:lnTo>
                <a:lnTo>
                  <a:pt x="487194" y="340238"/>
                </a:lnTo>
                <a:lnTo>
                  <a:pt x="468601" y="379532"/>
                </a:lnTo>
                <a:lnTo>
                  <a:pt x="443799" y="414733"/>
                </a:lnTo>
                <a:lnTo>
                  <a:pt x="413497" y="445131"/>
                </a:lnTo>
                <a:lnTo>
                  <a:pt x="378403" y="470012"/>
                </a:lnTo>
                <a:lnTo>
                  <a:pt x="339226" y="488666"/>
                </a:lnTo>
                <a:lnTo>
                  <a:pt x="296676" y="500381"/>
                </a:lnTo>
                <a:lnTo>
                  <a:pt x="251459" y="504444"/>
                </a:lnTo>
                <a:lnTo>
                  <a:pt x="206243" y="500381"/>
                </a:lnTo>
                <a:lnTo>
                  <a:pt x="163693" y="488666"/>
                </a:lnTo>
                <a:lnTo>
                  <a:pt x="124516" y="470012"/>
                </a:lnTo>
                <a:lnTo>
                  <a:pt x="89422" y="445131"/>
                </a:lnTo>
                <a:lnTo>
                  <a:pt x="59120" y="414733"/>
                </a:lnTo>
                <a:lnTo>
                  <a:pt x="34318" y="379532"/>
                </a:lnTo>
                <a:lnTo>
                  <a:pt x="15725" y="340238"/>
                </a:lnTo>
                <a:lnTo>
                  <a:pt x="4049" y="297564"/>
                </a:lnTo>
                <a:lnTo>
                  <a:pt x="0" y="252222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928609" y="4188713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60" y="0"/>
                </a:moveTo>
                <a:lnTo>
                  <a:pt x="206243" y="4049"/>
                </a:lnTo>
                <a:lnTo>
                  <a:pt x="163693" y="15725"/>
                </a:lnTo>
                <a:lnTo>
                  <a:pt x="124516" y="34318"/>
                </a:lnTo>
                <a:lnTo>
                  <a:pt x="89422" y="59120"/>
                </a:lnTo>
                <a:lnTo>
                  <a:pt x="59120" y="89422"/>
                </a:lnTo>
                <a:lnTo>
                  <a:pt x="34318" y="124516"/>
                </a:lnTo>
                <a:lnTo>
                  <a:pt x="15725" y="163693"/>
                </a:lnTo>
                <a:lnTo>
                  <a:pt x="4049" y="206243"/>
                </a:lnTo>
                <a:lnTo>
                  <a:pt x="0" y="251460"/>
                </a:lnTo>
                <a:lnTo>
                  <a:pt x="4049" y="296676"/>
                </a:lnTo>
                <a:lnTo>
                  <a:pt x="15725" y="339226"/>
                </a:lnTo>
                <a:lnTo>
                  <a:pt x="34318" y="378403"/>
                </a:lnTo>
                <a:lnTo>
                  <a:pt x="59120" y="413497"/>
                </a:lnTo>
                <a:lnTo>
                  <a:pt x="89422" y="443799"/>
                </a:lnTo>
                <a:lnTo>
                  <a:pt x="124516" y="468601"/>
                </a:lnTo>
                <a:lnTo>
                  <a:pt x="163693" y="487194"/>
                </a:lnTo>
                <a:lnTo>
                  <a:pt x="206243" y="498870"/>
                </a:lnTo>
                <a:lnTo>
                  <a:pt x="251460" y="502920"/>
                </a:lnTo>
                <a:lnTo>
                  <a:pt x="296676" y="498870"/>
                </a:lnTo>
                <a:lnTo>
                  <a:pt x="339226" y="487194"/>
                </a:lnTo>
                <a:lnTo>
                  <a:pt x="378403" y="468601"/>
                </a:lnTo>
                <a:lnTo>
                  <a:pt x="413497" y="443799"/>
                </a:lnTo>
                <a:lnTo>
                  <a:pt x="443799" y="413497"/>
                </a:lnTo>
                <a:lnTo>
                  <a:pt x="468601" y="378403"/>
                </a:lnTo>
                <a:lnTo>
                  <a:pt x="487194" y="339226"/>
                </a:lnTo>
                <a:lnTo>
                  <a:pt x="498870" y="296676"/>
                </a:lnTo>
                <a:lnTo>
                  <a:pt x="502920" y="251460"/>
                </a:lnTo>
                <a:lnTo>
                  <a:pt x="498870" y="206243"/>
                </a:lnTo>
                <a:lnTo>
                  <a:pt x="487194" y="163693"/>
                </a:lnTo>
                <a:lnTo>
                  <a:pt x="468601" y="124516"/>
                </a:lnTo>
                <a:lnTo>
                  <a:pt x="443799" y="89422"/>
                </a:lnTo>
                <a:lnTo>
                  <a:pt x="413497" y="59120"/>
                </a:lnTo>
                <a:lnTo>
                  <a:pt x="378403" y="34318"/>
                </a:lnTo>
                <a:lnTo>
                  <a:pt x="339226" y="15725"/>
                </a:lnTo>
                <a:lnTo>
                  <a:pt x="296676" y="4049"/>
                </a:lnTo>
                <a:lnTo>
                  <a:pt x="251460" y="0"/>
                </a:lnTo>
                <a:close/>
              </a:path>
            </a:pathLst>
          </a:custGeom>
          <a:solidFill>
            <a:srgbClr val="EA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928609" y="4188713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43"/>
                </a:lnTo>
                <a:lnTo>
                  <a:pt x="15725" y="163693"/>
                </a:lnTo>
                <a:lnTo>
                  <a:pt x="34318" y="124516"/>
                </a:lnTo>
                <a:lnTo>
                  <a:pt x="59120" y="89422"/>
                </a:lnTo>
                <a:lnTo>
                  <a:pt x="89422" y="59120"/>
                </a:lnTo>
                <a:lnTo>
                  <a:pt x="124516" y="34318"/>
                </a:lnTo>
                <a:lnTo>
                  <a:pt x="163693" y="15725"/>
                </a:lnTo>
                <a:lnTo>
                  <a:pt x="206243" y="4049"/>
                </a:lnTo>
                <a:lnTo>
                  <a:pt x="251460" y="0"/>
                </a:lnTo>
                <a:lnTo>
                  <a:pt x="296676" y="4049"/>
                </a:lnTo>
                <a:lnTo>
                  <a:pt x="339226" y="15725"/>
                </a:lnTo>
                <a:lnTo>
                  <a:pt x="378403" y="34318"/>
                </a:lnTo>
                <a:lnTo>
                  <a:pt x="413497" y="59120"/>
                </a:lnTo>
                <a:lnTo>
                  <a:pt x="443799" y="89422"/>
                </a:lnTo>
                <a:lnTo>
                  <a:pt x="468601" y="124516"/>
                </a:lnTo>
                <a:lnTo>
                  <a:pt x="487194" y="163693"/>
                </a:lnTo>
                <a:lnTo>
                  <a:pt x="498870" y="206243"/>
                </a:lnTo>
                <a:lnTo>
                  <a:pt x="502920" y="251460"/>
                </a:lnTo>
                <a:lnTo>
                  <a:pt x="498870" y="296676"/>
                </a:lnTo>
                <a:lnTo>
                  <a:pt x="487194" y="339226"/>
                </a:lnTo>
                <a:lnTo>
                  <a:pt x="468601" y="378403"/>
                </a:lnTo>
                <a:lnTo>
                  <a:pt x="443799" y="413497"/>
                </a:lnTo>
                <a:lnTo>
                  <a:pt x="413497" y="443799"/>
                </a:lnTo>
                <a:lnTo>
                  <a:pt x="378403" y="468601"/>
                </a:lnTo>
                <a:lnTo>
                  <a:pt x="339226" y="487194"/>
                </a:lnTo>
                <a:lnTo>
                  <a:pt x="296676" y="498870"/>
                </a:lnTo>
                <a:lnTo>
                  <a:pt x="251460" y="502920"/>
                </a:lnTo>
                <a:lnTo>
                  <a:pt x="206243" y="498870"/>
                </a:lnTo>
                <a:lnTo>
                  <a:pt x="163693" y="487194"/>
                </a:lnTo>
                <a:lnTo>
                  <a:pt x="124516" y="468601"/>
                </a:lnTo>
                <a:lnTo>
                  <a:pt x="89422" y="443799"/>
                </a:lnTo>
                <a:lnTo>
                  <a:pt x="59120" y="413497"/>
                </a:lnTo>
                <a:lnTo>
                  <a:pt x="34318" y="378403"/>
                </a:lnTo>
                <a:lnTo>
                  <a:pt x="15725" y="339226"/>
                </a:lnTo>
                <a:lnTo>
                  <a:pt x="4049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 txBox="1"/>
          <p:nvPr/>
        </p:nvSpPr>
        <p:spPr>
          <a:xfrm>
            <a:off x="7233666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45.5%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7975854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33.1%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8942831" y="2116835"/>
            <a:ext cx="370840" cy="3046730"/>
          </a:xfrm>
          <a:custGeom>
            <a:avLst/>
            <a:gdLst/>
            <a:ahLst/>
            <a:cxnLst/>
            <a:rect l="l" t="t" r="r" b="b"/>
            <a:pathLst>
              <a:path w="370840" h="3046729">
                <a:moveTo>
                  <a:pt x="185166" y="0"/>
                </a:moveTo>
                <a:lnTo>
                  <a:pt x="135951" y="6616"/>
                </a:lnTo>
                <a:lnTo>
                  <a:pt x="91722" y="25287"/>
                </a:lnTo>
                <a:lnTo>
                  <a:pt x="54244" y="54244"/>
                </a:lnTo>
                <a:lnTo>
                  <a:pt x="25287" y="91722"/>
                </a:lnTo>
                <a:lnTo>
                  <a:pt x="6616" y="135951"/>
                </a:lnTo>
                <a:lnTo>
                  <a:pt x="0" y="185165"/>
                </a:lnTo>
                <a:lnTo>
                  <a:pt x="0" y="2861310"/>
                </a:lnTo>
                <a:lnTo>
                  <a:pt x="6616" y="2910524"/>
                </a:lnTo>
                <a:lnTo>
                  <a:pt x="25287" y="2954753"/>
                </a:lnTo>
                <a:lnTo>
                  <a:pt x="54244" y="2992231"/>
                </a:lnTo>
                <a:lnTo>
                  <a:pt x="91722" y="3021188"/>
                </a:lnTo>
                <a:lnTo>
                  <a:pt x="135951" y="3039859"/>
                </a:lnTo>
                <a:lnTo>
                  <a:pt x="185166" y="3046476"/>
                </a:lnTo>
                <a:lnTo>
                  <a:pt x="234380" y="3039859"/>
                </a:lnTo>
                <a:lnTo>
                  <a:pt x="278609" y="3021188"/>
                </a:lnTo>
                <a:lnTo>
                  <a:pt x="316087" y="2992231"/>
                </a:lnTo>
                <a:lnTo>
                  <a:pt x="345044" y="2954753"/>
                </a:lnTo>
                <a:lnTo>
                  <a:pt x="363715" y="2910524"/>
                </a:lnTo>
                <a:lnTo>
                  <a:pt x="370332" y="2861310"/>
                </a:lnTo>
                <a:lnTo>
                  <a:pt x="370332" y="185165"/>
                </a:lnTo>
                <a:lnTo>
                  <a:pt x="363715" y="135951"/>
                </a:lnTo>
                <a:lnTo>
                  <a:pt x="345044" y="91722"/>
                </a:lnTo>
                <a:lnTo>
                  <a:pt x="316087" y="54244"/>
                </a:lnTo>
                <a:lnTo>
                  <a:pt x="278609" y="25287"/>
                </a:lnTo>
                <a:lnTo>
                  <a:pt x="234380" y="6616"/>
                </a:lnTo>
                <a:lnTo>
                  <a:pt x="185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649968" y="2116835"/>
            <a:ext cx="370840" cy="3046730"/>
          </a:xfrm>
          <a:custGeom>
            <a:avLst/>
            <a:gdLst/>
            <a:ahLst/>
            <a:cxnLst/>
            <a:rect l="l" t="t" r="r" b="b"/>
            <a:pathLst>
              <a:path w="370840" h="3046729">
                <a:moveTo>
                  <a:pt x="185165" y="0"/>
                </a:moveTo>
                <a:lnTo>
                  <a:pt x="135951" y="6616"/>
                </a:lnTo>
                <a:lnTo>
                  <a:pt x="91722" y="25287"/>
                </a:lnTo>
                <a:lnTo>
                  <a:pt x="54244" y="54244"/>
                </a:lnTo>
                <a:lnTo>
                  <a:pt x="25287" y="91722"/>
                </a:lnTo>
                <a:lnTo>
                  <a:pt x="6616" y="135951"/>
                </a:lnTo>
                <a:lnTo>
                  <a:pt x="0" y="185165"/>
                </a:lnTo>
                <a:lnTo>
                  <a:pt x="0" y="2861310"/>
                </a:lnTo>
                <a:lnTo>
                  <a:pt x="6616" y="2910524"/>
                </a:lnTo>
                <a:lnTo>
                  <a:pt x="25287" y="2954753"/>
                </a:lnTo>
                <a:lnTo>
                  <a:pt x="54244" y="2992231"/>
                </a:lnTo>
                <a:lnTo>
                  <a:pt x="91722" y="3021188"/>
                </a:lnTo>
                <a:lnTo>
                  <a:pt x="135951" y="3039859"/>
                </a:lnTo>
                <a:lnTo>
                  <a:pt x="185165" y="3046476"/>
                </a:lnTo>
                <a:lnTo>
                  <a:pt x="234380" y="3039859"/>
                </a:lnTo>
                <a:lnTo>
                  <a:pt x="278609" y="3021188"/>
                </a:lnTo>
                <a:lnTo>
                  <a:pt x="316087" y="2992231"/>
                </a:lnTo>
                <a:lnTo>
                  <a:pt x="345044" y="2954753"/>
                </a:lnTo>
                <a:lnTo>
                  <a:pt x="363715" y="2910524"/>
                </a:lnTo>
                <a:lnTo>
                  <a:pt x="370331" y="2861310"/>
                </a:lnTo>
                <a:lnTo>
                  <a:pt x="370331" y="185165"/>
                </a:lnTo>
                <a:lnTo>
                  <a:pt x="363715" y="135951"/>
                </a:lnTo>
                <a:lnTo>
                  <a:pt x="345044" y="91722"/>
                </a:lnTo>
                <a:lnTo>
                  <a:pt x="316087" y="54244"/>
                </a:lnTo>
                <a:lnTo>
                  <a:pt x="278609" y="25287"/>
                </a:lnTo>
                <a:lnTo>
                  <a:pt x="234380" y="6616"/>
                </a:lnTo>
                <a:lnTo>
                  <a:pt x="185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 txBox="1"/>
          <p:nvPr/>
        </p:nvSpPr>
        <p:spPr>
          <a:xfrm>
            <a:off x="8851772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26.4%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5" name="object 495"/>
          <p:cNvSpPr txBox="1"/>
          <p:nvPr/>
        </p:nvSpPr>
        <p:spPr>
          <a:xfrm>
            <a:off x="9627234" y="5201868"/>
            <a:ext cx="5321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22.5%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8942831" y="4354067"/>
            <a:ext cx="370840" cy="809625"/>
          </a:xfrm>
          <a:custGeom>
            <a:avLst/>
            <a:gdLst/>
            <a:ahLst/>
            <a:cxnLst/>
            <a:rect l="l" t="t" r="r" b="b"/>
            <a:pathLst>
              <a:path w="370840" h="809625">
                <a:moveTo>
                  <a:pt x="185166" y="0"/>
                </a:moveTo>
                <a:lnTo>
                  <a:pt x="135951" y="6616"/>
                </a:lnTo>
                <a:lnTo>
                  <a:pt x="91722" y="25287"/>
                </a:lnTo>
                <a:lnTo>
                  <a:pt x="54244" y="54244"/>
                </a:lnTo>
                <a:lnTo>
                  <a:pt x="25287" y="91722"/>
                </a:lnTo>
                <a:lnTo>
                  <a:pt x="6616" y="135951"/>
                </a:lnTo>
                <a:lnTo>
                  <a:pt x="0" y="185165"/>
                </a:lnTo>
                <a:lnTo>
                  <a:pt x="0" y="624077"/>
                </a:lnTo>
                <a:lnTo>
                  <a:pt x="6616" y="673292"/>
                </a:lnTo>
                <a:lnTo>
                  <a:pt x="25287" y="717521"/>
                </a:lnTo>
                <a:lnTo>
                  <a:pt x="54244" y="754999"/>
                </a:lnTo>
                <a:lnTo>
                  <a:pt x="91722" y="783956"/>
                </a:lnTo>
                <a:lnTo>
                  <a:pt x="135951" y="802627"/>
                </a:lnTo>
                <a:lnTo>
                  <a:pt x="185166" y="809243"/>
                </a:lnTo>
                <a:lnTo>
                  <a:pt x="234380" y="802627"/>
                </a:lnTo>
                <a:lnTo>
                  <a:pt x="278609" y="783956"/>
                </a:lnTo>
                <a:lnTo>
                  <a:pt x="316087" y="754999"/>
                </a:lnTo>
                <a:lnTo>
                  <a:pt x="345044" y="717521"/>
                </a:lnTo>
                <a:lnTo>
                  <a:pt x="363715" y="673292"/>
                </a:lnTo>
                <a:lnTo>
                  <a:pt x="370332" y="624077"/>
                </a:lnTo>
                <a:lnTo>
                  <a:pt x="370332" y="185165"/>
                </a:lnTo>
                <a:lnTo>
                  <a:pt x="363715" y="135951"/>
                </a:lnTo>
                <a:lnTo>
                  <a:pt x="345044" y="91722"/>
                </a:lnTo>
                <a:lnTo>
                  <a:pt x="316087" y="54244"/>
                </a:lnTo>
                <a:lnTo>
                  <a:pt x="278609" y="25287"/>
                </a:lnTo>
                <a:lnTo>
                  <a:pt x="234380" y="6616"/>
                </a:lnTo>
                <a:lnTo>
                  <a:pt x="185166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649968" y="4354067"/>
            <a:ext cx="370840" cy="809625"/>
          </a:xfrm>
          <a:custGeom>
            <a:avLst/>
            <a:gdLst/>
            <a:ahLst/>
            <a:cxnLst/>
            <a:rect l="l" t="t" r="r" b="b"/>
            <a:pathLst>
              <a:path w="370840" h="809625">
                <a:moveTo>
                  <a:pt x="185165" y="0"/>
                </a:moveTo>
                <a:lnTo>
                  <a:pt x="135951" y="6616"/>
                </a:lnTo>
                <a:lnTo>
                  <a:pt x="91722" y="25287"/>
                </a:lnTo>
                <a:lnTo>
                  <a:pt x="54244" y="54244"/>
                </a:lnTo>
                <a:lnTo>
                  <a:pt x="25287" y="91722"/>
                </a:lnTo>
                <a:lnTo>
                  <a:pt x="6616" y="135951"/>
                </a:lnTo>
                <a:lnTo>
                  <a:pt x="0" y="185165"/>
                </a:lnTo>
                <a:lnTo>
                  <a:pt x="0" y="624077"/>
                </a:lnTo>
                <a:lnTo>
                  <a:pt x="6616" y="673292"/>
                </a:lnTo>
                <a:lnTo>
                  <a:pt x="25287" y="717521"/>
                </a:lnTo>
                <a:lnTo>
                  <a:pt x="54244" y="754999"/>
                </a:lnTo>
                <a:lnTo>
                  <a:pt x="91722" y="783956"/>
                </a:lnTo>
                <a:lnTo>
                  <a:pt x="135951" y="802627"/>
                </a:lnTo>
                <a:lnTo>
                  <a:pt x="185165" y="809243"/>
                </a:lnTo>
                <a:lnTo>
                  <a:pt x="234380" y="802627"/>
                </a:lnTo>
                <a:lnTo>
                  <a:pt x="278609" y="783956"/>
                </a:lnTo>
                <a:lnTo>
                  <a:pt x="316087" y="754999"/>
                </a:lnTo>
                <a:lnTo>
                  <a:pt x="345044" y="717521"/>
                </a:lnTo>
                <a:lnTo>
                  <a:pt x="363715" y="673292"/>
                </a:lnTo>
                <a:lnTo>
                  <a:pt x="370331" y="624077"/>
                </a:lnTo>
                <a:lnTo>
                  <a:pt x="370331" y="185165"/>
                </a:lnTo>
                <a:lnTo>
                  <a:pt x="363715" y="135951"/>
                </a:lnTo>
                <a:lnTo>
                  <a:pt x="345044" y="91722"/>
                </a:lnTo>
                <a:lnTo>
                  <a:pt x="316087" y="54244"/>
                </a:lnTo>
                <a:lnTo>
                  <a:pt x="278609" y="25287"/>
                </a:lnTo>
                <a:lnTo>
                  <a:pt x="234380" y="6616"/>
                </a:lnTo>
                <a:lnTo>
                  <a:pt x="185165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876538" y="4293869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21" y="0"/>
                </a:move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1"/>
                </a:lnTo>
                <a:lnTo>
                  <a:pt x="4062" y="297564"/>
                </a:lnTo>
                <a:lnTo>
                  <a:pt x="15777" y="340238"/>
                </a:lnTo>
                <a:lnTo>
                  <a:pt x="34431" y="379532"/>
                </a:lnTo>
                <a:lnTo>
                  <a:pt x="59312" y="414733"/>
                </a:lnTo>
                <a:lnTo>
                  <a:pt x="89710" y="445131"/>
                </a:lnTo>
                <a:lnTo>
                  <a:pt x="124911" y="470012"/>
                </a:lnTo>
                <a:lnTo>
                  <a:pt x="164205" y="488666"/>
                </a:lnTo>
                <a:lnTo>
                  <a:pt x="206879" y="500381"/>
                </a:lnTo>
                <a:lnTo>
                  <a:pt x="252221" y="504444"/>
                </a:lnTo>
                <a:lnTo>
                  <a:pt x="297564" y="500381"/>
                </a:lnTo>
                <a:lnTo>
                  <a:pt x="340238" y="488666"/>
                </a:lnTo>
                <a:lnTo>
                  <a:pt x="379532" y="470012"/>
                </a:lnTo>
                <a:lnTo>
                  <a:pt x="414733" y="445131"/>
                </a:lnTo>
                <a:lnTo>
                  <a:pt x="445131" y="414733"/>
                </a:lnTo>
                <a:lnTo>
                  <a:pt x="470012" y="379532"/>
                </a:lnTo>
                <a:lnTo>
                  <a:pt x="488666" y="340238"/>
                </a:lnTo>
                <a:lnTo>
                  <a:pt x="500381" y="297564"/>
                </a:lnTo>
                <a:lnTo>
                  <a:pt x="504443" y="252221"/>
                </a:lnTo>
                <a:lnTo>
                  <a:pt x="500381" y="206879"/>
                </a:lnTo>
                <a:lnTo>
                  <a:pt x="488666" y="164205"/>
                </a:lnTo>
                <a:lnTo>
                  <a:pt x="470012" y="124911"/>
                </a:lnTo>
                <a:lnTo>
                  <a:pt x="445131" y="89710"/>
                </a:lnTo>
                <a:lnTo>
                  <a:pt x="414733" y="59312"/>
                </a:lnTo>
                <a:lnTo>
                  <a:pt x="379532" y="34431"/>
                </a:lnTo>
                <a:lnTo>
                  <a:pt x="340238" y="15777"/>
                </a:lnTo>
                <a:lnTo>
                  <a:pt x="297564" y="4062"/>
                </a:lnTo>
                <a:lnTo>
                  <a:pt x="252221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876538" y="4293869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1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3" y="252221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1" y="504444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1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569957" y="4313682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252222" y="0"/>
                </a:moveTo>
                <a:lnTo>
                  <a:pt x="206879" y="4049"/>
                </a:lnTo>
                <a:lnTo>
                  <a:pt x="164205" y="15725"/>
                </a:lnTo>
                <a:lnTo>
                  <a:pt x="124911" y="34318"/>
                </a:lnTo>
                <a:lnTo>
                  <a:pt x="89710" y="59120"/>
                </a:lnTo>
                <a:lnTo>
                  <a:pt x="59312" y="89422"/>
                </a:lnTo>
                <a:lnTo>
                  <a:pt x="34431" y="124516"/>
                </a:lnTo>
                <a:lnTo>
                  <a:pt x="15777" y="163693"/>
                </a:lnTo>
                <a:lnTo>
                  <a:pt x="4062" y="206243"/>
                </a:lnTo>
                <a:lnTo>
                  <a:pt x="0" y="251459"/>
                </a:lnTo>
                <a:lnTo>
                  <a:pt x="4062" y="296676"/>
                </a:lnTo>
                <a:lnTo>
                  <a:pt x="15777" y="339226"/>
                </a:lnTo>
                <a:lnTo>
                  <a:pt x="34431" y="378403"/>
                </a:lnTo>
                <a:lnTo>
                  <a:pt x="59312" y="413497"/>
                </a:lnTo>
                <a:lnTo>
                  <a:pt x="89710" y="443799"/>
                </a:lnTo>
                <a:lnTo>
                  <a:pt x="124911" y="468601"/>
                </a:lnTo>
                <a:lnTo>
                  <a:pt x="164205" y="487194"/>
                </a:lnTo>
                <a:lnTo>
                  <a:pt x="206879" y="498870"/>
                </a:lnTo>
                <a:lnTo>
                  <a:pt x="252222" y="502919"/>
                </a:lnTo>
                <a:lnTo>
                  <a:pt x="297564" y="498870"/>
                </a:lnTo>
                <a:lnTo>
                  <a:pt x="340238" y="487194"/>
                </a:lnTo>
                <a:lnTo>
                  <a:pt x="379532" y="468601"/>
                </a:lnTo>
                <a:lnTo>
                  <a:pt x="414733" y="443799"/>
                </a:lnTo>
                <a:lnTo>
                  <a:pt x="445131" y="413497"/>
                </a:lnTo>
                <a:lnTo>
                  <a:pt x="470012" y="378403"/>
                </a:lnTo>
                <a:lnTo>
                  <a:pt x="488666" y="339226"/>
                </a:lnTo>
                <a:lnTo>
                  <a:pt x="500381" y="296676"/>
                </a:lnTo>
                <a:lnTo>
                  <a:pt x="504444" y="251459"/>
                </a:lnTo>
                <a:lnTo>
                  <a:pt x="500381" y="206243"/>
                </a:lnTo>
                <a:lnTo>
                  <a:pt x="488666" y="163693"/>
                </a:lnTo>
                <a:lnTo>
                  <a:pt x="470012" y="124516"/>
                </a:lnTo>
                <a:lnTo>
                  <a:pt x="445131" y="89422"/>
                </a:lnTo>
                <a:lnTo>
                  <a:pt x="414733" y="59120"/>
                </a:lnTo>
                <a:lnTo>
                  <a:pt x="379532" y="34318"/>
                </a:lnTo>
                <a:lnTo>
                  <a:pt x="340238" y="15725"/>
                </a:lnTo>
                <a:lnTo>
                  <a:pt x="297564" y="4049"/>
                </a:lnTo>
                <a:lnTo>
                  <a:pt x="252222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569957" y="4313682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59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59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19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5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 txBox="1"/>
          <p:nvPr/>
        </p:nvSpPr>
        <p:spPr>
          <a:xfrm>
            <a:off x="956080" y="2222215"/>
            <a:ext cx="224790" cy="838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0091DA"/>
                </a:solidFill>
                <a:latin typeface="Arial"/>
                <a:cs typeface="Arial"/>
              </a:rPr>
              <a:t>Criticality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1652523" y="2212496"/>
            <a:ext cx="224790" cy="915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0091DA"/>
                </a:solidFill>
                <a:latin typeface="Arial"/>
                <a:cs typeface="Arial"/>
              </a:rPr>
              <a:t>Readiness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2553842" y="2222215"/>
            <a:ext cx="224790" cy="838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005EB8"/>
                </a:solidFill>
                <a:latin typeface="Arial"/>
                <a:cs typeface="Arial"/>
              </a:rPr>
              <a:t>Criticality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5" name="object 505"/>
          <p:cNvSpPr txBox="1"/>
          <p:nvPr/>
        </p:nvSpPr>
        <p:spPr>
          <a:xfrm>
            <a:off x="3250056" y="2212496"/>
            <a:ext cx="224790" cy="915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005EB8"/>
                </a:solidFill>
                <a:latin typeface="Arial"/>
                <a:cs typeface="Arial"/>
              </a:rPr>
              <a:t>Readiness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4192142" y="2222215"/>
            <a:ext cx="224790" cy="838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00338D"/>
                </a:solidFill>
                <a:latin typeface="Arial"/>
                <a:cs typeface="Arial"/>
              </a:rPr>
              <a:t>Criticality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4888356" y="2212496"/>
            <a:ext cx="224790" cy="915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00338D"/>
                </a:solidFill>
                <a:latin typeface="Arial"/>
                <a:cs typeface="Arial"/>
              </a:rPr>
              <a:t>Readiness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5792342" y="2222215"/>
            <a:ext cx="224790" cy="838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460968"/>
                </a:solidFill>
                <a:latin typeface="Arial"/>
                <a:cs typeface="Arial"/>
              </a:rPr>
              <a:t>Criticality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6488556" y="2212496"/>
            <a:ext cx="224790" cy="915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460968"/>
                </a:solidFill>
                <a:latin typeface="Arial"/>
                <a:cs typeface="Arial"/>
              </a:rPr>
              <a:t>Readiness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7372730" y="2222215"/>
            <a:ext cx="224790" cy="838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00A2A0"/>
                </a:solidFill>
                <a:latin typeface="Arial"/>
                <a:cs typeface="Arial"/>
              </a:rPr>
              <a:t>Criticality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8068944" y="2212496"/>
            <a:ext cx="224790" cy="915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00A2A0"/>
                </a:solidFill>
                <a:latin typeface="Arial"/>
                <a:cs typeface="Arial"/>
              </a:rPr>
              <a:t>Readiness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9021063" y="2222215"/>
            <a:ext cx="224790" cy="838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473697"/>
                </a:solidFill>
                <a:latin typeface="Arial"/>
                <a:cs typeface="Arial"/>
              </a:rPr>
              <a:t>Criticality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9717277" y="2212496"/>
            <a:ext cx="224790" cy="915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473697"/>
                </a:solidFill>
                <a:latin typeface="Arial"/>
                <a:cs typeface="Arial"/>
              </a:rPr>
              <a:t>Readiness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8831580" y="5684519"/>
            <a:ext cx="1301496" cy="7985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58951" y="5938413"/>
            <a:ext cx="1344168" cy="6208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46042" y="6019527"/>
            <a:ext cx="35882" cy="183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61912" y="6018122"/>
            <a:ext cx="16563" cy="1552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55011" y="6030812"/>
            <a:ext cx="22083" cy="1128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63293" y="603152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070" y="714"/>
                </a:moveTo>
                <a:lnTo>
                  <a:pt x="0" y="714"/>
                </a:lnTo>
                <a:lnTo>
                  <a:pt x="689" y="1404"/>
                </a:lnTo>
                <a:lnTo>
                  <a:pt x="689" y="2118"/>
                </a:lnTo>
                <a:lnTo>
                  <a:pt x="1381" y="2118"/>
                </a:lnTo>
                <a:lnTo>
                  <a:pt x="1381" y="1404"/>
                </a:lnTo>
                <a:lnTo>
                  <a:pt x="2070" y="1404"/>
                </a:lnTo>
                <a:lnTo>
                  <a:pt x="2070" y="714"/>
                </a:lnTo>
                <a:close/>
              </a:path>
              <a:path w="2540" h="2539">
                <a:moveTo>
                  <a:pt x="1381" y="0"/>
                </a:moveTo>
                <a:lnTo>
                  <a:pt x="689" y="0"/>
                </a:lnTo>
                <a:lnTo>
                  <a:pt x="689" y="714"/>
                </a:lnTo>
                <a:lnTo>
                  <a:pt x="1381" y="714"/>
                </a:lnTo>
                <a:lnTo>
                  <a:pt x="1381" y="0"/>
                </a:lnTo>
                <a:close/>
              </a:path>
            </a:pathLst>
          </a:custGeom>
          <a:solidFill>
            <a:srgbClr val="E2D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81925" y="60357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89" y="0"/>
                </a:moveTo>
                <a:lnTo>
                  <a:pt x="0" y="0"/>
                </a:lnTo>
                <a:lnTo>
                  <a:pt x="0" y="690"/>
                </a:lnTo>
                <a:lnTo>
                  <a:pt x="689" y="1404"/>
                </a:lnTo>
                <a:lnTo>
                  <a:pt x="1381" y="1404"/>
                </a:lnTo>
                <a:lnTo>
                  <a:pt x="1381" y="690"/>
                </a:lnTo>
                <a:lnTo>
                  <a:pt x="689" y="0"/>
                </a:lnTo>
                <a:close/>
              </a:path>
            </a:pathLst>
          </a:custGeom>
          <a:solidFill>
            <a:srgbClr val="CDC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45351" y="6027289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91" y="714"/>
                </a:moveTo>
                <a:lnTo>
                  <a:pt x="0" y="0"/>
                </a:lnTo>
                <a:lnTo>
                  <a:pt x="0" y="1428"/>
                </a:lnTo>
                <a:lnTo>
                  <a:pt x="691" y="1428"/>
                </a:lnTo>
                <a:lnTo>
                  <a:pt x="691" y="714"/>
                </a:lnTo>
                <a:close/>
              </a:path>
            </a:pathLst>
          </a:custGeom>
          <a:solidFill>
            <a:srgbClr val="CCD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61223" y="6023765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689" y="714"/>
                </a:moveTo>
                <a:lnTo>
                  <a:pt x="0" y="0"/>
                </a:lnTo>
                <a:lnTo>
                  <a:pt x="0" y="1404"/>
                </a:lnTo>
                <a:lnTo>
                  <a:pt x="689" y="1404"/>
                </a:lnTo>
                <a:lnTo>
                  <a:pt x="689" y="714"/>
                </a:lnTo>
                <a:close/>
              </a:path>
            </a:pathLst>
          </a:custGeom>
          <a:solidFill>
            <a:srgbClr val="F5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895037" y="6092189"/>
            <a:ext cx="20702" cy="380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02627" y="6101355"/>
            <a:ext cx="6900" cy="218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45351" y="6023765"/>
            <a:ext cx="64177" cy="10018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77095" y="6056930"/>
            <a:ext cx="20012" cy="112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862604" y="6059049"/>
            <a:ext cx="35193" cy="8111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 txBox="1"/>
          <p:nvPr/>
        </p:nvSpPr>
        <p:spPr>
          <a:xfrm>
            <a:off x="9525381" y="6697471"/>
            <a:ext cx="549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178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6423659" y="4253483"/>
            <a:ext cx="368935" cy="935990"/>
          </a:xfrm>
          <a:custGeom>
            <a:avLst/>
            <a:gdLst/>
            <a:ahLst/>
            <a:cxnLst/>
            <a:rect l="l" t="t" r="r" b="b"/>
            <a:pathLst>
              <a:path w="368934" h="935989">
                <a:moveTo>
                  <a:pt x="184404" y="0"/>
                </a:move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3"/>
                </a:lnTo>
                <a:lnTo>
                  <a:pt x="0" y="751332"/>
                </a:lnTo>
                <a:lnTo>
                  <a:pt x="6586" y="800357"/>
                </a:lnTo>
                <a:lnTo>
                  <a:pt x="25174" y="844408"/>
                </a:lnTo>
                <a:lnTo>
                  <a:pt x="54006" y="881729"/>
                </a:lnTo>
                <a:lnTo>
                  <a:pt x="91327" y="910561"/>
                </a:lnTo>
                <a:lnTo>
                  <a:pt x="135378" y="929149"/>
                </a:lnTo>
                <a:lnTo>
                  <a:pt x="184404" y="935736"/>
                </a:lnTo>
                <a:lnTo>
                  <a:pt x="233429" y="929149"/>
                </a:lnTo>
                <a:lnTo>
                  <a:pt x="277480" y="910561"/>
                </a:lnTo>
                <a:lnTo>
                  <a:pt x="314801" y="881729"/>
                </a:lnTo>
                <a:lnTo>
                  <a:pt x="343633" y="844408"/>
                </a:lnTo>
                <a:lnTo>
                  <a:pt x="362221" y="800357"/>
                </a:lnTo>
                <a:lnTo>
                  <a:pt x="368808" y="751332"/>
                </a:lnTo>
                <a:lnTo>
                  <a:pt x="368808" y="184403"/>
                </a:lnTo>
                <a:lnTo>
                  <a:pt x="362221" y="135378"/>
                </a:lnTo>
                <a:lnTo>
                  <a:pt x="343633" y="91327"/>
                </a:lnTo>
                <a:lnTo>
                  <a:pt x="314801" y="54006"/>
                </a:lnTo>
                <a:lnTo>
                  <a:pt x="277480" y="25174"/>
                </a:lnTo>
                <a:lnTo>
                  <a:pt x="233429" y="6586"/>
                </a:lnTo>
                <a:lnTo>
                  <a:pt x="184404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346697" y="4068317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251459" y="0"/>
                </a:moveTo>
                <a:lnTo>
                  <a:pt x="206243" y="4062"/>
                </a:lnTo>
                <a:lnTo>
                  <a:pt x="163693" y="15777"/>
                </a:lnTo>
                <a:lnTo>
                  <a:pt x="124516" y="34431"/>
                </a:lnTo>
                <a:lnTo>
                  <a:pt x="89422" y="59312"/>
                </a:lnTo>
                <a:lnTo>
                  <a:pt x="59120" y="89710"/>
                </a:lnTo>
                <a:lnTo>
                  <a:pt x="34318" y="124911"/>
                </a:lnTo>
                <a:lnTo>
                  <a:pt x="15725" y="164205"/>
                </a:lnTo>
                <a:lnTo>
                  <a:pt x="4049" y="206879"/>
                </a:lnTo>
                <a:lnTo>
                  <a:pt x="0" y="252221"/>
                </a:lnTo>
                <a:lnTo>
                  <a:pt x="4049" y="297564"/>
                </a:lnTo>
                <a:lnTo>
                  <a:pt x="15725" y="340238"/>
                </a:lnTo>
                <a:lnTo>
                  <a:pt x="34318" y="379532"/>
                </a:lnTo>
                <a:lnTo>
                  <a:pt x="59120" y="414733"/>
                </a:lnTo>
                <a:lnTo>
                  <a:pt x="89422" y="445131"/>
                </a:lnTo>
                <a:lnTo>
                  <a:pt x="124516" y="470012"/>
                </a:lnTo>
                <a:lnTo>
                  <a:pt x="163693" y="488666"/>
                </a:lnTo>
                <a:lnTo>
                  <a:pt x="206243" y="500381"/>
                </a:lnTo>
                <a:lnTo>
                  <a:pt x="251459" y="504443"/>
                </a:lnTo>
                <a:lnTo>
                  <a:pt x="296676" y="500381"/>
                </a:lnTo>
                <a:lnTo>
                  <a:pt x="339226" y="488666"/>
                </a:lnTo>
                <a:lnTo>
                  <a:pt x="378403" y="470012"/>
                </a:lnTo>
                <a:lnTo>
                  <a:pt x="413497" y="445131"/>
                </a:lnTo>
                <a:lnTo>
                  <a:pt x="443799" y="414733"/>
                </a:lnTo>
                <a:lnTo>
                  <a:pt x="468601" y="379532"/>
                </a:lnTo>
                <a:lnTo>
                  <a:pt x="487194" y="340238"/>
                </a:lnTo>
                <a:lnTo>
                  <a:pt x="498870" y="297564"/>
                </a:lnTo>
                <a:lnTo>
                  <a:pt x="502920" y="252221"/>
                </a:lnTo>
                <a:lnTo>
                  <a:pt x="498870" y="206879"/>
                </a:lnTo>
                <a:lnTo>
                  <a:pt x="487194" y="164205"/>
                </a:lnTo>
                <a:lnTo>
                  <a:pt x="468601" y="124911"/>
                </a:lnTo>
                <a:lnTo>
                  <a:pt x="443799" y="89710"/>
                </a:lnTo>
                <a:lnTo>
                  <a:pt x="413497" y="59312"/>
                </a:lnTo>
                <a:lnTo>
                  <a:pt x="378403" y="34431"/>
                </a:lnTo>
                <a:lnTo>
                  <a:pt x="339226" y="15777"/>
                </a:lnTo>
                <a:lnTo>
                  <a:pt x="296676" y="4062"/>
                </a:lnTo>
                <a:lnTo>
                  <a:pt x="251459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346697" y="4068317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0" y="252221"/>
                </a:moveTo>
                <a:lnTo>
                  <a:pt x="4049" y="206879"/>
                </a:lnTo>
                <a:lnTo>
                  <a:pt x="15725" y="164205"/>
                </a:lnTo>
                <a:lnTo>
                  <a:pt x="34318" y="124911"/>
                </a:lnTo>
                <a:lnTo>
                  <a:pt x="59120" y="89710"/>
                </a:lnTo>
                <a:lnTo>
                  <a:pt x="89422" y="59312"/>
                </a:lnTo>
                <a:lnTo>
                  <a:pt x="124516" y="34431"/>
                </a:lnTo>
                <a:lnTo>
                  <a:pt x="163693" y="15777"/>
                </a:lnTo>
                <a:lnTo>
                  <a:pt x="206243" y="4062"/>
                </a:lnTo>
                <a:lnTo>
                  <a:pt x="251459" y="0"/>
                </a:lnTo>
                <a:lnTo>
                  <a:pt x="296676" y="4062"/>
                </a:lnTo>
                <a:lnTo>
                  <a:pt x="339226" y="15777"/>
                </a:lnTo>
                <a:lnTo>
                  <a:pt x="378403" y="34431"/>
                </a:lnTo>
                <a:lnTo>
                  <a:pt x="413497" y="59312"/>
                </a:lnTo>
                <a:lnTo>
                  <a:pt x="443799" y="89710"/>
                </a:lnTo>
                <a:lnTo>
                  <a:pt x="468601" y="124911"/>
                </a:lnTo>
                <a:lnTo>
                  <a:pt x="487194" y="164205"/>
                </a:lnTo>
                <a:lnTo>
                  <a:pt x="498870" y="206879"/>
                </a:lnTo>
                <a:lnTo>
                  <a:pt x="502920" y="252221"/>
                </a:lnTo>
                <a:lnTo>
                  <a:pt x="498870" y="297564"/>
                </a:lnTo>
                <a:lnTo>
                  <a:pt x="487194" y="340238"/>
                </a:lnTo>
                <a:lnTo>
                  <a:pt x="468601" y="379532"/>
                </a:lnTo>
                <a:lnTo>
                  <a:pt x="443799" y="414733"/>
                </a:lnTo>
                <a:lnTo>
                  <a:pt x="413497" y="445131"/>
                </a:lnTo>
                <a:lnTo>
                  <a:pt x="378403" y="470012"/>
                </a:lnTo>
                <a:lnTo>
                  <a:pt x="339226" y="488666"/>
                </a:lnTo>
                <a:lnTo>
                  <a:pt x="296676" y="500381"/>
                </a:lnTo>
                <a:lnTo>
                  <a:pt x="251459" y="504443"/>
                </a:lnTo>
                <a:lnTo>
                  <a:pt x="206243" y="500381"/>
                </a:lnTo>
                <a:lnTo>
                  <a:pt x="163693" y="488666"/>
                </a:lnTo>
                <a:lnTo>
                  <a:pt x="124516" y="470012"/>
                </a:lnTo>
                <a:lnTo>
                  <a:pt x="89422" y="445131"/>
                </a:lnTo>
                <a:lnTo>
                  <a:pt x="59120" y="414733"/>
                </a:lnTo>
                <a:lnTo>
                  <a:pt x="34318" y="379532"/>
                </a:lnTo>
                <a:lnTo>
                  <a:pt x="15725" y="340238"/>
                </a:lnTo>
                <a:lnTo>
                  <a:pt x="4049" y="297564"/>
                </a:lnTo>
                <a:lnTo>
                  <a:pt x="0" y="252221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 txBox="1"/>
          <p:nvPr/>
        </p:nvSpPr>
        <p:spPr>
          <a:xfrm>
            <a:off x="6692900" y="7247859"/>
            <a:ext cx="3343910" cy="2901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533" name="object 5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534" name="object 5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6970" y="7343343"/>
            <a:ext cx="456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©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2018 KPMG, an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Indian Registered Partnership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and a </a:t>
            </a:r>
            <a:r>
              <a:rPr sz="600" spc="-10" dirty="0">
                <a:solidFill>
                  <a:srgbClr val="D9D9D9"/>
                </a:solidFill>
                <a:latin typeface="Arial"/>
                <a:cs typeface="Arial"/>
              </a:rPr>
              <a:t>member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firm of the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KPMG network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of independent </a:t>
            </a:r>
            <a:r>
              <a:rPr sz="600" spc="-10" dirty="0">
                <a:solidFill>
                  <a:srgbClr val="D9D9D9"/>
                </a:solidFill>
                <a:latin typeface="Arial"/>
                <a:cs typeface="Arial"/>
              </a:rPr>
              <a:t>member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firms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affiliated </a:t>
            </a:r>
            <a:r>
              <a:rPr sz="600" spc="-10" dirty="0">
                <a:solidFill>
                  <a:srgbClr val="D9D9D9"/>
                </a:solidFill>
                <a:latin typeface="Arial"/>
                <a:cs typeface="Arial"/>
              </a:rPr>
              <a:t>wi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th 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KPMG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International Cooperative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(“KPMG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International”), a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Swiss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entity. All rights</a:t>
            </a:r>
            <a:r>
              <a:rPr sz="6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reserved.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925" y="1546300"/>
            <a:ext cx="540766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159"/>
              </a:lnSpc>
              <a:spcBef>
                <a:spcPts val="105"/>
              </a:spcBef>
            </a:pPr>
            <a:r>
              <a:rPr sz="8000" spc="-3170" dirty="0"/>
              <a:t>KPMG</a:t>
            </a:r>
            <a:r>
              <a:rPr sz="8000" spc="-1190" dirty="0"/>
              <a:t> </a:t>
            </a:r>
            <a:r>
              <a:rPr sz="8000" spc="-1520" dirty="0"/>
              <a:t>in </a:t>
            </a:r>
            <a:r>
              <a:rPr sz="8000" spc="-1610" dirty="0"/>
              <a:t>India’s</a:t>
            </a:r>
            <a:r>
              <a:rPr sz="8000" spc="-1555" dirty="0"/>
              <a:t> </a:t>
            </a:r>
            <a:r>
              <a:rPr sz="8000" spc="-1945" dirty="0"/>
              <a:t>People</a:t>
            </a:r>
            <a:endParaRPr sz="8000"/>
          </a:p>
          <a:p>
            <a:pPr marL="12700" marR="120650">
              <a:lnSpc>
                <a:spcPct val="70000"/>
              </a:lnSpc>
              <a:spcBef>
                <a:spcPts val="1440"/>
              </a:spcBef>
            </a:pPr>
            <a:r>
              <a:rPr sz="8000" spc="-1980" dirty="0"/>
              <a:t>and </a:t>
            </a:r>
            <a:r>
              <a:rPr sz="8000" spc="-2160" dirty="0"/>
              <a:t>Change </a:t>
            </a:r>
            <a:r>
              <a:rPr sz="8000" spc="-1730" dirty="0"/>
              <a:t>Advisory  </a:t>
            </a:r>
            <a:r>
              <a:rPr sz="8000" spc="-1725" dirty="0"/>
              <a:t>Services</a:t>
            </a:r>
            <a:endParaRPr sz="8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96228" y="1523999"/>
            <a:ext cx="1917700" cy="2581910"/>
          </a:xfrm>
          <a:custGeom>
            <a:avLst/>
            <a:gdLst/>
            <a:ahLst/>
            <a:cxnLst/>
            <a:rect l="l" t="t" r="r" b="b"/>
            <a:pathLst>
              <a:path w="1917700" h="2581910">
                <a:moveTo>
                  <a:pt x="1790827" y="0"/>
                </a:moveTo>
                <a:lnTo>
                  <a:pt x="126365" y="0"/>
                </a:lnTo>
                <a:lnTo>
                  <a:pt x="77206" y="9939"/>
                </a:lnTo>
                <a:lnTo>
                  <a:pt x="37036" y="37036"/>
                </a:lnTo>
                <a:lnTo>
                  <a:pt x="9939" y="77206"/>
                </a:lnTo>
                <a:lnTo>
                  <a:pt x="0" y="126364"/>
                </a:lnTo>
                <a:lnTo>
                  <a:pt x="0" y="2581656"/>
                </a:lnTo>
                <a:lnTo>
                  <a:pt x="1917192" y="2581656"/>
                </a:lnTo>
                <a:lnTo>
                  <a:pt x="1917192" y="126364"/>
                </a:lnTo>
                <a:lnTo>
                  <a:pt x="1907252" y="77206"/>
                </a:lnTo>
                <a:lnTo>
                  <a:pt x="1880155" y="37036"/>
                </a:lnTo>
                <a:lnTo>
                  <a:pt x="1839985" y="9939"/>
                </a:lnTo>
                <a:lnTo>
                  <a:pt x="1790827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19" y="1523999"/>
            <a:ext cx="1915795" cy="2583180"/>
          </a:xfrm>
          <a:custGeom>
            <a:avLst/>
            <a:gdLst/>
            <a:ahLst/>
            <a:cxnLst/>
            <a:rect l="l" t="t" r="r" b="b"/>
            <a:pathLst>
              <a:path w="1915795" h="2583179">
                <a:moveTo>
                  <a:pt x="1809623" y="0"/>
                </a:moveTo>
                <a:lnTo>
                  <a:pt x="105994" y="0"/>
                </a:lnTo>
                <a:lnTo>
                  <a:pt x="64738" y="8336"/>
                </a:lnTo>
                <a:lnTo>
                  <a:pt x="31046" y="31067"/>
                </a:lnTo>
                <a:lnTo>
                  <a:pt x="8330" y="64775"/>
                </a:lnTo>
                <a:lnTo>
                  <a:pt x="0" y="106045"/>
                </a:lnTo>
                <a:lnTo>
                  <a:pt x="0" y="2583180"/>
                </a:lnTo>
                <a:lnTo>
                  <a:pt x="1915668" y="2583180"/>
                </a:lnTo>
                <a:lnTo>
                  <a:pt x="1915668" y="106045"/>
                </a:lnTo>
                <a:lnTo>
                  <a:pt x="1907331" y="64775"/>
                </a:lnTo>
                <a:lnTo>
                  <a:pt x="1884600" y="31067"/>
                </a:lnTo>
                <a:lnTo>
                  <a:pt x="1850892" y="8336"/>
                </a:lnTo>
                <a:lnTo>
                  <a:pt x="1809623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648" y="1523999"/>
            <a:ext cx="1917700" cy="2581910"/>
          </a:xfrm>
          <a:custGeom>
            <a:avLst/>
            <a:gdLst/>
            <a:ahLst/>
            <a:cxnLst/>
            <a:rect l="l" t="t" r="r" b="b"/>
            <a:pathLst>
              <a:path w="1917700" h="2581910">
                <a:moveTo>
                  <a:pt x="1821306" y="0"/>
                </a:moveTo>
                <a:lnTo>
                  <a:pt x="95884" y="0"/>
                </a:lnTo>
                <a:lnTo>
                  <a:pt x="58560" y="7534"/>
                </a:lnTo>
                <a:lnTo>
                  <a:pt x="28082" y="28082"/>
                </a:lnTo>
                <a:lnTo>
                  <a:pt x="7534" y="58560"/>
                </a:lnTo>
                <a:lnTo>
                  <a:pt x="0" y="95885"/>
                </a:lnTo>
                <a:lnTo>
                  <a:pt x="0" y="2581656"/>
                </a:lnTo>
                <a:lnTo>
                  <a:pt x="1917191" y="2581656"/>
                </a:lnTo>
                <a:lnTo>
                  <a:pt x="1917191" y="95885"/>
                </a:lnTo>
                <a:lnTo>
                  <a:pt x="1909657" y="58560"/>
                </a:lnTo>
                <a:lnTo>
                  <a:pt x="1889109" y="28082"/>
                </a:lnTo>
                <a:lnTo>
                  <a:pt x="1858631" y="7534"/>
                </a:lnTo>
                <a:lnTo>
                  <a:pt x="1821306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7700" y="1523999"/>
            <a:ext cx="1915795" cy="2581910"/>
          </a:xfrm>
          <a:custGeom>
            <a:avLst/>
            <a:gdLst/>
            <a:ahLst/>
            <a:cxnLst/>
            <a:rect l="l" t="t" r="r" b="b"/>
            <a:pathLst>
              <a:path w="1915795" h="2581910">
                <a:moveTo>
                  <a:pt x="1809623" y="0"/>
                </a:moveTo>
                <a:lnTo>
                  <a:pt x="106045" y="0"/>
                </a:lnTo>
                <a:lnTo>
                  <a:pt x="64775" y="8336"/>
                </a:lnTo>
                <a:lnTo>
                  <a:pt x="31067" y="31067"/>
                </a:lnTo>
                <a:lnTo>
                  <a:pt x="8336" y="64775"/>
                </a:lnTo>
                <a:lnTo>
                  <a:pt x="0" y="106045"/>
                </a:lnTo>
                <a:lnTo>
                  <a:pt x="0" y="2581656"/>
                </a:lnTo>
                <a:lnTo>
                  <a:pt x="1915667" y="2581656"/>
                </a:lnTo>
                <a:lnTo>
                  <a:pt x="1915667" y="106045"/>
                </a:lnTo>
                <a:lnTo>
                  <a:pt x="1907331" y="64775"/>
                </a:lnTo>
                <a:lnTo>
                  <a:pt x="1884600" y="31067"/>
                </a:lnTo>
                <a:lnTo>
                  <a:pt x="1850892" y="8336"/>
                </a:lnTo>
                <a:lnTo>
                  <a:pt x="1809623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6280" y="1523999"/>
            <a:ext cx="1915795" cy="2581910"/>
          </a:xfrm>
          <a:custGeom>
            <a:avLst/>
            <a:gdLst/>
            <a:ahLst/>
            <a:cxnLst/>
            <a:rect l="l" t="t" r="r" b="b"/>
            <a:pathLst>
              <a:path w="1915795" h="2581910">
                <a:moveTo>
                  <a:pt x="1799463" y="0"/>
                </a:moveTo>
                <a:lnTo>
                  <a:pt x="116204" y="0"/>
                </a:lnTo>
                <a:lnTo>
                  <a:pt x="70991" y="9138"/>
                </a:lnTo>
                <a:lnTo>
                  <a:pt x="34051" y="34051"/>
                </a:lnTo>
                <a:lnTo>
                  <a:pt x="9138" y="70991"/>
                </a:lnTo>
                <a:lnTo>
                  <a:pt x="0" y="116205"/>
                </a:lnTo>
                <a:lnTo>
                  <a:pt x="0" y="2581656"/>
                </a:lnTo>
                <a:lnTo>
                  <a:pt x="1915668" y="2581656"/>
                </a:lnTo>
                <a:lnTo>
                  <a:pt x="1915668" y="116205"/>
                </a:lnTo>
                <a:lnTo>
                  <a:pt x="1906529" y="70991"/>
                </a:lnTo>
                <a:lnTo>
                  <a:pt x="1881616" y="34051"/>
                </a:lnTo>
                <a:lnTo>
                  <a:pt x="1844676" y="9138"/>
                </a:lnTo>
                <a:lnTo>
                  <a:pt x="1799463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6176" y="1618487"/>
            <a:ext cx="1781810" cy="1092835"/>
          </a:xfrm>
          <a:custGeom>
            <a:avLst/>
            <a:gdLst/>
            <a:ahLst/>
            <a:cxnLst/>
            <a:rect l="l" t="t" r="r" b="b"/>
            <a:pathLst>
              <a:path w="1781810" h="1092835">
                <a:moveTo>
                  <a:pt x="1689862" y="0"/>
                </a:moveTo>
                <a:lnTo>
                  <a:pt x="91668" y="0"/>
                </a:lnTo>
                <a:lnTo>
                  <a:pt x="55989" y="7201"/>
                </a:lnTo>
                <a:lnTo>
                  <a:pt x="26850" y="26844"/>
                </a:lnTo>
                <a:lnTo>
                  <a:pt x="7204" y="55989"/>
                </a:lnTo>
                <a:lnTo>
                  <a:pt x="0" y="91694"/>
                </a:lnTo>
                <a:lnTo>
                  <a:pt x="0" y="1092708"/>
                </a:lnTo>
                <a:lnTo>
                  <a:pt x="1781556" y="1092708"/>
                </a:lnTo>
                <a:lnTo>
                  <a:pt x="1781556" y="91694"/>
                </a:lnTo>
                <a:lnTo>
                  <a:pt x="1774354" y="55989"/>
                </a:lnTo>
                <a:lnTo>
                  <a:pt x="1754711" y="26844"/>
                </a:lnTo>
                <a:lnTo>
                  <a:pt x="1725566" y="7201"/>
                </a:lnTo>
                <a:lnTo>
                  <a:pt x="168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84704" y="1618487"/>
            <a:ext cx="1783080" cy="1092835"/>
          </a:xfrm>
          <a:custGeom>
            <a:avLst/>
            <a:gdLst/>
            <a:ahLst/>
            <a:cxnLst/>
            <a:rect l="l" t="t" r="r" b="b"/>
            <a:pathLst>
              <a:path w="1783079" h="1092835">
                <a:moveTo>
                  <a:pt x="1691385" y="0"/>
                </a:moveTo>
                <a:lnTo>
                  <a:pt x="91693" y="0"/>
                </a:lnTo>
                <a:lnTo>
                  <a:pt x="55989" y="7201"/>
                </a:lnTo>
                <a:lnTo>
                  <a:pt x="26844" y="26844"/>
                </a:lnTo>
                <a:lnTo>
                  <a:pt x="7201" y="55989"/>
                </a:lnTo>
                <a:lnTo>
                  <a:pt x="0" y="91694"/>
                </a:lnTo>
                <a:lnTo>
                  <a:pt x="0" y="1092708"/>
                </a:lnTo>
                <a:lnTo>
                  <a:pt x="1783080" y="1092708"/>
                </a:lnTo>
                <a:lnTo>
                  <a:pt x="1783080" y="91694"/>
                </a:lnTo>
                <a:lnTo>
                  <a:pt x="1775878" y="55989"/>
                </a:lnTo>
                <a:lnTo>
                  <a:pt x="1756235" y="26844"/>
                </a:lnTo>
                <a:lnTo>
                  <a:pt x="1727090" y="7201"/>
                </a:lnTo>
                <a:lnTo>
                  <a:pt x="1691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8659" y="1618487"/>
            <a:ext cx="1781810" cy="1092835"/>
          </a:xfrm>
          <a:custGeom>
            <a:avLst/>
            <a:gdLst/>
            <a:ahLst/>
            <a:cxnLst/>
            <a:rect l="l" t="t" r="r" b="b"/>
            <a:pathLst>
              <a:path w="1781810" h="1092835">
                <a:moveTo>
                  <a:pt x="1689862" y="0"/>
                </a:moveTo>
                <a:lnTo>
                  <a:pt x="91693" y="0"/>
                </a:lnTo>
                <a:lnTo>
                  <a:pt x="55989" y="7201"/>
                </a:lnTo>
                <a:lnTo>
                  <a:pt x="26844" y="26844"/>
                </a:lnTo>
                <a:lnTo>
                  <a:pt x="7201" y="55989"/>
                </a:lnTo>
                <a:lnTo>
                  <a:pt x="0" y="91694"/>
                </a:lnTo>
                <a:lnTo>
                  <a:pt x="0" y="1092708"/>
                </a:lnTo>
                <a:lnTo>
                  <a:pt x="1781555" y="1092708"/>
                </a:lnTo>
                <a:lnTo>
                  <a:pt x="1781555" y="91694"/>
                </a:lnTo>
                <a:lnTo>
                  <a:pt x="1774354" y="55989"/>
                </a:lnTo>
                <a:lnTo>
                  <a:pt x="1754711" y="26844"/>
                </a:lnTo>
                <a:lnTo>
                  <a:pt x="1725566" y="7201"/>
                </a:lnTo>
                <a:lnTo>
                  <a:pt x="168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9379" y="1618487"/>
            <a:ext cx="1781810" cy="1092835"/>
          </a:xfrm>
          <a:custGeom>
            <a:avLst/>
            <a:gdLst/>
            <a:ahLst/>
            <a:cxnLst/>
            <a:rect l="l" t="t" r="r" b="b"/>
            <a:pathLst>
              <a:path w="1781809" h="1092835">
                <a:moveTo>
                  <a:pt x="1689862" y="0"/>
                </a:moveTo>
                <a:lnTo>
                  <a:pt x="91694" y="0"/>
                </a:lnTo>
                <a:lnTo>
                  <a:pt x="55989" y="7201"/>
                </a:lnTo>
                <a:lnTo>
                  <a:pt x="26844" y="26844"/>
                </a:lnTo>
                <a:lnTo>
                  <a:pt x="7201" y="55989"/>
                </a:lnTo>
                <a:lnTo>
                  <a:pt x="0" y="91694"/>
                </a:lnTo>
                <a:lnTo>
                  <a:pt x="0" y="1092708"/>
                </a:lnTo>
                <a:lnTo>
                  <a:pt x="1781555" y="1092708"/>
                </a:lnTo>
                <a:lnTo>
                  <a:pt x="1781555" y="91694"/>
                </a:lnTo>
                <a:lnTo>
                  <a:pt x="1774354" y="55989"/>
                </a:lnTo>
                <a:lnTo>
                  <a:pt x="1754711" y="26844"/>
                </a:lnTo>
                <a:lnTo>
                  <a:pt x="1725566" y="7201"/>
                </a:lnTo>
                <a:lnTo>
                  <a:pt x="168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92668" y="1618487"/>
            <a:ext cx="1781810" cy="1092835"/>
          </a:xfrm>
          <a:custGeom>
            <a:avLst/>
            <a:gdLst/>
            <a:ahLst/>
            <a:cxnLst/>
            <a:rect l="l" t="t" r="r" b="b"/>
            <a:pathLst>
              <a:path w="1781809" h="1092835">
                <a:moveTo>
                  <a:pt x="1689861" y="0"/>
                </a:moveTo>
                <a:lnTo>
                  <a:pt x="91693" y="0"/>
                </a:lnTo>
                <a:lnTo>
                  <a:pt x="55989" y="7201"/>
                </a:lnTo>
                <a:lnTo>
                  <a:pt x="26844" y="26844"/>
                </a:lnTo>
                <a:lnTo>
                  <a:pt x="7201" y="55989"/>
                </a:lnTo>
                <a:lnTo>
                  <a:pt x="0" y="91694"/>
                </a:lnTo>
                <a:lnTo>
                  <a:pt x="0" y="1092708"/>
                </a:lnTo>
                <a:lnTo>
                  <a:pt x="1781555" y="1092708"/>
                </a:lnTo>
                <a:lnTo>
                  <a:pt x="1781555" y="91694"/>
                </a:lnTo>
                <a:lnTo>
                  <a:pt x="1774354" y="55989"/>
                </a:lnTo>
                <a:lnTo>
                  <a:pt x="1754711" y="26844"/>
                </a:lnTo>
                <a:lnTo>
                  <a:pt x="1725566" y="7201"/>
                </a:lnTo>
                <a:lnTo>
                  <a:pt x="1689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86532" y="2741802"/>
            <a:ext cx="1003935" cy="455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5400">
              <a:lnSpc>
                <a:spcPct val="1014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Workforce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0351" y="2741802"/>
            <a:ext cx="1122680" cy="455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92735">
              <a:lnSpc>
                <a:spcPct val="101400"/>
              </a:lnSpc>
              <a:spcBef>
                <a:spcPts val="8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Talent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9676" y="3299586"/>
            <a:ext cx="15957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An approach to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re-develop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organisations to 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achieve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3023" y="2741802"/>
            <a:ext cx="1123315" cy="455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isat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44901" y="3299586"/>
            <a:ext cx="16046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 focus on strategic  workforce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planning,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rewards  and HR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60823" y="3299586"/>
            <a:ext cx="1762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 thorough approach to</a:t>
            </a:r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attract, 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and retain talent and  capability to help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  competitive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12814" y="3299586"/>
            <a:ext cx="1725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 strategic transformation of  HR functions through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process,  technology and operating 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streamlining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34302" y="2741802"/>
            <a:ext cx="1281430" cy="455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transformation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88222" y="2741802"/>
            <a:ext cx="1791970" cy="455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374650">
              <a:lnSpc>
                <a:spcPct val="1014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Behavioural  change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93048" y="3299586"/>
            <a:ext cx="1816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 proactive structured</a:t>
            </a: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approach  to facilitate complex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79119" y="3977639"/>
          <a:ext cx="9672954" cy="3242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7225"/>
                <a:gridCol w="1939925"/>
                <a:gridCol w="1938654"/>
                <a:gridCol w="1939925"/>
                <a:gridCol w="1927225"/>
              </a:tblGrid>
              <a:tr h="3242945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Our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offerings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33679" marR="555625" indent="-172720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Organisational  vision, mission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values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3679" marR="322580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Diagnostics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organisation’s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structure  effectiveness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readiness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future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3679" marR="293370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Organisation’s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structure 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benchmarks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3679" marR="523240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Strategic  organisation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design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3679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050" spc="-5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definitions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3679" marR="662940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Critical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workforce 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segmentation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3679" marR="54546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Strategic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workforce 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planning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3679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Mergers and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acquisitions.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Our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offerings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36854" marR="885825" indent="-172085">
                        <a:lnSpc>
                          <a:spcPct val="100000"/>
                        </a:lnSpc>
                        <a:spcBef>
                          <a:spcPts val="215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rewards  strategy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854" indent="-172085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Compensation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structuring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854" marR="570865" indent="-17208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Compensation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benefits  benchmarking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854" marR="570865" indent="-17208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Job evaluation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grade structure  design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854" marR="444500" indent="-17208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Short and long-term  incentive plan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design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854" marR="683895" indent="-172085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HR analytics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dashboards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6854" marR="529590" indent="-17208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Workforce</a:t>
                      </a:r>
                      <a:r>
                        <a:rPr sz="10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analytics  and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modeling.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Our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offerings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45110" indent="-17208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Talent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strategy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5110" marR="337820" indent="-17208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Performance  management</a:t>
                      </a:r>
                      <a:r>
                        <a:rPr sz="10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including  KPIs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5110" marR="140970" indent="-172085">
                        <a:lnSpc>
                          <a:spcPct val="108100"/>
                        </a:lnSpc>
                        <a:spcBef>
                          <a:spcPts val="105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Competency modelling,  talent assessments,</a:t>
                      </a:r>
                      <a:r>
                        <a:rPr sz="10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HIPO  identification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5110" marR="180975" indent="-172085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Leadership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development,  career paths and  succession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planning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5110" indent="-17208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L&amp;D service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offerings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5110" marR="270510" indent="-17208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Employee engagement  and culture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assessment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5110" marR="733425" indent="-172085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Employee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value  proposition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5110" indent="-172085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4574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Talent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analytics.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Our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offerings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215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HR audit and road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map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0665" marR="311150" indent="-172085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HR vision, strategy</a:t>
                      </a:r>
                      <a:r>
                        <a:rPr sz="10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performance</a:t>
                      </a:r>
                      <a:r>
                        <a:rPr sz="10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measures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0665" marR="584200" indent="-17208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Design HR</a:t>
                      </a:r>
                      <a:r>
                        <a:rPr sz="10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service  delivery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model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0665" marR="464184" indent="-172085" algn="just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Design HR process/  maturity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assessment  and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enhancement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0665" marR="552450" indent="-17208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HR technology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tools assessment/  implementation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0665" marR="360045" indent="-17208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Design HR shared  services and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transition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HR capability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building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40665" indent="-172085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HR due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diligence.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Our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offerings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38760" marR="558165" indent="-172720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Business case</a:t>
                      </a:r>
                      <a:r>
                        <a:rPr sz="10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vision for</a:t>
                      </a:r>
                      <a:r>
                        <a:rPr sz="10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change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Change risk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analysis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Change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strategy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Change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leadership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marR="895350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Stakeholder 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anage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ent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Involvement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strategies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marR="81597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gan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ional  integration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marR="282575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People transition and  workforce</a:t>
                      </a:r>
                      <a:r>
                        <a:rPr sz="10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effectiveness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marR="212090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Benefit realisation and  sustainable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performance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238760" marR="490220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•"/>
                        <a:tabLst>
                          <a:tab pos="238760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Communication</a:t>
                      </a:r>
                      <a:r>
                        <a:rPr sz="10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  engagement.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830580" y="3235451"/>
            <a:ext cx="1322070" cy="0"/>
          </a:xfrm>
          <a:custGeom>
            <a:avLst/>
            <a:gdLst/>
            <a:ahLst/>
            <a:cxnLst/>
            <a:rect l="l" t="t" r="r" b="b"/>
            <a:pathLst>
              <a:path w="1322070">
                <a:moveTo>
                  <a:pt x="0" y="0"/>
                </a:moveTo>
                <a:lnTo>
                  <a:pt x="1321562" y="0"/>
                </a:lnTo>
              </a:path>
            </a:pathLst>
          </a:custGeom>
          <a:ln w="6096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81300" y="3235451"/>
            <a:ext cx="1322070" cy="0"/>
          </a:xfrm>
          <a:custGeom>
            <a:avLst/>
            <a:gdLst/>
            <a:ahLst/>
            <a:cxnLst/>
            <a:rect l="l" t="t" r="r" b="b"/>
            <a:pathLst>
              <a:path w="1322070">
                <a:moveTo>
                  <a:pt x="0" y="0"/>
                </a:moveTo>
                <a:lnTo>
                  <a:pt x="1321562" y="0"/>
                </a:lnTo>
              </a:path>
            </a:pathLst>
          </a:custGeom>
          <a:ln w="6096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2500" y="3235451"/>
            <a:ext cx="1322070" cy="0"/>
          </a:xfrm>
          <a:custGeom>
            <a:avLst/>
            <a:gdLst/>
            <a:ahLst/>
            <a:cxnLst/>
            <a:rect l="l" t="t" r="r" b="b"/>
            <a:pathLst>
              <a:path w="1322070">
                <a:moveTo>
                  <a:pt x="0" y="0"/>
                </a:moveTo>
                <a:lnTo>
                  <a:pt x="1321562" y="0"/>
                </a:lnTo>
              </a:path>
            </a:pathLst>
          </a:custGeom>
          <a:ln w="6096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7980" y="3235451"/>
            <a:ext cx="1322070" cy="0"/>
          </a:xfrm>
          <a:custGeom>
            <a:avLst/>
            <a:gdLst/>
            <a:ahLst/>
            <a:cxnLst/>
            <a:rect l="l" t="t" r="r" b="b"/>
            <a:pathLst>
              <a:path w="1322070">
                <a:moveTo>
                  <a:pt x="0" y="0"/>
                </a:moveTo>
                <a:lnTo>
                  <a:pt x="1321562" y="0"/>
                </a:lnTo>
              </a:path>
            </a:pathLst>
          </a:custGeom>
          <a:ln w="6096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33459" y="3235451"/>
            <a:ext cx="1322070" cy="0"/>
          </a:xfrm>
          <a:custGeom>
            <a:avLst/>
            <a:gdLst/>
            <a:ahLst/>
            <a:cxnLst/>
            <a:rect l="l" t="t" r="r" b="b"/>
            <a:pathLst>
              <a:path w="1322070">
                <a:moveTo>
                  <a:pt x="0" y="0"/>
                </a:moveTo>
                <a:lnTo>
                  <a:pt x="1321562" y="0"/>
                </a:lnTo>
              </a:path>
            </a:pathLst>
          </a:custGeom>
          <a:ln w="6096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490" dirty="0"/>
              <a:t>Our</a:t>
            </a:r>
            <a:r>
              <a:rPr sz="5400" spc="-1485" dirty="0"/>
              <a:t> </a:t>
            </a:r>
            <a:r>
              <a:rPr sz="5400" spc="-1015" dirty="0"/>
              <a:t>capabilities</a:t>
            </a:r>
            <a:endParaRPr sz="5400"/>
          </a:p>
        </p:txBody>
      </p:sp>
      <p:sp>
        <p:nvSpPr>
          <p:cNvPr id="37" name="object 37"/>
          <p:cNvSpPr txBox="1"/>
          <p:nvPr/>
        </p:nvSpPr>
        <p:spPr>
          <a:xfrm>
            <a:off x="884936" y="1247393"/>
            <a:ext cx="9146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We </a:t>
            </a:r>
            <a:r>
              <a:rPr sz="1400" dirty="0">
                <a:latin typeface="Arial"/>
                <a:cs typeface="Arial"/>
              </a:rPr>
              <a:t>help clients </a:t>
            </a:r>
            <a:r>
              <a:rPr sz="1400" spc="-5" dirty="0">
                <a:latin typeface="Arial"/>
                <a:cs typeface="Arial"/>
              </a:rPr>
              <a:t>implement progressive </a:t>
            </a:r>
            <a:r>
              <a:rPr sz="1400" dirty="0">
                <a:latin typeface="Arial"/>
                <a:cs typeface="Arial"/>
              </a:rPr>
              <a:t>people strategies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an aim to </a:t>
            </a:r>
            <a:r>
              <a:rPr sz="1400" spc="-5" dirty="0">
                <a:latin typeface="Arial"/>
                <a:cs typeface="Arial"/>
              </a:rPr>
              <a:t>achieve breakthrough </a:t>
            </a:r>
            <a:r>
              <a:rPr sz="1400" dirty="0">
                <a:latin typeface="Arial"/>
                <a:cs typeface="Arial"/>
              </a:rPr>
              <a:t>business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performance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43437" y="2162523"/>
            <a:ext cx="144780" cy="50165"/>
          </a:xfrm>
          <a:custGeom>
            <a:avLst/>
            <a:gdLst/>
            <a:ahLst/>
            <a:cxnLst/>
            <a:rect l="l" t="t" r="r" b="b"/>
            <a:pathLst>
              <a:path w="144780" h="50164">
                <a:moveTo>
                  <a:pt x="94292" y="46143"/>
                </a:moveTo>
                <a:lnTo>
                  <a:pt x="66822" y="46143"/>
                </a:lnTo>
                <a:lnTo>
                  <a:pt x="70624" y="48289"/>
                </a:lnTo>
                <a:lnTo>
                  <a:pt x="75177" y="49725"/>
                </a:lnTo>
                <a:lnTo>
                  <a:pt x="86565" y="49725"/>
                </a:lnTo>
                <a:lnTo>
                  <a:pt x="91878" y="47813"/>
                </a:lnTo>
                <a:lnTo>
                  <a:pt x="94292" y="46143"/>
                </a:lnTo>
                <a:close/>
              </a:path>
              <a:path w="144780" h="50164">
                <a:moveTo>
                  <a:pt x="127829" y="45183"/>
                </a:moveTo>
                <a:lnTo>
                  <a:pt x="95680" y="45183"/>
                </a:lnTo>
                <a:lnTo>
                  <a:pt x="100490" y="47095"/>
                </a:lnTo>
                <a:lnTo>
                  <a:pt x="106060" y="48289"/>
                </a:lnTo>
                <a:lnTo>
                  <a:pt x="112134" y="48289"/>
                </a:lnTo>
                <a:lnTo>
                  <a:pt x="124631" y="46612"/>
                </a:lnTo>
                <a:lnTo>
                  <a:pt x="127829" y="45183"/>
                </a:lnTo>
                <a:close/>
              </a:path>
              <a:path w="144780" h="50164">
                <a:moveTo>
                  <a:pt x="136036" y="40882"/>
                </a:moveTo>
                <a:lnTo>
                  <a:pt x="35179" y="40882"/>
                </a:lnTo>
                <a:lnTo>
                  <a:pt x="41005" y="44706"/>
                </a:lnTo>
                <a:lnTo>
                  <a:pt x="49104" y="47095"/>
                </a:lnTo>
                <a:lnTo>
                  <a:pt x="61004" y="47095"/>
                </a:lnTo>
                <a:lnTo>
                  <a:pt x="64037" y="46853"/>
                </a:lnTo>
                <a:lnTo>
                  <a:pt x="66822" y="46143"/>
                </a:lnTo>
                <a:lnTo>
                  <a:pt x="94292" y="46143"/>
                </a:lnTo>
                <a:lnTo>
                  <a:pt x="95680" y="45183"/>
                </a:lnTo>
                <a:lnTo>
                  <a:pt x="127829" y="45183"/>
                </a:lnTo>
                <a:lnTo>
                  <a:pt x="134851" y="42044"/>
                </a:lnTo>
                <a:lnTo>
                  <a:pt x="136036" y="40882"/>
                </a:lnTo>
                <a:close/>
              </a:path>
              <a:path w="144780" h="50164">
                <a:moveTo>
                  <a:pt x="28601" y="9327"/>
                </a:moveTo>
                <a:lnTo>
                  <a:pt x="24808" y="9327"/>
                </a:lnTo>
                <a:lnTo>
                  <a:pt x="15165" y="10626"/>
                </a:lnTo>
                <a:lnTo>
                  <a:pt x="7278" y="14166"/>
                </a:lnTo>
                <a:lnTo>
                  <a:pt x="1954" y="19409"/>
                </a:lnTo>
                <a:lnTo>
                  <a:pt x="0" y="25818"/>
                </a:lnTo>
                <a:lnTo>
                  <a:pt x="1954" y="32228"/>
                </a:lnTo>
                <a:lnTo>
                  <a:pt x="7278" y="37471"/>
                </a:lnTo>
                <a:lnTo>
                  <a:pt x="15165" y="41011"/>
                </a:lnTo>
                <a:lnTo>
                  <a:pt x="24808" y="42310"/>
                </a:lnTo>
                <a:lnTo>
                  <a:pt x="28601" y="42310"/>
                </a:lnTo>
                <a:lnTo>
                  <a:pt x="31890" y="41834"/>
                </a:lnTo>
                <a:lnTo>
                  <a:pt x="35179" y="40882"/>
                </a:lnTo>
                <a:lnTo>
                  <a:pt x="136036" y="40882"/>
                </a:lnTo>
                <a:lnTo>
                  <a:pt x="141749" y="35279"/>
                </a:lnTo>
                <a:lnTo>
                  <a:pt x="144281" y="27012"/>
                </a:lnTo>
                <a:lnTo>
                  <a:pt x="141749" y="18746"/>
                </a:lnTo>
                <a:lnTo>
                  <a:pt x="134851" y="11981"/>
                </a:lnTo>
                <a:lnTo>
                  <a:pt x="132108" y="10755"/>
                </a:lnTo>
                <a:lnTo>
                  <a:pt x="35179" y="10755"/>
                </a:lnTo>
                <a:lnTo>
                  <a:pt x="31890" y="9803"/>
                </a:lnTo>
                <a:lnTo>
                  <a:pt x="28601" y="9327"/>
                </a:lnTo>
                <a:close/>
              </a:path>
              <a:path w="144780" h="50164">
                <a:moveTo>
                  <a:pt x="62773" y="4542"/>
                </a:moveTo>
                <a:lnTo>
                  <a:pt x="49104" y="4542"/>
                </a:lnTo>
                <a:lnTo>
                  <a:pt x="41005" y="6930"/>
                </a:lnTo>
                <a:lnTo>
                  <a:pt x="35179" y="10755"/>
                </a:lnTo>
                <a:lnTo>
                  <a:pt x="132108" y="10755"/>
                </a:lnTo>
                <a:lnTo>
                  <a:pt x="124631" y="7413"/>
                </a:lnTo>
                <a:lnTo>
                  <a:pt x="117485" y="6454"/>
                </a:lnTo>
                <a:lnTo>
                  <a:pt x="71128" y="6454"/>
                </a:lnTo>
                <a:lnTo>
                  <a:pt x="67078" y="5260"/>
                </a:lnTo>
                <a:lnTo>
                  <a:pt x="62773" y="4542"/>
                </a:lnTo>
                <a:close/>
              </a:path>
              <a:path w="144780" h="50164">
                <a:moveTo>
                  <a:pt x="95928" y="0"/>
                </a:moveTo>
                <a:lnTo>
                  <a:pt x="81251" y="0"/>
                </a:lnTo>
                <a:lnTo>
                  <a:pt x="74921" y="2630"/>
                </a:lnTo>
                <a:lnTo>
                  <a:pt x="71128" y="6454"/>
                </a:lnTo>
                <a:lnTo>
                  <a:pt x="117485" y="6454"/>
                </a:lnTo>
                <a:lnTo>
                  <a:pt x="113938" y="5978"/>
                </a:lnTo>
                <a:lnTo>
                  <a:pt x="105803" y="5978"/>
                </a:lnTo>
                <a:lnTo>
                  <a:pt x="102010" y="2388"/>
                </a:lnTo>
                <a:lnTo>
                  <a:pt x="95928" y="0"/>
                </a:lnTo>
                <a:close/>
              </a:path>
              <a:path w="144780" h="50164">
                <a:moveTo>
                  <a:pt x="112134" y="5736"/>
                </a:moveTo>
                <a:lnTo>
                  <a:pt x="107828" y="5736"/>
                </a:lnTo>
                <a:lnTo>
                  <a:pt x="105803" y="5978"/>
                </a:lnTo>
                <a:lnTo>
                  <a:pt x="113938" y="5978"/>
                </a:lnTo>
                <a:lnTo>
                  <a:pt x="112134" y="5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47742" y="2186906"/>
            <a:ext cx="135890" cy="24765"/>
          </a:xfrm>
          <a:custGeom>
            <a:avLst/>
            <a:gdLst/>
            <a:ahLst/>
            <a:cxnLst/>
            <a:rect l="l" t="t" r="r" b="b"/>
            <a:pathLst>
              <a:path w="135889" h="24764">
                <a:moveTo>
                  <a:pt x="66060" y="21276"/>
                </a:moveTo>
                <a:lnTo>
                  <a:pt x="62773" y="21276"/>
                </a:lnTo>
                <a:lnTo>
                  <a:pt x="66318" y="23188"/>
                </a:lnTo>
                <a:lnTo>
                  <a:pt x="70615" y="24382"/>
                </a:lnTo>
                <a:lnTo>
                  <a:pt x="81251" y="24382"/>
                </a:lnTo>
                <a:lnTo>
                  <a:pt x="86309" y="22712"/>
                </a:lnTo>
                <a:lnTo>
                  <a:pt x="66822" y="22712"/>
                </a:lnTo>
                <a:lnTo>
                  <a:pt x="66060" y="21276"/>
                </a:lnTo>
                <a:close/>
              </a:path>
              <a:path w="135889" h="24764">
                <a:moveTo>
                  <a:pt x="104340" y="20324"/>
                </a:moveTo>
                <a:lnTo>
                  <a:pt x="89854" y="20324"/>
                </a:lnTo>
                <a:lnTo>
                  <a:pt x="94407" y="21994"/>
                </a:lnTo>
                <a:lnTo>
                  <a:pt x="99729" y="22954"/>
                </a:lnTo>
                <a:lnTo>
                  <a:pt x="105291" y="22954"/>
                </a:lnTo>
                <a:lnTo>
                  <a:pt x="117047" y="21523"/>
                </a:lnTo>
                <a:lnTo>
                  <a:pt x="118768" y="20818"/>
                </a:lnTo>
                <a:lnTo>
                  <a:pt x="106906" y="20818"/>
                </a:lnTo>
                <a:lnTo>
                  <a:pt x="104340" y="20324"/>
                </a:lnTo>
                <a:close/>
              </a:path>
              <a:path w="135889" h="24764">
                <a:moveTo>
                  <a:pt x="89854" y="13385"/>
                </a:moveTo>
                <a:lnTo>
                  <a:pt x="88846" y="17927"/>
                </a:lnTo>
                <a:lnTo>
                  <a:pt x="82515" y="22712"/>
                </a:lnTo>
                <a:lnTo>
                  <a:pt x="86309" y="22712"/>
                </a:lnTo>
                <a:lnTo>
                  <a:pt x="89854" y="20324"/>
                </a:lnTo>
                <a:lnTo>
                  <a:pt x="104340" y="20324"/>
                </a:lnTo>
                <a:lnTo>
                  <a:pt x="99821" y="19453"/>
                </a:lnTo>
                <a:lnTo>
                  <a:pt x="93829" y="16789"/>
                </a:lnTo>
                <a:lnTo>
                  <a:pt x="89854" y="13385"/>
                </a:lnTo>
                <a:close/>
              </a:path>
              <a:path w="135889" h="24764">
                <a:moveTo>
                  <a:pt x="63748" y="16499"/>
                </a:moveTo>
                <a:lnTo>
                  <a:pt x="32898" y="16499"/>
                </a:lnTo>
                <a:lnTo>
                  <a:pt x="38468" y="20082"/>
                </a:lnTo>
                <a:lnTo>
                  <a:pt x="46063" y="21994"/>
                </a:lnTo>
                <a:lnTo>
                  <a:pt x="57203" y="21994"/>
                </a:lnTo>
                <a:lnTo>
                  <a:pt x="60236" y="21760"/>
                </a:lnTo>
                <a:lnTo>
                  <a:pt x="62773" y="21276"/>
                </a:lnTo>
                <a:lnTo>
                  <a:pt x="66060" y="21276"/>
                </a:lnTo>
                <a:lnTo>
                  <a:pt x="65045" y="19364"/>
                </a:lnTo>
                <a:lnTo>
                  <a:pt x="63748" y="16499"/>
                </a:lnTo>
                <a:close/>
              </a:path>
              <a:path w="135889" h="24764">
                <a:moveTo>
                  <a:pt x="134909" y="960"/>
                </a:moveTo>
                <a:lnTo>
                  <a:pt x="106906" y="20818"/>
                </a:lnTo>
                <a:lnTo>
                  <a:pt x="118768" y="20818"/>
                </a:lnTo>
                <a:lnTo>
                  <a:pt x="126618" y="17603"/>
                </a:lnTo>
                <a:lnTo>
                  <a:pt x="133056" y="11755"/>
                </a:lnTo>
                <a:lnTo>
                  <a:pt x="135413" y="4542"/>
                </a:lnTo>
                <a:lnTo>
                  <a:pt x="135413" y="2154"/>
                </a:lnTo>
                <a:lnTo>
                  <a:pt x="134909" y="960"/>
                </a:lnTo>
                <a:close/>
              </a:path>
              <a:path w="135889" h="24764">
                <a:moveTo>
                  <a:pt x="504" y="0"/>
                </a:moveTo>
                <a:lnTo>
                  <a:pt x="247" y="1194"/>
                </a:lnTo>
                <a:lnTo>
                  <a:pt x="0" y="2154"/>
                </a:lnTo>
                <a:lnTo>
                  <a:pt x="0" y="3348"/>
                </a:lnTo>
                <a:lnTo>
                  <a:pt x="1822" y="9054"/>
                </a:lnTo>
                <a:lnTo>
                  <a:pt x="6799" y="13685"/>
                </a:lnTo>
                <a:lnTo>
                  <a:pt x="14196" y="16792"/>
                </a:lnTo>
                <a:lnTo>
                  <a:pt x="23279" y="17927"/>
                </a:lnTo>
                <a:lnTo>
                  <a:pt x="26824" y="17927"/>
                </a:lnTo>
                <a:lnTo>
                  <a:pt x="29866" y="17451"/>
                </a:lnTo>
                <a:lnTo>
                  <a:pt x="32898" y="16499"/>
                </a:lnTo>
                <a:lnTo>
                  <a:pt x="63748" y="16499"/>
                </a:lnTo>
                <a:lnTo>
                  <a:pt x="63098" y="15063"/>
                </a:lnTo>
                <a:lnTo>
                  <a:pt x="54418" y="15063"/>
                </a:lnTo>
                <a:lnTo>
                  <a:pt x="22271" y="14587"/>
                </a:lnTo>
                <a:lnTo>
                  <a:pt x="12712" y="12980"/>
                </a:lnTo>
                <a:lnTo>
                  <a:pt x="6165" y="9623"/>
                </a:lnTo>
                <a:lnTo>
                  <a:pt x="2230" y="5102"/>
                </a:lnTo>
                <a:lnTo>
                  <a:pt x="504" y="0"/>
                </a:lnTo>
                <a:close/>
              </a:path>
              <a:path w="135889" h="24764">
                <a:moveTo>
                  <a:pt x="62773" y="14345"/>
                </a:moveTo>
                <a:lnTo>
                  <a:pt x="60236" y="14821"/>
                </a:lnTo>
                <a:lnTo>
                  <a:pt x="57203" y="15063"/>
                </a:lnTo>
                <a:lnTo>
                  <a:pt x="63098" y="15063"/>
                </a:lnTo>
                <a:lnTo>
                  <a:pt x="62773" y="14345"/>
                </a:lnTo>
                <a:close/>
              </a:path>
            </a:pathLst>
          </a:custGeom>
          <a:solidFill>
            <a:srgbClr val="D1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7049" y="2160135"/>
            <a:ext cx="120014" cy="41275"/>
          </a:xfrm>
          <a:custGeom>
            <a:avLst/>
            <a:gdLst/>
            <a:ahLst/>
            <a:cxnLst/>
            <a:rect l="l" t="t" r="r" b="b"/>
            <a:pathLst>
              <a:path w="120015" h="41275">
                <a:moveTo>
                  <a:pt x="78014" y="38244"/>
                </a:moveTo>
                <a:lnTo>
                  <a:pt x="55434" y="38244"/>
                </a:lnTo>
                <a:lnTo>
                  <a:pt x="58467" y="39922"/>
                </a:lnTo>
                <a:lnTo>
                  <a:pt x="62269" y="41116"/>
                </a:lnTo>
                <a:lnTo>
                  <a:pt x="71632" y="41116"/>
                </a:lnTo>
                <a:lnTo>
                  <a:pt x="76185" y="39680"/>
                </a:lnTo>
                <a:lnTo>
                  <a:pt x="78014" y="38244"/>
                </a:lnTo>
                <a:close/>
              </a:path>
              <a:path w="120015" h="41275">
                <a:moveTo>
                  <a:pt x="106017" y="37292"/>
                </a:moveTo>
                <a:lnTo>
                  <a:pt x="79226" y="37292"/>
                </a:lnTo>
                <a:lnTo>
                  <a:pt x="83276" y="38962"/>
                </a:lnTo>
                <a:lnTo>
                  <a:pt x="87829" y="39922"/>
                </a:lnTo>
                <a:lnTo>
                  <a:pt x="92895" y="39922"/>
                </a:lnTo>
                <a:lnTo>
                  <a:pt x="103240" y="38536"/>
                </a:lnTo>
                <a:lnTo>
                  <a:pt x="106017" y="37292"/>
                </a:lnTo>
                <a:close/>
              </a:path>
              <a:path w="120015" h="41275">
                <a:moveTo>
                  <a:pt x="112751" y="33701"/>
                </a:moveTo>
                <a:lnTo>
                  <a:pt x="29105" y="33701"/>
                </a:lnTo>
                <a:lnTo>
                  <a:pt x="33915" y="36816"/>
                </a:lnTo>
                <a:lnTo>
                  <a:pt x="40501" y="38962"/>
                </a:lnTo>
                <a:lnTo>
                  <a:pt x="50625" y="38962"/>
                </a:lnTo>
                <a:lnTo>
                  <a:pt x="53153" y="38728"/>
                </a:lnTo>
                <a:lnTo>
                  <a:pt x="55434" y="38244"/>
                </a:lnTo>
                <a:lnTo>
                  <a:pt x="78014" y="38244"/>
                </a:lnTo>
                <a:lnTo>
                  <a:pt x="79226" y="37292"/>
                </a:lnTo>
                <a:lnTo>
                  <a:pt x="106017" y="37292"/>
                </a:lnTo>
                <a:lnTo>
                  <a:pt x="111687" y="34751"/>
                </a:lnTo>
                <a:lnTo>
                  <a:pt x="112751" y="33701"/>
                </a:lnTo>
                <a:close/>
              </a:path>
              <a:path w="120015" h="41275">
                <a:moveTo>
                  <a:pt x="23535" y="7648"/>
                </a:moveTo>
                <a:lnTo>
                  <a:pt x="9106" y="7648"/>
                </a:lnTo>
                <a:lnTo>
                  <a:pt x="0" y="13861"/>
                </a:lnTo>
                <a:lnTo>
                  <a:pt x="0" y="28925"/>
                </a:lnTo>
                <a:lnTo>
                  <a:pt x="9106" y="34903"/>
                </a:lnTo>
                <a:lnTo>
                  <a:pt x="23535" y="34903"/>
                </a:lnTo>
                <a:lnTo>
                  <a:pt x="26576" y="34419"/>
                </a:lnTo>
                <a:lnTo>
                  <a:pt x="29105" y="33701"/>
                </a:lnTo>
                <a:lnTo>
                  <a:pt x="112751" y="33701"/>
                </a:lnTo>
                <a:lnTo>
                  <a:pt x="117383" y="29128"/>
                </a:lnTo>
                <a:lnTo>
                  <a:pt x="119472" y="22228"/>
                </a:lnTo>
                <a:lnTo>
                  <a:pt x="117383" y="15329"/>
                </a:lnTo>
                <a:lnTo>
                  <a:pt x="111687" y="9709"/>
                </a:lnTo>
                <a:lnTo>
                  <a:pt x="109752" y="8842"/>
                </a:lnTo>
                <a:lnTo>
                  <a:pt x="29105" y="8842"/>
                </a:lnTo>
                <a:lnTo>
                  <a:pt x="26576" y="8124"/>
                </a:lnTo>
                <a:lnTo>
                  <a:pt x="23535" y="7648"/>
                </a:lnTo>
                <a:close/>
              </a:path>
              <a:path w="120015" h="41275">
                <a:moveTo>
                  <a:pt x="51889" y="3582"/>
                </a:moveTo>
                <a:lnTo>
                  <a:pt x="40501" y="3582"/>
                </a:lnTo>
                <a:lnTo>
                  <a:pt x="33915" y="5736"/>
                </a:lnTo>
                <a:lnTo>
                  <a:pt x="29105" y="8842"/>
                </a:lnTo>
                <a:lnTo>
                  <a:pt x="109752" y="8842"/>
                </a:lnTo>
                <a:lnTo>
                  <a:pt x="103240" y="5927"/>
                </a:lnTo>
                <a:lnTo>
                  <a:pt x="98259" y="5260"/>
                </a:lnTo>
                <a:lnTo>
                  <a:pt x="58980" y="5260"/>
                </a:lnTo>
                <a:lnTo>
                  <a:pt x="55682" y="4300"/>
                </a:lnTo>
                <a:lnTo>
                  <a:pt x="51889" y="3582"/>
                </a:lnTo>
                <a:close/>
              </a:path>
              <a:path w="120015" h="41275">
                <a:moveTo>
                  <a:pt x="79483" y="0"/>
                </a:moveTo>
                <a:lnTo>
                  <a:pt x="67326" y="0"/>
                </a:lnTo>
                <a:lnTo>
                  <a:pt x="62012" y="2146"/>
                </a:lnTo>
                <a:lnTo>
                  <a:pt x="58980" y="5260"/>
                </a:lnTo>
                <a:lnTo>
                  <a:pt x="98259" y="5260"/>
                </a:lnTo>
                <a:lnTo>
                  <a:pt x="96451" y="5018"/>
                </a:lnTo>
                <a:lnTo>
                  <a:pt x="87581" y="5018"/>
                </a:lnTo>
                <a:lnTo>
                  <a:pt x="84540" y="1912"/>
                </a:lnTo>
                <a:lnTo>
                  <a:pt x="79483" y="0"/>
                </a:lnTo>
                <a:close/>
              </a:path>
              <a:path w="120015" h="41275">
                <a:moveTo>
                  <a:pt x="92895" y="4542"/>
                </a:moveTo>
                <a:lnTo>
                  <a:pt x="91118" y="4542"/>
                </a:lnTo>
                <a:lnTo>
                  <a:pt x="87581" y="5018"/>
                </a:lnTo>
                <a:lnTo>
                  <a:pt x="96451" y="5018"/>
                </a:lnTo>
                <a:lnTo>
                  <a:pt x="92895" y="45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594" y="2180217"/>
            <a:ext cx="112395" cy="20320"/>
          </a:xfrm>
          <a:custGeom>
            <a:avLst/>
            <a:gdLst/>
            <a:ahLst/>
            <a:cxnLst/>
            <a:rect l="l" t="t" r="r" b="b"/>
            <a:pathLst>
              <a:path w="112394" h="20319">
                <a:moveTo>
                  <a:pt x="54800" y="17685"/>
                </a:moveTo>
                <a:lnTo>
                  <a:pt x="52137" y="17685"/>
                </a:lnTo>
                <a:lnTo>
                  <a:pt x="54922" y="19364"/>
                </a:lnTo>
                <a:lnTo>
                  <a:pt x="58467" y="20074"/>
                </a:lnTo>
                <a:lnTo>
                  <a:pt x="67326" y="20074"/>
                </a:lnTo>
                <a:lnTo>
                  <a:pt x="71376" y="18880"/>
                </a:lnTo>
                <a:lnTo>
                  <a:pt x="55434" y="18880"/>
                </a:lnTo>
                <a:lnTo>
                  <a:pt x="54800" y="17685"/>
                </a:lnTo>
                <a:close/>
              </a:path>
              <a:path w="112394" h="20319">
                <a:moveTo>
                  <a:pt x="82441" y="16967"/>
                </a:moveTo>
                <a:lnTo>
                  <a:pt x="74417" y="16967"/>
                </a:lnTo>
                <a:lnTo>
                  <a:pt x="78210" y="18404"/>
                </a:lnTo>
                <a:lnTo>
                  <a:pt x="82515" y="19122"/>
                </a:lnTo>
                <a:lnTo>
                  <a:pt x="87325" y="19122"/>
                </a:lnTo>
                <a:lnTo>
                  <a:pt x="91107" y="18646"/>
                </a:lnTo>
                <a:lnTo>
                  <a:pt x="86821" y="18646"/>
                </a:lnTo>
                <a:lnTo>
                  <a:pt x="82441" y="16967"/>
                </a:lnTo>
                <a:close/>
              </a:path>
              <a:path w="112394" h="20319">
                <a:moveTo>
                  <a:pt x="74417" y="11231"/>
                </a:moveTo>
                <a:lnTo>
                  <a:pt x="73656" y="14821"/>
                </a:lnTo>
                <a:lnTo>
                  <a:pt x="68343" y="18880"/>
                </a:lnTo>
                <a:lnTo>
                  <a:pt x="71376" y="18880"/>
                </a:lnTo>
                <a:lnTo>
                  <a:pt x="74417" y="16967"/>
                </a:lnTo>
                <a:lnTo>
                  <a:pt x="82441" y="16967"/>
                </a:lnTo>
                <a:lnTo>
                  <a:pt x="77450" y="15055"/>
                </a:lnTo>
                <a:lnTo>
                  <a:pt x="74417" y="11231"/>
                </a:lnTo>
                <a:close/>
              </a:path>
              <a:path w="112394" h="20319">
                <a:moveTo>
                  <a:pt x="105356" y="14152"/>
                </a:moveTo>
                <a:lnTo>
                  <a:pt x="86821" y="18646"/>
                </a:lnTo>
                <a:lnTo>
                  <a:pt x="91107" y="18646"/>
                </a:lnTo>
                <a:lnTo>
                  <a:pt x="96968" y="17908"/>
                </a:lnTo>
                <a:lnTo>
                  <a:pt x="104855" y="14610"/>
                </a:lnTo>
                <a:lnTo>
                  <a:pt x="105356" y="14152"/>
                </a:lnTo>
                <a:close/>
              </a:path>
              <a:path w="112394" h="20319">
                <a:moveTo>
                  <a:pt x="52972" y="13861"/>
                </a:moveTo>
                <a:lnTo>
                  <a:pt x="27337" y="13861"/>
                </a:lnTo>
                <a:lnTo>
                  <a:pt x="31890" y="16491"/>
                </a:lnTo>
                <a:lnTo>
                  <a:pt x="37964" y="18404"/>
                </a:lnTo>
                <a:lnTo>
                  <a:pt x="47584" y="18404"/>
                </a:lnTo>
                <a:lnTo>
                  <a:pt x="49864" y="18161"/>
                </a:lnTo>
                <a:lnTo>
                  <a:pt x="52137" y="17685"/>
                </a:lnTo>
                <a:lnTo>
                  <a:pt x="54800" y="17685"/>
                </a:lnTo>
                <a:lnTo>
                  <a:pt x="53914" y="16015"/>
                </a:lnTo>
                <a:lnTo>
                  <a:pt x="52972" y="13861"/>
                </a:lnTo>
                <a:close/>
              </a:path>
              <a:path w="112394" h="20319">
                <a:moveTo>
                  <a:pt x="504" y="0"/>
                </a:moveTo>
                <a:lnTo>
                  <a:pt x="63" y="1670"/>
                </a:lnTo>
                <a:lnTo>
                  <a:pt x="0" y="9561"/>
                </a:lnTo>
                <a:lnTo>
                  <a:pt x="8602" y="14821"/>
                </a:lnTo>
                <a:lnTo>
                  <a:pt x="22015" y="14821"/>
                </a:lnTo>
                <a:lnTo>
                  <a:pt x="24800" y="14337"/>
                </a:lnTo>
                <a:lnTo>
                  <a:pt x="27337" y="13861"/>
                </a:lnTo>
                <a:lnTo>
                  <a:pt x="52972" y="13861"/>
                </a:lnTo>
                <a:lnTo>
                  <a:pt x="52345" y="12425"/>
                </a:lnTo>
                <a:lnTo>
                  <a:pt x="37964" y="12425"/>
                </a:lnTo>
                <a:lnTo>
                  <a:pt x="37344" y="12191"/>
                </a:lnTo>
                <a:lnTo>
                  <a:pt x="21263" y="12191"/>
                </a:lnTo>
                <a:lnTo>
                  <a:pt x="18478" y="11949"/>
                </a:lnTo>
                <a:lnTo>
                  <a:pt x="6074" y="11473"/>
                </a:lnTo>
                <a:lnTo>
                  <a:pt x="1264" y="5970"/>
                </a:lnTo>
                <a:lnTo>
                  <a:pt x="504" y="0"/>
                </a:lnTo>
                <a:close/>
              </a:path>
              <a:path w="112394" h="20319">
                <a:moveTo>
                  <a:pt x="107332" y="12347"/>
                </a:moveTo>
                <a:lnTo>
                  <a:pt x="105356" y="14152"/>
                </a:lnTo>
                <a:lnTo>
                  <a:pt x="106564" y="13861"/>
                </a:lnTo>
                <a:lnTo>
                  <a:pt x="107332" y="12347"/>
                </a:lnTo>
                <a:close/>
              </a:path>
              <a:path w="112394" h="20319">
                <a:moveTo>
                  <a:pt x="52137" y="11949"/>
                </a:moveTo>
                <a:lnTo>
                  <a:pt x="47584" y="12425"/>
                </a:lnTo>
                <a:lnTo>
                  <a:pt x="52345" y="12425"/>
                </a:lnTo>
                <a:lnTo>
                  <a:pt x="52137" y="11949"/>
                </a:lnTo>
                <a:close/>
              </a:path>
              <a:path w="112394" h="20319">
                <a:moveTo>
                  <a:pt x="111877" y="710"/>
                </a:moveTo>
                <a:lnTo>
                  <a:pt x="109596" y="7882"/>
                </a:lnTo>
                <a:lnTo>
                  <a:pt x="107332" y="12347"/>
                </a:lnTo>
                <a:lnTo>
                  <a:pt x="110180" y="9744"/>
                </a:lnTo>
                <a:lnTo>
                  <a:pt x="112134" y="3824"/>
                </a:lnTo>
                <a:lnTo>
                  <a:pt x="112134" y="1670"/>
                </a:lnTo>
                <a:lnTo>
                  <a:pt x="111877" y="710"/>
                </a:lnTo>
                <a:close/>
              </a:path>
              <a:path w="112394" h="20319">
                <a:moveTo>
                  <a:pt x="27585" y="2388"/>
                </a:moveTo>
                <a:lnTo>
                  <a:pt x="26824" y="7406"/>
                </a:lnTo>
                <a:lnTo>
                  <a:pt x="21263" y="12191"/>
                </a:lnTo>
                <a:lnTo>
                  <a:pt x="37344" y="12191"/>
                </a:lnTo>
                <a:lnTo>
                  <a:pt x="29105" y="9085"/>
                </a:lnTo>
                <a:lnTo>
                  <a:pt x="27585" y="2388"/>
                </a:lnTo>
                <a:close/>
              </a:path>
            </a:pathLst>
          </a:custGeom>
          <a:solidFill>
            <a:srgbClr val="D1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4486" y="2184759"/>
            <a:ext cx="92710" cy="33020"/>
          </a:xfrm>
          <a:custGeom>
            <a:avLst/>
            <a:gdLst/>
            <a:ahLst/>
            <a:cxnLst/>
            <a:rect l="l" t="t" r="r" b="b"/>
            <a:pathLst>
              <a:path w="92709" h="33019">
                <a:moveTo>
                  <a:pt x="92143" y="26294"/>
                </a:moveTo>
                <a:lnTo>
                  <a:pt x="30882" y="26294"/>
                </a:lnTo>
                <a:lnTo>
                  <a:pt x="36196" y="30119"/>
                </a:lnTo>
                <a:lnTo>
                  <a:pt x="44551" y="32749"/>
                </a:lnTo>
                <a:lnTo>
                  <a:pt x="61004" y="32749"/>
                </a:lnTo>
                <a:lnTo>
                  <a:pt x="67335" y="31313"/>
                </a:lnTo>
                <a:lnTo>
                  <a:pt x="72401" y="29159"/>
                </a:lnTo>
                <a:lnTo>
                  <a:pt x="91226" y="29159"/>
                </a:lnTo>
                <a:lnTo>
                  <a:pt x="92143" y="28683"/>
                </a:lnTo>
                <a:lnTo>
                  <a:pt x="92143" y="26294"/>
                </a:lnTo>
                <a:close/>
              </a:path>
              <a:path w="92709" h="33019">
                <a:moveTo>
                  <a:pt x="91226" y="29159"/>
                </a:moveTo>
                <a:lnTo>
                  <a:pt x="72401" y="29159"/>
                </a:lnTo>
                <a:lnTo>
                  <a:pt x="74425" y="30595"/>
                </a:lnTo>
                <a:lnTo>
                  <a:pt x="77458" y="31313"/>
                </a:lnTo>
                <a:lnTo>
                  <a:pt x="87077" y="31313"/>
                </a:lnTo>
                <a:lnTo>
                  <a:pt x="91226" y="29159"/>
                </a:lnTo>
                <a:close/>
              </a:path>
              <a:path w="92709" h="33019">
                <a:moveTo>
                  <a:pt x="92143" y="25576"/>
                </a:moveTo>
                <a:lnTo>
                  <a:pt x="14941" y="25576"/>
                </a:lnTo>
                <a:lnTo>
                  <a:pt x="17717" y="26528"/>
                </a:lnTo>
                <a:lnTo>
                  <a:pt x="20759" y="27012"/>
                </a:lnTo>
                <a:lnTo>
                  <a:pt x="26585" y="27012"/>
                </a:lnTo>
                <a:lnTo>
                  <a:pt x="28857" y="26770"/>
                </a:lnTo>
                <a:lnTo>
                  <a:pt x="30882" y="26294"/>
                </a:lnTo>
                <a:lnTo>
                  <a:pt x="92143" y="26294"/>
                </a:lnTo>
                <a:lnTo>
                  <a:pt x="92143" y="25576"/>
                </a:lnTo>
                <a:close/>
              </a:path>
              <a:path w="92709" h="33019">
                <a:moveTo>
                  <a:pt x="26329" y="6212"/>
                </a:moveTo>
                <a:lnTo>
                  <a:pt x="14428" y="6212"/>
                </a:lnTo>
                <a:lnTo>
                  <a:pt x="6586" y="10755"/>
                </a:lnTo>
                <a:lnTo>
                  <a:pt x="6586" y="16967"/>
                </a:lnTo>
                <a:lnTo>
                  <a:pt x="6834" y="17209"/>
                </a:lnTo>
                <a:lnTo>
                  <a:pt x="2784" y="17685"/>
                </a:lnTo>
                <a:lnTo>
                  <a:pt x="0" y="19598"/>
                </a:lnTo>
                <a:lnTo>
                  <a:pt x="0" y="24382"/>
                </a:lnTo>
                <a:lnTo>
                  <a:pt x="4049" y="26528"/>
                </a:lnTo>
                <a:lnTo>
                  <a:pt x="11396" y="26528"/>
                </a:lnTo>
                <a:lnTo>
                  <a:pt x="13420" y="26294"/>
                </a:lnTo>
                <a:lnTo>
                  <a:pt x="14941" y="25576"/>
                </a:lnTo>
                <a:lnTo>
                  <a:pt x="92143" y="25576"/>
                </a:lnTo>
                <a:lnTo>
                  <a:pt x="92143" y="22470"/>
                </a:lnTo>
                <a:lnTo>
                  <a:pt x="88342" y="20074"/>
                </a:lnTo>
                <a:lnTo>
                  <a:pt x="83028" y="19598"/>
                </a:lnTo>
                <a:lnTo>
                  <a:pt x="83284" y="18404"/>
                </a:lnTo>
                <a:lnTo>
                  <a:pt x="83471" y="17685"/>
                </a:lnTo>
                <a:lnTo>
                  <a:pt x="83532" y="16491"/>
                </a:lnTo>
                <a:lnTo>
                  <a:pt x="81222" y="10082"/>
                </a:lnTo>
                <a:lnTo>
                  <a:pt x="77147" y="6688"/>
                </a:lnTo>
                <a:lnTo>
                  <a:pt x="30378" y="6688"/>
                </a:lnTo>
                <a:lnTo>
                  <a:pt x="28610" y="6454"/>
                </a:lnTo>
                <a:lnTo>
                  <a:pt x="26329" y="6212"/>
                </a:lnTo>
                <a:close/>
              </a:path>
              <a:path w="92709" h="33019">
                <a:moveTo>
                  <a:pt x="54170" y="0"/>
                </a:moveTo>
                <a:lnTo>
                  <a:pt x="44551" y="0"/>
                </a:lnTo>
                <a:lnTo>
                  <a:pt x="35948" y="2864"/>
                </a:lnTo>
                <a:lnTo>
                  <a:pt x="30378" y="6688"/>
                </a:lnTo>
                <a:lnTo>
                  <a:pt x="77147" y="6688"/>
                </a:lnTo>
                <a:lnTo>
                  <a:pt x="74925" y="4839"/>
                </a:lnTo>
                <a:lnTo>
                  <a:pt x="65591" y="1299"/>
                </a:lnTo>
                <a:lnTo>
                  <a:pt x="54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16511" y="2203406"/>
            <a:ext cx="88900" cy="13970"/>
          </a:xfrm>
          <a:custGeom>
            <a:avLst/>
            <a:gdLst/>
            <a:ahLst/>
            <a:cxnLst/>
            <a:rect l="l" t="t" r="r" b="b"/>
            <a:pathLst>
              <a:path w="88900" h="13969">
                <a:moveTo>
                  <a:pt x="36385" y="7406"/>
                </a:moveTo>
                <a:lnTo>
                  <a:pt x="29618" y="7406"/>
                </a:lnTo>
                <a:lnTo>
                  <a:pt x="34684" y="11231"/>
                </a:lnTo>
                <a:lnTo>
                  <a:pt x="42782" y="13627"/>
                </a:lnTo>
                <a:lnTo>
                  <a:pt x="58476" y="13627"/>
                </a:lnTo>
                <a:lnTo>
                  <a:pt x="64293" y="12425"/>
                </a:lnTo>
                <a:lnTo>
                  <a:pt x="68036" y="10755"/>
                </a:lnTo>
                <a:lnTo>
                  <a:pt x="38981" y="10755"/>
                </a:lnTo>
                <a:lnTo>
                  <a:pt x="36385" y="7406"/>
                </a:lnTo>
                <a:close/>
              </a:path>
              <a:path w="88900" h="13969">
                <a:moveTo>
                  <a:pt x="87077" y="4058"/>
                </a:moveTo>
                <a:lnTo>
                  <a:pt x="86573" y="6688"/>
                </a:lnTo>
                <a:lnTo>
                  <a:pt x="84292" y="10279"/>
                </a:lnTo>
                <a:lnTo>
                  <a:pt x="69103" y="10279"/>
                </a:lnTo>
                <a:lnTo>
                  <a:pt x="71128" y="11473"/>
                </a:lnTo>
                <a:lnTo>
                  <a:pt x="74169" y="12425"/>
                </a:lnTo>
                <a:lnTo>
                  <a:pt x="83532" y="12425"/>
                </a:lnTo>
                <a:lnTo>
                  <a:pt x="88342" y="9795"/>
                </a:lnTo>
                <a:lnTo>
                  <a:pt x="88342" y="5736"/>
                </a:lnTo>
                <a:lnTo>
                  <a:pt x="87838" y="4776"/>
                </a:lnTo>
                <a:lnTo>
                  <a:pt x="87077" y="4058"/>
                </a:lnTo>
                <a:close/>
              </a:path>
              <a:path w="88900" h="13969">
                <a:moveTo>
                  <a:pt x="69103" y="3824"/>
                </a:moveTo>
                <a:lnTo>
                  <a:pt x="66070" y="7648"/>
                </a:lnTo>
                <a:lnTo>
                  <a:pt x="57972" y="10755"/>
                </a:lnTo>
                <a:lnTo>
                  <a:pt x="68036" y="10755"/>
                </a:lnTo>
                <a:lnTo>
                  <a:pt x="69103" y="10279"/>
                </a:lnTo>
                <a:lnTo>
                  <a:pt x="72401" y="10279"/>
                </a:lnTo>
                <a:lnTo>
                  <a:pt x="70120" y="6688"/>
                </a:lnTo>
                <a:lnTo>
                  <a:pt x="69103" y="3824"/>
                </a:lnTo>
                <a:close/>
              </a:path>
              <a:path w="88900" h="13969">
                <a:moveTo>
                  <a:pt x="35828" y="6688"/>
                </a:moveTo>
                <a:lnTo>
                  <a:pt x="14181" y="6688"/>
                </a:lnTo>
                <a:lnTo>
                  <a:pt x="16709" y="7648"/>
                </a:lnTo>
                <a:lnTo>
                  <a:pt x="19751" y="8366"/>
                </a:lnTo>
                <a:lnTo>
                  <a:pt x="25312" y="8366"/>
                </a:lnTo>
                <a:lnTo>
                  <a:pt x="27593" y="7882"/>
                </a:lnTo>
                <a:lnTo>
                  <a:pt x="29618" y="7406"/>
                </a:lnTo>
                <a:lnTo>
                  <a:pt x="36385" y="7406"/>
                </a:lnTo>
                <a:lnTo>
                  <a:pt x="35828" y="6688"/>
                </a:lnTo>
                <a:close/>
              </a:path>
              <a:path w="88900" h="13969">
                <a:moveTo>
                  <a:pt x="1272" y="718"/>
                </a:moveTo>
                <a:lnTo>
                  <a:pt x="512" y="1428"/>
                </a:lnTo>
                <a:lnTo>
                  <a:pt x="0" y="2388"/>
                </a:lnTo>
                <a:lnTo>
                  <a:pt x="0" y="5736"/>
                </a:lnTo>
                <a:lnTo>
                  <a:pt x="3801" y="7882"/>
                </a:lnTo>
                <a:lnTo>
                  <a:pt x="10635" y="7882"/>
                </a:lnTo>
                <a:lnTo>
                  <a:pt x="12660" y="7406"/>
                </a:lnTo>
                <a:lnTo>
                  <a:pt x="14181" y="6688"/>
                </a:lnTo>
                <a:lnTo>
                  <a:pt x="35828" y="6688"/>
                </a:lnTo>
                <a:lnTo>
                  <a:pt x="35090" y="5736"/>
                </a:lnTo>
                <a:lnTo>
                  <a:pt x="5322" y="5736"/>
                </a:lnTo>
                <a:lnTo>
                  <a:pt x="512" y="3824"/>
                </a:lnTo>
                <a:lnTo>
                  <a:pt x="1272" y="718"/>
                </a:lnTo>
                <a:close/>
              </a:path>
              <a:path w="88900" h="13969">
                <a:moveTo>
                  <a:pt x="14181" y="1670"/>
                </a:moveTo>
                <a:lnTo>
                  <a:pt x="13668" y="5494"/>
                </a:lnTo>
                <a:lnTo>
                  <a:pt x="10635" y="5736"/>
                </a:lnTo>
                <a:lnTo>
                  <a:pt x="35090" y="5736"/>
                </a:lnTo>
                <a:lnTo>
                  <a:pt x="33419" y="3582"/>
                </a:lnTo>
                <a:lnTo>
                  <a:pt x="33180" y="3340"/>
                </a:lnTo>
                <a:lnTo>
                  <a:pt x="19751" y="3340"/>
                </a:lnTo>
                <a:lnTo>
                  <a:pt x="16709" y="2630"/>
                </a:lnTo>
                <a:lnTo>
                  <a:pt x="14181" y="1670"/>
                </a:lnTo>
                <a:close/>
              </a:path>
              <a:path w="88900" h="13969">
                <a:moveTo>
                  <a:pt x="29874" y="0"/>
                </a:moveTo>
                <a:lnTo>
                  <a:pt x="28857" y="1428"/>
                </a:lnTo>
                <a:lnTo>
                  <a:pt x="25312" y="3340"/>
                </a:lnTo>
                <a:lnTo>
                  <a:pt x="33180" y="3340"/>
                </a:lnTo>
                <a:lnTo>
                  <a:pt x="29874" y="0"/>
                </a:lnTo>
                <a:close/>
              </a:path>
            </a:pathLst>
          </a:custGeom>
          <a:solidFill>
            <a:srgbClr val="D1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8964" y="2415451"/>
            <a:ext cx="1560830" cy="130810"/>
          </a:xfrm>
          <a:custGeom>
            <a:avLst/>
            <a:gdLst/>
            <a:ahLst/>
            <a:cxnLst/>
            <a:rect l="l" t="t" r="r" b="b"/>
            <a:pathLst>
              <a:path w="1560830" h="130810">
                <a:moveTo>
                  <a:pt x="764180" y="68613"/>
                </a:moveTo>
                <a:lnTo>
                  <a:pt x="762155" y="68613"/>
                </a:lnTo>
                <a:lnTo>
                  <a:pt x="762155" y="78650"/>
                </a:lnTo>
                <a:lnTo>
                  <a:pt x="747470" y="78650"/>
                </a:lnTo>
                <a:lnTo>
                  <a:pt x="747470" y="130772"/>
                </a:lnTo>
                <a:lnTo>
                  <a:pt x="764180" y="130772"/>
                </a:lnTo>
                <a:lnTo>
                  <a:pt x="764180" y="68613"/>
                </a:lnTo>
                <a:close/>
              </a:path>
              <a:path w="1560830" h="130810">
                <a:moveTo>
                  <a:pt x="402465" y="62158"/>
                </a:moveTo>
                <a:lnTo>
                  <a:pt x="310833" y="62158"/>
                </a:lnTo>
                <a:lnTo>
                  <a:pt x="310833" y="80805"/>
                </a:lnTo>
                <a:lnTo>
                  <a:pt x="362723" y="80805"/>
                </a:lnTo>
                <a:lnTo>
                  <a:pt x="362723" y="102557"/>
                </a:lnTo>
                <a:lnTo>
                  <a:pt x="372599" y="102557"/>
                </a:lnTo>
                <a:lnTo>
                  <a:pt x="372599" y="81757"/>
                </a:lnTo>
                <a:lnTo>
                  <a:pt x="402465" y="81757"/>
                </a:lnTo>
                <a:lnTo>
                  <a:pt x="402465" y="62158"/>
                </a:lnTo>
                <a:close/>
              </a:path>
              <a:path w="1560830" h="130810">
                <a:moveTo>
                  <a:pt x="402465" y="81757"/>
                </a:moveTo>
                <a:lnTo>
                  <a:pt x="390821" y="81757"/>
                </a:lnTo>
                <a:lnTo>
                  <a:pt x="390821" y="102557"/>
                </a:lnTo>
                <a:lnTo>
                  <a:pt x="402465" y="102557"/>
                </a:lnTo>
                <a:lnTo>
                  <a:pt x="402465" y="81757"/>
                </a:lnTo>
                <a:close/>
              </a:path>
              <a:path w="1560830" h="130810">
                <a:moveTo>
                  <a:pt x="859100" y="58334"/>
                </a:moveTo>
                <a:lnTo>
                  <a:pt x="827457" y="58334"/>
                </a:lnTo>
                <a:lnTo>
                  <a:pt x="827457" y="79134"/>
                </a:lnTo>
                <a:lnTo>
                  <a:pt x="859100" y="79134"/>
                </a:lnTo>
                <a:lnTo>
                  <a:pt x="859100" y="58334"/>
                </a:lnTo>
                <a:close/>
              </a:path>
              <a:path w="1560830" h="130810">
                <a:moveTo>
                  <a:pt x="272869" y="54744"/>
                </a:moveTo>
                <a:lnTo>
                  <a:pt x="234391" y="57858"/>
                </a:lnTo>
                <a:lnTo>
                  <a:pt x="234391" y="64313"/>
                </a:lnTo>
                <a:lnTo>
                  <a:pt x="196170" y="64313"/>
                </a:lnTo>
                <a:lnTo>
                  <a:pt x="223251" y="68847"/>
                </a:lnTo>
                <a:lnTo>
                  <a:pt x="223251" y="96820"/>
                </a:lnTo>
                <a:lnTo>
                  <a:pt x="272869" y="79610"/>
                </a:lnTo>
                <a:lnTo>
                  <a:pt x="272869" y="54744"/>
                </a:lnTo>
                <a:close/>
              </a:path>
              <a:path w="1560830" h="130810">
                <a:moveTo>
                  <a:pt x="13164" y="52831"/>
                </a:moveTo>
                <a:lnTo>
                  <a:pt x="0" y="52831"/>
                </a:lnTo>
                <a:lnTo>
                  <a:pt x="0" y="83435"/>
                </a:lnTo>
                <a:lnTo>
                  <a:pt x="24552" y="83435"/>
                </a:lnTo>
                <a:lnTo>
                  <a:pt x="24552" y="79368"/>
                </a:lnTo>
                <a:lnTo>
                  <a:pt x="14676" y="79368"/>
                </a:lnTo>
                <a:lnTo>
                  <a:pt x="13164" y="52831"/>
                </a:lnTo>
                <a:close/>
              </a:path>
              <a:path w="1560830" h="130810">
                <a:moveTo>
                  <a:pt x="1499750" y="51879"/>
                </a:moveTo>
                <a:lnTo>
                  <a:pt x="1499750" y="81757"/>
                </a:lnTo>
                <a:lnTo>
                  <a:pt x="1560251" y="81281"/>
                </a:lnTo>
                <a:lnTo>
                  <a:pt x="1560755" y="56180"/>
                </a:lnTo>
                <a:lnTo>
                  <a:pt x="1499750" y="51879"/>
                </a:lnTo>
                <a:close/>
              </a:path>
              <a:path w="1560830" h="130810">
                <a:moveTo>
                  <a:pt x="483716" y="45425"/>
                </a:moveTo>
                <a:lnTo>
                  <a:pt x="412084" y="45425"/>
                </a:lnTo>
                <a:lnTo>
                  <a:pt x="412084" y="55228"/>
                </a:lnTo>
                <a:lnTo>
                  <a:pt x="477138" y="55228"/>
                </a:lnTo>
                <a:lnTo>
                  <a:pt x="477138" y="102557"/>
                </a:lnTo>
                <a:lnTo>
                  <a:pt x="483716" y="102557"/>
                </a:lnTo>
                <a:lnTo>
                  <a:pt x="483716" y="45425"/>
                </a:lnTo>
                <a:close/>
              </a:path>
              <a:path w="1560830" h="130810">
                <a:moveTo>
                  <a:pt x="177692" y="33951"/>
                </a:moveTo>
                <a:lnTo>
                  <a:pt x="107580" y="33951"/>
                </a:lnTo>
                <a:lnTo>
                  <a:pt x="107580" y="89890"/>
                </a:lnTo>
                <a:lnTo>
                  <a:pt x="115927" y="89890"/>
                </a:lnTo>
                <a:lnTo>
                  <a:pt x="115927" y="81757"/>
                </a:lnTo>
                <a:lnTo>
                  <a:pt x="140479" y="81757"/>
                </a:lnTo>
                <a:lnTo>
                  <a:pt x="140479" y="54986"/>
                </a:lnTo>
                <a:lnTo>
                  <a:pt x="177692" y="54986"/>
                </a:lnTo>
                <a:lnTo>
                  <a:pt x="177692" y="33951"/>
                </a:lnTo>
                <a:close/>
              </a:path>
              <a:path w="1560830" h="130810">
                <a:moveTo>
                  <a:pt x="177692" y="54986"/>
                </a:moveTo>
                <a:lnTo>
                  <a:pt x="140479" y="54986"/>
                </a:lnTo>
                <a:lnTo>
                  <a:pt x="177692" y="61198"/>
                </a:lnTo>
                <a:lnTo>
                  <a:pt x="177692" y="54986"/>
                </a:lnTo>
                <a:close/>
              </a:path>
              <a:path w="1560830" h="130810">
                <a:moveTo>
                  <a:pt x="1255235" y="28691"/>
                </a:moveTo>
                <a:lnTo>
                  <a:pt x="1220816" y="28691"/>
                </a:lnTo>
                <a:lnTo>
                  <a:pt x="1220816" y="55228"/>
                </a:lnTo>
                <a:lnTo>
                  <a:pt x="1273465" y="55228"/>
                </a:lnTo>
                <a:lnTo>
                  <a:pt x="1273465" y="42076"/>
                </a:lnTo>
                <a:lnTo>
                  <a:pt x="1255235" y="42076"/>
                </a:lnTo>
                <a:lnTo>
                  <a:pt x="1255235" y="28691"/>
                </a:lnTo>
                <a:close/>
              </a:path>
              <a:path w="1560830" h="130810">
                <a:moveTo>
                  <a:pt x="1172463" y="0"/>
                </a:moveTo>
                <a:lnTo>
                  <a:pt x="1146902" y="0"/>
                </a:lnTo>
                <a:lnTo>
                  <a:pt x="1146902" y="55228"/>
                </a:lnTo>
                <a:lnTo>
                  <a:pt x="1172463" y="55228"/>
                </a:lnTo>
                <a:lnTo>
                  <a:pt x="1172463" y="0"/>
                </a:lnTo>
                <a:close/>
              </a:path>
            </a:pathLst>
          </a:custGeom>
          <a:solidFill>
            <a:srgbClr val="ADCC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5942" y="2398717"/>
            <a:ext cx="1781175" cy="307340"/>
          </a:xfrm>
          <a:custGeom>
            <a:avLst/>
            <a:gdLst/>
            <a:ahLst/>
            <a:cxnLst/>
            <a:rect l="l" t="t" r="r" b="b"/>
            <a:pathLst>
              <a:path w="1781175" h="307339">
                <a:moveTo>
                  <a:pt x="69355" y="56898"/>
                </a:moveTo>
                <a:lnTo>
                  <a:pt x="0" y="66701"/>
                </a:lnTo>
                <a:lnTo>
                  <a:pt x="0" y="304567"/>
                </a:lnTo>
                <a:lnTo>
                  <a:pt x="1780721" y="306958"/>
                </a:lnTo>
                <a:lnTo>
                  <a:pt x="1780721" y="173559"/>
                </a:lnTo>
                <a:lnTo>
                  <a:pt x="253" y="173559"/>
                </a:lnTo>
                <a:lnTo>
                  <a:pt x="253" y="76738"/>
                </a:lnTo>
                <a:lnTo>
                  <a:pt x="53662" y="76738"/>
                </a:lnTo>
                <a:lnTo>
                  <a:pt x="53662" y="60722"/>
                </a:lnTo>
                <a:lnTo>
                  <a:pt x="69355" y="60722"/>
                </a:lnTo>
                <a:lnTo>
                  <a:pt x="69355" y="56898"/>
                </a:lnTo>
                <a:close/>
              </a:path>
              <a:path w="1781175" h="307339">
                <a:moveTo>
                  <a:pt x="1780721" y="172607"/>
                </a:moveTo>
                <a:lnTo>
                  <a:pt x="253" y="173559"/>
                </a:lnTo>
                <a:lnTo>
                  <a:pt x="1780721" y="173559"/>
                </a:lnTo>
                <a:lnTo>
                  <a:pt x="1780721" y="172607"/>
                </a:lnTo>
                <a:close/>
              </a:path>
              <a:path w="1781175" h="307339">
                <a:moveTo>
                  <a:pt x="915802" y="69089"/>
                </a:moveTo>
                <a:lnTo>
                  <a:pt x="867202" y="69089"/>
                </a:lnTo>
                <a:lnTo>
                  <a:pt x="867202" y="85347"/>
                </a:lnTo>
                <a:lnTo>
                  <a:pt x="913777" y="85347"/>
                </a:lnTo>
                <a:lnTo>
                  <a:pt x="913777" y="114514"/>
                </a:lnTo>
                <a:lnTo>
                  <a:pt x="930479" y="114514"/>
                </a:lnTo>
                <a:lnTo>
                  <a:pt x="930479" y="95868"/>
                </a:lnTo>
                <a:lnTo>
                  <a:pt x="915802" y="95868"/>
                </a:lnTo>
                <a:lnTo>
                  <a:pt x="915802" y="69089"/>
                </a:lnTo>
                <a:close/>
              </a:path>
              <a:path w="1781175" h="307339">
                <a:moveTo>
                  <a:pt x="1561766" y="86299"/>
                </a:moveTo>
                <a:lnTo>
                  <a:pt x="1537470" y="86299"/>
                </a:lnTo>
                <a:lnTo>
                  <a:pt x="1537470" y="96102"/>
                </a:lnTo>
                <a:lnTo>
                  <a:pt x="1556204" y="96102"/>
                </a:lnTo>
                <a:lnTo>
                  <a:pt x="1556204" y="113078"/>
                </a:lnTo>
                <a:lnTo>
                  <a:pt x="1602772" y="113078"/>
                </a:lnTo>
                <a:lnTo>
                  <a:pt x="1602772" y="98732"/>
                </a:lnTo>
                <a:lnTo>
                  <a:pt x="1561766" y="98732"/>
                </a:lnTo>
                <a:lnTo>
                  <a:pt x="1561766" y="86299"/>
                </a:lnTo>
                <a:close/>
              </a:path>
              <a:path w="1781175" h="307339">
                <a:moveTo>
                  <a:pt x="1010466" y="12191"/>
                </a:moveTo>
                <a:lnTo>
                  <a:pt x="962122" y="12191"/>
                </a:lnTo>
                <a:lnTo>
                  <a:pt x="962122" y="75068"/>
                </a:lnTo>
                <a:lnTo>
                  <a:pt x="1193985" y="75068"/>
                </a:lnTo>
                <a:lnTo>
                  <a:pt x="1193985" y="103993"/>
                </a:lnTo>
                <a:lnTo>
                  <a:pt x="1200819" y="103993"/>
                </a:lnTo>
                <a:lnTo>
                  <a:pt x="1200819" y="64789"/>
                </a:lnTo>
                <a:lnTo>
                  <a:pt x="1010466" y="64789"/>
                </a:lnTo>
                <a:lnTo>
                  <a:pt x="1010466" y="12191"/>
                </a:lnTo>
                <a:close/>
              </a:path>
              <a:path w="1781175" h="307339">
                <a:moveTo>
                  <a:pt x="1323837" y="71962"/>
                </a:moveTo>
                <a:lnTo>
                  <a:pt x="1275484" y="71962"/>
                </a:lnTo>
                <a:lnTo>
                  <a:pt x="1275484" y="103993"/>
                </a:lnTo>
                <a:lnTo>
                  <a:pt x="1287128" y="103993"/>
                </a:lnTo>
                <a:lnTo>
                  <a:pt x="1287128" y="96102"/>
                </a:lnTo>
                <a:lnTo>
                  <a:pt x="1315226" y="96102"/>
                </a:lnTo>
                <a:lnTo>
                  <a:pt x="1315226" y="95868"/>
                </a:lnTo>
                <a:lnTo>
                  <a:pt x="1323837" y="95868"/>
                </a:lnTo>
                <a:lnTo>
                  <a:pt x="1323837" y="71962"/>
                </a:lnTo>
                <a:close/>
              </a:path>
              <a:path w="1781175" h="307339">
                <a:moveTo>
                  <a:pt x="1315226" y="96102"/>
                </a:moveTo>
                <a:lnTo>
                  <a:pt x="1305359" y="96102"/>
                </a:lnTo>
                <a:lnTo>
                  <a:pt x="1305359" y="103993"/>
                </a:lnTo>
                <a:lnTo>
                  <a:pt x="1315226" y="103993"/>
                </a:lnTo>
                <a:lnTo>
                  <a:pt x="1315226" y="96102"/>
                </a:lnTo>
                <a:close/>
              </a:path>
              <a:path w="1781175" h="307339">
                <a:moveTo>
                  <a:pt x="1399775" y="17209"/>
                </a:moveTo>
                <a:lnTo>
                  <a:pt x="1376487" y="17209"/>
                </a:lnTo>
                <a:lnTo>
                  <a:pt x="1376487" y="58810"/>
                </a:lnTo>
                <a:lnTo>
                  <a:pt x="1405089" y="58810"/>
                </a:lnTo>
                <a:lnTo>
                  <a:pt x="1405089" y="95384"/>
                </a:lnTo>
                <a:lnTo>
                  <a:pt x="1454450" y="101839"/>
                </a:lnTo>
                <a:lnTo>
                  <a:pt x="1454450" y="91326"/>
                </a:lnTo>
                <a:lnTo>
                  <a:pt x="1537470" y="86299"/>
                </a:lnTo>
                <a:lnTo>
                  <a:pt x="1561766" y="86299"/>
                </a:lnTo>
                <a:lnTo>
                  <a:pt x="1561766" y="57616"/>
                </a:lnTo>
                <a:lnTo>
                  <a:pt x="1443557" y="57616"/>
                </a:lnTo>
                <a:lnTo>
                  <a:pt x="1443557" y="40164"/>
                </a:lnTo>
                <a:lnTo>
                  <a:pt x="1399775" y="31079"/>
                </a:lnTo>
                <a:lnTo>
                  <a:pt x="1399775" y="17209"/>
                </a:lnTo>
                <a:close/>
              </a:path>
              <a:path w="1781175" h="307339">
                <a:moveTo>
                  <a:pt x="1602772" y="98490"/>
                </a:moveTo>
                <a:lnTo>
                  <a:pt x="1561766" y="98732"/>
                </a:lnTo>
                <a:lnTo>
                  <a:pt x="1602772" y="98732"/>
                </a:lnTo>
                <a:lnTo>
                  <a:pt x="1602772" y="98490"/>
                </a:lnTo>
                <a:close/>
              </a:path>
              <a:path w="1781175" h="307339">
                <a:moveTo>
                  <a:pt x="1727310" y="3106"/>
                </a:moveTo>
                <a:lnTo>
                  <a:pt x="1713394" y="3106"/>
                </a:lnTo>
                <a:lnTo>
                  <a:pt x="1713394" y="26779"/>
                </a:lnTo>
                <a:lnTo>
                  <a:pt x="1664793" y="26779"/>
                </a:lnTo>
                <a:lnTo>
                  <a:pt x="1663777" y="72914"/>
                </a:lnTo>
                <a:lnTo>
                  <a:pt x="1675421" y="73632"/>
                </a:lnTo>
                <a:lnTo>
                  <a:pt x="1675173" y="96820"/>
                </a:lnTo>
                <a:lnTo>
                  <a:pt x="1677702" y="96820"/>
                </a:lnTo>
                <a:lnTo>
                  <a:pt x="1677702" y="84387"/>
                </a:lnTo>
                <a:lnTo>
                  <a:pt x="1711369" y="84387"/>
                </a:lnTo>
                <a:lnTo>
                  <a:pt x="1711369" y="80805"/>
                </a:lnTo>
                <a:lnTo>
                  <a:pt x="1780721" y="80805"/>
                </a:lnTo>
                <a:lnTo>
                  <a:pt x="1780721" y="45659"/>
                </a:lnTo>
                <a:lnTo>
                  <a:pt x="1727310" y="45659"/>
                </a:lnTo>
                <a:lnTo>
                  <a:pt x="1727310" y="3106"/>
                </a:lnTo>
                <a:close/>
              </a:path>
              <a:path w="1781175" h="307339">
                <a:moveTo>
                  <a:pt x="210602" y="24148"/>
                </a:moveTo>
                <a:lnTo>
                  <a:pt x="127573" y="37776"/>
                </a:lnTo>
                <a:lnTo>
                  <a:pt x="127573" y="96102"/>
                </a:lnTo>
                <a:lnTo>
                  <a:pt x="169083" y="96344"/>
                </a:lnTo>
                <a:lnTo>
                  <a:pt x="169083" y="50685"/>
                </a:lnTo>
                <a:lnTo>
                  <a:pt x="210602" y="50685"/>
                </a:lnTo>
                <a:lnTo>
                  <a:pt x="210602" y="24148"/>
                </a:lnTo>
                <a:close/>
              </a:path>
              <a:path w="1781175" h="307339">
                <a:moveTo>
                  <a:pt x="850492" y="64305"/>
                </a:moveTo>
                <a:lnTo>
                  <a:pt x="818857" y="64305"/>
                </a:lnTo>
                <a:lnTo>
                  <a:pt x="818857" y="95384"/>
                </a:lnTo>
                <a:lnTo>
                  <a:pt x="850492" y="95384"/>
                </a:lnTo>
                <a:lnTo>
                  <a:pt x="850492" y="64305"/>
                </a:lnTo>
                <a:close/>
              </a:path>
              <a:path w="1781175" h="307339">
                <a:moveTo>
                  <a:pt x="1780721" y="80805"/>
                </a:moveTo>
                <a:lnTo>
                  <a:pt x="1711369" y="80805"/>
                </a:lnTo>
                <a:lnTo>
                  <a:pt x="1780721" y="84387"/>
                </a:lnTo>
                <a:lnTo>
                  <a:pt x="1780721" y="80805"/>
                </a:lnTo>
                <a:close/>
              </a:path>
              <a:path w="1781175" h="307339">
                <a:moveTo>
                  <a:pt x="770504" y="76738"/>
                </a:moveTo>
                <a:lnTo>
                  <a:pt x="735829" y="76738"/>
                </a:lnTo>
                <a:lnTo>
                  <a:pt x="735829" y="83669"/>
                </a:lnTo>
                <a:lnTo>
                  <a:pt x="770504" y="83669"/>
                </a:lnTo>
                <a:lnTo>
                  <a:pt x="770504" y="76738"/>
                </a:lnTo>
                <a:close/>
              </a:path>
              <a:path w="1781175" h="307339">
                <a:moveTo>
                  <a:pt x="850492" y="41358"/>
                </a:moveTo>
                <a:lnTo>
                  <a:pt x="586738" y="41358"/>
                </a:lnTo>
                <a:lnTo>
                  <a:pt x="586738" y="62158"/>
                </a:lnTo>
                <a:lnTo>
                  <a:pt x="627496" y="62158"/>
                </a:lnTo>
                <a:lnTo>
                  <a:pt x="627496" y="81999"/>
                </a:lnTo>
                <a:lnTo>
                  <a:pt x="682675" y="81999"/>
                </a:lnTo>
                <a:lnTo>
                  <a:pt x="682675" y="76738"/>
                </a:lnTo>
                <a:lnTo>
                  <a:pt x="770504" y="76738"/>
                </a:lnTo>
                <a:lnTo>
                  <a:pt x="770504" y="64305"/>
                </a:lnTo>
                <a:lnTo>
                  <a:pt x="850492" y="64305"/>
                </a:lnTo>
                <a:lnTo>
                  <a:pt x="850492" y="41358"/>
                </a:lnTo>
                <a:close/>
              </a:path>
              <a:path w="1781175" h="307339">
                <a:moveTo>
                  <a:pt x="280714" y="77932"/>
                </a:moveTo>
                <a:lnTo>
                  <a:pt x="280714" y="81047"/>
                </a:lnTo>
                <a:lnTo>
                  <a:pt x="299192" y="81047"/>
                </a:lnTo>
                <a:lnTo>
                  <a:pt x="280714" y="77932"/>
                </a:lnTo>
                <a:close/>
              </a:path>
              <a:path w="1781175" h="307339">
                <a:moveTo>
                  <a:pt x="413855" y="65983"/>
                </a:moveTo>
                <a:lnTo>
                  <a:pt x="404492" y="65983"/>
                </a:lnTo>
                <a:lnTo>
                  <a:pt x="404492" y="78892"/>
                </a:lnTo>
                <a:lnTo>
                  <a:pt x="413855" y="78892"/>
                </a:lnTo>
                <a:lnTo>
                  <a:pt x="413855" y="65983"/>
                </a:lnTo>
                <a:close/>
              </a:path>
              <a:path w="1781175" h="307339">
                <a:moveTo>
                  <a:pt x="515105" y="71962"/>
                </a:moveTo>
                <a:lnTo>
                  <a:pt x="505486" y="71962"/>
                </a:lnTo>
                <a:lnTo>
                  <a:pt x="505486" y="78892"/>
                </a:lnTo>
                <a:lnTo>
                  <a:pt x="515105" y="78892"/>
                </a:lnTo>
                <a:lnTo>
                  <a:pt x="515105" y="71962"/>
                </a:lnTo>
                <a:close/>
              </a:path>
              <a:path w="1781175" h="307339">
                <a:moveTo>
                  <a:pt x="413855" y="12191"/>
                </a:moveTo>
                <a:lnTo>
                  <a:pt x="382468" y="12191"/>
                </a:lnTo>
                <a:lnTo>
                  <a:pt x="382468" y="21034"/>
                </a:lnTo>
                <a:lnTo>
                  <a:pt x="375890" y="21034"/>
                </a:lnTo>
                <a:lnTo>
                  <a:pt x="375890" y="71477"/>
                </a:lnTo>
                <a:lnTo>
                  <a:pt x="380948" y="71243"/>
                </a:lnTo>
                <a:lnTo>
                  <a:pt x="380948" y="65983"/>
                </a:lnTo>
                <a:lnTo>
                  <a:pt x="413855" y="65983"/>
                </a:lnTo>
                <a:lnTo>
                  <a:pt x="413855" y="12191"/>
                </a:lnTo>
                <a:close/>
              </a:path>
              <a:path w="1781175" h="307339">
                <a:moveTo>
                  <a:pt x="69355" y="60722"/>
                </a:moveTo>
                <a:lnTo>
                  <a:pt x="67583" y="60722"/>
                </a:lnTo>
                <a:lnTo>
                  <a:pt x="67583" y="69565"/>
                </a:lnTo>
                <a:lnTo>
                  <a:pt x="103021" y="69565"/>
                </a:lnTo>
                <a:lnTo>
                  <a:pt x="103021" y="66459"/>
                </a:lnTo>
                <a:lnTo>
                  <a:pt x="69355" y="66459"/>
                </a:lnTo>
                <a:lnTo>
                  <a:pt x="69355" y="60722"/>
                </a:lnTo>
                <a:close/>
              </a:path>
              <a:path w="1781175" h="307339">
                <a:moveTo>
                  <a:pt x="1098304" y="45659"/>
                </a:moveTo>
                <a:lnTo>
                  <a:pt x="1044894" y="45659"/>
                </a:lnTo>
                <a:lnTo>
                  <a:pt x="1044894" y="64789"/>
                </a:lnTo>
                <a:lnTo>
                  <a:pt x="1200819" y="64789"/>
                </a:lnTo>
                <a:lnTo>
                  <a:pt x="1200819" y="60480"/>
                </a:lnTo>
                <a:lnTo>
                  <a:pt x="1098304" y="60480"/>
                </a:lnTo>
                <a:lnTo>
                  <a:pt x="1098304" y="45659"/>
                </a:lnTo>
                <a:close/>
              </a:path>
              <a:path w="1781175" h="307339">
                <a:moveTo>
                  <a:pt x="1249924" y="6454"/>
                </a:moveTo>
                <a:lnTo>
                  <a:pt x="1153483" y="6454"/>
                </a:lnTo>
                <a:lnTo>
                  <a:pt x="1153483" y="60480"/>
                </a:lnTo>
                <a:lnTo>
                  <a:pt x="1200819" y="60480"/>
                </a:lnTo>
                <a:lnTo>
                  <a:pt x="1200819" y="16733"/>
                </a:lnTo>
                <a:lnTo>
                  <a:pt x="1249924" y="16733"/>
                </a:lnTo>
                <a:lnTo>
                  <a:pt x="1249924" y="6454"/>
                </a:lnTo>
                <a:close/>
              </a:path>
              <a:path w="1781175" h="307339">
                <a:moveTo>
                  <a:pt x="1561766" y="0"/>
                </a:moveTo>
                <a:lnTo>
                  <a:pt x="1500257" y="17927"/>
                </a:lnTo>
                <a:lnTo>
                  <a:pt x="1500257" y="57616"/>
                </a:lnTo>
                <a:lnTo>
                  <a:pt x="1561766" y="57616"/>
                </a:lnTo>
                <a:lnTo>
                  <a:pt x="1561766" y="0"/>
                </a:lnTo>
                <a:close/>
              </a:path>
            </a:pathLst>
          </a:custGeom>
          <a:solidFill>
            <a:srgbClr val="ADCC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6195" y="2415451"/>
            <a:ext cx="1780539" cy="156845"/>
          </a:xfrm>
          <a:custGeom>
            <a:avLst/>
            <a:gdLst/>
            <a:ahLst/>
            <a:cxnLst/>
            <a:rect l="l" t="t" r="r" b="b"/>
            <a:pathLst>
              <a:path w="1780539" h="156844">
                <a:moveTo>
                  <a:pt x="67330" y="43988"/>
                </a:moveTo>
                <a:lnTo>
                  <a:pt x="53409" y="43988"/>
                </a:lnTo>
                <a:lnTo>
                  <a:pt x="53409" y="60004"/>
                </a:lnTo>
                <a:lnTo>
                  <a:pt x="0" y="60004"/>
                </a:lnTo>
                <a:lnTo>
                  <a:pt x="0" y="156825"/>
                </a:lnTo>
                <a:lnTo>
                  <a:pt x="1780467" y="155873"/>
                </a:lnTo>
                <a:lnTo>
                  <a:pt x="1780467" y="130772"/>
                </a:lnTo>
                <a:lnTo>
                  <a:pt x="850238" y="130772"/>
                </a:lnTo>
                <a:lnTo>
                  <a:pt x="850238" y="102557"/>
                </a:lnTo>
                <a:lnTo>
                  <a:pt x="465491" y="102557"/>
                </a:lnTo>
                <a:lnTo>
                  <a:pt x="465491" y="96820"/>
                </a:lnTo>
                <a:lnTo>
                  <a:pt x="326020" y="96820"/>
                </a:lnTo>
                <a:lnTo>
                  <a:pt x="326020" y="89890"/>
                </a:lnTo>
                <a:lnTo>
                  <a:pt x="210349" y="89890"/>
                </a:lnTo>
                <a:lnTo>
                  <a:pt x="210349" y="83435"/>
                </a:lnTo>
                <a:lnTo>
                  <a:pt x="102768" y="83435"/>
                </a:lnTo>
                <a:lnTo>
                  <a:pt x="102768" y="52831"/>
                </a:lnTo>
                <a:lnTo>
                  <a:pt x="67330" y="52831"/>
                </a:lnTo>
                <a:lnTo>
                  <a:pt x="67330" y="43988"/>
                </a:lnTo>
                <a:close/>
              </a:path>
              <a:path w="1780539" h="156844">
                <a:moveTo>
                  <a:pt x="913524" y="68613"/>
                </a:moveTo>
                <a:lnTo>
                  <a:pt x="866948" y="68613"/>
                </a:lnTo>
                <a:lnTo>
                  <a:pt x="866948" y="130772"/>
                </a:lnTo>
                <a:lnTo>
                  <a:pt x="1780467" y="130772"/>
                </a:lnTo>
                <a:lnTo>
                  <a:pt x="1780467" y="97780"/>
                </a:lnTo>
                <a:lnTo>
                  <a:pt x="913524" y="97780"/>
                </a:lnTo>
                <a:lnTo>
                  <a:pt x="913524" y="68613"/>
                </a:lnTo>
                <a:close/>
              </a:path>
              <a:path w="1780539" h="156844">
                <a:moveTo>
                  <a:pt x="493589" y="81757"/>
                </a:moveTo>
                <a:lnTo>
                  <a:pt x="475367" y="81757"/>
                </a:lnTo>
                <a:lnTo>
                  <a:pt x="475367" y="102557"/>
                </a:lnTo>
                <a:lnTo>
                  <a:pt x="493589" y="102557"/>
                </a:lnTo>
                <a:lnTo>
                  <a:pt x="493589" y="81757"/>
                </a:lnTo>
                <a:close/>
              </a:path>
              <a:path w="1780539" h="156844">
                <a:moveTo>
                  <a:pt x="579907" y="55228"/>
                </a:moveTo>
                <a:lnTo>
                  <a:pt x="514852" y="55228"/>
                </a:lnTo>
                <a:lnTo>
                  <a:pt x="514852" y="62158"/>
                </a:lnTo>
                <a:lnTo>
                  <a:pt x="505233" y="62158"/>
                </a:lnTo>
                <a:lnTo>
                  <a:pt x="505233" y="102557"/>
                </a:lnTo>
                <a:lnTo>
                  <a:pt x="579907" y="102557"/>
                </a:lnTo>
                <a:lnTo>
                  <a:pt x="579907" y="55228"/>
                </a:lnTo>
                <a:close/>
              </a:path>
              <a:path w="1780539" h="156844">
                <a:moveTo>
                  <a:pt x="627243" y="45425"/>
                </a:moveTo>
                <a:lnTo>
                  <a:pt x="586485" y="45425"/>
                </a:lnTo>
                <a:lnTo>
                  <a:pt x="586485" y="102557"/>
                </a:lnTo>
                <a:lnTo>
                  <a:pt x="850238" y="102557"/>
                </a:lnTo>
                <a:lnTo>
                  <a:pt x="850238" y="78650"/>
                </a:lnTo>
                <a:lnTo>
                  <a:pt x="818604" y="78650"/>
                </a:lnTo>
                <a:lnTo>
                  <a:pt x="818604" y="66935"/>
                </a:lnTo>
                <a:lnTo>
                  <a:pt x="735576" y="66935"/>
                </a:lnTo>
                <a:lnTo>
                  <a:pt x="735576" y="65265"/>
                </a:lnTo>
                <a:lnTo>
                  <a:pt x="627243" y="65265"/>
                </a:lnTo>
                <a:lnTo>
                  <a:pt x="627243" y="45425"/>
                </a:lnTo>
                <a:close/>
              </a:path>
              <a:path w="1780539" h="156844">
                <a:moveTo>
                  <a:pt x="1193732" y="58334"/>
                </a:moveTo>
                <a:lnTo>
                  <a:pt x="961869" y="58334"/>
                </a:lnTo>
                <a:lnTo>
                  <a:pt x="961869" y="79134"/>
                </a:lnTo>
                <a:lnTo>
                  <a:pt x="930226" y="79134"/>
                </a:lnTo>
                <a:lnTo>
                  <a:pt x="930226" y="97780"/>
                </a:lnTo>
                <a:lnTo>
                  <a:pt x="1780467" y="97780"/>
                </a:lnTo>
                <a:lnTo>
                  <a:pt x="1780467" y="96344"/>
                </a:lnTo>
                <a:lnTo>
                  <a:pt x="1555951" y="96344"/>
                </a:lnTo>
                <a:lnTo>
                  <a:pt x="1555951" y="87259"/>
                </a:lnTo>
                <a:lnTo>
                  <a:pt x="1193732" y="87259"/>
                </a:lnTo>
                <a:lnTo>
                  <a:pt x="1193732" y="58334"/>
                </a:lnTo>
                <a:close/>
              </a:path>
              <a:path w="1780539" h="156844">
                <a:moveTo>
                  <a:pt x="404239" y="49249"/>
                </a:moveTo>
                <a:lnTo>
                  <a:pt x="380694" y="49249"/>
                </a:lnTo>
                <a:lnTo>
                  <a:pt x="380694" y="54510"/>
                </a:lnTo>
                <a:lnTo>
                  <a:pt x="375637" y="54744"/>
                </a:lnTo>
                <a:lnTo>
                  <a:pt x="375637" y="79610"/>
                </a:lnTo>
                <a:lnTo>
                  <a:pt x="326020" y="96820"/>
                </a:lnTo>
                <a:lnTo>
                  <a:pt x="465491" y="96820"/>
                </a:lnTo>
                <a:lnTo>
                  <a:pt x="465491" y="80805"/>
                </a:lnTo>
                <a:lnTo>
                  <a:pt x="413602" y="80805"/>
                </a:lnTo>
                <a:lnTo>
                  <a:pt x="413602" y="62158"/>
                </a:lnTo>
                <a:lnTo>
                  <a:pt x="404239" y="62158"/>
                </a:lnTo>
                <a:lnTo>
                  <a:pt x="404239" y="49249"/>
                </a:lnTo>
                <a:close/>
              </a:path>
              <a:path w="1780539" h="156844">
                <a:moveTo>
                  <a:pt x="1663524" y="56180"/>
                </a:moveTo>
                <a:lnTo>
                  <a:pt x="1663019" y="81281"/>
                </a:lnTo>
                <a:lnTo>
                  <a:pt x="1602519" y="81757"/>
                </a:lnTo>
                <a:lnTo>
                  <a:pt x="1602519" y="96344"/>
                </a:lnTo>
                <a:lnTo>
                  <a:pt x="1780467" y="96344"/>
                </a:lnTo>
                <a:lnTo>
                  <a:pt x="1780467" y="80086"/>
                </a:lnTo>
                <a:lnTo>
                  <a:pt x="1674920" y="80086"/>
                </a:lnTo>
                <a:lnTo>
                  <a:pt x="1675167" y="56898"/>
                </a:lnTo>
                <a:lnTo>
                  <a:pt x="1663524" y="56180"/>
                </a:lnTo>
                <a:close/>
              </a:path>
              <a:path w="1780539" h="156844">
                <a:moveTo>
                  <a:pt x="243248" y="54986"/>
                </a:moveTo>
                <a:lnTo>
                  <a:pt x="243248" y="81757"/>
                </a:lnTo>
                <a:lnTo>
                  <a:pt x="218695" y="81757"/>
                </a:lnTo>
                <a:lnTo>
                  <a:pt x="218695" y="89890"/>
                </a:lnTo>
                <a:lnTo>
                  <a:pt x="326020" y="89890"/>
                </a:lnTo>
                <a:lnTo>
                  <a:pt x="326020" y="68847"/>
                </a:lnTo>
                <a:lnTo>
                  <a:pt x="298939" y="64313"/>
                </a:lnTo>
                <a:lnTo>
                  <a:pt x="280461" y="64313"/>
                </a:lnTo>
                <a:lnTo>
                  <a:pt x="280461" y="61198"/>
                </a:lnTo>
                <a:lnTo>
                  <a:pt x="243248" y="54986"/>
                </a:lnTo>
                <a:close/>
              </a:path>
              <a:path w="1780539" h="156844">
                <a:moveTo>
                  <a:pt x="1249671" y="0"/>
                </a:moveTo>
                <a:lnTo>
                  <a:pt x="1200566" y="0"/>
                </a:lnTo>
                <a:lnTo>
                  <a:pt x="1200566" y="87259"/>
                </a:lnTo>
                <a:lnTo>
                  <a:pt x="1275231" y="87259"/>
                </a:lnTo>
                <a:lnTo>
                  <a:pt x="1275231" y="55228"/>
                </a:lnTo>
                <a:lnTo>
                  <a:pt x="1249671" y="55228"/>
                </a:lnTo>
                <a:lnTo>
                  <a:pt x="1249671" y="0"/>
                </a:lnTo>
                <a:close/>
              </a:path>
              <a:path w="1780539" h="156844">
                <a:moveTo>
                  <a:pt x="1305106" y="79368"/>
                </a:moveTo>
                <a:lnTo>
                  <a:pt x="1286875" y="79368"/>
                </a:lnTo>
                <a:lnTo>
                  <a:pt x="1286875" y="87259"/>
                </a:lnTo>
                <a:lnTo>
                  <a:pt x="1305106" y="87259"/>
                </a:lnTo>
                <a:lnTo>
                  <a:pt x="1305106" y="79368"/>
                </a:lnTo>
                <a:close/>
              </a:path>
              <a:path w="1780539" h="156844">
                <a:moveTo>
                  <a:pt x="1404836" y="42076"/>
                </a:moveTo>
                <a:lnTo>
                  <a:pt x="1376234" y="42076"/>
                </a:lnTo>
                <a:lnTo>
                  <a:pt x="1376234" y="55228"/>
                </a:lnTo>
                <a:lnTo>
                  <a:pt x="1323584" y="55228"/>
                </a:lnTo>
                <a:lnTo>
                  <a:pt x="1323584" y="79134"/>
                </a:lnTo>
                <a:lnTo>
                  <a:pt x="1314973" y="79134"/>
                </a:lnTo>
                <a:lnTo>
                  <a:pt x="1314973" y="87259"/>
                </a:lnTo>
                <a:lnTo>
                  <a:pt x="1555951" y="87259"/>
                </a:lnTo>
                <a:lnTo>
                  <a:pt x="1555951" y="85105"/>
                </a:lnTo>
                <a:lnTo>
                  <a:pt x="1454197" y="85105"/>
                </a:lnTo>
                <a:lnTo>
                  <a:pt x="1404836" y="78650"/>
                </a:lnTo>
                <a:lnTo>
                  <a:pt x="1404836" y="42076"/>
                </a:lnTo>
                <a:close/>
              </a:path>
              <a:path w="1780539" h="156844">
                <a:moveTo>
                  <a:pt x="1537217" y="69565"/>
                </a:moveTo>
                <a:lnTo>
                  <a:pt x="1454197" y="74592"/>
                </a:lnTo>
                <a:lnTo>
                  <a:pt x="1454197" y="85105"/>
                </a:lnTo>
                <a:lnTo>
                  <a:pt x="1555951" y="85105"/>
                </a:lnTo>
                <a:lnTo>
                  <a:pt x="1555951" y="79368"/>
                </a:lnTo>
                <a:lnTo>
                  <a:pt x="1537217" y="79368"/>
                </a:lnTo>
                <a:lnTo>
                  <a:pt x="1537217" y="69565"/>
                </a:lnTo>
                <a:close/>
              </a:path>
              <a:path w="1780539" h="156844">
                <a:moveTo>
                  <a:pt x="127320" y="79368"/>
                </a:moveTo>
                <a:lnTo>
                  <a:pt x="127320" y="83435"/>
                </a:lnTo>
                <a:lnTo>
                  <a:pt x="210349" y="83435"/>
                </a:lnTo>
                <a:lnTo>
                  <a:pt x="210349" y="79610"/>
                </a:lnTo>
                <a:lnTo>
                  <a:pt x="168830" y="79610"/>
                </a:lnTo>
                <a:lnTo>
                  <a:pt x="127320" y="79368"/>
                </a:lnTo>
                <a:close/>
              </a:path>
              <a:path w="1780539" h="156844">
                <a:moveTo>
                  <a:pt x="1711116" y="64071"/>
                </a:moveTo>
                <a:lnTo>
                  <a:pt x="1711116" y="67653"/>
                </a:lnTo>
                <a:lnTo>
                  <a:pt x="1677448" y="67653"/>
                </a:lnTo>
                <a:lnTo>
                  <a:pt x="1677448" y="80086"/>
                </a:lnTo>
                <a:lnTo>
                  <a:pt x="1780467" y="80086"/>
                </a:lnTo>
                <a:lnTo>
                  <a:pt x="1780467" y="67653"/>
                </a:lnTo>
                <a:lnTo>
                  <a:pt x="1711116" y="64071"/>
                </a:lnTo>
                <a:close/>
              </a:path>
              <a:path w="1780539" h="156844">
                <a:moveTo>
                  <a:pt x="210349" y="33951"/>
                </a:moveTo>
                <a:lnTo>
                  <a:pt x="168830" y="33951"/>
                </a:lnTo>
                <a:lnTo>
                  <a:pt x="168830" y="79610"/>
                </a:lnTo>
                <a:lnTo>
                  <a:pt x="210349" y="79610"/>
                </a:lnTo>
                <a:lnTo>
                  <a:pt x="210349" y="33951"/>
                </a:lnTo>
                <a:close/>
              </a:path>
              <a:path w="1780539" h="156844">
                <a:moveTo>
                  <a:pt x="818604" y="47571"/>
                </a:moveTo>
                <a:lnTo>
                  <a:pt x="770251" y="47571"/>
                </a:lnTo>
                <a:lnTo>
                  <a:pt x="770251" y="66935"/>
                </a:lnTo>
                <a:lnTo>
                  <a:pt x="818604" y="66935"/>
                </a:lnTo>
                <a:lnTo>
                  <a:pt x="818604" y="47571"/>
                </a:lnTo>
                <a:close/>
              </a:path>
              <a:path w="1780539" h="156844">
                <a:moveTo>
                  <a:pt x="735576" y="60004"/>
                </a:moveTo>
                <a:lnTo>
                  <a:pt x="682422" y="60004"/>
                </a:lnTo>
                <a:lnTo>
                  <a:pt x="682422" y="65265"/>
                </a:lnTo>
                <a:lnTo>
                  <a:pt x="735576" y="65265"/>
                </a:lnTo>
                <a:lnTo>
                  <a:pt x="735576" y="60004"/>
                </a:lnTo>
                <a:close/>
              </a:path>
            </a:pathLst>
          </a:custGeom>
          <a:solidFill>
            <a:srgbClr val="99BE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64507" y="264662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1845" y="262080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64507" y="259486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6060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1845" y="256892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64507" y="2530200"/>
            <a:ext cx="55244" cy="26034"/>
          </a:xfrm>
          <a:custGeom>
            <a:avLst/>
            <a:gdLst/>
            <a:ahLst/>
            <a:cxnLst/>
            <a:rect l="l" t="t" r="r" b="b"/>
            <a:pathLst>
              <a:path w="55244" h="26035">
                <a:moveTo>
                  <a:pt x="54930" y="0"/>
                </a:moveTo>
                <a:lnTo>
                  <a:pt x="0" y="0"/>
                </a:lnTo>
                <a:lnTo>
                  <a:pt x="0" y="25818"/>
                </a:lnTo>
                <a:lnTo>
                  <a:pt x="54930" y="25818"/>
                </a:lnTo>
                <a:lnTo>
                  <a:pt x="54930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6776" y="253020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9438" y="240087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74113" y="240066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593" y="25908"/>
                </a:lnTo>
                <a:lnTo>
                  <a:pt x="27593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64507" y="238770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1845" y="236202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6060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64507" y="233608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91845" y="2310263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64507" y="2271293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4" h="26669">
                <a:moveTo>
                  <a:pt x="54930" y="0"/>
                </a:moveTo>
                <a:lnTo>
                  <a:pt x="0" y="0"/>
                </a:lnTo>
                <a:lnTo>
                  <a:pt x="0" y="26060"/>
                </a:lnTo>
                <a:lnTo>
                  <a:pt x="54930" y="26060"/>
                </a:lnTo>
                <a:lnTo>
                  <a:pt x="54930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46776" y="2271293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39" h="26669">
                <a:moveTo>
                  <a:pt x="27337" y="0"/>
                </a:moveTo>
                <a:lnTo>
                  <a:pt x="0" y="0"/>
                </a:lnTo>
                <a:lnTo>
                  <a:pt x="0" y="26060"/>
                </a:lnTo>
                <a:lnTo>
                  <a:pt x="27337" y="26060"/>
                </a:lnTo>
                <a:lnTo>
                  <a:pt x="27337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45809" y="253020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00740" y="253020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0" y="25908"/>
                </a:moveTo>
                <a:lnTo>
                  <a:pt x="27337" y="25908"/>
                </a:lnTo>
                <a:lnTo>
                  <a:pt x="27337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90887" y="251724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18472" y="2491238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42" y="0"/>
                </a:lnTo>
              </a:path>
            </a:pathLst>
          </a:custGeom>
          <a:ln w="2581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90887" y="2465419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18472" y="243960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42" y="0"/>
                </a:lnTo>
              </a:path>
            </a:pathLst>
          </a:custGeom>
          <a:ln w="2581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90887" y="2400629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4" h="26669">
                <a:moveTo>
                  <a:pt x="54922" y="0"/>
                </a:moveTo>
                <a:lnTo>
                  <a:pt x="0" y="0"/>
                </a:lnTo>
                <a:lnTo>
                  <a:pt x="0" y="26060"/>
                </a:lnTo>
                <a:lnTo>
                  <a:pt x="54922" y="26060"/>
                </a:lnTo>
                <a:lnTo>
                  <a:pt x="54922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73146" y="2400629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69">
                <a:moveTo>
                  <a:pt x="27593" y="0"/>
                </a:moveTo>
                <a:lnTo>
                  <a:pt x="0" y="0"/>
                </a:lnTo>
                <a:lnTo>
                  <a:pt x="0" y="26060"/>
                </a:lnTo>
                <a:lnTo>
                  <a:pt x="27593" y="26060"/>
                </a:lnTo>
                <a:lnTo>
                  <a:pt x="27593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9438" y="214196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39" h="26669">
                <a:moveTo>
                  <a:pt x="27337" y="0"/>
                </a:moveTo>
                <a:lnTo>
                  <a:pt x="0" y="0"/>
                </a:lnTo>
                <a:lnTo>
                  <a:pt x="0" y="26052"/>
                </a:lnTo>
                <a:lnTo>
                  <a:pt x="27337" y="26052"/>
                </a:lnTo>
                <a:lnTo>
                  <a:pt x="27337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74113" y="2141579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593" y="25908"/>
                </a:lnTo>
                <a:lnTo>
                  <a:pt x="27593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64507" y="2128625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64507" y="2102717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36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64507" y="207680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64507" y="20509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36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82248" y="2271535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37170" y="22711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337" y="25908"/>
                </a:lnTo>
                <a:lnTo>
                  <a:pt x="27337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B01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27317" y="225816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27317" y="2232257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27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27317" y="2206349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27317" y="218044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27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16497" y="264678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16497" y="262088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27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6497" y="259497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6497" y="256906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27" y="0"/>
                </a:lnTo>
              </a:path>
            </a:pathLst>
          </a:custGeom>
          <a:ln w="25908">
            <a:solidFill>
              <a:srgbClr val="B01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27317" y="264662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54654" y="262080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27317" y="259486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6060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54654" y="256892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27317" y="2530200"/>
            <a:ext cx="55244" cy="26034"/>
          </a:xfrm>
          <a:custGeom>
            <a:avLst/>
            <a:gdLst/>
            <a:ahLst/>
            <a:cxnLst/>
            <a:rect l="l" t="t" r="r" b="b"/>
            <a:pathLst>
              <a:path w="55244" h="26035">
                <a:moveTo>
                  <a:pt x="54930" y="0"/>
                </a:moveTo>
                <a:lnTo>
                  <a:pt x="0" y="0"/>
                </a:lnTo>
                <a:lnTo>
                  <a:pt x="0" y="25818"/>
                </a:lnTo>
                <a:lnTo>
                  <a:pt x="54930" y="25818"/>
                </a:lnTo>
                <a:lnTo>
                  <a:pt x="54930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09585" y="253020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82248" y="253020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36922" y="253020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585" y="25908"/>
                </a:lnTo>
                <a:lnTo>
                  <a:pt x="27585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27317" y="251724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54654" y="249123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27317" y="2465419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54654" y="2439600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27317" y="2400629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4" h="26669">
                <a:moveTo>
                  <a:pt x="54930" y="0"/>
                </a:moveTo>
                <a:lnTo>
                  <a:pt x="0" y="0"/>
                </a:lnTo>
                <a:lnTo>
                  <a:pt x="0" y="26060"/>
                </a:lnTo>
                <a:lnTo>
                  <a:pt x="54930" y="26060"/>
                </a:lnTo>
                <a:lnTo>
                  <a:pt x="54930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09585" y="2400629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39" h="26669">
                <a:moveTo>
                  <a:pt x="27337" y="0"/>
                </a:moveTo>
                <a:lnTo>
                  <a:pt x="0" y="0"/>
                </a:lnTo>
                <a:lnTo>
                  <a:pt x="0" y="26060"/>
                </a:lnTo>
                <a:lnTo>
                  <a:pt x="27337" y="26060"/>
                </a:lnTo>
                <a:lnTo>
                  <a:pt x="27337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08362" y="2529966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69">
                <a:moveTo>
                  <a:pt x="27593" y="0"/>
                </a:moveTo>
                <a:lnTo>
                  <a:pt x="0" y="0"/>
                </a:lnTo>
                <a:lnTo>
                  <a:pt x="0" y="26052"/>
                </a:lnTo>
                <a:lnTo>
                  <a:pt x="27593" y="26052"/>
                </a:lnTo>
                <a:lnTo>
                  <a:pt x="27593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63293" y="253020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0" y="25908"/>
                </a:moveTo>
                <a:lnTo>
                  <a:pt x="27337" y="25908"/>
                </a:lnTo>
                <a:lnTo>
                  <a:pt x="27337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53688" y="2517247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42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53688" y="2491339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36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53688" y="2465431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942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53688" y="243952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36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56381" y="240087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11304" y="240066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337" y="25908"/>
                </a:lnTo>
                <a:lnTo>
                  <a:pt x="27337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01450" y="238770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29044" y="2361798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96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01450" y="2335890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29044" y="2309982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96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01450" y="2271293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4" h="26669">
                <a:moveTo>
                  <a:pt x="54930" y="0"/>
                </a:moveTo>
                <a:lnTo>
                  <a:pt x="0" y="0"/>
                </a:lnTo>
                <a:lnTo>
                  <a:pt x="0" y="26060"/>
                </a:lnTo>
                <a:lnTo>
                  <a:pt x="54930" y="26060"/>
                </a:lnTo>
                <a:lnTo>
                  <a:pt x="54930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83719" y="2271293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39" h="26669">
                <a:moveTo>
                  <a:pt x="27585" y="0"/>
                </a:moveTo>
                <a:lnTo>
                  <a:pt x="0" y="0"/>
                </a:lnTo>
                <a:lnTo>
                  <a:pt x="0" y="26060"/>
                </a:lnTo>
                <a:lnTo>
                  <a:pt x="27585" y="26060"/>
                </a:lnTo>
                <a:lnTo>
                  <a:pt x="27585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56381" y="2271535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11304" y="22711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337" y="25908"/>
                </a:lnTo>
                <a:lnTo>
                  <a:pt x="27337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01450" y="225816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29044" y="223225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96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01450" y="2206349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29044" y="218044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96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01450" y="2141965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4" h="26669">
                <a:moveTo>
                  <a:pt x="54930" y="0"/>
                </a:moveTo>
                <a:lnTo>
                  <a:pt x="0" y="0"/>
                </a:lnTo>
                <a:lnTo>
                  <a:pt x="0" y="26052"/>
                </a:lnTo>
                <a:lnTo>
                  <a:pt x="54930" y="26052"/>
                </a:lnTo>
                <a:lnTo>
                  <a:pt x="54930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83719" y="214196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39" h="26669">
                <a:moveTo>
                  <a:pt x="27585" y="0"/>
                </a:moveTo>
                <a:lnTo>
                  <a:pt x="0" y="0"/>
                </a:lnTo>
                <a:lnTo>
                  <a:pt x="0" y="26052"/>
                </a:lnTo>
                <a:lnTo>
                  <a:pt x="27585" y="26052"/>
                </a:lnTo>
                <a:lnTo>
                  <a:pt x="27585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01450" y="2658508"/>
            <a:ext cx="78740" cy="1270"/>
          </a:xfrm>
          <a:custGeom>
            <a:avLst/>
            <a:gdLst/>
            <a:ahLst/>
            <a:cxnLst/>
            <a:rect l="l" t="t" r="r" b="b"/>
            <a:pathLst>
              <a:path w="78739" h="1269">
                <a:moveTo>
                  <a:pt x="0" y="1233"/>
                </a:moveTo>
                <a:lnTo>
                  <a:pt x="78631" y="1233"/>
                </a:lnTo>
                <a:lnTo>
                  <a:pt x="7863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01450" y="264617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4674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29044" y="262088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96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01450" y="259497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29044" y="256906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96" y="0"/>
                </a:lnTo>
              </a:path>
            </a:pathLst>
          </a:custGeom>
          <a:ln w="25908">
            <a:solidFill>
              <a:srgbClr val="C41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01450" y="2529966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4" h="26669">
                <a:moveTo>
                  <a:pt x="54930" y="0"/>
                </a:moveTo>
                <a:lnTo>
                  <a:pt x="0" y="0"/>
                </a:lnTo>
                <a:lnTo>
                  <a:pt x="0" y="26052"/>
                </a:lnTo>
                <a:lnTo>
                  <a:pt x="54930" y="26052"/>
                </a:lnTo>
                <a:lnTo>
                  <a:pt x="54930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83719" y="2529966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39" h="26669">
                <a:moveTo>
                  <a:pt x="27585" y="0"/>
                </a:moveTo>
                <a:lnTo>
                  <a:pt x="0" y="0"/>
                </a:lnTo>
                <a:lnTo>
                  <a:pt x="0" y="26052"/>
                </a:lnTo>
                <a:lnTo>
                  <a:pt x="27585" y="26052"/>
                </a:lnTo>
                <a:lnTo>
                  <a:pt x="27585" y="0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91134" y="264662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18472" y="262080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91134" y="259486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6060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18472" y="256892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91134" y="2530200"/>
            <a:ext cx="55244" cy="26034"/>
          </a:xfrm>
          <a:custGeom>
            <a:avLst/>
            <a:gdLst/>
            <a:ahLst/>
            <a:cxnLst/>
            <a:rect l="l" t="t" r="r" b="b"/>
            <a:pathLst>
              <a:path w="55244" h="26035">
                <a:moveTo>
                  <a:pt x="54930" y="0"/>
                </a:moveTo>
                <a:lnTo>
                  <a:pt x="0" y="0"/>
                </a:lnTo>
                <a:lnTo>
                  <a:pt x="0" y="25818"/>
                </a:lnTo>
                <a:lnTo>
                  <a:pt x="54930" y="25818"/>
                </a:lnTo>
                <a:lnTo>
                  <a:pt x="54930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73403" y="253020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53944" y="264662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81281" y="262080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53944" y="259486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6060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81281" y="256892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53944" y="2530200"/>
            <a:ext cx="55244" cy="26034"/>
          </a:xfrm>
          <a:custGeom>
            <a:avLst/>
            <a:gdLst/>
            <a:ahLst/>
            <a:cxnLst/>
            <a:rect l="l" t="t" r="r" b="b"/>
            <a:pathLst>
              <a:path w="55244" h="26035">
                <a:moveTo>
                  <a:pt x="54930" y="0"/>
                </a:moveTo>
                <a:lnTo>
                  <a:pt x="0" y="0"/>
                </a:lnTo>
                <a:lnTo>
                  <a:pt x="0" y="25818"/>
                </a:lnTo>
                <a:lnTo>
                  <a:pt x="54930" y="25818"/>
                </a:lnTo>
                <a:lnTo>
                  <a:pt x="54930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36212" y="253020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19438" y="253020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74113" y="253020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593" y="25908"/>
                </a:lnTo>
                <a:lnTo>
                  <a:pt x="27593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64507" y="251724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91845" y="2491238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64507" y="2465419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91845" y="2439479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6060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64507" y="2400629"/>
            <a:ext cx="55244" cy="26034"/>
          </a:xfrm>
          <a:custGeom>
            <a:avLst/>
            <a:gdLst/>
            <a:ahLst/>
            <a:cxnLst/>
            <a:rect l="l" t="t" r="r" b="b"/>
            <a:pathLst>
              <a:path w="55244" h="26035">
                <a:moveTo>
                  <a:pt x="54930" y="0"/>
                </a:moveTo>
                <a:lnTo>
                  <a:pt x="0" y="0"/>
                </a:lnTo>
                <a:lnTo>
                  <a:pt x="0" y="25818"/>
                </a:lnTo>
                <a:lnTo>
                  <a:pt x="54930" y="25818"/>
                </a:lnTo>
                <a:lnTo>
                  <a:pt x="54930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46776" y="2400629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82248" y="240087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36922" y="240066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585" y="25908"/>
                </a:lnTo>
                <a:lnTo>
                  <a:pt x="27585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27317" y="238770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54654" y="236202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6060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27317" y="2336082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54654" y="2310263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27317" y="2271293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4" h="26669">
                <a:moveTo>
                  <a:pt x="54930" y="0"/>
                </a:moveTo>
                <a:lnTo>
                  <a:pt x="0" y="0"/>
                </a:lnTo>
                <a:lnTo>
                  <a:pt x="0" y="26060"/>
                </a:lnTo>
                <a:lnTo>
                  <a:pt x="54930" y="26060"/>
                </a:lnTo>
                <a:lnTo>
                  <a:pt x="54930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09585" y="2271293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39" h="26669">
                <a:moveTo>
                  <a:pt x="27337" y="0"/>
                </a:moveTo>
                <a:lnTo>
                  <a:pt x="0" y="0"/>
                </a:lnTo>
                <a:lnTo>
                  <a:pt x="0" y="26060"/>
                </a:lnTo>
                <a:lnTo>
                  <a:pt x="27337" y="26060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19438" y="2271535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74113" y="227112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593" y="25908"/>
                </a:lnTo>
                <a:lnTo>
                  <a:pt x="27593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64507" y="225816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91845" y="2232565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64507" y="220674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91845" y="218092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9" y="0"/>
                </a:lnTo>
              </a:path>
            </a:pathLst>
          </a:custGeom>
          <a:ln w="2581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64507" y="2141965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4" h="26669">
                <a:moveTo>
                  <a:pt x="54930" y="0"/>
                </a:moveTo>
                <a:lnTo>
                  <a:pt x="0" y="0"/>
                </a:lnTo>
                <a:lnTo>
                  <a:pt x="0" y="26052"/>
                </a:lnTo>
                <a:lnTo>
                  <a:pt x="54930" y="26052"/>
                </a:lnTo>
                <a:lnTo>
                  <a:pt x="54930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46776" y="214196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39" h="26669">
                <a:moveTo>
                  <a:pt x="27337" y="0"/>
                </a:moveTo>
                <a:lnTo>
                  <a:pt x="0" y="0"/>
                </a:lnTo>
                <a:lnTo>
                  <a:pt x="0" y="26052"/>
                </a:lnTo>
                <a:lnTo>
                  <a:pt x="27337" y="26052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45561" y="2400629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00484" y="240066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40" h="26035">
                <a:moveTo>
                  <a:pt x="0" y="25908"/>
                </a:moveTo>
                <a:lnTo>
                  <a:pt x="27337" y="25908"/>
                </a:lnTo>
                <a:lnTo>
                  <a:pt x="27337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90630" y="2387706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90630" y="236179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84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90630" y="2335890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90630" y="230998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784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856381" y="2530200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337" y="0"/>
                </a:moveTo>
                <a:lnTo>
                  <a:pt x="0" y="0"/>
                </a:lnTo>
                <a:lnTo>
                  <a:pt x="0" y="25818"/>
                </a:lnTo>
                <a:lnTo>
                  <a:pt x="27337" y="25818"/>
                </a:lnTo>
                <a:lnTo>
                  <a:pt x="27337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11304" y="2530201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0" y="25908"/>
                </a:moveTo>
                <a:lnTo>
                  <a:pt x="27337" y="25908"/>
                </a:lnTo>
                <a:lnTo>
                  <a:pt x="27337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01450" y="251724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29044" y="2491339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96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801450" y="2465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190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29044" y="243952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96" y="0"/>
                </a:lnTo>
              </a:path>
            </a:pathLst>
          </a:custGeom>
          <a:ln w="25908">
            <a:solidFill>
              <a:srgbClr val="9E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01450" y="2400629"/>
            <a:ext cx="55244" cy="26034"/>
          </a:xfrm>
          <a:custGeom>
            <a:avLst/>
            <a:gdLst/>
            <a:ahLst/>
            <a:cxnLst/>
            <a:rect l="l" t="t" r="r" b="b"/>
            <a:pathLst>
              <a:path w="55244" h="26035">
                <a:moveTo>
                  <a:pt x="54930" y="0"/>
                </a:moveTo>
                <a:lnTo>
                  <a:pt x="0" y="0"/>
                </a:lnTo>
                <a:lnTo>
                  <a:pt x="0" y="25818"/>
                </a:lnTo>
                <a:lnTo>
                  <a:pt x="54930" y="25818"/>
                </a:lnTo>
                <a:lnTo>
                  <a:pt x="54930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83719" y="2400629"/>
            <a:ext cx="27940" cy="26034"/>
          </a:xfrm>
          <a:custGeom>
            <a:avLst/>
            <a:gdLst/>
            <a:ahLst/>
            <a:cxnLst/>
            <a:rect l="l" t="t" r="r" b="b"/>
            <a:pathLst>
              <a:path w="27939" h="26035">
                <a:moveTo>
                  <a:pt x="27585" y="0"/>
                </a:moveTo>
                <a:lnTo>
                  <a:pt x="0" y="0"/>
                </a:lnTo>
                <a:lnTo>
                  <a:pt x="0" y="25818"/>
                </a:lnTo>
                <a:lnTo>
                  <a:pt x="27585" y="25818"/>
                </a:lnTo>
                <a:lnTo>
                  <a:pt x="27585" y="0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63863" y="2660359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488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63499" y="26591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215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63499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663499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663523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38" y="1233"/>
                </a:lnTo>
                <a:lnTo>
                  <a:pt x="293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690837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663925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36" y="1233"/>
                </a:lnTo>
                <a:lnTo>
                  <a:pt x="2893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663499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1" y="1233"/>
                </a:lnTo>
                <a:lnTo>
                  <a:pt x="2924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63499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63499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63499" y="258078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90837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63736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25" y="1233"/>
                </a:lnTo>
                <a:lnTo>
                  <a:pt x="2912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663499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08" y="1233"/>
                </a:lnTo>
                <a:lnTo>
                  <a:pt x="293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663499" y="2530201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663647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51" y="1233"/>
                </a:lnTo>
                <a:lnTo>
                  <a:pt x="5665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800690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800690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93" y="1233"/>
                </a:lnTo>
                <a:lnTo>
                  <a:pt x="2909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00713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38" y="1233"/>
                </a:lnTo>
                <a:lnTo>
                  <a:pt x="293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828027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801121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30" y="1233"/>
                </a:lnTo>
                <a:lnTo>
                  <a:pt x="289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00690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3" y="1233"/>
                </a:lnTo>
                <a:lnTo>
                  <a:pt x="2924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800690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00690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30" y="1233"/>
                </a:lnTo>
                <a:lnTo>
                  <a:pt x="290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800690" y="2580784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39" h="1269">
                <a:moveTo>
                  <a:pt x="0" y="1233"/>
                </a:moveTo>
                <a:lnTo>
                  <a:pt x="27337" y="1233"/>
                </a:lnTo>
                <a:lnTo>
                  <a:pt x="273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28027" y="25807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28027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73598" y="255610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233"/>
                </a:moveTo>
                <a:lnTo>
                  <a:pt x="56454" y="1233"/>
                </a:lnTo>
                <a:lnTo>
                  <a:pt x="5645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773097" y="2554876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02" y="1233"/>
                </a:lnTo>
                <a:lnTo>
                  <a:pt x="5690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773097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29044" y="25808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18662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84" y="1233"/>
                </a:lnTo>
                <a:lnTo>
                  <a:pt x="2888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18422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718422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718422" y="253020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45759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745759" y="253020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745909" y="252896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211" y="1233"/>
                </a:lnTo>
                <a:lnTo>
                  <a:pt x="2921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719438" y="25302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526672" y="2660359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488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26309" y="26591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215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526309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26309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88" y="1233"/>
                </a:lnTo>
                <a:lnTo>
                  <a:pt x="2908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526332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38" y="1233"/>
                </a:lnTo>
                <a:lnTo>
                  <a:pt x="293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53646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526732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39" y="1233"/>
                </a:lnTo>
                <a:lnTo>
                  <a:pt x="2893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26309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1" y="1233"/>
                </a:lnTo>
                <a:lnTo>
                  <a:pt x="2924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26309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26309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25" y="1233"/>
                </a:lnTo>
                <a:lnTo>
                  <a:pt x="2902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526309" y="258078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53646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26545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25" y="1233"/>
                </a:lnTo>
                <a:lnTo>
                  <a:pt x="2912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26309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08" y="1233"/>
                </a:lnTo>
                <a:lnTo>
                  <a:pt x="293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526309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526309" y="2530201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526456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51" y="1233"/>
                </a:lnTo>
                <a:lnTo>
                  <a:pt x="5665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63499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663499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93" y="1233"/>
                </a:lnTo>
                <a:lnTo>
                  <a:pt x="2909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663523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38" y="1233"/>
                </a:lnTo>
                <a:lnTo>
                  <a:pt x="293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690837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663925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36" y="1233"/>
                </a:lnTo>
                <a:lnTo>
                  <a:pt x="2893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663499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3" y="1233"/>
                </a:lnTo>
                <a:lnTo>
                  <a:pt x="2924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663499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663499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30" y="1233"/>
                </a:lnTo>
                <a:lnTo>
                  <a:pt x="290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663499" y="2580784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39" h="1269">
                <a:moveTo>
                  <a:pt x="0" y="1233"/>
                </a:moveTo>
                <a:lnTo>
                  <a:pt x="27337" y="1233"/>
                </a:lnTo>
                <a:lnTo>
                  <a:pt x="273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690837" y="25807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08" y="1233"/>
                </a:lnTo>
                <a:lnTo>
                  <a:pt x="10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690837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636399" y="255610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233"/>
                </a:moveTo>
                <a:lnTo>
                  <a:pt x="56462" y="1233"/>
                </a:lnTo>
                <a:lnTo>
                  <a:pt x="5646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635906" y="2554876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02" y="1233"/>
                </a:lnTo>
                <a:lnTo>
                  <a:pt x="5690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635906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691845" y="25808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16" y="0"/>
                </a:moveTo>
                <a:lnTo>
                  <a:pt x="0" y="0"/>
                </a:lnTo>
                <a:lnTo>
                  <a:pt x="0" y="952"/>
                </a:lnTo>
                <a:lnTo>
                  <a:pt x="1016" y="952"/>
                </a:lnTo>
                <a:lnTo>
                  <a:pt x="1016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81468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88" y="1233"/>
                </a:lnTo>
                <a:lnTo>
                  <a:pt x="2888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581231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581231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581231" y="253020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608568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608568" y="253020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608716" y="252896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214" y="1233"/>
                </a:lnTo>
                <a:lnTo>
                  <a:pt x="2921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582248" y="25302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90489" y="2660359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488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90126" y="26591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215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90126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90126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93" y="1233"/>
                </a:lnTo>
                <a:lnTo>
                  <a:pt x="2909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90149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38" y="1233"/>
                </a:lnTo>
                <a:lnTo>
                  <a:pt x="293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17464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90552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36" y="1233"/>
                </a:lnTo>
                <a:lnTo>
                  <a:pt x="2893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90126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3" y="1233"/>
                </a:lnTo>
                <a:lnTo>
                  <a:pt x="2924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90126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90126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30" y="1233"/>
                </a:lnTo>
                <a:lnTo>
                  <a:pt x="290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90126" y="258078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17464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90363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25" y="1233"/>
                </a:lnTo>
                <a:lnTo>
                  <a:pt x="2912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90126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08" y="1233"/>
                </a:lnTo>
                <a:lnTo>
                  <a:pt x="293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90126" y="2530201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390274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51" y="1233"/>
                </a:lnTo>
                <a:lnTo>
                  <a:pt x="5665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527317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27317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93" y="1233"/>
                </a:lnTo>
                <a:lnTo>
                  <a:pt x="2909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527340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38" y="1233"/>
                </a:lnTo>
                <a:lnTo>
                  <a:pt x="293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554654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527748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30" y="1233"/>
                </a:lnTo>
                <a:lnTo>
                  <a:pt x="289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527317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3" y="1233"/>
                </a:lnTo>
                <a:lnTo>
                  <a:pt x="2924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527317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527317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30" y="1233"/>
                </a:lnTo>
                <a:lnTo>
                  <a:pt x="290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527317" y="2580784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69">
                <a:moveTo>
                  <a:pt x="0" y="1233"/>
                </a:moveTo>
                <a:lnTo>
                  <a:pt x="27337" y="1233"/>
                </a:lnTo>
                <a:lnTo>
                  <a:pt x="273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554654" y="25807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554654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500224" y="255610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5" h="1269">
                <a:moveTo>
                  <a:pt x="0" y="1233"/>
                </a:moveTo>
                <a:lnTo>
                  <a:pt x="56454" y="1233"/>
                </a:lnTo>
                <a:lnTo>
                  <a:pt x="5645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499723" y="2554876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02" y="1233"/>
                </a:lnTo>
                <a:lnTo>
                  <a:pt x="5690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499723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555671" y="25808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45289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84" y="1233"/>
                </a:lnTo>
                <a:lnTo>
                  <a:pt x="2888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45049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445049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45049" y="253020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472386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472386" y="253020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472536" y="252896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211" y="1233"/>
                </a:lnTo>
                <a:lnTo>
                  <a:pt x="2921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446065" y="25302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253299" y="2660359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488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252936" y="26591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215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252936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252936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88" y="1233"/>
                </a:lnTo>
                <a:lnTo>
                  <a:pt x="2908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252959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38" y="1233"/>
                </a:lnTo>
                <a:lnTo>
                  <a:pt x="293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280273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253358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39" y="1233"/>
                </a:lnTo>
                <a:lnTo>
                  <a:pt x="2893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252936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1" y="1233"/>
                </a:lnTo>
                <a:lnTo>
                  <a:pt x="2924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252936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252936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25" y="1233"/>
                </a:lnTo>
                <a:lnTo>
                  <a:pt x="2902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252936" y="258078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280273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253172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25" y="1233"/>
                </a:lnTo>
                <a:lnTo>
                  <a:pt x="2912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252936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08" y="1233"/>
                </a:lnTo>
                <a:lnTo>
                  <a:pt x="293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252936" y="2530201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253083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51" y="1233"/>
                </a:lnTo>
                <a:lnTo>
                  <a:pt x="5665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390126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390126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93" y="1233"/>
                </a:lnTo>
                <a:lnTo>
                  <a:pt x="2909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390149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38" y="1233"/>
                </a:lnTo>
                <a:lnTo>
                  <a:pt x="293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417464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390552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36" y="1233"/>
                </a:lnTo>
                <a:lnTo>
                  <a:pt x="2893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90126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3" y="1233"/>
                </a:lnTo>
                <a:lnTo>
                  <a:pt x="2924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390126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390126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30" y="1233"/>
                </a:lnTo>
                <a:lnTo>
                  <a:pt x="290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390126" y="2580784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69">
                <a:moveTo>
                  <a:pt x="0" y="1233"/>
                </a:moveTo>
                <a:lnTo>
                  <a:pt x="27337" y="1233"/>
                </a:lnTo>
                <a:lnTo>
                  <a:pt x="273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417464" y="25807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08" y="1233"/>
                </a:lnTo>
                <a:lnTo>
                  <a:pt x="10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417464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362789" y="2556109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99" y="1233"/>
                </a:lnTo>
                <a:lnTo>
                  <a:pt x="5669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362533" y="2554876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02" y="1233"/>
                </a:lnTo>
                <a:lnTo>
                  <a:pt x="5690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62533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418472" y="25808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16" y="0"/>
                </a:moveTo>
                <a:lnTo>
                  <a:pt x="0" y="0"/>
                </a:lnTo>
                <a:lnTo>
                  <a:pt x="0" y="952"/>
                </a:lnTo>
                <a:lnTo>
                  <a:pt x="1016" y="952"/>
                </a:lnTo>
                <a:lnTo>
                  <a:pt x="1016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308095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88" y="1233"/>
                </a:lnTo>
                <a:lnTo>
                  <a:pt x="2888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307858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307858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307858" y="253020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335195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335195" y="2528967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308875" y="253020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335452" y="2529248"/>
            <a:ext cx="29209" cy="635"/>
          </a:xfrm>
          <a:custGeom>
            <a:avLst/>
            <a:gdLst/>
            <a:ahLst/>
            <a:cxnLst/>
            <a:rect l="l" t="t" r="r" b="b"/>
            <a:pathLst>
              <a:path w="29209" h="635">
                <a:moveTo>
                  <a:pt x="28601" y="0"/>
                </a:moveTo>
                <a:lnTo>
                  <a:pt x="247" y="0"/>
                </a:lnTo>
                <a:lnTo>
                  <a:pt x="0" y="233"/>
                </a:lnTo>
                <a:lnTo>
                  <a:pt x="28857" y="233"/>
                </a:lnTo>
                <a:lnTo>
                  <a:pt x="28601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718662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84" y="1233"/>
                </a:lnTo>
                <a:lnTo>
                  <a:pt x="2888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718422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718422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663892" y="2530201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554" y="1233"/>
                </a:lnTo>
                <a:lnTo>
                  <a:pt x="5655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663499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799" y="1233"/>
                </a:lnTo>
                <a:lnTo>
                  <a:pt x="5679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663499" y="250429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663499" y="250305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690837" y="247961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663709" y="247838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52" y="1233"/>
                </a:lnTo>
                <a:lnTo>
                  <a:pt x="2915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663499" y="247715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78" y="1233"/>
                </a:lnTo>
                <a:lnTo>
                  <a:pt x="2927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663499" y="245371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663499" y="245247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7" y="1233"/>
                </a:lnTo>
                <a:lnTo>
                  <a:pt x="292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663674" y="245124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87" y="1233"/>
                </a:lnTo>
                <a:lnTo>
                  <a:pt x="2918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690837" y="242780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663771" y="242656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90" y="1233"/>
                </a:lnTo>
                <a:lnTo>
                  <a:pt x="2909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663499" y="242533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663499" y="2400660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663612" y="239942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586" y="1233"/>
                </a:lnTo>
                <a:lnTo>
                  <a:pt x="5658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773598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60" y="1233"/>
                </a:lnTo>
                <a:lnTo>
                  <a:pt x="2886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773097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73097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45759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745759" y="253020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745909" y="252896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211" y="1233"/>
                </a:lnTo>
                <a:lnTo>
                  <a:pt x="2921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801574" y="2505527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348"/>
                </a:move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800690" y="250429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58" y="1233"/>
                </a:lnTo>
                <a:lnTo>
                  <a:pt x="2905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800690" y="250305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828027" y="247961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800899" y="247838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52" y="1233"/>
                </a:lnTo>
                <a:lnTo>
                  <a:pt x="2915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800690" y="247715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81" y="1233"/>
                </a:lnTo>
                <a:lnTo>
                  <a:pt x="2928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800690" y="245371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800690" y="245247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7" y="1233"/>
                </a:lnTo>
                <a:lnTo>
                  <a:pt x="292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800865" y="2451243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69">
                <a:moveTo>
                  <a:pt x="0" y="1233"/>
                </a:moveTo>
                <a:lnTo>
                  <a:pt x="27162" y="1233"/>
                </a:lnTo>
                <a:lnTo>
                  <a:pt x="2716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828027" y="245124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828027" y="242780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73609" y="242656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233"/>
                </a:moveTo>
                <a:lnTo>
                  <a:pt x="56443" y="1233"/>
                </a:lnTo>
                <a:lnTo>
                  <a:pt x="5644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773097" y="2425335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77" y="1233"/>
                </a:lnTo>
                <a:lnTo>
                  <a:pt x="5667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773097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829044" y="245154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718698" y="242656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13" y="1233"/>
                </a:lnTo>
                <a:lnTo>
                  <a:pt x="2881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718422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718422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718422" y="2400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45759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745759" y="240066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746015" y="239942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93" y="1233"/>
                </a:lnTo>
                <a:lnTo>
                  <a:pt x="2899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719438" y="24006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581468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88" y="1233"/>
                </a:lnTo>
                <a:lnTo>
                  <a:pt x="2888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581231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581231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526451" y="2530201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805" y="1233"/>
                </a:lnTo>
                <a:lnTo>
                  <a:pt x="568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526309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99" y="1233"/>
                </a:lnTo>
                <a:lnTo>
                  <a:pt x="5669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526309" y="2505527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526309" y="250429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56" y="1233"/>
                </a:lnTo>
                <a:lnTo>
                  <a:pt x="2905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526309" y="250305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553646" y="247961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526518" y="247838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52" y="1233"/>
                </a:lnTo>
                <a:lnTo>
                  <a:pt x="2915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526309" y="247715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78" y="1233"/>
                </a:lnTo>
                <a:lnTo>
                  <a:pt x="2927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526309" y="245371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526309" y="245247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7" y="1233"/>
                </a:lnTo>
                <a:lnTo>
                  <a:pt x="292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526484" y="245124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87" y="1233"/>
                </a:lnTo>
                <a:lnTo>
                  <a:pt x="2918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553646" y="242780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26577" y="242656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94" y="1233"/>
                </a:lnTo>
                <a:lnTo>
                  <a:pt x="2909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526309" y="242533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087" y="1233"/>
                </a:lnTo>
                <a:lnTo>
                  <a:pt x="2908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526309" y="2400660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526421" y="239942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586" y="1233"/>
                </a:lnTo>
                <a:lnTo>
                  <a:pt x="5658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636399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632" y="1233"/>
                </a:lnTo>
                <a:lnTo>
                  <a:pt x="2863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635906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635906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08568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608568" y="253020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608825" y="252896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58" y="1233"/>
                </a:lnTo>
                <a:lnTo>
                  <a:pt x="2895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64512" y="2505527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348"/>
                </a:move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663499" y="250429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58" y="1233"/>
                </a:lnTo>
                <a:lnTo>
                  <a:pt x="2905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663499" y="250305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690837" y="247961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663709" y="247838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52" y="1233"/>
                </a:lnTo>
                <a:lnTo>
                  <a:pt x="2915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663499" y="247715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78" y="1233"/>
                </a:lnTo>
                <a:lnTo>
                  <a:pt x="2927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663499" y="245371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663499" y="245247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7" y="1233"/>
                </a:lnTo>
                <a:lnTo>
                  <a:pt x="292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663674" y="2451243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69">
                <a:moveTo>
                  <a:pt x="0" y="1233"/>
                </a:moveTo>
                <a:lnTo>
                  <a:pt x="27162" y="1233"/>
                </a:lnTo>
                <a:lnTo>
                  <a:pt x="2716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690837" y="245124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08" y="1233"/>
                </a:lnTo>
                <a:lnTo>
                  <a:pt x="10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690837" y="242780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636410" y="242656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233"/>
                </a:moveTo>
                <a:lnTo>
                  <a:pt x="56451" y="1233"/>
                </a:lnTo>
                <a:lnTo>
                  <a:pt x="5645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635906" y="2425335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86" y="1233"/>
                </a:lnTo>
                <a:lnTo>
                  <a:pt x="5668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635906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691845" y="245154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16" y="0"/>
                </a:moveTo>
                <a:lnTo>
                  <a:pt x="0" y="0"/>
                </a:lnTo>
                <a:lnTo>
                  <a:pt x="0" y="960"/>
                </a:lnTo>
                <a:lnTo>
                  <a:pt x="1016" y="960"/>
                </a:lnTo>
                <a:lnTo>
                  <a:pt x="1016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581487" y="2427166"/>
            <a:ext cx="29209" cy="635"/>
          </a:xfrm>
          <a:custGeom>
            <a:avLst/>
            <a:gdLst/>
            <a:ahLst/>
            <a:cxnLst/>
            <a:rect l="l" t="t" r="r" b="b"/>
            <a:pathLst>
              <a:path w="29209" h="635">
                <a:moveTo>
                  <a:pt x="28857" y="0"/>
                </a:moveTo>
                <a:lnTo>
                  <a:pt x="0" y="0"/>
                </a:lnTo>
                <a:lnTo>
                  <a:pt x="504" y="476"/>
                </a:lnTo>
                <a:lnTo>
                  <a:pt x="28345" y="476"/>
                </a:lnTo>
                <a:lnTo>
                  <a:pt x="28857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581231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581231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581231" y="2400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608568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608568" y="240066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608825" y="239942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89" y="1233"/>
                </a:lnTo>
                <a:lnTo>
                  <a:pt x="2898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582248" y="24006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718678" y="2427408"/>
            <a:ext cx="29209" cy="635"/>
          </a:xfrm>
          <a:custGeom>
            <a:avLst/>
            <a:gdLst/>
            <a:ahLst/>
            <a:cxnLst/>
            <a:rect l="l" t="t" r="r" b="b"/>
            <a:pathLst>
              <a:path w="29210" h="635">
                <a:moveTo>
                  <a:pt x="28857" y="0"/>
                </a:moveTo>
                <a:lnTo>
                  <a:pt x="0" y="0"/>
                </a:lnTo>
                <a:lnTo>
                  <a:pt x="256" y="233"/>
                </a:lnTo>
                <a:lnTo>
                  <a:pt x="28601" y="233"/>
                </a:lnTo>
                <a:lnTo>
                  <a:pt x="28857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773117" y="242656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577" y="1233"/>
                </a:lnTo>
                <a:lnTo>
                  <a:pt x="2957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773097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773097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718422" y="2425335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718422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63499" y="2400660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47" y="1233"/>
                </a:lnTo>
                <a:lnTo>
                  <a:pt x="569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663499" y="239942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583" y="1233"/>
                </a:lnTo>
                <a:lnTo>
                  <a:pt x="5658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663499" y="237475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663958" y="237351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03" y="1233"/>
                </a:lnTo>
                <a:lnTo>
                  <a:pt x="2890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690837" y="235007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663499" y="234884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63499" y="2347610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56" y="1233"/>
                </a:lnTo>
                <a:lnTo>
                  <a:pt x="2905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663499" y="232417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63499" y="232293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63899" y="2321702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62" y="1233"/>
                </a:lnTo>
                <a:lnTo>
                  <a:pt x="2896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90837" y="229826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63499" y="2297028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663499" y="229579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663499" y="2271120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664086" y="2269886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69">
                <a:moveTo>
                  <a:pt x="0" y="1233"/>
                </a:moveTo>
                <a:lnTo>
                  <a:pt x="55774" y="1233"/>
                </a:lnTo>
                <a:lnTo>
                  <a:pt x="5577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45759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745759" y="240066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46132" y="239942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741" y="1233"/>
                </a:lnTo>
                <a:lnTo>
                  <a:pt x="2874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801574" y="237598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348"/>
                </a:move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800690" y="237475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801148" y="237351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03" y="1233"/>
                </a:lnTo>
                <a:lnTo>
                  <a:pt x="2890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828027" y="235007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800690" y="234884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800690" y="2347610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00" y="1233"/>
                </a:lnTo>
                <a:lnTo>
                  <a:pt x="2880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800690" y="232417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800690" y="232293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801090" y="2321702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69">
                <a:moveTo>
                  <a:pt x="0" y="1233"/>
                </a:moveTo>
                <a:lnTo>
                  <a:pt x="26937" y="1233"/>
                </a:lnTo>
                <a:lnTo>
                  <a:pt x="269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828027" y="232170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828027" y="229826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773148" y="2297028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04" y="1233"/>
                </a:lnTo>
                <a:lnTo>
                  <a:pt x="5690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773097" y="229579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233"/>
                </a:moveTo>
                <a:lnTo>
                  <a:pt x="56461" y="1233"/>
                </a:lnTo>
                <a:lnTo>
                  <a:pt x="564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773097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829044" y="232222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718934" y="2298072"/>
            <a:ext cx="28575" cy="635"/>
          </a:xfrm>
          <a:custGeom>
            <a:avLst/>
            <a:gdLst/>
            <a:ahLst/>
            <a:cxnLst/>
            <a:rect l="l" t="t" r="r" b="b"/>
            <a:pathLst>
              <a:path w="28575" h="635">
                <a:moveTo>
                  <a:pt x="28345" y="0"/>
                </a:moveTo>
                <a:lnTo>
                  <a:pt x="0" y="0"/>
                </a:lnTo>
                <a:lnTo>
                  <a:pt x="247" y="242"/>
                </a:lnTo>
                <a:lnTo>
                  <a:pt x="28097" y="242"/>
                </a:lnTo>
                <a:lnTo>
                  <a:pt x="28345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718422" y="2295794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718422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718422" y="2271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745759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745759" y="227112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746354" y="2269886"/>
            <a:ext cx="28575" cy="1270"/>
          </a:xfrm>
          <a:custGeom>
            <a:avLst/>
            <a:gdLst/>
            <a:ahLst/>
            <a:cxnLst/>
            <a:rect l="l" t="t" r="r" b="b"/>
            <a:pathLst>
              <a:path w="28575" h="1269">
                <a:moveTo>
                  <a:pt x="0" y="1233"/>
                </a:moveTo>
                <a:lnTo>
                  <a:pt x="28434" y="1233"/>
                </a:lnTo>
                <a:lnTo>
                  <a:pt x="2843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719438" y="227129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81487" y="2427408"/>
            <a:ext cx="29209" cy="635"/>
          </a:xfrm>
          <a:custGeom>
            <a:avLst/>
            <a:gdLst/>
            <a:ahLst/>
            <a:cxnLst/>
            <a:rect l="l" t="t" r="r" b="b"/>
            <a:pathLst>
              <a:path w="29209" h="635">
                <a:moveTo>
                  <a:pt x="28857" y="0"/>
                </a:moveTo>
                <a:lnTo>
                  <a:pt x="0" y="0"/>
                </a:lnTo>
                <a:lnTo>
                  <a:pt x="247" y="233"/>
                </a:lnTo>
                <a:lnTo>
                  <a:pt x="28601" y="233"/>
                </a:lnTo>
                <a:lnTo>
                  <a:pt x="28857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636410" y="2427408"/>
            <a:ext cx="29209" cy="635"/>
          </a:xfrm>
          <a:custGeom>
            <a:avLst/>
            <a:gdLst/>
            <a:ahLst/>
            <a:cxnLst/>
            <a:rect l="l" t="t" r="r" b="b"/>
            <a:pathLst>
              <a:path w="29210" h="635">
                <a:moveTo>
                  <a:pt x="28610" y="0"/>
                </a:moveTo>
                <a:lnTo>
                  <a:pt x="0" y="0"/>
                </a:lnTo>
                <a:lnTo>
                  <a:pt x="0" y="233"/>
                </a:lnTo>
                <a:lnTo>
                  <a:pt x="28610" y="233"/>
                </a:lnTo>
                <a:lnTo>
                  <a:pt x="28610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81231" y="2425335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81231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26309" y="2400660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47" y="1233"/>
                </a:lnTo>
                <a:lnTo>
                  <a:pt x="569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26309" y="239942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583" y="1233"/>
                </a:lnTo>
                <a:lnTo>
                  <a:pt x="5658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26309" y="237475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26767" y="237351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03" y="1233"/>
                </a:lnTo>
                <a:lnTo>
                  <a:pt x="2890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53646" y="235007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26309" y="234884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26309" y="2347610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00" y="1233"/>
                </a:lnTo>
                <a:lnTo>
                  <a:pt x="2880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26309" y="232417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26309" y="232293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26709" y="2321702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62" y="1233"/>
                </a:lnTo>
                <a:lnTo>
                  <a:pt x="2896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53646" y="229826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526309" y="2297028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26309" y="229579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59" y="1233"/>
                </a:lnTo>
                <a:lnTo>
                  <a:pt x="2885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526309" y="2271120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526889" y="2269886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69">
                <a:moveTo>
                  <a:pt x="0" y="1233"/>
                </a:moveTo>
                <a:lnTo>
                  <a:pt x="55777" y="1233"/>
                </a:lnTo>
                <a:lnTo>
                  <a:pt x="5577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35926" y="242656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577" y="1233"/>
                </a:lnTo>
                <a:lnTo>
                  <a:pt x="2957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35906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635906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608568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608568" y="240066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608937" y="239942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629" y="1233"/>
                </a:lnTo>
                <a:lnTo>
                  <a:pt x="2862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664512" y="237598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348"/>
                </a:move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663499" y="237475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663958" y="237351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03" y="1233"/>
                </a:lnTo>
                <a:lnTo>
                  <a:pt x="2890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690837" y="235007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663499" y="234884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663499" y="2347610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00" y="1233"/>
                </a:lnTo>
                <a:lnTo>
                  <a:pt x="2880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663499" y="232417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663499" y="232293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663899" y="2321702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69">
                <a:moveTo>
                  <a:pt x="0" y="1233"/>
                </a:moveTo>
                <a:lnTo>
                  <a:pt x="26937" y="1233"/>
                </a:lnTo>
                <a:lnTo>
                  <a:pt x="269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690837" y="232170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08" y="1233"/>
                </a:lnTo>
                <a:lnTo>
                  <a:pt x="10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690837" y="229826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635957" y="2297028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04" y="1233"/>
                </a:lnTo>
                <a:lnTo>
                  <a:pt x="5690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635906" y="2295794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233"/>
                </a:moveTo>
                <a:lnTo>
                  <a:pt x="56461" y="1233"/>
                </a:lnTo>
                <a:lnTo>
                  <a:pt x="564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635906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691845" y="232222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16" y="0"/>
                </a:moveTo>
                <a:lnTo>
                  <a:pt x="0" y="0"/>
                </a:lnTo>
                <a:lnTo>
                  <a:pt x="0" y="952"/>
                </a:lnTo>
                <a:lnTo>
                  <a:pt x="1016" y="952"/>
                </a:lnTo>
                <a:lnTo>
                  <a:pt x="1016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581735" y="2298072"/>
            <a:ext cx="28575" cy="635"/>
          </a:xfrm>
          <a:custGeom>
            <a:avLst/>
            <a:gdLst/>
            <a:ahLst/>
            <a:cxnLst/>
            <a:rect l="l" t="t" r="r" b="b"/>
            <a:pathLst>
              <a:path w="28575" h="635">
                <a:moveTo>
                  <a:pt x="28353" y="0"/>
                </a:moveTo>
                <a:lnTo>
                  <a:pt x="0" y="0"/>
                </a:lnTo>
                <a:lnTo>
                  <a:pt x="256" y="242"/>
                </a:lnTo>
                <a:lnTo>
                  <a:pt x="28097" y="242"/>
                </a:lnTo>
                <a:lnTo>
                  <a:pt x="28353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581231" y="2295794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581231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581231" y="2271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608568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608568" y="227112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582248" y="227129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609073" y="2270341"/>
            <a:ext cx="28575" cy="635"/>
          </a:xfrm>
          <a:custGeom>
            <a:avLst/>
            <a:gdLst/>
            <a:ahLst/>
            <a:cxnLst/>
            <a:rect l="l" t="t" r="r" b="b"/>
            <a:pathLst>
              <a:path w="28575" h="635">
                <a:moveTo>
                  <a:pt x="28097" y="0"/>
                </a:moveTo>
                <a:lnTo>
                  <a:pt x="256" y="0"/>
                </a:lnTo>
                <a:lnTo>
                  <a:pt x="0" y="242"/>
                </a:lnTo>
                <a:lnTo>
                  <a:pt x="28353" y="242"/>
                </a:lnTo>
                <a:lnTo>
                  <a:pt x="28097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445049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77" y="1233"/>
                </a:lnTo>
                <a:lnTo>
                  <a:pt x="2887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444801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444801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390126" y="2530201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99" y="1233"/>
                </a:lnTo>
                <a:lnTo>
                  <a:pt x="5669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389870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807" y="1233"/>
                </a:lnTo>
                <a:lnTo>
                  <a:pt x="5680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389870" y="250429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14" y="1233"/>
                </a:lnTo>
                <a:lnTo>
                  <a:pt x="2911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390112" y="250305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76" y="1233"/>
                </a:lnTo>
                <a:lnTo>
                  <a:pt x="2937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417464" y="247961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390126" y="247838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389870" y="247715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81" y="1233"/>
                </a:lnTo>
                <a:lnTo>
                  <a:pt x="2928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389870" y="245371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389870" y="245247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7" y="1233"/>
                </a:lnTo>
                <a:lnTo>
                  <a:pt x="292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390126" y="2451243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417464" y="242780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390147" y="242656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41" y="1233"/>
                </a:lnTo>
                <a:lnTo>
                  <a:pt x="2934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389870" y="242533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14" y="1233"/>
                </a:lnTo>
                <a:lnTo>
                  <a:pt x="2911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389870" y="2400660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30" y="1233"/>
                </a:lnTo>
                <a:lnTo>
                  <a:pt x="549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390126" y="239942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583" y="1233"/>
                </a:lnTo>
                <a:lnTo>
                  <a:pt x="5658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499964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73" y="1233"/>
                </a:lnTo>
                <a:lnTo>
                  <a:pt x="2887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499723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499723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472138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472138" y="253020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09" y="1233"/>
                </a:lnTo>
                <a:lnTo>
                  <a:pt x="2960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472535" y="252896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15" y="1233"/>
                </a:lnTo>
                <a:lnTo>
                  <a:pt x="2881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527061" y="2505527"/>
            <a:ext cx="2540" cy="49530"/>
          </a:xfrm>
          <a:custGeom>
            <a:avLst/>
            <a:gdLst/>
            <a:ahLst/>
            <a:cxnLst/>
            <a:rect l="l" t="t" r="r" b="b"/>
            <a:pathLst>
              <a:path w="2540" h="49530">
                <a:moveTo>
                  <a:pt x="0" y="49348"/>
                </a:moveTo>
                <a:lnTo>
                  <a:pt x="2024" y="49348"/>
                </a:lnTo>
                <a:lnTo>
                  <a:pt x="2024" y="0"/>
                </a:ln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527061" y="250429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14" y="1233"/>
                </a:lnTo>
                <a:lnTo>
                  <a:pt x="2911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527061" y="250305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554398" y="247961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527273" y="247838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49" y="1233"/>
                </a:lnTo>
                <a:lnTo>
                  <a:pt x="2914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527061" y="247715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81" y="1233"/>
                </a:lnTo>
                <a:lnTo>
                  <a:pt x="2928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527061" y="245371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527061" y="245247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7" y="1233"/>
                </a:lnTo>
                <a:lnTo>
                  <a:pt x="292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527239" y="2451243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69">
                <a:moveTo>
                  <a:pt x="0" y="1233"/>
                </a:moveTo>
                <a:lnTo>
                  <a:pt x="27159" y="1233"/>
                </a:lnTo>
                <a:lnTo>
                  <a:pt x="2715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554398" y="245124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554398" y="242780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500000" y="2426569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5" h="1269">
                <a:moveTo>
                  <a:pt x="0" y="1233"/>
                </a:moveTo>
                <a:lnTo>
                  <a:pt x="56422" y="1233"/>
                </a:lnTo>
                <a:lnTo>
                  <a:pt x="564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499723" y="2425335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5" h="1269">
                <a:moveTo>
                  <a:pt x="0" y="1233"/>
                </a:moveTo>
                <a:lnTo>
                  <a:pt x="56451" y="1233"/>
                </a:lnTo>
                <a:lnTo>
                  <a:pt x="5645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499723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555415" y="245154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445077" y="242656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09" y="1233"/>
                </a:lnTo>
                <a:lnTo>
                  <a:pt x="2880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444801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44801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444801" y="2400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08" y="1233"/>
                </a:lnTo>
                <a:lnTo>
                  <a:pt x="10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472138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472138" y="240066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09" y="1233"/>
                </a:lnTo>
                <a:lnTo>
                  <a:pt x="2960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472502" y="239942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81" y="1233"/>
                </a:lnTo>
                <a:lnTo>
                  <a:pt x="2888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445809" y="24006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16" y="0"/>
                </a:moveTo>
                <a:lnTo>
                  <a:pt x="0" y="0"/>
                </a:lnTo>
                <a:lnTo>
                  <a:pt x="0" y="960"/>
                </a:lnTo>
                <a:lnTo>
                  <a:pt x="1016" y="960"/>
                </a:lnTo>
                <a:lnTo>
                  <a:pt x="1016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718422" y="2295794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718422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663499" y="2271120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47" y="1233"/>
                </a:lnTo>
                <a:lnTo>
                  <a:pt x="569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663499" y="2246445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663499" y="224521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664182" y="2243978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679" y="1233"/>
                </a:lnTo>
                <a:lnTo>
                  <a:pt x="2867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690837" y="2220537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663499" y="2219303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663499" y="2194629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663499" y="219339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690837" y="2168721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663499" y="216748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663499" y="2141579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22" y="1233"/>
                </a:lnTo>
                <a:lnTo>
                  <a:pt x="5492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773149" y="2297028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512" y="1233"/>
                </a:lnTo>
                <a:lnTo>
                  <a:pt x="2951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773097" y="229579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773097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745759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745759" y="227112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800690" y="2246445"/>
            <a:ext cx="2540" cy="49530"/>
          </a:xfrm>
          <a:custGeom>
            <a:avLst/>
            <a:gdLst/>
            <a:ahLst/>
            <a:cxnLst/>
            <a:rect l="l" t="t" r="r" b="b"/>
            <a:pathLst>
              <a:path w="2539" h="49530">
                <a:moveTo>
                  <a:pt x="0" y="49348"/>
                </a:moveTo>
                <a:lnTo>
                  <a:pt x="2024" y="49348"/>
                </a:lnTo>
                <a:lnTo>
                  <a:pt x="2024" y="0"/>
                </a:ln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800690" y="224521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801373" y="2243978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678" y="1233"/>
                </a:lnTo>
                <a:lnTo>
                  <a:pt x="2867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828027" y="2220537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800690" y="2219303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800690" y="2194629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800690" y="219339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828027" y="2168721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773097" y="216748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55" y="1233"/>
                </a:lnTo>
                <a:lnTo>
                  <a:pt x="5695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773097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829044" y="21928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718678" y="2168502"/>
            <a:ext cx="29209" cy="635"/>
          </a:xfrm>
          <a:custGeom>
            <a:avLst/>
            <a:gdLst/>
            <a:ahLst/>
            <a:cxnLst/>
            <a:rect l="l" t="t" r="r" b="b"/>
            <a:pathLst>
              <a:path w="29210" h="635">
                <a:moveTo>
                  <a:pt x="28857" y="0"/>
                </a:moveTo>
                <a:lnTo>
                  <a:pt x="0" y="0"/>
                </a:lnTo>
                <a:lnTo>
                  <a:pt x="504" y="476"/>
                </a:lnTo>
                <a:lnTo>
                  <a:pt x="28353" y="476"/>
                </a:lnTo>
                <a:lnTo>
                  <a:pt x="28857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718422" y="216748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718422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718422" y="21415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745759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745759" y="214157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719438" y="214196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718678" y="2168502"/>
            <a:ext cx="29209" cy="635"/>
          </a:xfrm>
          <a:custGeom>
            <a:avLst/>
            <a:gdLst/>
            <a:ahLst/>
            <a:cxnLst/>
            <a:rect l="l" t="t" r="r" b="b"/>
            <a:pathLst>
              <a:path w="29210" h="635">
                <a:moveTo>
                  <a:pt x="28857" y="0"/>
                </a:moveTo>
                <a:lnTo>
                  <a:pt x="0" y="0"/>
                </a:lnTo>
                <a:lnTo>
                  <a:pt x="504" y="476"/>
                </a:lnTo>
                <a:lnTo>
                  <a:pt x="28353" y="476"/>
                </a:lnTo>
                <a:lnTo>
                  <a:pt x="28857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773097" y="216748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773097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718422" y="216748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718422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663499" y="2141579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47" y="1233"/>
                </a:lnTo>
                <a:lnTo>
                  <a:pt x="569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64512" y="2039180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307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663499" y="2038563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66552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745759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745759" y="214157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800690" y="2116904"/>
            <a:ext cx="2540" cy="50800"/>
          </a:xfrm>
          <a:custGeom>
            <a:avLst/>
            <a:gdLst/>
            <a:ahLst/>
            <a:cxnLst/>
            <a:rect l="l" t="t" r="r" b="b"/>
            <a:pathLst>
              <a:path w="2539" h="50800">
                <a:moveTo>
                  <a:pt x="0" y="50582"/>
                </a:moveTo>
                <a:lnTo>
                  <a:pt x="2024" y="50582"/>
                </a:lnTo>
                <a:lnTo>
                  <a:pt x="2024" y="0"/>
                </a:lnTo>
                <a:lnTo>
                  <a:pt x="0" y="0"/>
                </a:lnTo>
                <a:lnTo>
                  <a:pt x="0" y="50582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800690" y="211567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828027" y="2090996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800690" y="208976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800690" y="208852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615" y="1233"/>
                </a:lnTo>
                <a:lnTo>
                  <a:pt x="2861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800690" y="206508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800690" y="206385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828027" y="2039180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829044" y="206331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581231" y="2295794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581231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526309" y="2271120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47" y="1233"/>
                </a:lnTo>
                <a:lnTo>
                  <a:pt x="5694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527321" y="2168721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073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526309" y="216810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66552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636162" y="2297028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08" y="1233"/>
                </a:lnTo>
                <a:lnTo>
                  <a:pt x="293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636162" y="229579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636162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608568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608568" y="227112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664512" y="2246445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348"/>
                </a:move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663499" y="224521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690837" y="2220537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663499" y="2219303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663499" y="2194629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663499" y="219339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690837" y="2168721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691845" y="21928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16" y="0"/>
                </a:moveTo>
                <a:lnTo>
                  <a:pt x="0" y="0"/>
                </a:lnTo>
                <a:lnTo>
                  <a:pt x="0" y="952"/>
                </a:lnTo>
                <a:lnTo>
                  <a:pt x="1016" y="952"/>
                </a:lnTo>
                <a:lnTo>
                  <a:pt x="1016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444820" y="242656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38" y="1233"/>
                </a:lnTo>
                <a:lnTo>
                  <a:pt x="2883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444545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444545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390126" y="2400660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5" h="1269">
                <a:moveTo>
                  <a:pt x="0" y="1233"/>
                </a:moveTo>
                <a:lnTo>
                  <a:pt x="56443" y="1233"/>
                </a:lnTo>
                <a:lnTo>
                  <a:pt x="5644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389622" y="239942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830" y="1233"/>
                </a:lnTo>
                <a:lnTo>
                  <a:pt x="568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390759" y="2298262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073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389622" y="229764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66800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389860" y="229641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324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499747" y="242656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18" y="1233"/>
                </a:lnTo>
                <a:lnTo>
                  <a:pt x="288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499476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499476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471882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471882" y="240066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472246" y="239942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97" y="1233"/>
                </a:lnTo>
                <a:lnTo>
                  <a:pt x="2899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527573" y="2375986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348"/>
                </a:move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526813" y="2374752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526813" y="237351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09" y="1233"/>
                </a:lnTo>
                <a:lnTo>
                  <a:pt x="2960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554398" y="235007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527053" y="234884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9" y="1233"/>
                </a:lnTo>
                <a:lnTo>
                  <a:pt x="2936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526813" y="234761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07" y="1233"/>
                </a:lnTo>
                <a:lnTo>
                  <a:pt x="2930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526813" y="232417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526813" y="232293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211" y="1233"/>
                </a:lnTo>
                <a:lnTo>
                  <a:pt x="2921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526956" y="2321702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69">
                <a:moveTo>
                  <a:pt x="0" y="1233"/>
                </a:moveTo>
                <a:lnTo>
                  <a:pt x="27441" y="1233"/>
                </a:lnTo>
                <a:lnTo>
                  <a:pt x="2744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554398" y="232170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554398" y="229826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555415" y="23219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390126" y="229628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5792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307847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69" y="1233"/>
                </a:lnTo>
                <a:lnTo>
                  <a:pt x="2886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307354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307354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253078" y="2530201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5" h="1269">
                <a:moveTo>
                  <a:pt x="0" y="1233"/>
                </a:moveTo>
                <a:lnTo>
                  <a:pt x="56300" y="1233"/>
                </a:lnTo>
                <a:lnTo>
                  <a:pt x="5630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252679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699" y="1233"/>
                </a:lnTo>
                <a:lnTo>
                  <a:pt x="5669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253820" y="2427802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073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252679" y="2427185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66552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252701" y="2425952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283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362789" y="2556737"/>
            <a:ext cx="28575" cy="635"/>
          </a:xfrm>
          <a:custGeom>
            <a:avLst/>
            <a:gdLst/>
            <a:ahLst/>
            <a:cxnLst/>
            <a:rect l="l" t="t" r="r" b="b"/>
            <a:pathLst>
              <a:path w="28575" h="635">
                <a:moveTo>
                  <a:pt x="28345" y="0"/>
                </a:moveTo>
                <a:lnTo>
                  <a:pt x="0" y="0"/>
                </a:lnTo>
                <a:lnTo>
                  <a:pt x="247" y="242"/>
                </a:lnTo>
                <a:lnTo>
                  <a:pt x="28097" y="242"/>
                </a:lnTo>
                <a:lnTo>
                  <a:pt x="28345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362521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880" y="1233"/>
                </a:lnTo>
                <a:lnTo>
                  <a:pt x="2888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362285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362285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334948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334948" y="2528967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390887" y="2505527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49348"/>
                </a:moveTo>
                <a:lnTo>
                  <a:pt x="0" y="0"/>
                </a:lnTo>
                <a:lnTo>
                  <a:pt x="0" y="49348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389622" y="2504293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12" y="1233"/>
                </a:lnTo>
                <a:lnTo>
                  <a:pt x="2931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389864" y="250305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7" y="1233"/>
                </a:lnTo>
                <a:lnTo>
                  <a:pt x="2936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417207" y="247961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390083" y="247838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49" y="1233"/>
                </a:lnTo>
                <a:lnTo>
                  <a:pt x="2914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389622" y="247715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389622" y="245371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389622" y="245247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44" y="1233"/>
                </a:lnTo>
                <a:lnTo>
                  <a:pt x="2924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389797" y="2451243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69">
                <a:moveTo>
                  <a:pt x="0" y="1233"/>
                </a:moveTo>
                <a:lnTo>
                  <a:pt x="27410" y="1233"/>
                </a:lnTo>
                <a:lnTo>
                  <a:pt x="2741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335452" y="2529006"/>
            <a:ext cx="28575" cy="635"/>
          </a:xfrm>
          <a:custGeom>
            <a:avLst/>
            <a:gdLst/>
            <a:ahLst/>
            <a:cxnLst/>
            <a:rect l="l" t="t" r="r" b="b"/>
            <a:pathLst>
              <a:path w="28575" h="635">
                <a:moveTo>
                  <a:pt x="28097" y="0"/>
                </a:moveTo>
                <a:lnTo>
                  <a:pt x="247" y="0"/>
                </a:lnTo>
                <a:lnTo>
                  <a:pt x="0" y="242"/>
                </a:lnTo>
                <a:lnTo>
                  <a:pt x="28345" y="242"/>
                </a:lnTo>
                <a:lnTo>
                  <a:pt x="28097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417207" y="245124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417207" y="242780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418224" y="245131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253183" y="2425613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44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115852" y="2660359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486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115489" y="26591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215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116501" y="255734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165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115489" y="2556726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5">
                <a:moveTo>
                  <a:pt x="0" y="0"/>
                </a:moveTo>
                <a:lnTo>
                  <a:pt x="166552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115737" y="2555493"/>
            <a:ext cx="166370" cy="0"/>
          </a:xfrm>
          <a:custGeom>
            <a:avLst/>
            <a:gdLst/>
            <a:ahLst/>
            <a:cxnLst/>
            <a:rect l="l" t="t" r="r" b="b"/>
            <a:pathLst>
              <a:path w="166369">
                <a:moveTo>
                  <a:pt x="0" y="0"/>
                </a:moveTo>
                <a:lnTo>
                  <a:pt x="166251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252679" y="2633834"/>
            <a:ext cx="2540" cy="24765"/>
          </a:xfrm>
          <a:custGeom>
            <a:avLst/>
            <a:gdLst/>
            <a:ahLst/>
            <a:cxnLst/>
            <a:rect l="l" t="t" r="r" b="b"/>
            <a:pathLst>
              <a:path w="2540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252679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280017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253105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8936" y="1233"/>
                </a:lnTo>
                <a:lnTo>
                  <a:pt x="2893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252679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252679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252679" y="258201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09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252679" y="2580784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40" h="1269">
                <a:moveTo>
                  <a:pt x="0" y="1233"/>
                </a:moveTo>
                <a:lnTo>
                  <a:pt x="27337" y="1233"/>
                </a:lnTo>
                <a:lnTo>
                  <a:pt x="273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280017" y="25807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08" y="1233"/>
                </a:lnTo>
                <a:lnTo>
                  <a:pt x="10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280017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40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281025" y="25808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16" y="0"/>
                </a:moveTo>
                <a:lnTo>
                  <a:pt x="0" y="0"/>
                </a:lnTo>
                <a:lnTo>
                  <a:pt x="0" y="952"/>
                </a:lnTo>
                <a:lnTo>
                  <a:pt x="1016" y="952"/>
                </a:lnTo>
                <a:lnTo>
                  <a:pt x="1016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855385" y="242656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41" y="1233"/>
                </a:lnTo>
                <a:lnTo>
                  <a:pt x="2934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855365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855365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800616" y="2400660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773" y="1233"/>
                </a:lnTo>
                <a:lnTo>
                  <a:pt x="5677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800434" y="239942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591" y="1233"/>
                </a:lnTo>
                <a:lnTo>
                  <a:pt x="5659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800434" y="2375986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800434" y="237475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530" y="1233"/>
                </a:lnTo>
                <a:lnTo>
                  <a:pt x="295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800946" y="237351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828027" y="235007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800678" y="234884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73" y="1233"/>
                </a:lnTo>
                <a:lnTo>
                  <a:pt x="2937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800434" y="2347610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58" y="1233"/>
                </a:lnTo>
                <a:lnTo>
                  <a:pt x="2905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800434" y="232417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800434" y="232293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467" y="1233"/>
                </a:lnTo>
                <a:lnTo>
                  <a:pt x="2946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800946" y="2321702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828027" y="229826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800485" y="2297028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566" y="1233"/>
                </a:lnTo>
                <a:lnTo>
                  <a:pt x="2956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800434" y="229579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23" y="1233"/>
                </a:lnTo>
                <a:lnTo>
                  <a:pt x="2912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800434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800434" y="2271120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30" y="1233"/>
                </a:lnTo>
                <a:lnTo>
                  <a:pt x="549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801028" y="2269886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69">
                <a:moveTo>
                  <a:pt x="0" y="1233"/>
                </a:moveTo>
                <a:lnTo>
                  <a:pt x="55772" y="1233"/>
                </a:lnTo>
                <a:lnTo>
                  <a:pt x="5577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910543" y="2427408"/>
            <a:ext cx="29209" cy="635"/>
          </a:xfrm>
          <a:custGeom>
            <a:avLst/>
            <a:gdLst/>
            <a:ahLst/>
            <a:cxnLst/>
            <a:rect l="l" t="t" r="r" b="b"/>
            <a:pathLst>
              <a:path w="29210" h="635">
                <a:moveTo>
                  <a:pt x="28857" y="0"/>
                </a:moveTo>
                <a:lnTo>
                  <a:pt x="0" y="0"/>
                </a:lnTo>
                <a:lnTo>
                  <a:pt x="256" y="233"/>
                </a:lnTo>
                <a:lnTo>
                  <a:pt x="28601" y="233"/>
                </a:lnTo>
                <a:lnTo>
                  <a:pt x="28857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910295" y="2425335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910295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882702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882702" y="240066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883206" y="239942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741" y="1233"/>
                </a:lnTo>
                <a:lnTo>
                  <a:pt x="2874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855418" y="2297028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08" y="1233"/>
                </a:lnTo>
                <a:lnTo>
                  <a:pt x="293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855365" y="229579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855365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855365" y="22711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910295" y="2297028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39" h="1269">
                <a:moveTo>
                  <a:pt x="0" y="1233"/>
                </a:moveTo>
                <a:lnTo>
                  <a:pt x="27337" y="1233"/>
                </a:lnTo>
                <a:lnTo>
                  <a:pt x="273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910295" y="2295794"/>
            <a:ext cx="28575" cy="1270"/>
          </a:xfrm>
          <a:custGeom>
            <a:avLst/>
            <a:gdLst/>
            <a:ahLst/>
            <a:cxnLst/>
            <a:rect l="l" t="t" r="r" b="b"/>
            <a:pathLst>
              <a:path w="28575" h="1269">
                <a:moveTo>
                  <a:pt x="0" y="1233"/>
                </a:moveTo>
                <a:lnTo>
                  <a:pt x="28345" y="1233"/>
                </a:lnTo>
                <a:lnTo>
                  <a:pt x="2834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910295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882702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882702" y="227112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883291" y="2269886"/>
            <a:ext cx="28575" cy="1270"/>
          </a:xfrm>
          <a:custGeom>
            <a:avLst/>
            <a:gdLst/>
            <a:ahLst/>
            <a:cxnLst/>
            <a:rect l="l" t="t" r="r" b="b"/>
            <a:pathLst>
              <a:path w="28575" h="1269">
                <a:moveTo>
                  <a:pt x="0" y="1233"/>
                </a:moveTo>
                <a:lnTo>
                  <a:pt x="28434" y="1233"/>
                </a:lnTo>
                <a:lnTo>
                  <a:pt x="2843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856381" y="227129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855418" y="2297028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08" y="1233"/>
                </a:lnTo>
                <a:lnTo>
                  <a:pt x="2930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855365" y="229579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855365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800434" y="2271120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55" y="1233"/>
                </a:lnTo>
                <a:lnTo>
                  <a:pt x="5695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800434" y="2246445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800434" y="224521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499" y="1233"/>
                </a:lnTo>
                <a:lnTo>
                  <a:pt x="2949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801120" y="2243978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32" y="1233"/>
                </a:lnTo>
                <a:lnTo>
                  <a:pt x="2893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828027" y="2220537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800458" y="2219303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593" y="1233"/>
                </a:lnTo>
                <a:lnTo>
                  <a:pt x="2959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800434" y="2194629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800434" y="219339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828027" y="2168721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800434" y="216748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800434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800434" y="2141579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30" y="1233"/>
                </a:lnTo>
                <a:lnTo>
                  <a:pt x="549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910295" y="2295794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4" h="2539">
                <a:moveTo>
                  <a:pt x="0" y="2467"/>
                </a:moveTo>
                <a:lnTo>
                  <a:pt x="29361" y="2467"/>
                </a:lnTo>
                <a:lnTo>
                  <a:pt x="29361" y="0"/>
                </a:lnTo>
                <a:lnTo>
                  <a:pt x="0" y="0"/>
                </a:lnTo>
                <a:lnTo>
                  <a:pt x="0" y="2467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910295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882702" y="227235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882702" y="227112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855365" y="216748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855365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855365" y="21415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910295" y="2167487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39" h="1269">
                <a:moveTo>
                  <a:pt x="0" y="1233"/>
                </a:moveTo>
                <a:lnTo>
                  <a:pt x="27337" y="1233"/>
                </a:lnTo>
                <a:lnTo>
                  <a:pt x="2733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910295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882702" y="2142813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4">
                <a:moveTo>
                  <a:pt x="0" y="24674"/>
                </a:moveTo>
                <a:lnTo>
                  <a:pt x="2024" y="24674"/>
                </a:lnTo>
                <a:lnTo>
                  <a:pt x="2024" y="0"/>
                </a:lnTo>
                <a:lnTo>
                  <a:pt x="0" y="0"/>
                </a:lnTo>
                <a:lnTo>
                  <a:pt x="0" y="24674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882702" y="214157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856381" y="214196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801053" y="2659742"/>
            <a:ext cx="26034" cy="1270"/>
          </a:xfrm>
          <a:custGeom>
            <a:avLst/>
            <a:gdLst/>
            <a:ahLst/>
            <a:cxnLst/>
            <a:rect l="l" t="t" r="r" b="b"/>
            <a:pathLst>
              <a:path w="26035" h="1269">
                <a:moveTo>
                  <a:pt x="0" y="1233"/>
                </a:moveTo>
                <a:lnTo>
                  <a:pt x="25816" y="1233"/>
                </a:lnTo>
                <a:lnTo>
                  <a:pt x="258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800434" y="26591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223" y="0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800434" y="263506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800434" y="2633834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094" y="1233"/>
                </a:lnTo>
                <a:lnTo>
                  <a:pt x="2909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800457" y="263260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594" y="1233"/>
                </a:lnTo>
                <a:lnTo>
                  <a:pt x="2959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828027" y="2609159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800946" y="2607926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800434" y="2606692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497" y="1233"/>
                </a:lnTo>
                <a:lnTo>
                  <a:pt x="2949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800434" y="258325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800434" y="258201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281" y="1233"/>
                </a:lnTo>
                <a:lnTo>
                  <a:pt x="2928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800649" y="2580784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403" y="1233"/>
                </a:lnTo>
                <a:lnTo>
                  <a:pt x="2940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828027" y="255734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800927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25" y="1233"/>
                </a:lnTo>
                <a:lnTo>
                  <a:pt x="2912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800434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800434" y="2530201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30" y="1233"/>
                </a:lnTo>
                <a:lnTo>
                  <a:pt x="549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800581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807" y="1233"/>
                </a:lnTo>
                <a:lnTo>
                  <a:pt x="5680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932252" y="2657275"/>
            <a:ext cx="7620" cy="1270"/>
          </a:xfrm>
          <a:custGeom>
            <a:avLst/>
            <a:gdLst/>
            <a:ahLst/>
            <a:cxnLst/>
            <a:rect l="l" t="t" r="r" b="b"/>
            <a:pathLst>
              <a:path w="7619" h="1269">
                <a:moveTo>
                  <a:pt x="0" y="1233"/>
                </a:moveTo>
                <a:lnTo>
                  <a:pt x="7405" y="1233"/>
                </a:lnTo>
                <a:lnTo>
                  <a:pt x="74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938645" y="2167487"/>
            <a:ext cx="0" cy="490220"/>
          </a:xfrm>
          <a:custGeom>
            <a:avLst/>
            <a:gdLst/>
            <a:ahLst/>
            <a:cxnLst/>
            <a:rect l="l" t="t" r="r" b="b"/>
            <a:pathLst>
              <a:path h="490219">
                <a:moveTo>
                  <a:pt x="0" y="0"/>
                </a:moveTo>
                <a:lnTo>
                  <a:pt x="0" y="489787"/>
                </a:lnTo>
              </a:path>
            </a:pathLst>
          </a:custGeom>
          <a:ln w="3175">
            <a:solidFill>
              <a:srgbClr val="6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855621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69" y="1233"/>
                </a:lnTo>
                <a:lnTo>
                  <a:pt x="2886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855365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855365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855365" y="253020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910532" y="2556109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69">
                <a:moveTo>
                  <a:pt x="0" y="1233"/>
                </a:moveTo>
                <a:lnTo>
                  <a:pt x="27100" y="1233"/>
                </a:lnTo>
                <a:lnTo>
                  <a:pt x="2710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910295" y="2554876"/>
            <a:ext cx="28575" cy="1270"/>
          </a:xfrm>
          <a:custGeom>
            <a:avLst/>
            <a:gdLst/>
            <a:ahLst/>
            <a:cxnLst/>
            <a:rect l="l" t="t" r="r" b="b"/>
            <a:pathLst>
              <a:path w="28575" h="1269">
                <a:moveTo>
                  <a:pt x="0" y="1233"/>
                </a:moveTo>
                <a:lnTo>
                  <a:pt x="28345" y="1233"/>
                </a:lnTo>
                <a:lnTo>
                  <a:pt x="2834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910295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882702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882702" y="253020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882849" y="252896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23" y="1233"/>
                </a:lnTo>
                <a:lnTo>
                  <a:pt x="2932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856381" y="252996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52"/>
                </a:lnTo>
                <a:lnTo>
                  <a:pt x="1008" y="952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855621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60" y="1233"/>
                </a:lnTo>
                <a:lnTo>
                  <a:pt x="2886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855365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855365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800946" y="2530201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233"/>
                </a:moveTo>
                <a:lnTo>
                  <a:pt x="56443" y="1233"/>
                </a:lnTo>
                <a:lnTo>
                  <a:pt x="56443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800434" y="2528967"/>
            <a:ext cx="57150" cy="1270"/>
          </a:xfrm>
          <a:custGeom>
            <a:avLst/>
            <a:gdLst/>
            <a:ahLst/>
            <a:cxnLst/>
            <a:rect l="l" t="t" r="r" b="b"/>
            <a:pathLst>
              <a:path w="57150" h="1269">
                <a:moveTo>
                  <a:pt x="0" y="1233"/>
                </a:moveTo>
                <a:lnTo>
                  <a:pt x="56955" y="1233"/>
                </a:lnTo>
                <a:lnTo>
                  <a:pt x="5695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800434" y="2505527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800434" y="2504293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14" y="1233"/>
                </a:lnTo>
                <a:lnTo>
                  <a:pt x="2931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800676" y="2503059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76" y="1233"/>
                </a:lnTo>
                <a:lnTo>
                  <a:pt x="2937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828027" y="247961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800899" y="2478385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52" y="1233"/>
                </a:lnTo>
                <a:lnTo>
                  <a:pt x="29152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800434" y="247715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800434" y="2453710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800434" y="245247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800872" y="2451243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79" y="1233"/>
                </a:lnTo>
                <a:lnTo>
                  <a:pt x="2917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828027" y="2427802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800946" y="242656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9105" y="1233"/>
                </a:lnTo>
                <a:lnTo>
                  <a:pt x="2910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800434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45" y="1233"/>
                </a:lnTo>
                <a:lnTo>
                  <a:pt x="2934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800434" y="2400660"/>
            <a:ext cx="55244" cy="1270"/>
          </a:xfrm>
          <a:custGeom>
            <a:avLst/>
            <a:gdLst/>
            <a:ahLst/>
            <a:cxnLst/>
            <a:rect l="l" t="t" r="r" b="b"/>
            <a:pathLst>
              <a:path w="55244" h="1269">
                <a:moveTo>
                  <a:pt x="0" y="1233"/>
                </a:moveTo>
                <a:lnTo>
                  <a:pt x="54930" y="1233"/>
                </a:lnTo>
                <a:lnTo>
                  <a:pt x="5493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800802" y="2399427"/>
            <a:ext cx="56515" cy="1270"/>
          </a:xfrm>
          <a:custGeom>
            <a:avLst/>
            <a:gdLst/>
            <a:ahLst/>
            <a:cxnLst/>
            <a:rect l="l" t="t" r="r" b="b"/>
            <a:pathLst>
              <a:path w="56514" h="1269">
                <a:moveTo>
                  <a:pt x="0" y="1233"/>
                </a:moveTo>
                <a:lnTo>
                  <a:pt x="56471" y="1233"/>
                </a:lnTo>
                <a:lnTo>
                  <a:pt x="5647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910532" y="255610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84" y="1233"/>
                </a:lnTo>
                <a:lnTo>
                  <a:pt x="28884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910295" y="2554876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910295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882702" y="2531435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882702" y="2530201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882849" y="2528967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20" y="1233"/>
                </a:lnTo>
                <a:lnTo>
                  <a:pt x="29320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855640" y="2426569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829" y="1233"/>
                </a:lnTo>
                <a:lnTo>
                  <a:pt x="28829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855365" y="2425335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361" y="1233"/>
                </a:lnTo>
                <a:lnTo>
                  <a:pt x="29361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855365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855365" y="240066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233"/>
                </a:moveTo>
                <a:lnTo>
                  <a:pt x="1016" y="1233"/>
                </a:lnTo>
                <a:lnTo>
                  <a:pt x="1016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910567" y="2426569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69">
                <a:moveTo>
                  <a:pt x="0" y="1233"/>
                </a:moveTo>
                <a:lnTo>
                  <a:pt x="27065" y="1233"/>
                </a:lnTo>
                <a:lnTo>
                  <a:pt x="2706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910295" y="2425335"/>
            <a:ext cx="28575" cy="1270"/>
          </a:xfrm>
          <a:custGeom>
            <a:avLst/>
            <a:gdLst/>
            <a:ahLst/>
            <a:cxnLst/>
            <a:rect l="l" t="t" r="r" b="b"/>
            <a:pathLst>
              <a:path w="28575" h="1269">
                <a:moveTo>
                  <a:pt x="0" y="1233"/>
                </a:moveTo>
                <a:lnTo>
                  <a:pt x="28345" y="1233"/>
                </a:lnTo>
                <a:lnTo>
                  <a:pt x="28345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910295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882702" y="2401894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0" y="23440"/>
                </a:moveTo>
                <a:lnTo>
                  <a:pt x="2024" y="23440"/>
                </a:lnTo>
                <a:lnTo>
                  <a:pt x="2024" y="0"/>
                </a:lnTo>
                <a:lnTo>
                  <a:pt x="0" y="0"/>
                </a:lnTo>
                <a:lnTo>
                  <a:pt x="0" y="2344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882702" y="2400660"/>
            <a:ext cx="29845" cy="1270"/>
          </a:xfrm>
          <a:custGeom>
            <a:avLst/>
            <a:gdLst/>
            <a:ahLst/>
            <a:cxnLst/>
            <a:rect l="l" t="t" r="r" b="b"/>
            <a:pathLst>
              <a:path w="29844" h="1269">
                <a:moveTo>
                  <a:pt x="0" y="1233"/>
                </a:moveTo>
                <a:lnTo>
                  <a:pt x="29618" y="1233"/>
                </a:lnTo>
                <a:lnTo>
                  <a:pt x="29618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883066" y="2399427"/>
            <a:ext cx="29209" cy="1270"/>
          </a:xfrm>
          <a:custGeom>
            <a:avLst/>
            <a:gdLst/>
            <a:ahLst/>
            <a:cxnLst/>
            <a:rect l="l" t="t" r="r" b="b"/>
            <a:pathLst>
              <a:path w="29210" h="1269">
                <a:moveTo>
                  <a:pt x="0" y="1233"/>
                </a:moveTo>
                <a:lnTo>
                  <a:pt x="28997" y="1233"/>
                </a:lnTo>
                <a:lnTo>
                  <a:pt x="28997" y="0"/>
                </a:lnTo>
                <a:lnTo>
                  <a:pt x="0" y="0"/>
                </a:lnTo>
                <a:lnTo>
                  <a:pt x="0" y="1233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856381" y="24006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08" y="0"/>
                </a:moveTo>
                <a:lnTo>
                  <a:pt x="0" y="0"/>
                </a:lnTo>
                <a:lnTo>
                  <a:pt x="0" y="960"/>
                </a:lnTo>
                <a:lnTo>
                  <a:pt x="1008" y="960"/>
                </a:lnTo>
                <a:lnTo>
                  <a:pt x="1008" y="0"/>
                </a:lnTo>
                <a:close/>
              </a:path>
            </a:pathLst>
          </a:custGeom>
          <a:solidFill>
            <a:srgbClr val="6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693109" y="203055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80" h="7619">
                <a:moveTo>
                  <a:pt x="13164" y="0"/>
                </a:moveTo>
                <a:lnTo>
                  <a:pt x="0" y="5978"/>
                </a:lnTo>
                <a:lnTo>
                  <a:pt x="7594" y="7172"/>
                </a:lnTo>
                <a:lnTo>
                  <a:pt x="17726" y="5260"/>
                </a:lnTo>
                <a:lnTo>
                  <a:pt x="17726" y="2154"/>
                </a:lnTo>
                <a:lnTo>
                  <a:pt x="13164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679440" y="1931347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10635" y="0"/>
                </a:moveTo>
                <a:lnTo>
                  <a:pt x="0" y="1436"/>
                </a:lnTo>
                <a:lnTo>
                  <a:pt x="3041" y="5260"/>
                </a:lnTo>
                <a:lnTo>
                  <a:pt x="8858" y="5260"/>
                </a:lnTo>
                <a:lnTo>
                  <a:pt x="14685" y="3824"/>
                </a:lnTo>
                <a:lnTo>
                  <a:pt x="10635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685771" y="1882098"/>
            <a:ext cx="86360" cy="149860"/>
          </a:xfrm>
          <a:custGeom>
            <a:avLst/>
            <a:gdLst/>
            <a:ahLst/>
            <a:cxnLst/>
            <a:rect l="l" t="t" r="r" b="b"/>
            <a:pathLst>
              <a:path w="86360" h="149860">
                <a:moveTo>
                  <a:pt x="55691" y="0"/>
                </a:moveTo>
                <a:lnTo>
                  <a:pt x="28857" y="242"/>
                </a:lnTo>
                <a:lnTo>
                  <a:pt x="28353" y="41358"/>
                </a:lnTo>
                <a:lnTo>
                  <a:pt x="25064" y="49491"/>
                </a:lnTo>
                <a:lnTo>
                  <a:pt x="0" y="98975"/>
                </a:lnTo>
                <a:lnTo>
                  <a:pt x="21007" y="147506"/>
                </a:lnTo>
                <a:lnTo>
                  <a:pt x="25312" y="149660"/>
                </a:lnTo>
                <a:lnTo>
                  <a:pt x="14933" y="101129"/>
                </a:lnTo>
                <a:lnTo>
                  <a:pt x="28857" y="79134"/>
                </a:lnTo>
                <a:lnTo>
                  <a:pt x="57144" y="79134"/>
                </a:lnTo>
                <a:lnTo>
                  <a:pt x="66318" y="65031"/>
                </a:lnTo>
                <a:lnTo>
                  <a:pt x="70624" y="42794"/>
                </a:lnTo>
                <a:lnTo>
                  <a:pt x="75937" y="41600"/>
                </a:lnTo>
                <a:lnTo>
                  <a:pt x="86061" y="2396"/>
                </a:lnTo>
                <a:lnTo>
                  <a:pt x="55691" y="0"/>
                </a:lnTo>
                <a:close/>
              </a:path>
              <a:path w="86360" h="149860">
                <a:moveTo>
                  <a:pt x="57144" y="79134"/>
                </a:moveTo>
                <a:lnTo>
                  <a:pt x="28857" y="79134"/>
                </a:lnTo>
                <a:lnTo>
                  <a:pt x="25568" y="104711"/>
                </a:lnTo>
                <a:lnTo>
                  <a:pt x="69863" y="148458"/>
                </a:lnTo>
                <a:lnTo>
                  <a:pt x="73409" y="148458"/>
                </a:lnTo>
                <a:lnTo>
                  <a:pt x="42526" y="101605"/>
                </a:lnTo>
                <a:lnTo>
                  <a:pt x="57144" y="79134"/>
                </a:lnTo>
                <a:close/>
              </a:path>
            </a:pathLst>
          </a:custGeom>
          <a:solidFill>
            <a:srgbClr val="0041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725256" y="1924892"/>
            <a:ext cx="31750" cy="59055"/>
          </a:xfrm>
          <a:custGeom>
            <a:avLst/>
            <a:gdLst/>
            <a:ahLst/>
            <a:cxnLst/>
            <a:rect l="l" t="t" r="r" b="b"/>
            <a:pathLst>
              <a:path w="31750" h="59055">
                <a:moveTo>
                  <a:pt x="31138" y="0"/>
                </a:moveTo>
                <a:lnTo>
                  <a:pt x="3545" y="5018"/>
                </a:lnTo>
                <a:lnTo>
                  <a:pt x="21775" y="14821"/>
                </a:lnTo>
                <a:lnTo>
                  <a:pt x="23287" y="21518"/>
                </a:lnTo>
                <a:lnTo>
                  <a:pt x="0" y="58810"/>
                </a:lnTo>
                <a:lnTo>
                  <a:pt x="3041" y="58810"/>
                </a:lnTo>
                <a:lnTo>
                  <a:pt x="26833" y="22236"/>
                </a:lnTo>
                <a:lnTo>
                  <a:pt x="28353" y="9803"/>
                </a:lnTo>
                <a:lnTo>
                  <a:pt x="31138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711340" y="1984179"/>
            <a:ext cx="44450" cy="46990"/>
          </a:xfrm>
          <a:custGeom>
            <a:avLst/>
            <a:gdLst/>
            <a:ahLst/>
            <a:cxnLst/>
            <a:rect l="l" t="t" r="r" b="b"/>
            <a:pathLst>
              <a:path w="44450" h="46989">
                <a:moveTo>
                  <a:pt x="3793" y="0"/>
                </a:moveTo>
                <a:lnTo>
                  <a:pt x="0" y="2630"/>
                </a:lnTo>
                <a:lnTo>
                  <a:pt x="44294" y="46377"/>
                </a:lnTo>
                <a:lnTo>
                  <a:pt x="3793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698679" y="1947847"/>
            <a:ext cx="19050" cy="84455"/>
          </a:xfrm>
          <a:custGeom>
            <a:avLst/>
            <a:gdLst/>
            <a:ahLst/>
            <a:cxnLst/>
            <a:rect l="l" t="t" r="r" b="b"/>
            <a:pathLst>
              <a:path w="19050" h="84455">
                <a:moveTo>
                  <a:pt x="18478" y="0"/>
                </a:moveTo>
                <a:lnTo>
                  <a:pt x="0" y="33701"/>
                </a:lnTo>
                <a:lnTo>
                  <a:pt x="12404" y="83911"/>
                </a:lnTo>
                <a:lnTo>
                  <a:pt x="2024" y="35379"/>
                </a:lnTo>
                <a:lnTo>
                  <a:pt x="15949" y="13385"/>
                </a:lnTo>
                <a:lnTo>
                  <a:pt x="18478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731082" y="1884494"/>
            <a:ext cx="10160" cy="23495"/>
          </a:xfrm>
          <a:custGeom>
            <a:avLst/>
            <a:gdLst/>
            <a:ahLst/>
            <a:cxnLst/>
            <a:rect l="l" t="t" r="r" b="b"/>
            <a:pathLst>
              <a:path w="10160" h="23494">
                <a:moveTo>
                  <a:pt x="9619" y="0"/>
                </a:moveTo>
                <a:lnTo>
                  <a:pt x="0" y="9803"/>
                </a:lnTo>
                <a:lnTo>
                  <a:pt x="256" y="23188"/>
                </a:lnTo>
                <a:lnTo>
                  <a:pt x="1768" y="17209"/>
                </a:lnTo>
                <a:lnTo>
                  <a:pt x="9619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732603" y="1884494"/>
            <a:ext cx="8890" cy="17780"/>
          </a:xfrm>
          <a:custGeom>
            <a:avLst/>
            <a:gdLst/>
            <a:ahLst/>
            <a:cxnLst/>
            <a:rect l="l" t="t" r="r" b="b"/>
            <a:pathLst>
              <a:path w="8889" h="17780">
                <a:moveTo>
                  <a:pt x="8098" y="0"/>
                </a:moveTo>
                <a:lnTo>
                  <a:pt x="5313" y="2388"/>
                </a:lnTo>
                <a:lnTo>
                  <a:pt x="4809" y="5018"/>
                </a:lnTo>
                <a:lnTo>
                  <a:pt x="0" y="10997"/>
                </a:lnTo>
                <a:lnTo>
                  <a:pt x="247" y="17209"/>
                </a:lnTo>
                <a:lnTo>
                  <a:pt x="4553" y="11231"/>
                </a:lnTo>
                <a:lnTo>
                  <a:pt x="6578" y="5736"/>
                </a:lnTo>
                <a:lnTo>
                  <a:pt x="8858" y="2630"/>
                </a:lnTo>
                <a:lnTo>
                  <a:pt x="8098" y="0"/>
                </a:lnTo>
                <a:close/>
              </a:path>
            </a:pathLst>
          </a:custGeom>
          <a:solidFill>
            <a:srgbClr val="D1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734628" y="186608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5313" y="0"/>
                </a:moveTo>
                <a:lnTo>
                  <a:pt x="0" y="15063"/>
                </a:lnTo>
                <a:lnTo>
                  <a:pt x="13156" y="20082"/>
                </a:lnTo>
                <a:lnTo>
                  <a:pt x="19742" y="3824"/>
                </a:lnTo>
                <a:lnTo>
                  <a:pt x="5313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736652" y="1860587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60" h="10160">
                <a:moveTo>
                  <a:pt x="8354" y="0"/>
                </a:moveTo>
                <a:lnTo>
                  <a:pt x="3793" y="2146"/>
                </a:lnTo>
                <a:lnTo>
                  <a:pt x="0" y="3824"/>
                </a:lnTo>
                <a:lnTo>
                  <a:pt x="760" y="9561"/>
                </a:lnTo>
                <a:lnTo>
                  <a:pt x="760" y="10037"/>
                </a:lnTo>
                <a:lnTo>
                  <a:pt x="2528" y="9803"/>
                </a:lnTo>
                <a:lnTo>
                  <a:pt x="2314" y="8600"/>
                </a:lnTo>
                <a:lnTo>
                  <a:pt x="2272" y="4542"/>
                </a:lnTo>
                <a:lnTo>
                  <a:pt x="4553" y="3582"/>
                </a:lnTo>
                <a:lnTo>
                  <a:pt x="8354" y="1912"/>
                </a:lnTo>
                <a:lnTo>
                  <a:pt x="11506" y="1912"/>
                </a:lnTo>
                <a:lnTo>
                  <a:pt x="8354" y="0"/>
                </a:lnTo>
                <a:close/>
              </a:path>
              <a:path w="22860" h="10160">
                <a:moveTo>
                  <a:pt x="11506" y="1912"/>
                </a:moveTo>
                <a:lnTo>
                  <a:pt x="8354" y="1912"/>
                </a:lnTo>
                <a:lnTo>
                  <a:pt x="19486" y="8600"/>
                </a:lnTo>
                <a:lnTo>
                  <a:pt x="22775" y="7406"/>
                </a:lnTo>
                <a:lnTo>
                  <a:pt x="22607" y="6930"/>
                </a:lnTo>
                <a:lnTo>
                  <a:pt x="19486" y="6930"/>
                </a:lnTo>
                <a:lnTo>
                  <a:pt x="17461" y="5494"/>
                </a:lnTo>
                <a:lnTo>
                  <a:pt x="14933" y="4058"/>
                </a:lnTo>
                <a:lnTo>
                  <a:pt x="11506" y="1912"/>
                </a:lnTo>
                <a:close/>
              </a:path>
              <a:path w="22860" h="10160">
                <a:moveTo>
                  <a:pt x="22271" y="5978"/>
                </a:moveTo>
                <a:lnTo>
                  <a:pt x="19486" y="6930"/>
                </a:lnTo>
                <a:lnTo>
                  <a:pt x="22607" y="6930"/>
                </a:lnTo>
                <a:lnTo>
                  <a:pt x="22271" y="5978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752346" y="1868954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4">
                <a:moveTo>
                  <a:pt x="5313" y="0"/>
                </a:moveTo>
                <a:lnTo>
                  <a:pt x="4297" y="1194"/>
                </a:lnTo>
                <a:lnTo>
                  <a:pt x="1008" y="2388"/>
                </a:lnTo>
                <a:lnTo>
                  <a:pt x="0" y="2864"/>
                </a:lnTo>
                <a:lnTo>
                  <a:pt x="504" y="4300"/>
                </a:lnTo>
                <a:lnTo>
                  <a:pt x="1008" y="4300"/>
                </a:lnTo>
                <a:lnTo>
                  <a:pt x="5057" y="2864"/>
                </a:lnTo>
                <a:lnTo>
                  <a:pt x="6578" y="952"/>
                </a:lnTo>
                <a:lnTo>
                  <a:pt x="5313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738173" y="1871342"/>
            <a:ext cx="4445" cy="6985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2528" y="0"/>
                </a:moveTo>
                <a:lnTo>
                  <a:pt x="0" y="5018"/>
                </a:lnTo>
                <a:lnTo>
                  <a:pt x="2272" y="6930"/>
                </a:lnTo>
                <a:lnTo>
                  <a:pt x="4297" y="476"/>
                </a:lnTo>
                <a:lnTo>
                  <a:pt x="2528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744247" y="2031758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80" h="7619">
                <a:moveTo>
                  <a:pt x="12908" y="0"/>
                </a:moveTo>
                <a:lnTo>
                  <a:pt x="0" y="5970"/>
                </a:lnTo>
                <a:lnTo>
                  <a:pt x="7338" y="7164"/>
                </a:lnTo>
                <a:lnTo>
                  <a:pt x="17461" y="5494"/>
                </a:lnTo>
                <a:lnTo>
                  <a:pt x="17461" y="2146"/>
                </a:lnTo>
                <a:lnTo>
                  <a:pt x="12908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691845" y="1882340"/>
            <a:ext cx="22860" cy="52069"/>
          </a:xfrm>
          <a:custGeom>
            <a:avLst/>
            <a:gdLst/>
            <a:ahLst/>
            <a:cxnLst/>
            <a:rect l="l" t="t" r="r" b="b"/>
            <a:pathLst>
              <a:path w="22860" h="52069">
                <a:moveTo>
                  <a:pt x="22783" y="0"/>
                </a:moveTo>
                <a:lnTo>
                  <a:pt x="0" y="47813"/>
                </a:lnTo>
                <a:lnTo>
                  <a:pt x="3289" y="51637"/>
                </a:lnTo>
                <a:lnTo>
                  <a:pt x="22279" y="34903"/>
                </a:lnTo>
                <a:lnTo>
                  <a:pt x="22783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561745" y="1804641"/>
            <a:ext cx="169545" cy="163195"/>
          </a:xfrm>
          <a:custGeom>
            <a:avLst/>
            <a:gdLst/>
            <a:ahLst/>
            <a:cxnLst/>
            <a:rect l="l" t="t" r="r" b="b"/>
            <a:pathLst>
              <a:path w="169544" h="163194">
                <a:moveTo>
                  <a:pt x="111228" y="137703"/>
                </a:moveTo>
                <a:lnTo>
                  <a:pt x="83276" y="137703"/>
                </a:lnTo>
                <a:lnTo>
                  <a:pt x="89094" y="163046"/>
                </a:lnTo>
                <a:lnTo>
                  <a:pt x="115927" y="157309"/>
                </a:lnTo>
                <a:lnTo>
                  <a:pt x="111228" y="137703"/>
                </a:lnTo>
                <a:close/>
              </a:path>
              <a:path w="169544" h="163194">
                <a:moveTo>
                  <a:pt x="164738" y="126472"/>
                </a:moveTo>
                <a:lnTo>
                  <a:pt x="136686" y="126472"/>
                </a:lnTo>
                <a:lnTo>
                  <a:pt x="142760" y="151806"/>
                </a:lnTo>
                <a:lnTo>
                  <a:pt x="169337" y="146070"/>
                </a:lnTo>
                <a:lnTo>
                  <a:pt x="164738" y="126472"/>
                </a:lnTo>
                <a:close/>
              </a:path>
              <a:path w="169544" h="163194">
                <a:moveTo>
                  <a:pt x="156828" y="92762"/>
                </a:moveTo>
                <a:lnTo>
                  <a:pt x="44542" y="92762"/>
                </a:lnTo>
                <a:lnTo>
                  <a:pt x="50368" y="118097"/>
                </a:lnTo>
                <a:lnTo>
                  <a:pt x="23792" y="123599"/>
                </a:lnTo>
                <a:lnTo>
                  <a:pt x="29609" y="148942"/>
                </a:lnTo>
                <a:lnTo>
                  <a:pt x="83276" y="137703"/>
                </a:lnTo>
                <a:lnTo>
                  <a:pt x="111228" y="137703"/>
                </a:lnTo>
                <a:lnTo>
                  <a:pt x="109853" y="131966"/>
                </a:lnTo>
                <a:lnTo>
                  <a:pt x="136686" y="126472"/>
                </a:lnTo>
                <a:lnTo>
                  <a:pt x="164738" y="126472"/>
                </a:lnTo>
                <a:lnTo>
                  <a:pt x="156828" y="92762"/>
                </a:lnTo>
                <a:close/>
              </a:path>
              <a:path w="169544" h="163194">
                <a:moveTo>
                  <a:pt x="144992" y="42318"/>
                </a:moveTo>
                <a:lnTo>
                  <a:pt x="32651" y="42318"/>
                </a:lnTo>
                <a:lnTo>
                  <a:pt x="38468" y="67419"/>
                </a:lnTo>
                <a:lnTo>
                  <a:pt x="11891" y="73156"/>
                </a:lnTo>
                <a:lnTo>
                  <a:pt x="17717" y="98499"/>
                </a:lnTo>
                <a:lnTo>
                  <a:pt x="44542" y="92762"/>
                </a:lnTo>
                <a:lnTo>
                  <a:pt x="156828" y="92762"/>
                </a:lnTo>
                <a:lnTo>
                  <a:pt x="144992" y="42318"/>
                </a:lnTo>
                <a:close/>
              </a:path>
              <a:path w="169544" h="163194">
                <a:moveTo>
                  <a:pt x="53410" y="11239"/>
                </a:moveTo>
                <a:lnTo>
                  <a:pt x="0" y="22712"/>
                </a:lnTo>
                <a:lnTo>
                  <a:pt x="5817" y="47813"/>
                </a:lnTo>
                <a:lnTo>
                  <a:pt x="32651" y="42318"/>
                </a:lnTo>
                <a:lnTo>
                  <a:pt x="144992" y="42318"/>
                </a:lnTo>
                <a:lnTo>
                  <a:pt x="143645" y="36582"/>
                </a:lnTo>
                <a:lnTo>
                  <a:pt x="59484" y="36582"/>
                </a:lnTo>
                <a:lnTo>
                  <a:pt x="53410" y="11239"/>
                </a:lnTo>
                <a:close/>
              </a:path>
              <a:path w="169544" h="163194">
                <a:moveTo>
                  <a:pt x="107068" y="0"/>
                </a:moveTo>
                <a:lnTo>
                  <a:pt x="80235" y="5744"/>
                </a:lnTo>
                <a:lnTo>
                  <a:pt x="86061" y="31079"/>
                </a:lnTo>
                <a:lnTo>
                  <a:pt x="59484" y="36582"/>
                </a:lnTo>
                <a:lnTo>
                  <a:pt x="143645" y="36582"/>
                </a:lnTo>
                <a:lnTo>
                  <a:pt x="141008" y="25342"/>
                </a:lnTo>
                <a:lnTo>
                  <a:pt x="112886" y="25342"/>
                </a:lnTo>
                <a:lnTo>
                  <a:pt x="107068" y="0"/>
                </a:lnTo>
                <a:close/>
              </a:path>
              <a:path w="169544" h="163194">
                <a:moveTo>
                  <a:pt x="139719" y="19848"/>
                </a:moveTo>
                <a:lnTo>
                  <a:pt x="112886" y="25342"/>
                </a:lnTo>
                <a:lnTo>
                  <a:pt x="141008" y="25342"/>
                </a:lnTo>
                <a:lnTo>
                  <a:pt x="139719" y="19848"/>
                </a:lnTo>
                <a:close/>
              </a:path>
            </a:pathLst>
          </a:custGeom>
          <a:solidFill>
            <a:srgbClr val="9E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584520" y="1944975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801" y="0"/>
                </a:moveTo>
                <a:lnTo>
                  <a:pt x="760" y="4300"/>
                </a:lnTo>
                <a:lnTo>
                  <a:pt x="0" y="10521"/>
                </a:lnTo>
                <a:lnTo>
                  <a:pt x="5322" y="11473"/>
                </a:lnTo>
                <a:lnTo>
                  <a:pt x="9875" y="7172"/>
                </a:lnTo>
                <a:lnTo>
                  <a:pt x="12908" y="2630"/>
                </a:lnTo>
                <a:lnTo>
                  <a:pt x="3801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637683" y="2161329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5" h="6985">
                <a:moveTo>
                  <a:pt x="4553" y="0"/>
                </a:moveTo>
                <a:lnTo>
                  <a:pt x="0" y="1670"/>
                </a:lnTo>
                <a:lnTo>
                  <a:pt x="0" y="6454"/>
                </a:lnTo>
                <a:lnTo>
                  <a:pt x="11643" y="6454"/>
                </a:lnTo>
                <a:lnTo>
                  <a:pt x="19486" y="5978"/>
                </a:lnTo>
                <a:lnTo>
                  <a:pt x="4553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591107" y="2162281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19">
                <a:moveTo>
                  <a:pt x="6321" y="0"/>
                </a:moveTo>
                <a:lnTo>
                  <a:pt x="1264" y="960"/>
                </a:lnTo>
                <a:lnTo>
                  <a:pt x="0" y="7172"/>
                </a:lnTo>
                <a:lnTo>
                  <a:pt x="13156" y="6220"/>
                </a:lnTo>
                <a:lnTo>
                  <a:pt x="19486" y="5260"/>
                </a:lnTo>
                <a:lnTo>
                  <a:pt x="6321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595660" y="1968881"/>
            <a:ext cx="26670" cy="27940"/>
          </a:xfrm>
          <a:custGeom>
            <a:avLst/>
            <a:gdLst/>
            <a:ahLst/>
            <a:cxnLst/>
            <a:rect l="l" t="t" r="r" b="b"/>
            <a:pathLst>
              <a:path w="26669" h="27939">
                <a:moveTo>
                  <a:pt x="20759" y="5978"/>
                </a:moveTo>
                <a:lnTo>
                  <a:pt x="5313" y="10037"/>
                </a:lnTo>
                <a:lnTo>
                  <a:pt x="11900" y="27489"/>
                </a:lnTo>
                <a:lnTo>
                  <a:pt x="26329" y="22236"/>
                </a:lnTo>
                <a:lnTo>
                  <a:pt x="22527" y="10755"/>
                </a:lnTo>
                <a:lnTo>
                  <a:pt x="23544" y="10755"/>
                </a:lnTo>
                <a:lnTo>
                  <a:pt x="23602" y="10037"/>
                </a:lnTo>
                <a:lnTo>
                  <a:pt x="23747" y="8842"/>
                </a:lnTo>
                <a:lnTo>
                  <a:pt x="21767" y="8842"/>
                </a:lnTo>
                <a:lnTo>
                  <a:pt x="20759" y="5978"/>
                </a:lnTo>
                <a:close/>
              </a:path>
              <a:path w="26669" h="27939">
                <a:moveTo>
                  <a:pt x="760" y="6212"/>
                </a:moveTo>
                <a:lnTo>
                  <a:pt x="0" y="7890"/>
                </a:lnTo>
                <a:lnTo>
                  <a:pt x="3545" y="9085"/>
                </a:lnTo>
                <a:lnTo>
                  <a:pt x="6578" y="7414"/>
                </a:lnTo>
                <a:lnTo>
                  <a:pt x="6979" y="7172"/>
                </a:lnTo>
                <a:lnTo>
                  <a:pt x="3289" y="7172"/>
                </a:lnTo>
                <a:lnTo>
                  <a:pt x="760" y="6212"/>
                </a:lnTo>
                <a:close/>
              </a:path>
              <a:path w="26669" h="27939">
                <a:moveTo>
                  <a:pt x="19632" y="2154"/>
                </a:moveTo>
                <a:lnTo>
                  <a:pt x="15693" y="2154"/>
                </a:lnTo>
                <a:lnTo>
                  <a:pt x="21263" y="4784"/>
                </a:lnTo>
                <a:lnTo>
                  <a:pt x="21767" y="6930"/>
                </a:lnTo>
                <a:lnTo>
                  <a:pt x="21767" y="8842"/>
                </a:lnTo>
                <a:lnTo>
                  <a:pt x="23747" y="8842"/>
                </a:lnTo>
                <a:lnTo>
                  <a:pt x="24296" y="4300"/>
                </a:lnTo>
                <a:lnTo>
                  <a:pt x="20502" y="2630"/>
                </a:lnTo>
                <a:lnTo>
                  <a:pt x="19632" y="2154"/>
                </a:lnTo>
                <a:close/>
              </a:path>
              <a:path w="26669" h="27939">
                <a:moveTo>
                  <a:pt x="15693" y="0"/>
                </a:moveTo>
                <a:lnTo>
                  <a:pt x="11900" y="2388"/>
                </a:lnTo>
                <a:lnTo>
                  <a:pt x="8602" y="4300"/>
                </a:lnTo>
                <a:lnTo>
                  <a:pt x="5826" y="5978"/>
                </a:lnTo>
                <a:lnTo>
                  <a:pt x="3289" y="7172"/>
                </a:lnTo>
                <a:lnTo>
                  <a:pt x="6979" y="7172"/>
                </a:lnTo>
                <a:lnTo>
                  <a:pt x="9363" y="5736"/>
                </a:lnTo>
                <a:lnTo>
                  <a:pt x="12660" y="3824"/>
                </a:lnTo>
                <a:lnTo>
                  <a:pt x="15693" y="2154"/>
                </a:lnTo>
                <a:lnTo>
                  <a:pt x="19632" y="2154"/>
                </a:lnTo>
                <a:lnTo>
                  <a:pt x="15693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596164" y="1977724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80">
                <a:moveTo>
                  <a:pt x="1264" y="0"/>
                </a:moveTo>
                <a:lnTo>
                  <a:pt x="0" y="1194"/>
                </a:lnTo>
                <a:lnTo>
                  <a:pt x="1520" y="2872"/>
                </a:lnTo>
                <a:lnTo>
                  <a:pt x="5826" y="4542"/>
                </a:lnTo>
                <a:lnTo>
                  <a:pt x="6330" y="4784"/>
                </a:lnTo>
                <a:lnTo>
                  <a:pt x="6834" y="3106"/>
                </a:lnTo>
                <a:lnTo>
                  <a:pt x="5826" y="2630"/>
                </a:lnTo>
                <a:lnTo>
                  <a:pt x="2537" y="1436"/>
                </a:lnTo>
                <a:lnTo>
                  <a:pt x="1264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606288" y="1920350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3801" y="0"/>
                </a:moveTo>
                <a:lnTo>
                  <a:pt x="0" y="8132"/>
                </a:lnTo>
                <a:lnTo>
                  <a:pt x="5569" y="8842"/>
                </a:lnTo>
                <a:lnTo>
                  <a:pt x="11900" y="8366"/>
                </a:lnTo>
                <a:lnTo>
                  <a:pt x="14685" y="3824"/>
                </a:lnTo>
                <a:lnTo>
                  <a:pt x="9115" y="476"/>
                </a:lnTo>
                <a:lnTo>
                  <a:pt x="3801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579206" y="1924892"/>
            <a:ext cx="73660" cy="236220"/>
          </a:xfrm>
          <a:custGeom>
            <a:avLst/>
            <a:gdLst/>
            <a:ahLst/>
            <a:cxnLst/>
            <a:rect l="l" t="t" r="r" b="b"/>
            <a:pathLst>
              <a:path w="73660" h="236219">
                <a:moveTo>
                  <a:pt x="67261" y="147022"/>
                </a:moveTo>
                <a:lnTo>
                  <a:pt x="45311" y="147022"/>
                </a:lnTo>
                <a:lnTo>
                  <a:pt x="56955" y="180732"/>
                </a:lnTo>
                <a:lnTo>
                  <a:pt x="58219" y="235718"/>
                </a:lnTo>
                <a:lnTo>
                  <a:pt x="62012" y="235242"/>
                </a:lnTo>
                <a:lnTo>
                  <a:pt x="73656" y="174277"/>
                </a:lnTo>
                <a:lnTo>
                  <a:pt x="67261" y="147022"/>
                </a:lnTo>
                <a:close/>
              </a:path>
              <a:path w="73660" h="236219">
                <a:moveTo>
                  <a:pt x="11139" y="32991"/>
                </a:moveTo>
                <a:lnTo>
                  <a:pt x="6074" y="33709"/>
                </a:lnTo>
                <a:lnTo>
                  <a:pt x="0" y="77456"/>
                </a:lnTo>
                <a:lnTo>
                  <a:pt x="15693" y="93956"/>
                </a:lnTo>
                <a:lnTo>
                  <a:pt x="21007" y="134597"/>
                </a:lnTo>
                <a:lnTo>
                  <a:pt x="22783" y="173325"/>
                </a:lnTo>
                <a:lnTo>
                  <a:pt x="13412" y="235242"/>
                </a:lnTo>
                <a:lnTo>
                  <a:pt x="19494" y="234758"/>
                </a:lnTo>
                <a:lnTo>
                  <a:pt x="32146" y="187662"/>
                </a:lnTo>
                <a:lnTo>
                  <a:pt x="45311" y="147022"/>
                </a:lnTo>
                <a:lnTo>
                  <a:pt x="67261" y="147022"/>
                </a:lnTo>
                <a:lnTo>
                  <a:pt x="62269" y="125745"/>
                </a:lnTo>
                <a:lnTo>
                  <a:pt x="57963" y="88211"/>
                </a:lnTo>
                <a:lnTo>
                  <a:pt x="58608" y="71001"/>
                </a:lnTo>
                <a:lnTo>
                  <a:pt x="11387" y="71001"/>
                </a:lnTo>
                <a:lnTo>
                  <a:pt x="11139" y="32991"/>
                </a:lnTo>
                <a:close/>
              </a:path>
              <a:path w="73660" h="236219">
                <a:moveTo>
                  <a:pt x="43534" y="0"/>
                </a:moveTo>
                <a:lnTo>
                  <a:pt x="40749" y="5018"/>
                </a:lnTo>
                <a:lnTo>
                  <a:pt x="46575" y="34661"/>
                </a:lnTo>
                <a:lnTo>
                  <a:pt x="42022" y="58568"/>
                </a:lnTo>
                <a:lnTo>
                  <a:pt x="24304" y="65983"/>
                </a:lnTo>
                <a:lnTo>
                  <a:pt x="11387" y="71001"/>
                </a:lnTo>
                <a:lnTo>
                  <a:pt x="58608" y="71001"/>
                </a:lnTo>
                <a:lnTo>
                  <a:pt x="59988" y="34185"/>
                </a:lnTo>
                <a:lnTo>
                  <a:pt x="43534" y="0"/>
                </a:lnTo>
                <a:close/>
              </a:path>
            </a:pathLst>
          </a:custGeom>
          <a:solidFill>
            <a:srgbClr val="0041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611353" y="2060442"/>
            <a:ext cx="25400" cy="52705"/>
          </a:xfrm>
          <a:custGeom>
            <a:avLst/>
            <a:gdLst/>
            <a:ahLst/>
            <a:cxnLst/>
            <a:rect l="l" t="t" r="r" b="b"/>
            <a:pathLst>
              <a:path w="25400" h="52705">
                <a:moveTo>
                  <a:pt x="10123" y="0"/>
                </a:moveTo>
                <a:lnTo>
                  <a:pt x="0" y="52113"/>
                </a:lnTo>
                <a:lnTo>
                  <a:pt x="13164" y="11473"/>
                </a:lnTo>
                <a:lnTo>
                  <a:pt x="13852" y="11473"/>
                </a:lnTo>
                <a:lnTo>
                  <a:pt x="10123" y="0"/>
                </a:lnTo>
                <a:close/>
              </a:path>
              <a:path w="25400" h="52705">
                <a:moveTo>
                  <a:pt x="13852" y="11473"/>
                </a:moveTo>
                <a:lnTo>
                  <a:pt x="13164" y="11473"/>
                </a:lnTo>
                <a:lnTo>
                  <a:pt x="24808" y="45183"/>
                </a:lnTo>
                <a:lnTo>
                  <a:pt x="13852" y="11473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636410" y="1959078"/>
            <a:ext cx="3175" cy="54610"/>
          </a:xfrm>
          <a:custGeom>
            <a:avLst/>
            <a:gdLst/>
            <a:ahLst/>
            <a:cxnLst/>
            <a:rect l="l" t="t" r="r" b="b"/>
            <a:pathLst>
              <a:path w="3175" h="54610">
                <a:moveTo>
                  <a:pt x="2784" y="0"/>
                </a:moveTo>
                <a:lnTo>
                  <a:pt x="0" y="48531"/>
                </a:lnTo>
                <a:lnTo>
                  <a:pt x="760" y="54025"/>
                </a:lnTo>
                <a:lnTo>
                  <a:pt x="2784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579206" y="1957884"/>
            <a:ext cx="15875" cy="62230"/>
          </a:xfrm>
          <a:custGeom>
            <a:avLst/>
            <a:gdLst/>
            <a:ahLst/>
            <a:cxnLst/>
            <a:rect l="l" t="t" r="r" b="b"/>
            <a:pathLst>
              <a:path w="15875" h="62230">
                <a:moveTo>
                  <a:pt x="11139" y="0"/>
                </a:moveTo>
                <a:lnTo>
                  <a:pt x="6074" y="718"/>
                </a:lnTo>
                <a:lnTo>
                  <a:pt x="0" y="44464"/>
                </a:lnTo>
                <a:lnTo>
                  <a:pt x="15693" y="61674"/>
                </a:lnTo>
                <a:lnTo>
                  <a:pt x="11387" y="38010"/>
                </a:lnTo>
                <a:lnTo>
                  <a:pt x="11139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598701" y="2110409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30">
                <a:moveTo>
                  <a:pt x="8098" y="0"/>
                </a:moveTo>
                <a:lnTo>
                  <a:pt x="0" y="49241"/>
                </a:lnTo>
                <a:lnTo>
                  <a:pt x="12652" y="2146"/>
                </a:lnTo>
                <a:lnTo>
                  <a:pt x="8098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693109" y="1927047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30" h="8889">
                <a:moveTo>
                  <a:pt x="0" y="0"/>
                </a:moveTo>
                <a:lnTo>
                  <a:pt x="1016" y="7648"/>
                </a:lnTo>
                <a:lnTo>
                  <a:pt x="5569" y="8366"/>
                </a:lnTo>
                <a:lnTo>
                  <a:pt x="10892" y="6930"/>
                </a:lnTo>
                <a:lnTo>
                  <a:pt x="9875" y="2630"/>
                </a:lnTo>
                <a:lnTo>
                  <a:pt x="4561" y="718"/>
                </a:lnTo>
                <a:lnTo>
                  <a:pt x="0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708051" y="1884494"/>
            <a:ext cx="64135" cy="49530"/>
          </a:xfrm>
          <a:custGeom>
            <a:avLst/>
            <a:gdLst/>
            <a:ahLst/>
            <a:cxnLst/>
            <a:rect l="l" t="t" r="r" b="b"/>
            <a:pathLst>
              <a:path w="64135" h="49530">
                <a:moveTo>
                  <a:pt x="63781" y="0"/>
                </a:moveTo>
                <a:lnTo>
                  <a:pt x="25312" y="31555"/>
                </a:lnTo>
                <a:lnTo>
                  <a:pt x="0" y="44698"/>
                </a:lnTo>
                <a:lnTo>
                  <a:pt x="0" y="49483"/>
                </a:lnTo>
                <a:lnTo>
                  <a:pt x="53658" y="39204"/>
                </a:lnTo>
                <a:lnTo>
                  <a:pt x="63781" y="0"/>
                </a:lnTo>
                <a:close/>
              </a:path>
            </a:pathLst>
          </a:custGeom>
          <a:solidFill>
            <a:srgbClr val="0041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342790" y="224524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5826" y="0"/>
                </a:moveTo>
                <a:lnTo>
                  <a:pt x="2024" y="4066"/>
                </a:lnTo>
                <a:lnTo>
                  <a:pt x="0" y="7890"/>
                </a:lnTo>
                <a:lnTo>
                  <a:pt x="7850" y="9561"/>
                </a:lnTo>
                <a:lnTo>
                  <a:pt x="10123" y="5736"/>
                </a:lnTo>
                <a:lnTo>
                  <a:pt x="10379" y="476"/>
                </a:lnTo>
                <a:lnTo>
                  <a:pt x="5826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349881" y="2173996"/>
            <a:ext cx="145415" cy="121920"/>
          </a:xfrm>
          <a:custGeom>
            <a:avLst/>
            <a:gdLst/>
            <a:ahLst/>
            <a:cxnLst/>
            <a:rect l="l" t="t" r="r" b="b"/>
            <a:pathLst>
              <a:path w="145415" h="121919">
                <a:moveTo>
                  <a:pt x="102067" y="73156"/>
                </a:moveTo>
                <a:lnTo>
                  <a:pt x="77450" y="73156"/>
                </a:lnTo>
                <a:lnTo>
                  <a:pt x="94663" y="121921"/>
                </a:lnTo>
                <a:lnTo>
                  <a:pt x="144785" y="112836"/>
                </a:lnTo>
                <a:lnTo>
                  <a:pt x="145289" y="108294"/>
                </a:lnTo>
                <a:lnTo>
                  <a:pt x="104787" y="104953"/>
                </a:lnTo>
                <a:lnTo>
                  <a:pt x="102067" y="73156"/>
                </a:lnTo>
                <a:close/>
              </a:path>
              <a:path w="145415" h="121919">
                <a:moveTo>
                  <a:pt x="86608" y="36098"/>
                </a:moveTo>
                <a:lnTo>
                  <a:pt x="37460" y="36098"/>
                </a:lnTo>
                <a:lnTo>
                  <a:pt x="56699" y="58810"/>
                </a:lnTo>
                <a:lnTo>
                  <a:pt x="22527" y="78174"/>
                </a:lnTo>
                <a:lnTo>
                  <a:pt x="51633" y="115950"/>
                </a:lnTo>
                <a:lnTo>
                  <a:pt x="54922" y="114748"/>
                </a:lnTo>
                <a:lnTo>
                  <a:pt x="45815" y="84153"/>
                </a:lnTo>
                <a:lnTo>
                  <a:pt x="77450" y="73156"/>
                </a:lnTo>
                <a:lnTo>
                  <a:pt x="102067" y="73156"/>
                </a:lnTo>
                <a:lnTo>
                  <a:pt x="100737" y="57616"/>
                </a:lnTo>
                <a:lnTo>
                  <a:pt x="86608" y="36098"/>
                </a:lnTo>
                <a:close/>
              </a:path>
              <a:path w="145415" h="121919">
                <a:moveTo>
                  <a:pt x="57707" y="0"/>
                </a:moveTo>
                <a:lnTo>
                  <a:pt x="30874" y="13869"/>
                </a:lnTo>
                <a:lnTo>
                  <a:pt x="0" y="69089"/>
                </a:lnTo>
                <a:lnTo>
                  <a:pt x="2784" y="70767"/>
                </a:lnTo>
                <a:lnTo>
                  <a:pt x="37460" y="36098"/>
                </a:lnTo>
                <a:lnTo>
                  <a:pt x="86608" y="36098"/>
                </a:lnTo>
                <a:lnTo>
                  <a:pt x="68086" y="7890"/>
                </a:lnTo>
                <a:lnTo>
                  <a:pt x="57707" y="0"/>
                </a:lnTo>
                <a:close/>
              </a:path>
            </a:pathLst>
          </a:custGeom>
          <a:solidFill>
            <a:srgbClr val="0041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494410" y="2284444"/>
            <a:ext cx="8890" cy="12700"/>
          </a:xfrm>
          <a:custGeom>
            <a:avLst/>
            <a:gdLst/>
            <a:ahLst/>
            <a:cxnLst/>
            <a:rect l="l" t="t" r="r" b="b"/>
            <a:pathLst>
              <a:path w="8890" h="12700">
                <a:moveTo>
                  <a:pt x="4049" y="0"/>
                </a:moveTo>
                <a:lnTo>
                  <a:pt x="1016" y="3106"/>
                </a:lnTo>
                <a:lnTo>
                  <a:pt x="2784" y="7890"/>
                </a:lnTo>
                <a:lnTo>
                  <a:pt x="0" y="12191"/>
                </a:lnTo>
                <a:lnTo>
                  <a:pt x="6074" y="12191"/>
                </a:lnTo>
                <a:lnTo>
                  <a:pt x="8858" y="2154"/>
                </a:lnTo>
                <a:lnTo>
                  <a:pt x="4049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393415" y="2190730"/>
            <a:ext cx="61594" cy="88900"/>
          </a:xfrm>
          <a:custGeom>
            <a:avLst/>
            <a:gdLst/>
            <a:ahLst/>
            <a:cxnLst/>
            <a:rect l="l" t="t" r="r" b="b"/>
            <a:pathLst>
              <a:path w="61594" h="88900">
                <a:moveTo>
                  <a:pt x="36776" y="10045"/>
                </a:moveTo>
                <a:lnTo>
                  <a:pt x="27841" y="10045"/>
                </a:lnTo>
                <a:lnTo>
                  <a:pt x="55682" y="40164"/>
                </a:lnTo>
                <a:lnTo>
                  <a:pt x="53914" y="40882"/>
                </a:lnTo>
                <a:lnTo>
                  <a:pt x="58723" y="88695"/>
                </a:lnTo>
                <a:lnTo>
                  <a:pt x="61252" y="88219"/>
                </a:lnTo>
                <a:lnTo>
                  <a:pt x="57203" y="40882"/>
                </a:lnTo>
                <a:lnTo>
                  <a:pt x="36776" y="10045"/>
                </a:lnTo>
                <a:close/>
              </a:path>
              <a:path w="61594" h="88900">
                <a:moveTo>
                  <a:pt x="30122" y="0"/>
                </a:moveTo>
                <a:lnTo>
                  <a:pt x="0" y="26536"/>
                </a:lnTo>
                <a:lnTo>
                  <a:pt x="2784" y="27012"/>
                </a:lnTo>
                <a:lnTo>
                  <a:pt x="27841" y="10045"/>
                </a:lnTo>
                <a:lnTo>
                  <a:pt x="36776" y="10045"/>
                </a:lnTo>
                <a:lnTo>
                  <a:pt x="30122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393672" y="2244522"/>
            <a:ext cx="33655" cy="44450"/>
          </a:xfrm>
          <a:custGeom>
            <a:avLst/>
            <a:gdLst/>
            <a:ahLst/>
            <a:cxnLst/>
            <a:rect l="l" t="t" r="r" b="b"/>
            <a:pathLst>
              <a:path w="33655" h="44450">
                <a:moveTo>
                  <a:pt x="30122" y="0"/>
                </a:moveTo>
                <a:lnTo>
                  <a:pt x="0" y="12667"/>
                </a:lnTo>
                <a:lnTo>
                  <a:pt x="11131" y="44222"/>
                </a:lnTo>
                <a:lnTo>
                  <a:pt x="2024" y="13627"/>
                </a:lnTo>
                <a:lnTo>
                  <a:pt x="33659" y="2630"/>
                </a:lnTo>
                <a:lnTo>
                  <a:pt x="30122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352666" y="2202921"/>
            <a:ext cx="34925" cy="41910"/>
          </a:xfrm>
          <a:custGeom>
            <a:avLst/>
            <a:gdLst/>
            <a:ahLst/>
            <a:cxnLst/>
            <a:rect l="l" t="t" r="r" b="b"/>
            <a:pathLst>
              <a:path w="34925" h="41910">
                <a:moveTo>
                  <a:pt x="24296" y="0"/>
                </a:moveTo>
                <a:lnTo>
                  <a:pt x="0" y="41842"/>
                </a:lnTo>
                <a:lnTo>
                  <a:pt x="34675" y="9327"/>
                </a:lnTo>
                <a:lnTo>
                  <a:pt x="31890" y="6220"/>
                </a:lnTo>
                <a:lnTo>
                  <a:pt x="24296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384300" y="2189302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0" y="0"/>
                </a:moveTo>
                <a:lnTo>
                  <a:pt x="2024" y="11707"/>
                </a:lnTo>
                <a:lnTo>
                  <a:pt x="11900" y="18880"/>
                </a:lnTo>
                <a:lnTo>
                  <a:pt x="8354" y="14579"/>
                </a:lnTo>
                <a:lnTo>
                  <a:pt x="0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384300" y="2189302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5">
                <a:moveTo>
                  <a:pt x="0" y="0"/>
                </a:moveTo>
                <a:lnTo>
                  <a:pt x="256" y="3106"/>
                </a:lnTo>
                <a:lnTo>
                  <a:pt x="1776" y="4776"/>
                </a:lnTo>
                <a:lnTo>
                  <a:pt x="3545" y="11231"/>
                </a:lnTo>
                <a:lnTo>
                  <a:pt x="8354" y="14579"/>
                </a:lnTo>
                <a:lnTo>
                  <a:pt x="6074" y="8600"/>
                </a:lnTo>
                <a:lnTo>
                  <a:pt x="3289" y="4058"/>
                </a:lnTo>
                <a:lnTo>
                  <a:pt x="2537" y="952"/>
                </a:lnTo>
                <a:lnTo>
                  <a:pt x="0" y="0"/>
                </a:lnTo>
                <a:close/>
              </a:path>
            </a:pathLst>
          </a:custGeom>
          <a:solidFill>
            <a:srgbClr val="D1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368863" y="2173996"/>
            <a:ext cx="20320" cy="19050"/>
          </a:xfrm>
          <a:custGeom>
            <a:avLst/>
            <a:gdLst/>
            <a:ahLst/>
            <a:cxnLst/>
            <a:rect l="l" t="t" r="r" b="b"/>
            <a:pathLst>
              <a:path w="20319" h="19050">
                <a:moveTo>
                  <a:pt x="7594" y="0"/>
                </a:moveTo>
                <a:lnTo>
                  <a:pt x="0" y="10279"/>
                </a:lnTo>
                <a:lnTo>
                  <a:pt x="11643" y="18888"/>
                </a:lnTo>
                <a:lnTo>
                  <a:pt x="19998" y="9803"/>
                </a:lnTo>
                <a:lnTo>
                  <a:pt x="7594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365318" y="2169454"/>
            <a:ext cx="11430" cy="18415"/>
          </a:xfrm>
          <a:custGeom>
            <a:avLst/>
            <a:gdLst/>
            <a:ahLst/>
            <a:cxnLst/>
            <a:rect l="l" t="t" r="r" b="b"/>
            <a:pathLst>
              <a:path w="11430" h="18414">
                <a:moveTo>
                  <a:pt x="10883" y="0"/>
                </a:moveTo>
                <a:lnTo>
                  <a:pt x="9363" y="0"/>
                </a:lnTo>
                <a:lnTo>
                  <a:pt x="9363" y="2396"/>
                </a:lnTo>
                <a:lnTo>
                  <a:pt x="7594" y="3590"/>
                </a:lnTo>
                <a:lnTo>
                  <a:pt x="5569" y="5260"/>
                </a:lnTo>
                <a:lnTo>
                  <a:pt x="3041" y="7172"/>
                </a:lnTo>
                <a:lnTo>
                  <a:pt x="0" y="9327"/>
                </a:lnTo>
                <a:lnTo>
                  <a:pt x="760" y="13627"/>
                </a:lnTo>
                <a:lnTo>
                  <a:pt x="1016" y="16975"/>
                </a:lnTo>
                <a:lnTo>
                  <a:pt x="6330" y="17927"/>
                </a:lnTo>
                <a:lnTo>
                  <a:pt x="6578" y="17927"/>
                </a:lnTo>
                <a:lnTo>
                  <a:pt x="7090" y="16733"/>
                </a:lnTo>
                <a:lnTo>
                  <a:pt x="5826" y="16499"/>
                </a:lnTo>
                <a:lnTo>
                  <a:pt x="2528" y="15305"/>
                </a:lnTo>
                <a:lnTo>
                  <a:pt x="2024" y="13393"/>
                </a:lnTo>
                <a:lnTo>
                  <a:pt x="1520" y="9803"/>
                </a:lnTo>
                <a:lnTo>
                  <a:pt x="4049" y="8132"/>
                </a:lnTo>
                <a:lnTo>
                  <a:pt x="10883" y="3106"/>
                </a:lnTo>
                <a:lnTo>
                  <a:pt x="10883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376458" y="2170414"/>
            <a:ext cx="2540" cy="6350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1264" y="0"/>
                </a:moveTo>
                <a:lnTo>
                  <a:pt x="0" y="718"/>
                </a:lnTo>
                <a:lnTo>
                  <a:pt x="760" y="1912"/>
                </a:lnTo>
                <a:lnTo>
                  <a:pt x="1008" y="4776"/>
                </a:lnTo>
                <a:lnTo>
                  <a:pt x="1008" y="5736"/>
                </a:lnTo>
                <a:lnTo>
                  <a:pt x="2528" y="5736"/>
                </a:lnTo>
                <a:lnTo>
                  <a:pt x="2528" y="1670"/>
                </a:lnTo>
                <a:lnTo>
                  <a:pt x="1264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373673" y="2184041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1008" y="0"/>
                </a:moveTo>
                <a:lnTo>
                  <a:pt x="0" y="1194"/>
                </a:lnTo>
                <a:lnTo>
                  <a:pt x="3793" y="4542"/>
                </a:lnTo>
                <a:lnTo>
                  <a:pt x="6074" y="3340"/>
                </a:lnTo>
                <a:lnTo>
                  <a:pt x="1008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390126" y="2290657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5437" y="0"/>
                </a:moveTo>
                <a:lnTo>
                  <a:pt x="10883" y="1436"/>
                </a:lnTo>
                <a:lnTo>
                  <a:pt x="2784" y="3590"/>
                </a:lnTo>
                <a:lnTo>
                  <a:pt x="0" y="5978"/>
                </a:lnTo>
                <a:lnTo>
                  <a:pt x="17461" y="5978"/>
                </a:lnTo>
                <a:lnTo>
                  <a:pt x="15437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196236" y="2206270"/>
            <a:ext cx="183515" cy="163195"/>
          </a:xfrm>
          <a:custGeom>
            <a:avLst/>
            <a:gdLst/>
            <a:ahLst/>
            <a:cxnLst/>
            <a:rect l="l" t="t" r="r" b="b"/>
            <a:pathLst>
              <a:path w="183515" h="163194">
                <a:moveTo>
                  <a:pt x="108882" y="137227"/>
                </a:moveTo>
                <a:lnTo>
                  <a:pt x="80995" y="137227"/>
                </a:lnTo>
                <a:lnTo>
                  <a:pt x="86309" y="162804"/>
                </a:lnTo>
                <a:lnTo>
                  <a:pt x="113142" y="157543"/>
                </a:lnTo>
                <a:lnTo>
                  <a:pt x="108882" y="137227"/>
                </a:lnTo>
                <a:close/>
              </a:path>
              <a:path w="183515" h="163194">
                <a:moveTo>
                  <a:pt x="162590" y="126948"/>
                </a:moveTo>
                <a:lnTo>
                  <a:pt x="134653" y="126948"/>
                </a:lnTo>
                <a:lnTo>
                  <a:pt x="139975" y="152524"/>
                </a:lnTo>
                <a:lnTo>
                  <a:pt x="167056" y="147264"/>
                </a:lnTo>
                <a:lnTo>
                  <a:pt x="162590" y="126948"/>
                </a:lnTo>
                <a:close/>
              </a:path>
              <a:path w="183515" h="163194">
                <a:moveTo>
                  <a:pt x="181801" y="91560"/>
                </a:moveTo>
                <a:lnTo>
                  <a:pt x="43030" y="91560"/>
                </a:lnTo>
                <a:lnTo>
                  <a:pt x="48592" y="117145"/>
                </a:lnTo>
                <a:lnTo>
                  <a:pt x="21767" y="122163"/>
                </a:lnTo>
                <a:lnTo>
                  <a:pt x="27081" y="147506"/>
                </a:lnTo>
                <a:lnTo>
                  <a:pt x="80995" y="137227"/>
                </a:lnTo>
                <a:lnTo>
                  <a:pt x="108882" y="137227"/>
                </a:lnTo>
                <a:lnTo>
                  <a:pt x="107828" y="132200"/>
                </a:lnTo>
                <a:lnTo>
                  <a:pt x="134653" y="126948"/>
                </a:lnTo>
                <a:lnTo>
                  <a:pt x="162590" y="126948"/>
                </a:lnTo>
                <a:lnTo>
                  <a:pt x="155916" y="96586"/>
                </a:lnTo>
                <a:lnTo>
                  <a:pt x="181801" y="91560"/>
                </a:lnTo>
                <a:close/>
              </a:path>
              <a:path w="183515" h="163194">
                <a:moveTo>
                  <a:pt x="170815" y="40882"/>
                </a:moveTo>
                <a:lnTo>
                  <a:pt x="32138" y="40882"/>
                </a:lnTo>
                <a:lnTo>
                  <a:pt x="37708" y="66225"/>
                </a:lnTo>
                <a:lnTo>
                  <a:pt x="10883" y="71477"/>
                </a:lnTo>
                <a:lnTo>
                  <a:pt x="16197" y="96820"/>
                </a:lnTo>
                <a:lnTo>
                  <a:pt x="43030" y="91560"/>
                </a:lnTo>
                <a:lnTo>
                  <a:pt x="181801" y="91560"/>
                </a:lnTo>
                <a:lnTo>
                  <a:pt x="183006" y="91326"/>
                </a:lnTo>
                <a:lnTo>
                  <a:pt x="178539" y="71001"/>
                </a:lnTo>
                <a:lnTo>
                  <a:pt x="150602" y="71001"/>
                </a:lnTo>
                <a:lnTo>
                  <a:pt x="145032" y="45659"/>
                </a:lnTo>
                <a:lnTo>
                  <a:pt x="170815" y="40882"/>
                </a:lnTo>
                <a:close/>
              </a:path>
              <a:path w="183515" h="163194">
                <a:moveTo>
                  <a:pt x="177436" y="65983"/>
                </a:moveTo>
                <a:lnTo>
                  <a:pt x="150602" y="71001"/>
                </a:lnTo>
                <a:lnTo>
                  <a:pt x="178539" y="71001"/>
                </a:lnTo>
                <a:lnTo>
                  <a:pt x="177436" y="65983"/>
                </a:lnTo>
                <a:close/>
              </a:path>
              <a:path w="183515" h="163194">
                <a:moveTo>
                  <a:pt x="53658" y="10279"/>
                </a:moveTo>
                <a:lnTo>
                  <a:pt x="0" y="20800"/>
                </a:lnTo>
                <a:lnTo>
                  <a:pt x="5313" y="46143"/>
                </a:lnTo>
                <a:lnTo>
                  <a:pt x="32138" y="40882"/>
                </a:lnTo>
                <a:lnTo>
                  <a:pt x="170815" y="40882"/>
                </a:lnTo>
                <a:lnTo>
                  <a:pt x="172122" y="40640"/>
                </a:lnTo>
                <a:lnTo>
                  <a:pt x="171072" y="35864"/>
                </a:lnTo>
                <a:lnTo>
                  <a:pt x="59227" y="35864"/>
                </a:lnTo>
                <a:lnTo>
                  <a:pt x="53658" y="10521"/>
                </a:lnTo>
                <a:lnTo>
                  <a:pt x="53658" y="10279"/>
                </a:lnTo>
                <a:close/>
              </a:path>
              <a:path w="183515" h="163194">
                <a:moveTo>
                  <a:pt x="107316" y="0"/>
                </a:moveTo>
                <a:lnTo>
                  <a:pt x="80491" y="5260"/>
                </a:lnTo>
                <a:lnTo>
                  <a:pt x="86061" y="30603"/>
                </a:lnTo>
                <a:lnTo>
                  <a:pt x="59227" y="35864"/>
                </a:lnTo>
                <a:lnTo>
                  <a:pt x="171072" y="35864"/>
                </a:lnTo>
                <a:lnTo>
                  <a:pt x="168812" y="25584"/>
                </a:lnTo>
                <a:lnTo>
                  <a:pt x="112886" y="25584"/>
                </a:lnTo>
                <a:lnTo>
                  <a:pt x="107316" y="0"/>
                </a:lnTo>
                <a:close/>
              </a:path>
              <a:path w="183515" h="163194">
                <a:moveTo>
                  <a:pt x="166552" y="15305"/>
                </a:moveTo>
                <a:lnTo>
                  <a:pt x="112886" y="25584"/>
                </a:lnTo>
                <a:lnTo>
                  <a:pt x="168812" y="25584"/>
                </a:lnTo>
                <a:lnTo>
                  <a:pt x="166552" y="15305"/>
                </a:lnTo>
                <a:close/>
              </a:path>
            </a:pathLst>
          </a:custGeom>
          <a:solidFill>
            <a:srgbClr val="C4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216483" y="2341819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69" h="11430">
                <a:moveTo>
                  <a:pt x="5313" y="0"/>
                </a:moveTo>
                <a:lnTo>
                  <a:pt x="1768" y="3824"/>
                </a:lnTo>
                <a:lnTo>
                  <a:pt x="0" y="9803"/>
                </a:lnTo>
                <a:lnTo>
                  <a:pt x="5313" y="11239"/>
                </a:lnTo>
                <a:lnTo>
                  <a:pt x="10379" y="7648"/>
                </a:lnTo>
                <a:lnTo>
                  <a:pt x="13924" y="3824"/>
                </a:lnTo>
                <a:lnTo>
                  <a:pt x="5313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220028" y="254861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19">
                <a:moveTo>
                  <a:pt x="5057" y="0"/>
                </a:moveTo>
                <a:lnTo>
                  <a:pt x="0" y="2388"/>
                </a:lnTo>
                <a:lnTo>
                  <a:pt x="247" y="5736"/>
                </a:lnTo>
                <a:lnTo>
                  <a:pt x="11387" y="7406"/>
                </a:lnTo>
                <a:lnTo>
                  <a:pt x="19238" y="5736"/>
                </a:lnTo>
                <a:lnTo>
                  <a:pt x="5057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181047" y="2545506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5" h="10794">
                <a:moveTo>
                  <a:pt x="2784" y="0"/>
                </a:moveTo>
                <a:lnTo>
                  <a:pt x="0" y="6212"/>
                </a:lnTo>
                <a:lnTo>
                  <a:pt x="12404" y="10037"/>
                </a:lnTo>
                <a:lnTo>
                  <a:pt x="20502" y="10279"/>
                </a:lnTo>
                <a:lnTo>
                  <a:pt x="9867" y="718"/>
                </a:lnTo>
                <a:lnTo>
                  <a:pt x="2784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216483" y="2362861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21007" y="6688"/>
                </a:moveTo>
                <a:lnTo>
                  <a:pt x="4809" y="8366"/>
                </a:lnTo>
                <a:lnTo>
                  <a:pt x="8858" y="26770"/>
                </a:lnTo>
                <a:lnTo>
                  <a:pt x="23792" y="23422"/>
                </a:lnTo>
                <a:lnTo>
                  <a:pt x="21767" y="11473"/>
                </a:lnTo>
                <a:lnTo>
                  <a:pt x="22783" y="11473"/>
                </a:lnTo>
                <a:lnTo>
                  <a:pt x="23431" y="9561"/>
                </a:lnTo>
                <a:lnTo>
                  <a:pt x="21511" y="9561"/>
                </a:lnTo>
                <a:lnTo>
                  <a:pt x="21007" y="6688"/>
                </a:lnTo>
                <a:close/>
              </a:path>
              <a:path w="25400" h="27305">
                <a:moveTo>
                  <a:pt x="22783" y="11473"/>
                </a:moveTo>
                <a:lnTo>
                  <a:pt x="21767" y="11473"/>
                </a:lnTo>
                <a:lnTo>
                  <a:pt x="22783" y="11707"/>
                </a:lnTo>
                <a:lnTo>
                  <a:pt x="22783" y="11473"/>
                </a:lnTo>
                <a:close/>
              </a:path>
              <a:path w="25400" h="27305">
                <a:moveTo>
                  <a:pt x="19522" y="1912"/>
                </a:moveTo>
                <a:lnTo>
                  <a:pt x="16453" y="1912"/>
                </a:lnTo>
                <a:lnTo>
                  <a:pt x="20246" y="4542"/>
                </a:lnTo>
                <a:lnTo>
                  <a:pt x="21511" y="5494"/>
                </a:lnTo>
                <a:lnTo>
                  <a:pt x="21639" y="6688"/>
                </a:lnTo>
                <a:lnTo>
                  <a:pt x="21693" y="8366"/>
                </a:lnTo>
                <a:lnTo>
                  <a:pt x="21511" y="9561"/>
                </a:lnTo>
                <a:lnTo>
                  <a:pt x="23431" y="9561"/>
                </a:lnTo>
                <a:lnTo>
                  <a:pt x="24808" y="5494"/>
                </a:lnTo>
                <a:lnTo>
                  <a:pt x="19522" y="1912"/>
                </a:lnTo>
                <a:close/>
              </a:path>
              <a:path w="25400" h="27305">
                <a:moveTo>
                  <a:pt x="1008" y="4058"/>
                </a:moveTo>
                <a:lnTo>
                  <a:pt x="0" y="5494"/>
                </a:lnTo>
                <a:lnTo>
                  <a:pt x="3289" y="7406"/>
                </a:lnTo>
                <a:lnTo>
                  <a:pt x="6578" y="5970"/>
                </a:lnTo>
                <a:lnTo>
                  <a:pt x="7790" y="5494"/>
                </a:lnTo>
                <a:lnTo>
                  <a:pt x="3545" y="5494"/>
                </a:lnTo>
                <a:lnTo>
                  <a:pt x="1008" y="4058"/>
                </a:lnTo>
                <a:close/>
              </a:path>
              <a:path w="25400" h="27305">
                <a:moveTo>
                  <a:pt x="16701" y="0"/>
                </a:moveTo>
                <a:lnTo>
                  <a:pt x="9115" y="3106"/>
                </a:lnTo>
                <a:lnTo>
                  <a:pt x="6074" y="4300"/>
                </a:lnTo>
                <a:lnTo>
                  <a:pt x="3545" y="5494"/>
                </a:lnTo>
                <a:lnTo>
                  <a:pt x="7790" y="5494"/>
                </a:lnTo>
                <a:lnTo>
                  <a:pt x="9619" y="4776"/>
                </a:lnTo>
                <a:lnTo>
                  <a:pt x="13164" y="3340"/>
                </a:lnTo>
                <a:lnTo>
                  <a:pt x="16453" y="1912"/>
                </a:lnTo>
                <a:lnTo>
                  <a:pt x="19522" y="1912"/>
                </a:lnTo>
                <a:lnTo>
                  <a:pt x="16701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216731" y="2369550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4">
                <a:moveTo>
                  <a:pt x="1520" y="0"/>
                </a:moveTo>
                <a:lnTo>
                  <a:pt x="0" y="960"/>
                </a:lnTo>
                <a:lnTo>
                  <a:pt x="1272" y="3106"/>
                </a:lnTo>
                <a:lnTo>
                  <a:pt x="5065" y="5260"/>
                </a:lnTo>
                <a:lnTo>
                  <a:pt x="5569" y="5502"/>
                </a:lnTo>
                <a:lnTo>
                  <a:pt x="6586" y="4066"/>
                </a:lnTo>
                <a:lnTo>
                  <a:pt x="5322" y="3348"/>
                </a:lnTo>
                <a:lnTo>
                  <a:pt x="2280" y="1678"/>
                </a:lnTo>
                <a:lnTo>
                  <a:pt x="1520" y="0"/>
                </a:lnTo>
                <a:close/>
              </a:path>
            </a:pathLst>
          </a:custGeom>
          <a:solidFill>
            <a:srgbClr val="806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234705" y="2314564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4809" y="0"/>
                </a:moveTo>
                <a:lnTo>
                  <a:pt x="0" y="7656"/>
                </a:lnTo>
                <a:lnTo>
                  <a:pt x="5313" y="9085"/>
                </a:lnTo>
                <a:lnTo>
                  <a:pt x="11643" y="9569"/>
                </a:lnTo>
                <a:lnTo>
                  <a:pt x="15189" y="5502"/>
                </a:lnTo>
                <a:lnTo>
                  <a:pt x="10123" y="1436"/>
                </a:lnTo>
                <a:lnTo>
                  <a:pt x="4809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190914" y="2502469"/>
            <a:ext cx="23495" cy="41275"/>
          </a:xfrm>
          <a:custGeom>
            <a:avLst/>
            <a:gdLst/>
            <a:ahLst/>
            <a:cxnLst/>
            <a:rect l="l" t="t" r="r" b="b"/>
            <a:pathLst>
              <a:path w="23494" h="41275">
                <a:moveTo>
                  <a:pt x="19238" y="0"/>
                </a:moveTo>
                <a:lnTo>
                  <a:pt x="0" y="41124"/>
                </a:lnTo>
                <a:lnTo>
                  <a:pt x="23287" y="2872"/>
                </a:lnTo>
                <a:lnTo>
                  <a:pt x="19238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186361" y="2320785"/>
            <a:ext cx="76200" cy="229870"/>
          </a:xfrm>
          <a:custGeom>
            <a:avLst/>
            <a:gdLst/>
            <a:ahLst/>
            <a:cxnLst/>
            <a:rect l="l" t="t" r="r" b="b"/>
            <a:pathLst>
              <a:path w="76200" h="229869">
                <a:moveTo>
                  <a:pt x="65212" y="145828"/>
                </a:moveTo>
                <a:lnTo>
                  <a:pt x="43790" y="145828"/>
                </a:lnTo>
                <a:lnTo>
                  <a:pt x="49864" y="180966"/>
                </a:lnTo>
                <a:lnTo>
                  <a:pt x="33411" y="229263"/>
                </a:lnTo>
                <a:lnTo>
                  <a:pt x="37964" y="226633"/>
                </a:lnTo>
                <a:lnTo>
                  <a:pt x="67582" y="176907"/>
                </a:lnTo>
                <a:lnTo>
                  <a:pt x="65212" y="145828"/>
                </a:lnTo>
                <a:close/>
              </a:path>
              <a:path w="76200" h="229869">
                <a:moveTo>
                  <a:pt x="34931" y="34903"/>
                </a:moveTo>
                <a:lnTo>
                  <a:pt x="29618" y="34903"/>
                </a:lnTo>
                <a:lnTo>
                  <a:pt x="9875" y="70525"/>
                </a:lnTo>
                <a:lnTo>
                  <a:pt x="22783" y="89405"/>
                </a:lnTo>
                <a:lnTo>
                  <a:pt x="21511" y="130288"/>
                </a:lnTo>
                <a:lnTo>
                  <a:pt x="22271" y="169016"/>
                </a:lnTo>
                <a:lnTo>
                  <a:pt x="0" y="221130"/>
                </a:lnTo>
                <a:lnTo>
                  <a:pt x="4553" y="222808"/>
                </a:lnTo>
                <a:lnTo>
                  <a:pt x="29361" y="184556"/>
                </a:lnTo>
                <a:lnTo>
                  <a:pt x="43790" y="145828"/>
                </a:lnTo>
                <a:lnTo>
                  <a:pt x="65212" y="145828"/>
                </a:lnTo>
                <a:lnTo>
                  <a:pt x="63789" y="127182"/>
                </a:lnTo>
                <a:lnTo>
                  <a:pt x="65558" y="89405"/>
                </a:lnTo>
                <a:lnTo>
                  <a:pt x="70118" y="65983"/>
                </a:lnTo>
                <a:lnTo>
                  <a:pt x="22023" y="65983"/>
                </a:lnTo>
                <a:lnTo>
                  <a:pt x="34931" y="34903"/>
                </a:lnTo>
                <a:close/>
              </a:path>
              <a:path w="76200" h="229869">
                <a:moveTo>
                  <a:pt x="65054" y="0"/>
                </a:moveTo>
                <a:lnTo>
                  <a:pt x="61508" y="4776"/>
                </a:lnTo>
                <a:lnTo>
                  <a:pt x="62517" y="34903"/>
                </a:lnTo>
                <a:lnTo>
                  <a:pt x="54418" y="57850"/>
                </a:lnTo>
                <a:lnTo>
                  <a:pt x="35692" y="62634"/>
                </a:lnTo>
                <a:lnTo>
                  <a:pt x="22023" y="65983"/>
                </a:lnTo>
                <a:lnTo>
                  <a:pt x="70118" y="65983"/>
                </a:lnTo>
                <a:lnTo>
                  <a:pt x="75937" y="36098"/>
                </a:lnTo>
                <a:lnTo>
                  <a:pt x="65054" y="0"/>
                </a:lnTo>
                <a:close/>
              </a:path>
            </a:pathLst>
          </a:custGeom>
          <a:solidFill>
            <a:srgbClr val="0041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215723" y="2454898"/>
            <a:ext cx="20955" cy="50800"/>
          </a:xfrm>
          <a:custGeom>
            <a:avLst/>
            <a:gdLst/>
            <a:ahLst/>
            <a:cxnLst/>
            <a:rect l="l" t="t" r="r" b="b"/>
            <a:pathLst>
              <a:path w="20955" h="50800">
                <a:moveTo>
                  <a:pt x="13164" y="0"/>
                </a:moveTo>
                <a:lnTo>
                  <a:pt x="0" y="50443"/>
                </a:lnTo>
                <a:lnTo>
                  <a:pt x="14428" y="11715"/>
                </a:lnTo>
                <a:lnTo>
                  <a:pt x="14999" y="11715"/>
                </a:lnTo>
                <a:lnTo>
                  <a:pt x="13164" y="0"/>
                </a:lnTo>
                <a:close/>
              </a:path>
              <a:path w="20955" h="50800">
                <a:moveTo>
                  <a:pt x="14999" y="11715"/>
                </a:moveTo>
                <a:lnTo>
                  <a:pt x="14428" y="11715"/>
                </a:lnTo>
                <a:lnTo>
                  <a:pt x="20502" y="46853"/>
                </a:lnTo>
                <a:lnTo>
                  <a:pt x="14999" y="11715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251919" y="2356883"/>
            <a:ext cx="10795" cy="53340"/>
          </a:xfrm>
          <a:custGeom>
            <a:avLst/>
            <a:gdLst/>
            <a:ahLst/>
            <a:cxnLst/>
            <a:rect l="l" t="t" r="r" b="b"/>
            <a:pathLst>
              <a:path w="10794" h="53339">
                <a:moveTo>
                  <a:pt x="10379" y="0"/>
                </a:moveTo>
                <a:lnTo>
                  <a:pt x="0" y="47813"/>
                </a:lnTo>
                <a:lnTo>
                  <a:pt x="0" y="53307"/>
                </a:lnTo>
                <a:lnTo>
                  <a:pt x="10379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196236" y="2355688"/>
            <a:ext cx="25400" cy="55244"/>
          </a:xfrm>
          <a:custGeom>
            <a:avLst/>
            <a:gdLst/>
            <a:ahLst/>
            <a:cxnLst/>
            <a:rect l="l" t="t" r="r" b="b"/>
            <a:pathLst>
              <a:path w="25400" h="55244">
                <a:moveTo>
                  <a:pt x="25056" y="0"/>
                </a:moveTo>
                <a:lnTo>
                  <a:pt x="19742" y="0"/>
                </a:lnTo>
                <a:lnTo>
                  <a:pt x="0" y="35621"/>
                </a:lnTo>
                <a:lnTo>
                  <a:pt x="12908" y="54986"/>
                </a:lnTo>
                <a:lnTo>
                  <a:pt x="12148" y="31079"/>
                </a:lnTo>
                <a:lnTo>
                  <a:pt x="25056" y="0"/>
                </a:lnTo>
                <a:close/>
              </a:path>
            </a:pathLst>
          </a:custGeom>
          <a:solidFill>
            <a:srgbClr val="0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366582" y="2173996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5">
                <a:moveTo>
                  <a:pt x="41005" y="0"/>
                </a:moveTo>
                <a:lnTo>
                  <a:pt x="20255" y="32273"/>
                </a:lnTo>
                <a:lnTo>
                  <a:pt x="0" y="61440"/>
                </a:lnTo>
                <a:lnTo>
                  <a:pt x="3545" y="64789"/>
                </a:lnTo>
                <a:lnTo>
                  <a:pt x="33163" y="37292"/>
                </a:lnTo>
                <a:lnTo>
                  <a:pt x="51385" y="7890"/>
                </a:lnTo>
                <a:lnTo>
                  <a:pt x="41005" y="0"/>
                </a:lnTo>
                <a:close/>
              </a:path>
            </a:pathLst>
          </a:custGeom>
          <a:solidFill>
            <a:srgbClr val="0041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355698" y="2237825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9363" y="0"/>
                </a:moveTo>
                <a:lnTo>
                  <a:pt x="4049" y="1436"/>
                </a:lnTo>
                <a:lnTo>
                  <a:pt x="0" y="3348"/>
                </a:lnTo>
                <a:lnTo>
                  <a:pt x="5313" y="9085"/>
                </a:lnTo>
                <a:lnTo>
                  <a:pt x="9619" y="7172"/>
                </a:lnTo>
                <a:lnTo>
                  <a:pt x="13164" y="2872"/>
                </a:lnTo>
                <a:lnTo>
                  <a:pt x="9363" y="0"/>
                </a:lnTo>
                <a:close/>
              </a:path>
            </a:pathLst>
          </a:custGeom>
          <a:solidFill>
            <a:srgbClr val="E8C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861961" y="1733183"/>
            <a:ext cx="1271841" cy="966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937717" y="1760591"/>
            <a:ext cx="1029335" cy="769620"/>
          </a:xfrm>
          <a:custGeom>
            <a:avLst/>
            <a:gdLst/>
            <a:ahLst/>
            <a:cxnLst/>
            <a:rect l="l" t="t" r="r" b="b"/>
            <a:pathLst>
              <a:path w="1029335" h="769619">
                <a:moveTo>
                  <a:pt x="921453" y="705553"/>
                </a:moveTo>
                <a:lnTo>
                  <a:pt x="517504" y="705553"/>
                </a:lnTo>
                <a:lnTo>
                  <a:pt x="524765" y="706887"/>
                </a:lnTo>
                <a:lnTo>
                  <a:pt x="542637" y="710443"/>
                </a:lnTo>
                <a:lnTo>
                  <a:pt x="563100" y="717370"/>
                </a:lnTo>
                <a:lnTo>
                  <a:pt x="588741" y="728041"/>
                </a:lnTo>
                <a:lnTo>
                  <a:pt x="622151" y="742830"/>
                </a:lnTo>
                <a:lnTo>
                  <a:pt x="654413" y="754853"/>
                </a:lnTo>
                <a:lnTo>
                  <a:pt x="689395" y="763132"/>
                </a:lnTo>
                <a:lnTo>
                  <a:pt x="726004" y="767916"/>
                </a:lnTo>
                <a:lnTo>
                  <a:pt x="763152" y="769455"/>
                </a:lnTo>
                <a:lnTo>
                  <a:pt x="819800" y="765898"/>
                </a:lnTo>
                <a:lnTo>
                  <a:pt x="868547" y="755976"/>
                </a:lnTo>
                <a:lnTo>
                  <a:pt x="904212" y="740811"/>
                </a:lnTo>
                <a:lnTo>
                  <a:pt x="921618" y="721530"/>
                </a:lnTo>
                <a:lnTo>
                  <a:pt x="922051" y="713906"/>
                </a:lnTo>
                <a:lnTo>
                  <a:pt x="922035" y="712044"/>
                </a:lnTo>
                <a:lnTo>
                  <a:pt x="921453" y="705553"/>
                </a:lnTo>
                <a:close/>
              </a:path>
              <a:path w="1029335" h="769619">
                <a:moveTo>
                  <a:pt x="276193" y="0"/>
                </a:moveTo>
                <a:lnTo>
                  <a:pt x="240943" y="12457"/>
                </a:lnTo>
                <a:lnTo>
                  <a:pt x="235491" y="17477"/>
                </a:lnTo>
                <a:lnTo>
                  <a:pt x="198968" y="40276"/>
                </a:lnTo>
                <a:lnTo>
                  <a:pt x="161356" y="49242"/>
                </a:lnTo>
                <a:lnTo>
                  <a:pt x="129570" y="62774"/>
                </a:lnTo>
                <a:lnTo>
                  <a:pt x="95217" y="90465"/>
                </a:lnTo>
                <a:lnTo>
                  <a:pt x="61957" y="128379"/>
                </a:lnTo>
                <a:lnTo>
                  <a:pt x="33452" y="172579"/>
                </a:lnTo>
                <a:lnTo>
                  <a:pt x="13363" y="219130"/>
                </a:lnTo>
                <a:lnTo>
                  <a:pt x="5354" y="264096"/>
                </a:lnTo>
                <a:lnTo>
                  <a:pt x="13084" y="303541"/>
                </a:lnTo>
                <a:lnTo>
                  <a:pt x="18943" y="315216"/>
                </a:lnTo>
                <a:lnTo>
                  <a:pt x="26166" y="332144"/>
                </a:lnTo>
                <a:lnTo>
                  <a:pt x="32298" y="354067"/>
                </a:lnTo>
                <a:lnTo>
                  <a:pt x="34887" y="380729"/>
                </a:lnTo>
                <a:lnTo>
                  <a:pt x="34183" y="392116"/>
                </a:lnTo>
                <a:lnTo>
                  <a:pt x="32524" y="401874"/>
                </a:lnTo>
                <a:lnTo>
                  <a:pt x="30594" y="409382"/>
                </a:lnTo>
                <a:lnTo>
                  <a:pt x="29073" y="414021"/>
                </a:lnTo>
                <a:lnTo>
                  <a:pt x="29073" y="416672"/>
                </a:lnTo>
                <a:lnTo>
                  <a:pt x="27621" y="418020"/>
                </a:lnTo>
                <a:lnTo>
                  <a:pt x="27621" y="420671"/>
                </a:lnTo>
                <a:lnTo>
                  <a:pt x="46334" y="426500"/>
                </a:lnTo>
                <a:lnTo>
                  <a:pt x="53989" y="429099"/>
                </a:lnTo>
                <a:lnTo>
                  <a:pt x="98850" y="444292"/>
                </a:lnTo>
                <a:lnTo>
                  <a:pt x="125016" y="451267"/>
                </a:lnTo>
                <a:lnTo>
                  <a:pt x="113384" y="573762"/>
                </a:lnTo>
                <a:lnTo>
                  <a:pt x="98847" y="592399"/>
                </a:lnTo>
                <a:lnTo>
                  <a:pt x="88672" y="595063"/>
                </a:lnTo>
                <a:lnTo>
                  <a:pt x="75588" y="596393"/>
                </a:lnTo>
                <a:lnTo>
                  <a:pt x="71231" y="600387"/>
                </a:lnTo>
                <a:lnTo>
                  <a:pt x="55237" y="600387"/>
                </a:lnTo>
                <a:lnTo>
                  <a:pt x="11493" y="607689"/>
                </a:lnTo>
                <a:lnTo>
                  <a:pt x="5813" y="608376"/>
                </a:lnTo>
                <a:lnTo>
                  <a:pt x="4361" y="608376"/>
                </a:lnTo>
                <a:lnTo>
                  <a:pt x="1452" y="609705"/>
                </a:lnTo>
                <a:lnTo>
                  <a:pt x="0" y="609705"/>
                </a:lnTo>
                <a:lnTo>
                  <a:pt x="15534" y="659501"/>
                </a:lnTo>
                <a:lnTo>
                  <a:pt x="49423" y="678596"/>
                </a:lnTo>
                <a:lnTo>
                  <a:pt x="65006" y="683464"/>
                </a:lnTo>
                <a:lnTo>
                  <a:pt x="100076" y="703247"/>
                </a:lnTo>
                <a:lnTo>
                  <a:pt x="125016" y="725524"/>
                </a:lnTo>
                <a:lnTo>
                  <a:pt x="139665" y="734821"/>
                </a:lnTo>
                <a:lnTo>
                  <a:pt x="157176" y="740998"/>
                </a:lnTo>
                <a:lnTo>
                  <a:pt x="177141" y="744430"/>
                </a:lnTo>
                <a:lnTo>
                  <a:pt x="199152" y="745490"/>
                </a:lnTo>
                <a:lnTo>
                  <a:pt x="237795" y="743463"/>
                </a:lnTo>
                <a:lnTo>
                  <a:pt x="280559" y="738144"/>
                </a:lnTo>
                <a:lnTo>
                  <a:pt x="326716" y="730680"/>
                </a:lnTo>
                <a:lnTo>
                  <a:pt x="426292" y="713906"/>
                </a:lnTo>
                <a:lnTo>
                  <a:pt x="478255" y="706887"/>
                </a:lnTo>
                <a:lnTo>
                  <a:pt x="484044" y="706887"/>
                </a:lnTo>
                <a:lnTo>
                  <a:pt x="492777" y="705553"/>
                </a:lnTo>
                <a:lnTo>
                  <a:pt x="921453" y="705553"/>
                </a:lnTo>
                <a:lnTo>
                  <a:pt x="945597" y="670442"/>
                </a:lnTo>
                <a:lnTo>
                  <a:pt x="959395" y="666950"/>
                </a:lnTo>
                <a:lnTo>
                  <a:pt x="979707" y="656340"/>
                </a:lnTo>
                <a:lnTo>
                  <a:pt x="992152" y="642984"/>
                </a:lnTo>
                <a:lnTo>
                  <a:pt x="107570" y="642984"/>
                </a:lnTo>
                <a:lnTo>
                  <a:pt x="130715" y="403217"/>
                </a:lnTo>
                <a:lnTo>
                  <a:pt x="130830" y="395376"/>
                </a:lnTo>
                <a:lnTo>
                  <a:pt x="142458" y="272899"/>
                </a:lnTo>
                <a:lnTo>
                  <a:pt x="155542" y="134472"/>
                </a:lnTo>
                <a:lnTo>
                  <a:pt x="156994" y="134472"/>
                </a:lnTo>
                <a:lnTo>
                  <a:pt x="582902" y="129126"/>
                </a:lnTo>
                <a:lnTo>
                  <a:pt x="582902" y="127778"/>
                </a:lnTo>
                <a:lnTo>
                  <a:pt x="578535" y="110480"/>
                </a:lnTo>
                <a:lnTo>
                  <a:pt x="578535" y="107829"/>
                </a:lnTo>
                <a:lnTo>
                  <a:pt x="581226" y="61580"/>
                </a:lnTo>
                <a:lnTo>
                  <a:pt x="581479" y="43940"/>
                </a:lnTo>
                <a:lnTo>
                  <a:pt x="534969" y="43940"/>
                </a:lnTo>
                <a:lnTo>
                  <a:pt x="527347" y="43919"/>
                </a:lnTo>
                <a:lnTo>
                  <a:pt x="453517" y="35609"/>
                </a:lnTo>
                <a:lnTo>
                  <a:pt x="402416" y="24727"/>
                </a:lnTo>
                <a:lnTo>
                  <a:pt x="354527" y="13077"/>
                </a:lnTo>
                <a:lnTo>
                  <a:pt x="311802" y="3791"/>
                </a:lnTo>
                <a:lnTo>
                  <a:pt x="276193" y="0"/>
                </a:lnTo>
                <a:close/>
              </a:path>
              <a:path w="1029335" h="769619">
                <a:moveTo>
                  <a:pt x="172983" y="641655"/>
                </a:moveTo>
                <a:lnTo>
                  <a:pt x="125016" y="642984"/>
                </a:lnTo>
                <a:lnTo>
                  <a:pt x="172983" y="642984"/>
                </a:lnTo>
                <a:lnTo>
                  <a:pt x="172983" y="641655"/>
                </a:lnTo>
                <a:close/>
              </a:path>
              <a:path w="1029335" h="769619">
                <a:moveTo>
                  <a:pt x="572746" y="636330"/>
                </a:moveTo>
                <a:lnTo>
                  <a:pt x="540759" y="636330"/>
                </a:lnTo>
                <a:lnTo>
                  <a:pt x="172983" y="642984"/>
                </a:lnTo>
                <a:lnTo>
                  <a:pt x="992152" y="642984"/>
                </a:lnTo>
                <a:lnTo>
                  <a:pt x="997113" y="637660"/>
                </a:lnTo>
                <a:lnTo>
                  <a:pt x="572746" y="637660"/>
                </a:lnTo>
                <a:lnTo>
                  <a:pt x="572746" y="636330"/>
                </a:lnTo>
                <a:close/>
              </a:path>
              <a:path w="1029335" h="769619">
                <a:moveTo>
                  <a:pt x="905624" y="540483"/>
                </a:moveTo>
                <a:lnTo>
                  <a:pt x="917252" y="631006"/>
                </a:lnTo>
                <a:lnTo>
                  <a:pt x="638144" y="635001"/>
                </a:lnTo>
                <a:lnTo>
                  <a:pt x="638144" y="636330"/>
                </a:lnTo>
                <a:lnTo>
                  <a:pt x="572746" y="637660"/>
                </a:lnTo>
                <a:lnTo>
                  <a:pt x="997113" y="637660"/>
                </a:lnTo>
                <a:lnTo>
                  <a:pt x="998662" y="635997"/>
                </a:lnTo>
                <a:lnTo>
                  <a:pt x="1015437" y="608166"/>
                </a:lnTo>
                <a:lnTo>
                  <a:pt x="1029209" y="575092"/>
                </a:lnTo>
                <a:lnTo>
                  <a:pt x="1021899" y="573762"/>
                </a:lnTo>
                <a:lnTo>
                  <a:pt x="1016110" y="572432"/>
                </a:lnTo>
                <a:lnTo>
                  <a:pt x="1013215" y="572432"/>
                </a:lnTo>
                <a:lnTo>
                  <a:pt x="996210" y="570352"/>
                </a:lnTo>
                <a:lnTo>
                  <a:pt x="920146" y="559120"/>
                </a:lnTo>
                <a:lnTo>
                  <a:pt x="905624" y="540483"/>
                </a:lnTo>
                <a:close/>
              </a:path>
              <a:path w="1029335" h="769619">
                <a:moveTo>
                  <a:pt x="723903" y="113176"/>
                </a:moveTo>
                <a:lnTo>
                  <a:pt x="721008" y="121128"/>
                </a:lnTo>
                <a:lnTo>
                  <a:pt x="719536" y="127778"/>
                </a:lnTo>
                <a:lnTo>
                  <a:pt x="848959" y="127778"/>
                </a:lnTo>
                <a:lnTo>
                  <a:pt x="888208" y="418020"/>
                </a:lnTo>
                <a:lnTo>
                  <a:pt x="897191" y="415242"/>
                </a:lnTo>
                <a:lnTo>
                  <a:pt x="915443" y="409848"/>
                </a:lnTo>
                <a:lnTo>
                  <a:pt x="936426" y="403217"/>
                </a:lnTo>
                <a:lnTo>
                  <a:pt x="953606" y="396724"/>
                </a:lnTo>
                <a:lnTo>
                  <a:pt x="966511" y="391315"/>
                </a:lnTo>
                <a:lnTo>
                  <a:pt x="983766" y="385401"/>
                </a:lnTo>
                <a:lnTo>
                  <a:pt x="1020476" y="374079"/>
                </a:lnTo>
                <a:lnTo>
                  <a:pt x="1012563" y="370269"/>
                </a:lnTo>
                <a:lnTo>
                  <a:pt x="1003016" y="364588"/>
                </a:lnTo>
                <a:lnTo>
                  <a:pt x="993480" y="356666"/>
                </a:lnTo>
                <a:lnTo>
                  <a:pt x="985594" y="346133"/>
                </a:lnTo>
                <a:lnTo>
                  <a:pt x="983315" y="337472"/>
                </a:lnTo>
                <a:lnTo>
                  <a:pt x="982668" y="329813"/>
                </a:lnTo>
                <a:lnTo>
                  <a:pt x="983117" y="323653"/>
                </a:lnTo>
                <a:lnTo>
                  <a:pt x="984122" y="319490"/>
                </a:lnTo>
                <a:lnTo>
                  <a:pt x="986204" y="289929"/>
                </a:lnTo>
                <a:lnTo>
                  <a:pt x="984331" y="247125"/>
                </a:lnTo>
                <a:lnTo>
                  <a:pt x="977210" y="198030"/>
                </a:lnTo>
                <a:lnTo>
                  <a:pt x="963553" y="149598"/>
                </a:lnTo>
                <a:lnTo>
                  <a:pt x="947880" y="119825"/>
                </a:lnTo>
                <a:lnTo>
                  <a:pt x="742840" y="119825"/>
                </a:lnTo>
                <a:lnTo>
                  <a:pt x="735530" y="117130"/>
                </a:lnTo>
                <a:lnTo>
                  <a:pt x="729741" y="115827"/>
                </a:lnTo>
                <a:lnTo>
                  <a:pt x="723903" y="113176"/>
                </a:lnTo>
                <a:close/>
              </a:path>
              <a:path w="1029335" h="769619">
                <a:moveTo>
                  <a:pt x="770462" y="10648"/>
                </a:moveTo>
                <a:lnTo>
                  <a:pt x="764623" y="10648"/>
                </a:lnTo>
                <a:lnTo>
                  <a:pt x="761729" y="11996"/>
                </a:lnTo>
                <a:lnTo>
                  <a:pt x="750647" y="38105"/>
                </a:lnTo>
                <a:lnTo>
                  <a:pt x="745987" y="49242"/>
                </a:lnTo>
                <a:lnTo>
                  <a:pt x="742840" y="57239"/>
                </a:lnTo>
                <a:lnTo>
                  <a:pt x="740987" y="63832"/>
                </a:lnTo>
                <a:lnTo>
                  <a:pt x="737910" y="73049"/>
                </a:lnTo>
                <a:lnTo>
                  <a:pt x="734023" y="84009"/>
                </a:lnTo>
                <a:lnTo>
                  <a:pt x="729741" y="95833"/>
                </a:lnTo>
                <a:lnTo>
                  <a:pt x="735530" y="97181"/>
                </a:lnTo>
                <a:lnTo>
                  <a:pt x="741369" y="101180"/>
                </a:lnTo>
                <a:lnTo>
                  <a:pt x="742840" y="119825"/>
                </a:lnTo>
                <a:lnTo>
                  <a:pt x="947880" y="119825"/>
                </a:lnTo>
                <a:lnTo>
                  <a:pt x="942067" y="108782"/>
                </a:lnTo>
                <a:lnTo>
                  <a:pt x="911463" y="82534"/>
                </a:lnTo>
                <a:lnTo>
                  <a:pt x="897585" y="77851"/>
                </a:lnTo>
                <a:lnTo>
                  <a:pt x="883449" y="74048"/>
                </a:lnTo>
                <a:lnTo>
                  <a:pt x="867694" y="68502"/>
                </a:lnTo>
                <a:lnTo>
                  <a:pt x="848959" y="58587"/>
                </a:lnTo>
                <a:lnTo>
                  <a:pt x="835526" y="48529"/>
                </a:lnTo>
                <a:lnTo>
                  <a:pt x="825496" y="39110"/>
                </a:lnTo>
                <a:lnTo>
                  <a:pt x="814028" y="26642"/>
                </a:lnTo>
                <a:lnTo>
                  <a:pt x="805592" y="19082"/>
                </a:lnTo>
                <a:lnTo>
                  <a:pt x="795520" y="14147"/>
                </a:lnTo>
                <a:lnTo>
                  <a:pt x="783809" y="11460"/>
                </a:lnTo>
                <a:lnTo>
                  <a:pt x="770462" y="10648"/>
                </a:lnTo>
                <a:close/>
              </a:path>
              <a:path w="1029335" h="769619">
                <a:moveTo>
                  <a:pt x="581479" y="41289"/>
                </a:moveTo>
                <a:lnTo>
                  <a:pt x="570307" y="42253"/>
                </a:lnTo>
                <a:lnTo>
                  <a:pt x="558739" y="43103"/>
                </a:lnTo>
                <a:lnTo>
                  <a:pt x="546914" y="43709"/>
                </a:lnTo>
                <a:lnTo>
                  <a:pt x="534969" y="43940"/>
                </a:lnTo>
                <a:lnTo>
                  <a:pt x="581479" y="43940"/>
                </a:lnTo>
                <a:lnTo>
                  <a:pt x="581479" y="41289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530824" y="1660758"/>
            <a:ext cx="130796" cy="97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226995" y="1667408"/>
            <a:ext cx="139573" cy="137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776361" y="1847124"/>
            <a:ext cx="177344" cy="159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4793805" y="2226505"/>
            <a:ext cx="225318" cy="137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578757" y="2530047"/>
            <a:ext cx="203553" cy="1551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818616" y="1911038"/>
            <a:ext cx="238435" cy="187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987238" y="2154619"/>
            <a:ext cx="110485" cy="151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128147" y="2526052"/>
            <a:ext cx="193334" cy="160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064187" y="1888369"/>
            <a:ext cx="790783" cy="5151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510464" y="2395592"/>
            <a:ext cx="65405" cy="3175"/>
          </a:xfrm>
          <a:custGeom>
            <a:avLst/>
            <a:gdLst/>
            <a:ahLst/>
            <a:cxnLst/>
            <a:rect l="l" t="t" r="r" b="b"/>
            <a:pathLst>
              <a:path w="65404" h="3175">
                <a:moveTo>
                  <a:pt x="65398" y="0"/>
                </a:moveTo>
                <a:lnTo>
                  <a:pt x="0" y="1329"/>
                </a:lnTo>
                <a:lnTo>
                  <a:pt x="0" y="2659"/>
                </a:lnTo>
                <a:lnTo>
                  <a:pt x="65398" y="1329"/>
                </a:lnTo>
                <a:lnTo>
                  <a:pt x="65398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462482" y="2126673"/>
            <a:ext cx="392487" cy="2702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110701" y="2234503"/>
            <a:ext cx="293644" cy="169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045288" y="2112026"/>
            <a:ext cx="229683" cy="2915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074362" y="1888369"/>
            <a:ext cx="744253" cy="2489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074362" y="1896366"/>
            <a:ext cx="750092" cy="505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218795" y="1759472"/>
            <a:ext cx="174830" cy="1342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266244" y="1783235"/>
            <a:ext cx="73025" cy="109220"/>
          </a:xfrm>
          <a:custGeom>
            <a:avLst/>
            <a:gdLst/>
            <a:ahLst/>
            <a:cxnLst/>
            <a:rect l="l" t="t" r="r" b="b"/>
            <a:pathLst>
              <a:path w="73025" h="109219">
                <a:moveTo>
                  <a:pt x="58132" y="0"/>
                </a:moveTo>
                <a:lnTo>
                  <a:pt x="29844" y="8928"/>
                </a:lnTo>
                <a:lnTo>
                  <a:pt x="11632" y="17617"/>
                </a:lnTo>
                <a:lnTo>
                  <a:pt x="2137" y="25809"/>
                </a:lnTo>
                <a:lnTo>
                  <a:pt x="0" y="33247"/>
                </a:lnTo>
                <a:lnTo>
                  <a:pt x="1452" y="38594"/>
                </a:lnTo>
                <a:lnTo>
                  <a:pt x="5833" y="47894"/>
                </a:lnTo>
                <a:lnTo>
                  <a:pt x="8727" y="53240"/>
                </a:lnTo>
                <a:lnTo>
                  <a:pt x="12752" y="64210"/>
                </a:lnTo>
                <a:lnTo>
                  <a:pt x="20171" y="83175"/>
                </a:lnTo>
                <a:lnTo>
                  <a:pt x="27314" y="101145"/>
                </a:lnTo>
                <a:lnTo>
                  <a:pt x="30510" y="109132"/>
                </a:lnTo>
                <a:lnTo>
                  <a:pt x="45082" y="109132"/>
                </a:lnTo>
                <a:lnTo>
                  <a:pt x="65393" y="66540"/>
                </a:lnTo>
                <a:lnTo>
                  <a:pt x="67563" y="60501"/>
                </a:lnTo>
                <a:lnTo>
                  <a:pt x="70685" y="51084"/>
                </a:lnTo>
                <a:lnTo>
                  <a:pt x="72989" y="39409"/>
                </a:lnTo>
                <a:lnTo>
                  <a:pt x="72703" y="26598"/>
                </a:lnTo>
                <a:lnTo>
                  <a:pt x="72703" y="23947"/>
                </a:lnTo>
                <a:lnTo>
                  <a:pt x="71231" y="17297"/>
                </a:lnTo>
                <a:lnTo>
                  <a:pt x="66865" y="10648"/>
                </a:lnTo>
                <a:lnTo>
                  <a:pt x="63970" y="5301"/>
                </a:lnTo>
                <a:lnTo>
                  <a:pt x="61075" y="2650"/>
                </a:lnTo>
                <a:lnTo>
                  <a:pt x="581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290966" y="1823177"/>
            <a:ext cx="24765" cy="69215"/>
          </a:xfrm>
          <a:custGeom>
            <a:avLst/>
            <a:gdLst/>
            <a:ahLst/>
            <a:cxnLst/>
            <a:rect l="l" t="t" r="r" b="b"/>
            <a:pathLst>
              <a:path w="24764" h="69214">
                <a:moveTo>
                  <a:pt x="15993" y="0"/>
                </a:moveTo>
                <a:lnTo>
                  <a:pt x="1422" y="0"/>
                </a:lnTo>
                <a:lnTo>
                  <a:pt x="1422" y="2650"/>
                </a:lnTo>
                <a:lnTo>
                  <a:pt x="0" y="57239"/>
                </a:lnTo>
                <a:lnTo>
                  <a:pt x="2894" y="69190"/>
                </a:lnTo>
                <a:lnTo>
                  <a:pt x="20360" y="69190"/>
                </a:lnTo>
                <a:lnTo>
                  <a:pt x="24726" y="61238"/>
                </a:lnTo>
                <a:lnTo>
                  <a:pt x="24726" y="57239"/>
                </a:lnTo>
                <a:lnTo>
                  <a:pt x="15993" y="0"/>
                </a:lnTo>
                <a:close/>
              </a:path>
            </a:pathLst>
          </a:custGeom>
          <a:solidFill>
            <a:srgbClr val="5D6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240080" y="1726624"/>
            <a:ext cx="93980" cy="100965"/>
          </a:xfrm>
          <a:custGeom>
            <a:avLst/>
            <a:gdLst/>
            <a:ahLst/>
            <a:cxnLst/>
            <a:rect l="l" t="t" r="r" b="b"/>
            <a:pathLst>
              <a:path w="93979" h="100964">
                <a:moveTo>
                  <a:pt x="64695" y="0"/>
                </a:moveTo>
                <a:lnTo>
                  <a:pt x="12715" y="20836"/>
                </a:lnTo>
                <a:lnTo>
                  <a:pt x="0" y="47266"/>
                </a:lnTo>
                <a:lnTo>
                  <a:pt x="4996" y="56899"/>
                </a:lnTo>
                <a:lnTo>
                  <a:pt x="17079" y="74397"/>
                </a:lnTo>
                <a:lnTo>
                  <a:pt x="35160" y="91651"/>
                </a:lnTo>
                <a:lnTo>
                  <a:pt x="58146" y="100552"/>
                </a:lnTo>
                <a:lnTo>
                  <a:pt x="77462" y="93555"/>
                </a:lnTo>
                <a:lnTo>
                  <a:pt x="87381" y="75577"/>
                </a:lnTo>
                <a:lnTo>
                  <a:pt x="91035" y="57102"/>
                </a:lnTo>
                <a:lnTo>
                  <a:pt x="91557" y="48613"/>
                </a:lnTo>
                <a:lnTo>
                  <a:pt x="93900" y="29575"/>
                </a:lnTo>
                <a:lnTo>
                  <a:pt x="93902" y="28665"/>
                </a:lnTo>
                <a:lnTo>
                  <a:pt x="84296" y="28665"/>
                </a:lnTo>
                <a:lnTo>
                  <a:pt x="78866" y="10276"/>
                </a:lnTo>
                <a:lnTo>
                  <a:pt x="73423" y="1511"/>
                </a:lnTo>
                <a:lnTo>
                  <a:pt x="64695" y="0"/>
                </a:lnTo>
                <a:close/>
              </a:path>
              <a:path w="93979" h="100964">
                <a:moveTo>
                  <a:pt x="93924" y="21151"/>
                </a:moveTo>
                <a:lnTo>
                  <a:pt x="90950" y="21471"/>
                </a:lnTo>
                <a:lnTo>
                  <a:pt x="84296" y="28665"/>
                </a:lnTo>
                <a:lnTo>
                  <a:pt x="93902" y="28665"/>
                </a:lnTo>
                <a:lnTo>
                  <a:pt x="93924" y="21151"/>
                </a:lnTo>
                <a:close/>
              </a:path>
            </a:pathLst>
          </a:custGeom>
          <a:solidFill>
            <a:srgbClr val="E2B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225543" y="1705610"/>
            <a:ext cx="99060" cy="85725"/>
          </a:xfrm>
          <a:custGeom>
            <a:avLst/>
            <a:gdLst/>
            <a:ahLst/>
            <a:cxnLst/>
            <a:rect l="l" t="t" r="r" b="b"/>
            <a:pathLst>
              <a:path w="99060" h="85725">
                <a:moveTo>
                  <a:pt x="51858" y="0"/>
                </a:moveTo>
                <a:lnTo>
                  <a:pt x="8718" y="23035"/>
                </a:lnTo>
                <a:lnTo>
                  <a:pt x="0" y="36335"/>
                </a:lnTo>
                <a:lnTo>
                  <a:pt x="0" y="44332"/>
                </a:lnTo>
                <a:lnTo>
                  <a:pt x="2246" y="59768"/>
                </a:lnTo>
                <a:lnTo>
                  <a:pt x="9264" y="72963"/>
                </a:lnTo>
                <a:lnTo>
                  <a:pt x="18191" y="82165"/>
                </a:lnTo>
                <a:lnTo>
                  <a:pt x="26164" y="85622"/>
                </a:lnTo>
                <a:lnTo>
                  <a:pt x="36023" y="81698"/>
                </a:lnTo>
                <a:lnTo>
                  <a:pt x="45064" y="74283"/>
                </a:lnTo>
                <a:lnTo>
                  <a:pt x="51918" y="66876"/>
                </a:lnTo>
                <a:lnTo>
                  <a:pt x="55218" y="62977"/>
                </a:lnTo>
                <a:lnTo>
                  <a:pt x="62528" y="53632"/>
                </a:lnTo>
                <a:lnTo>
                  <a:pt x="98171" y="53632"/>
                </a:lnTo>
                <a:lnTo>
                  <a:pt x="94135" y="15038"/>
                </a:lnTo>
                <a:lnTo>
                  <a:pt x="69789" y="4390"/>
                </a:lnTo>
                <a:lnTo>
                  <a:pt x="51858" y="0"/>
                </a:lnTo>
                <a:close/>
              </a:path>
              <a:path w="99060" h="85725">
                <a:moveTo>
                  <a:pt x="94052" y="68279"/>
                </a:moveTo>
                <a:lnTo>
                  <a:pt x="84311" y="68279"/>
                </a:lnTo>
                <a:lnTo>
                  <a:pt x="90149" y="70975"/>
                </a:lnTo>
                <a:lnTo>
                  <a:pt x="94052" y="68279"/>
                </a:lnTo>
                <a:close/>
              </a:path>
              <a:path w="99060" h="85725">
                <a:moveTo>
                  <a:pt x="98171" y="53632"/>
                </a:moveTo>
                <a:lnTo>
                  <a:pt x="62528" y="53632"/>
                </a:lnTo>
                <a:lnTo>
                  <a:pt x="74155" y="58979"/>
                </a:lnTo>
                <a:lnTo>
                  <a:pt x="78472" y="68279"/>
                </a:lnTo>
                <a:lnTo>
                  <a:pt x="79944" y="69627"/>
                </a:lnTo>
                <a:lnTo>
                  <a:pt x="82839" y="69627"/>
                </a:lnTo>
                <a:lnTo>
                  <a:pt x="84311" y="68279"/>
                </a:lnTo>
                <a:lnTo>
                  <a:pt x="94052" y="68279"/>
                </a:lnTo>
                <a:lnTo>
                  <a:pt x="95938" y="66976"/>
                </a:lnTo>
                <a:lnTo>
                  <a:pt x="98171" y="53632"/>
                </a:lnTo>
                <a:close/>
              </a:path>
            </a:pathLst>
          </a:custGeom>
          <a:solidFill>
            <a:srgbClr val="22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202283" y="1916360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4">
                <a:moveTo>
                  <a:pt x="11627" y="0"/>
                </a:moveTo>
                <a:lnTo>
                  <a:pt x="10175" y="1302"/>
                </a:lnTo>
                <a:lnTo>
                  <a:pt x="10175" y="3998"/>
                </a:lnTo>
                <a:lnTo>
                  <a:pt x="0" y="10648"/>
                </a:lnTo>
                <a:lnTo>
                  <a:pt x="1452" y="15949"/>
                </a:lnTo>
                <a:lnTo>
                  <a:pt x="2909" y="22599"/>
                </a:lnTo>
                <a:lnTo>
                  <a:pt x="4361" y="26598"/>
                </a:lnTo>
                <a:lnTo>
                  <a:pt x="4361" y="27945"/>
                </a:lnTo>
                <a:lnTo>
                  <a:pt x="5813" y="35943"/>
                </a:lnTo>
                <a:lnTo>
                  <a:pt x="18580" y="34052"/>
                </a:lnTo>
                <a:lnTo>
                  <a:pt x="26167" y="30922"/>
                </a:lnTo>
                <a:lnTo>
                  <a:pt x="31573" y="24305"/>
                </a:lnTo>
                <a:lnTo>
                  <a:pt x="37796" y="11951"/>
                </a:lnTo>
                <a:lnTo>
                  <a:pt x="29073" y="1302"/>
                </a:lnTo>
                <a:lnTo>
                  <a:pt x="11627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379619" y="1954954"/>
            <a:ext cx="42545" cy="34925"/>
          </a:xfrm>
          <a:custGeom>
            <a:avLst/>
            <a:gdLst/>
            <a:ahLst/>
            <a:cxnLst/>
            <a:rect l="l" t="t" r="r" b="b"/>
            <a:pathLst>
              <a:path w="42545" h="34925">
                <a:moveTo>
                  <a:pt x="27621" y="0"/>
                </a:moveTo>
                <a:lnTo>
                  <a:pt x="11627" y="3998"/>
                </a:lnTo>
                <a:lnTo>
                  <a:pt x="8732" y="6649"/>
                </a:lnTo>
                <a:lnTo>
                  <a:pt x="4366" y="7997"/>
                </a:lnTo>
                <a:lnTo>
                  <a:pt x="37825" y="34595"/>
                </a:lnTo>
                <a:lnTo>
                  <a:pt x="42143" y="22644"/>
                </a:lnTo>
                <a:lnTo>
                  <a:pt x="42143" y="21296"/>
                </a:lnTo>
                <a:lnTo>
                  <a:pt x="39874" y="17400"/>
                </a:lnTo>
                <a:lnTo>
                  <a:pt x="34882" y="10142"/>
                </a:lnTo>
                <a:lnTo>
                  <a:pt x="29890" y="3138"/>
                </a:lnTo>
                <a:lnTo>
                  <a:pt x="27621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197922" y="1915012"/>
            <a:ext cx="77470" cy="66675"/>
          </a:xfrm>
          <a:custGeom>
            <a:avLst/>
            <a:gdLst/>
            <a:ahLst/>
            <a:cxnLst/>
            <a:rect l="l" t="t" r="r" b="b"/>
            <a:pathLst>
              <a:path w="77470" h="66675">
                <a:moveTo>
                  <a:pt x="23259" y="0"/>
                </a:moveTo>
                <a:lnTo>
                  <a:pt x="0" y="0"/>
                </a:lnTo>
                <a:lnTo>
                  <a:pt x="0" y="6649"/>
                </a:lnTo>
                <a:lnTo>
                  <a:pt x="3634" y="12147"/>
                </a:lnTo>
                <a:lnTo>
                  <a:pt x="19625" y="29123"/>
                </a:lnTo>
                <a:lnTo>
                  <a:pt x="23259" y="34595"/>
                </a:lnTo>
                <a:lnTo>
                  <a:pt x="24711" y="38594"/>
                </a:lnTo>
                <a:lnTo>
                  <a:pt x="29073" y="53240"/>
                </a:lnTo>
                <a:lnTo>
                  <a:pt x="33842" y="56077"/>
                </a:lnTo>
                <a:lnTo>
                  <a:pt x="43245" y="60907"/>
                </a:lnTo>
                <a:lnTo>
                  <a:pt x="53193" y="65239"/>
                </a:lnTo>
                <a:lnTo>
                  <a:pt x="59599" y="66584"/>
                </a:lnTo>
                <a:lnTo>
                  <a:pt x="63960" y="65237"/>
                </a:lnTo>
                <a:lnTo>
                  <a:pt x="75578" y="59890"/>
                </a:lnTo>
                <a:lnTo>
                  <a:pt x="77050" y="57239"/>
                </a:lnTo>
                <a:lnTo>
                  <a:pt x="77050" y="45243"/>
                </a:lnTo>
                <a:lnTo>
                  <a:pt x="74155" y="41289"/>
                </a:lnTo>
                <a:lnTo>
                  <a:pt x="72683" y="37291"/>
                </a:lnTo>
                <a:lnTo>
                  <a:pt x="61056" y="26642"/>
                </a:lnTo>
                <a:lnTo>
                  <a:pt x="46519" y="26642"/>
                </a:lnTo>
                <a:lnTo>
                  <a:pt x="45062" y="23947"/>
                </a:lnTo>
                <a:lnTo>
                  <a:pt x="41655" y="18537"/>
                </a:lnTo>
                <a:lnTo>
                  <a:pt x="34161" y="10490"/>
                </a:lnTo>
                <a:lnTo>
                  <a:pt x="26666" y="3185"/>
                </a:lnTo>
                <a:lnTo>
                  <a:pt x="23259" y="0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347115" y="1952912"/>
            <a:ext cx="74930" cy="92710"/>
          </a:xfrm>
          <a:custGeom>
            <a:avLst/>
            <a:gdLst/>
            <a:ahLst/>
            <a:cxnLst/>
            <a:rect l="l" t="t" r="r" b="b"/>
            <a:pathLst>
              <a:path w="74929" h="92710">
                <a:moveTo>
                  <a:pt x="22348" y="88574"/>
                </a:moveTo>
                <a:lnTo>
                  <a:pt x="12143" y="88574"/>
                </a:lnTo>
                <a:lnTo>
                  <a:pt x="17981" y="92573"/>
                </a:lnTo>
                <a:lnTo>
                  <a:pt x="22348" y="88574"/>
                </a:lnTo>
                <a:close/>
              </a:path>
              <a:path w="74929" h="92710">
                <a:moveTo>
                  <a:pt x="28633" y="88574"/>
                </a:moveTo>
                <a:lnTo>
                  <a:pt x="22348" y="88574"/>
                </a:lnTo>
                <a:lnTo>
                  <a:pt x="26714" y="91225"/>
                </a:lnTo>
                <a:lnTo>
                  <a:pt x="28633" y="88574"/>
                </a:lnTo>
                <a:close/>
              </a:path>
              <a:path w="74929" h="92710">
                <a:moveTo>
                  <a:pt x="31755" y="85924"/>
                </a:moveTo>
                <a:lnTo>
                  <a:pt x="6354" y="85924"/>
                </a:lnTo>
                <a:lnTo>
                  <a:pt x="7825" y="89922"/>
                </a:lnTo>
                <a:lnTo>
                  <a:pt x="12143" y="88574"/>
                </a:lnTo>
                <a:lnTo>
                  <a:pt x="28633" y="88574"/>
                </a:lnTo>
                <a:lnTo>
                  <a:pt x="29609" y="87227"/>
                </a:lnTo>
                <a:lnTo>
                  <a:pt x="31755" y="85924"/>
                </a:lnTo>
                <a:close/>
              </a:path>
              <a:path w="74929" h="92710">
                <a:moveTo>
                  <a:pt x="48692" y="0"/>
                </a:moveTo>
                <a:lnTo>
                  <a:pt x="44131" y="2041"/>
                </a:lnTo>
                <a:lnTo>
                  <a:pt x="41448" y="10613"/>
                </a:lnTo>
                <a:lnTo>
                  <a:pt x="39040" y="15688"/>
                </a:lnTo>
                <a:lnTo>
                  <a:pt x="35548" y="19264"/>
                </a:lnTo>
                <a:lnTo>
                  <a:pt x="29609" y="23337"/>
                </a:lnTo>
                <a:lnTo>
                  <a:pt x="22498" y="29776"/>
                </a:lnTo>
                <a:lnTo>
                  <a:pt x="15179" y="38938"/>
                </a:lnTo>
                <a:lnTo>
                  <a:pt x="9260" y="47285"/>
                </a:lnTo>
                <a:lnTo>
                  <a:pt x="6354" y="51283"/>
                </a:lnTo>
                <a:lnTo>
                  <a:pt x="4413" y="56098"/>
                </a:lnTo>
                <a:lnTo>
                  <a:pt x="1797" y="65773"/>
                </a:lnTo>
                <a:lnTo>
                  <a:pt x="0" y="76189"/>
                </a:lnTo>
                <a:lnTo>
                  <a:pt x="515" y="83228"/>
                </a:lnTo>
                <a:lnTo>
                  <a:pt x="3459" y="87227"/>
                </a:lnTo>
                <a:lnTo>
                  <a:pt x="6354" y="85924"/>
                </a:lnTo>
                <a:lnTo>
                  <a:pt x="31755" y="85924"/>
                </a:lnTo>
                <a:lnTo>
                  <a:pt x="33975" y="84576"/>
                </a:lnTo>
                <a:lnTo>
                  <a:pt x="41236" y="69929"/>
                </a:lnTo>
                <a:lnTo>
                  <a:pt x="42708" y="67278"/>
                </a:lnTo>
                <a:lnTo>
                  <a:pt x="44131" y="64627"/>
                </a:lnTo>
                <a:lnTo>
                  <a:pt x="49969" y="47285"/>
                </a:lnTo>
                <a:lnTo>
                  <a:pt x="51392" y="44634"/>
                </a:lnTo>
                <a:lnTo>
                  <a:pt x="55025" y="38938"/>
                </a:lnTo>
                <a:lnTo>
                  <a:pt x="63019" y="28993"/>
                </a:lnTo>
                <a:lnTo>
                  <a:pt x="71013" y="19544"/>
                </a:lnTo>
                <a:lnTo>
                  <a:pt x="74646" y="15340"/>
                </a:lnTo>
                <a:lnTo>
                  <a:pt x="61089" y="5402"/>
                </a:lnTo>
                <a:lnTo>
                  <a:pt x="53391" y="704"/>
                </a:lnTo>
                <a:lnTo>
                  <a:pt x="48692" y="0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240080" y="1948304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4" h="22860">
                <a:moveTo>
                  <a:pt x="0" y="0"/>
                </a:moveTo>
                <a:lnTo>
                  <a:pt x="0" y="1302"/>
                </a:lnTo>
                <a:lnTo>
                  <a:pt x="2498" y="5564"/>
                </a:lnTo>
                <a:lnTo>
                  <a:pt x="7994" y="12310"/>
                </a:lnTo>
                <a:lnTo>
                  <a:pt x="13490" y="18551"/>
                </a:lnTo>
                <a:lnTo>
                  <a:pt x="15988" y="21296"/>
                </a:lnTo>
                <a:lnTo>
                  <a:pt x="20350" y="22644"/>
                </a:lnTo>
                <a:lnTo>
                  <a:pt x="27616" y="22644"/>
                </a:lnTo>
                <a:lnTo>
                  <a:pt x="29053" y="21296"/>
                </a:lnTo>
                <a:lnTo>
                  <a:pt x="30525" y="17297"/>
                </a:lnTo>
                <a:lnTo>
                  <a:pt x="27616" y="14646"/>
                </a:lnTo>
                <a:lnTo>
                  <a:pt x="24711" y="10648"/>
                </a:lnTo>
                <a:lnTo>
                  <a:pt x="14536" y="6649"/>
                </a:lnTo>
                <a:lnTo>
                  <a:pt x="11627" y="6649"/>
                </a:lnTo>
                <a:lnTo>
                  <a:pt x="8718" y="5301"/>
                </a:lnTo>
                <a:lnTo>
                  <a:pt x="0" y="0"/>
                </a:lnTo>
                <a:close/>
              </a:path>
            </a:pathLst>
          </a:custGeom>
          <a:solidFill>
            <a:srgbClr val="D1A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51407" y="1772587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68322" y="0"/>
                </a:moveTo>
                <a:lnTo>
                  <a:pt x="31274" y="47881"/>
                </a:lnTo>
                <a:lnTo>
                  <a:pt x="11807" y="73548"/>
                </a:lnTo>
                <a:lnTo>
                  <a:pt x="3518" y="85737"/>
                </a:lnTo>
                <a:lnTo>
                  <a:pt x="0" y="93182"/>
                </a:lnTo>
                <a:lnTo>
                  <a:pt x="7017" y="111196"/>
                </a:lnTo>
                <a:lnTo>
                  <a:pt x="26709" y="140442"/>
                </a:lnTo>
                <a:lnTo>
                  <a:pt x="47218" y="167692"/>
                </a:lnTo>
                <a:lnTo>
                  <a:pt x="56689" y="179716"/>
                </a:lnTo>
                <a:lnTo>
                  <a:pt x="60461" y="167532"/>
                </a:lnTo>
                <a:lnTo>
                  <a:pt x="71592" y="160222"/>
                </a:lnTo>
                <a:lnTo>
                  <a:pt x="83266" y="156661"/>
                </a:lnTo>
                <a:lnTo>
                  <a:pt x="88672" y="155724"/>
                </a:lnTo>
                <a:lnTo>
                  <a:pt x="52328" y="98484"/>
                </a:lnTo>
                <a:lnTo>
                  <a:pt x="74135" y="70538"/>
                </a:lnTo>
                <a:lnTo>
                  <a:pt x="68322" y="0"/>
                </a:lnTo>
                <a:close/>
              </a:path>
            </a:pathLst>
          </a:custGeom>
          <a:solidFill>
            <a:srgbClr val="22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379619" y="1773890"/>
            <a:ext cx="69850" cy="214629"/>
          </a:xfrm>
          <a:custGeom>
            <a:avLst/>
            <a:gdLst/>
            <a:ahLst/>
            <a:cxnLst/>
            <a:rect l="l" t="t" r="r" b="b"/>
            <a:pathLst>
              <a:path w="69850" h="214630">
                <a:moveTo>
                  <a:pt x="13099" y="0"/>
                </a:moveTo>
                <a:lnTo>
                  <a:pt x="8969" y="46370"/>
                </a:lnTo>
                <a:lnTo>
                  <a:pt x="7291" y="71397"/>
                </a:lnTo>
                <a:lnTo>
                  <a:pt x="7793" y="83696"/>
                </a:lnTo>
                <a:lnTo>
                  <a:pt x="10204" y="91880"/>
                </a:lnTo>
                <a:lnTo>
                  <a:pt x="14315" y="101440"/>
                </a:lnTo>
                <a:lnTo>
                  <a:pt x="19103" y="110503"/>
                </a:lnTo>
                <a:lnTo>
                  <a:pt x="23071" y="119566"/>
                </a:lnTo>
                <a:lnTo>
                  <a:pt x="12363" y="166097"/>
                </a:lnTo>
                <a:lnTo>
                  <a:pt x="0" y="193060"/>
                </a:lnTo>
                <a:lnTo>
                  <a:pt x="19389" y="198624"/>
                </a:lnTo>
                <a:lnTo>
                  <a:pt x="29638" y="202697"/>
                </a:lnTo>
                <a:lnTo>
                  <a:pt x="34157" y="207276"/>
                </a:lnTo>
                <a:lnTo>
                  <a:pt x="36354" y="214356"/>
                </a:lnTo>
                <a:lnTo>
                  <a:pt x="42795" y="210373"/>
                </a:lnTo>
                <a:lnTo>
                  <a:pt x="54144" y="187545"/>
                </a:lnTo>
                <a:lnTo>
                  <a:pt x="64951" y="159477"/>
                </a:lnTo>
                <a:lnTo>
                  <a:pt x="69764" y="139774"/>
                </a:lnTo>
                <a:lnTo>
                  <a:pt x="65549" y="118782"/>
                </a:lnTo>
                <a:lnTo>
                  <a:pt x="54512" y="87549"/>
                </a:lnTo>
                <a:lnTo>
                  <a:pt x="42381" y="57809"/>
                </a:lnTo>
                <a:lnTo>
                  <a:pt x="34882" y="41289"/>
                </a:lnTo>
                <a:lnTo>
                  <a:pt x="30257" y="33151"/>
                </a:lnTo>
                <a:lnTo>
                  <a:pt x="22905" y="19145"/>
                </a:lnTo>
                <a:lnTo>
                  <a:pt x="16095" y="5889"/>
                </a:lnTo>
                <a:lnTo>
                  <a:pt x="13099" y="0"/>
                </a:lnTo>
                <a:close/>
              </a:path>
            </a:pathLst>
          </a:custGeom>
          <a:solidFill>
            <a:srgbClr val="22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235718" y="1945654"/>
            <a:ext cx="36830" cy="26670"/>
          </a:xfrm>
          <a:custGeom>
            <a:avLst/>
            <a:gdLst/>
            <a:ahLst/>
            <a:cxnLst/>
            <a:rect l="l" t="t" r="r" b="b"/>
            <a:pathLst>
              <a:path w="36829" h="26669">
                <a:moveTo>
                  <a:pt x="2904" y="0"/>
                </a:moveTo>
                <a:lnTo>
                  <a:pt x="1452" y="1302"/>
                </a:lnTo>
                <a:lnTo>
                  <a:pt x="0" y="1302"/>
                </a:lnTo>
                <a:lnTo>
                  <a:pt x="0" y="2650"/>
                </a:lnTo>
                <a:lnTo>
                  <a:pt x="1452" y="3953"/>
                </a:lnTo>
                <a:lnTo>
                  <a:pt x="8723" y="9300"/>
                </a:lnTo>
                <a:lnTo>
                  <a:pt x="33415" y="25295"/>
                </a:lnTo>
                <a:lnTo>
                  <a:pt x="33415" y="26598"/>
                </a:lnTo>
                <a:lnTo>
                  <a:pt x="34887" y="26598"/>
                </a:lnTo>
                <a:lnTo>
                  <a:pt x="36359" y="25295"/>
                </a:lnTo>
                <a:lnTo>
                  <a:pt x="36359" y="23947"/>
                </a:lnTo>
                <a:lnTo>
                  <a:pt x="34887" y="23947"/>
                </a:lnTo>
                <a:lnTo>
                  <a:pt x="2904" y="1302"/>
                </a:lnTo>
                <a:lnTo>
                  <a:pt x="2904" y="0"/>
                </a:lnTo>
                <a:close/>
              </a:path>
            </a:pathLst>
          </a:custGeom>
          <a:solidFill>
            <a:srgbClr val="22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497365" y="1707350"/>
            <a:ext cx="215132" cy="1837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565707" y="1712651"/>
            <a:ext cx="81915" cy="133350"/>
          </a:xfrm>
          <a:custGeom>
            <a:avLst/>
            <a:gdLst/>
            <a:ahLst/>
            <a:cxnLst/>
            <a:rect l="l" t="t" r="r" b="b"/>
            <a:pathLst>
              <a:path w="81914" h="133350">
                <a:moveTo>
                  <a:pt x="4366" y="0"/>
                </a:moveTo>
                <a:lnTo>
                  <a:pt x="1842" y="14769"/>
                </a:lnTo>
                <a:lnTo>
                  <a:pt x="545" y="23301"/>
                </a:lnTo>
                <a:lnTo>
                  <a:pt x="68" y="28842"/>
                </a:lnTo>
                <a:lnTo>
                  <a:pt x="0" y="34640"/>
                </a:lnTo>
                <a:lnTo>
                  <a:pt x="3235" y="45551"/>
                </a:lnTo>
                <a:lnTo>
                  <a:pt x="9622" y="62086"/>
                </a:lnTo>
                <a:lnTo>
                  <a:pt x="17379" y="80870"/>
                </a:lnTo>
                <a:lnTo>
                  <a:pt x="24726" y="98529"/>
                </a:lnTo>
                <a:lnTo>
                  <a:pt x="30511" y="113109"/>
                </a:lnTo>
                <a:lnTo>
                  <a:pt x="36157" y="124318"/>
                </a:lnTo>
                <a:lnTo>
                  <a:pt x="40443" y="131282"/>
                </a:lnTo>
                <a:lnTo>
                  <a:pt x="42143" y="133124"/>
                </a:lnTo>
                <a:lnTo>
                  <a:pt x="44058" y="129211"/>
                </a:lnTo>
                <a:lnTo>
                  <a:pt x="47601" y="119674"/>
                </a:lnTo>
                <a:lnTo>
                  <a:pt x="52781" y="104889"/>
                </a:lnTo>
                <a:lnTo>
                  <a:pt x="59608" y="85230"/>
                </a:lnTo>
                <a:lnTo>
                  <a:pt x="67503" y="64301"/>
                </a:lnTo>
                <a:lnTo>
                  <a:pt x="74860" y="46619"/>
                </a:lnTo>
                <a:lnTo>
                  <a:pt x="80037" y="33933"/>
                </a:lnTo>
                <a:lnTo>
                  <a:pt x="81392" y="27990"/>
                </a:lnTo>
                <a:lnTo>
                  <a:pt x="68121" y="22107"/>
                </a:lnTo>
                <a:lnTo>
                  <a:pt x="40689" y="11990"/>
                </a:lnTo>
                <a:lnTo>
                  <a:pt x="14352" y="2876"/>
                </a:lnTo>
                <a:lnTo>
                  <a:pt x="4366" y="0"/>
                </a:lnTo>
                <a:close/>
              </a:path>
            </a:pathLst>
          </a:custGeom>
          <a:solidFill>
            <a:srgbClr val="EE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596223" y="1775237"/>
            <a:ext cx="16510" cy="72390"/>
          </a:xfrm>
          <a:custGeom>
            <a:avLst/>
            <a:gdLst/>
            <a:ahLst/>
            <a:cxnLst/>
            <a:rect l="l" t="t" r="r" b="b"/>
            <a:pathLst>
              <a:path w="16510" h="72389">
                <a:moveTo>
                  <a:pt x="10155" y="0"/>
                </a:moveTo>
                <a:lnTo>
                  <a:pt x="4366" y="0"/>
                </a:lnTo>
                <a:lnTo>
                  <a:pt x="1842" y="20250"/>
                </a:lnTo>
                <a:lnTo>
                  <a:pt x="545" y="32270"/>
                </a:lnTo>
                <a:lnTo>
                  <a:pt x="68" y="40802"/>
                </a:lnTo>
                <a:lnTo>
                  <a:pt x="0" y="54588"/>
                </a:lnTo>
                <a:lnTo>
                  <a:pt x="11627" y="71886"/>
                </a:lnTo>
                <a:lnTo>
                  <a:pt x="15993" y="57239"/>
                </a:lnTo>
                <a:lnTo>
                  <a:pt x="10155" y="0"/>
                </a:lnTo>
                <a:close/>
              </a:path>
            </a:pathLst>
          </a:custGeom>
          <a:solidFill>
            <a:srgbClr val="414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561340" y="1700700"/>
            <a:ext cx="92075" cy="83185"/>
          </a:xfrm>
          <a:custGeom>
            <a:avLst/>
            <a:gdLst/>
            <a:ahLst/>
            <a:cxnLst/>
            <a:rect l="l" t="t" r="r" b="b"/>
            <a:pathLst>
              <a:path w="92075" h="83185">
                <a:moveTo>
                  <a:pt x="11627" y="0"/>
                </a:moveTo>
                <a:lnTo>
                  <a:pt x="0" y="2650"/>
                </a:lnTo>
                <a:lnTo>
                  <a:pt x="4366" y="15949"/>
                </a:lnTo>
                <a:lnTo>
                  <a:pt x="8732" y="25295"/>
                </a:lnTo>
                <a:lnTo>
                  <a:pt x="7261" y="30596"/>
                </a:lnTo>
                <a:lnTo>
                  <a:pt x="20155" y="70862"/>
                </a:lnTo>
                <a:lnTo>
                  <a:pt x="48526" y="82639"/>
                </a:lnTo>
                <a:lnTo>
                  <a:pt x="65060" y="72386"/>
                </a:lnTo>
                <a:lnTo>
                  <a:pt x="88297" y="40262"/>
                </a:lnTo>
                <a:lnTo>
                  <a:pt x="91596" y="25295"/>
                </a:lnTo>
                <a:lnTo>
                  <a:pt x="77859" y="19655"/>
                </a:lnTo>
                <a:lnTo>
                  <a:pt x="50508" y="11148"/>
                </a:lnTo>
                <a:lnTo>
                  <a:pt x="11627" y="0"/>
                </a:lnTo>
                <a:close/>
              </a:path>
            </a:pathLst>
          </a:custGeom>
          <a:solidFill>
            <a:srgbClr val="E2B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568601" y="1660272"/>
            <a:ext cx="97790" cy="81915"/>
          </a:xfrm>
          <a:custGeom>
            <a:avLst/>
            <a:gdLst/>
            <a:ahLst/>
            <a:cxnLst/>
            <a:rect l="l" t="t" r="r" b="b"/>
            <a:pathLst>
              <a:path w="97789" h="81914">
                <a:moveTo>
                  <a:pt x="88821" y="68374"/>
                </a:moveTo>
                <a:lnTo>
                  <a:pt x="66870" y="68374"/>
                </a:lnTo>
                <a:lnTo>
                  <a:pt x="75602" y="80370"/>
                </a:lnTo>
                <a:lnTo>
                  <a:pt x="77025" y="81673"/>
                </a:lnTo>
                <a:lnTo>
                  <a:pt x="79102" y="81205"/>
                </a:lnTo>
                <a:lnTo>
                  <a:pt x="82673" y="77860"/>
                </a:lnTo>
                <a:lnTo>
                  <a:pt x="87063" y="71760"/>
                </a:lnTo>
                <a:lnTo>
                  <a:pt x="88821" y="68374"/>
                </a:lnTo>
                <a:close/>
              </a:path>
              <a:path w="97789" h="81914">
                <a:moveTo>
                  <a:pt x="90897" y="64375"/>
                </a:moveTo>
                <a:lnTo>
                  <a:pt x="10155" y="64375"/>
                </a:lnTo>
                <a:lnTo>
                  <a:pt x="14522" y="65723"/>
                </a:lnTo>
                <a:lnTo>
                  <a:pt x="23736" y="67995"/>
                </a:lnTo>
                <a:lnTo>
                  <a:pt x="39077" y="71025"/>
                </a:lnTo>
                <a:lnTo>
                  <a:pt x="55227" y="72066"/>
                </a:lnTo>
                <a:lnTo>
                  <a:pt x="66870" y="68374"/>
                </a:lnTo>
                <a:lnTo>
                  <a:pt x="88821" y="68374"/>
                </a:lnTo>
                <a:lnTo>
                  <a:pt x="90897" y="64375"/>
                </a:lnTo>
                <a:close/>
              </a:path>
              <a:path w="97789" h="81914">
                <a:moveTo>
                  <a:pt x="34337" y="0"/>
                </a:moveTo>
                <a:lnTo>
                  <a:pt x="13804" y="14296"/>
                </a:lnTo>
                <a:lnTo>
                  <a:pt x="3087" y="32325"/>
                </a:lnTo>
                <a:lnTo>
                  <a:pt x="0" y="41731"/>
                </a:lnTo>
                <a:lnTo>
                  <a:pt x="0" y="43079"/>
                </a:lnTo>
                <a:lnTo>
                  <a:pt x="2894" y="45730"/>
                </a:lnTo>
                <a:lnTo>
                  <a:pt x="1517" y="52164"/>
                </a:lnTo>
                <a:lnTo>
                  <a:pt x="1471" y="63027"/>
                </a:lnTo>
                <a:lnTo>
                  <a:pt x="4366" y="65723"/>
                </a:lnTo>
                <a:lnTo>
                  <a:pt x="7261" y="65723"/>
                </a:lnTo>
                <a:lnTo>
                  <a:pt x="10155" y="64375"/>
                </a:lnTo>
                <a:lnTo>
                  <a:pt x="90897" y="64375"/>
                </a:lnTo>
                <a:lnTo>
                  <a:pt x="91596" y="63027"/>
                </a:lnTo>
                <a:lnTo>
                  <a:pt x="95915" y="52164"/>
                </a:lnTo>
                <a:lnTo>
                  <a:pt x="97778" y="34919"/>
                </a:lnTo>
                <a:lnTo>
                  <a:pt x="90368" y="16418"/>
                </a:lnTo>
                <a:lnTo>
                  <a:pt x="66870" y="1789"/>
                </a:lnTo>
                <a:lnTo>
                  <a:pt x="34337" y="0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482843" y="1901713"/>
            <a:ext cx="41275" cy="33655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26149" y="0"/>
                </a:moveTo>
                <a:lnTo>
                  <a:pt x="24726" y="0"/>
                </a:lnTo>
                <a:lnTo>
                  <a:pt x="20242" y="2459"/>
                </a:lnTo>
                <a:lnTo>
                  <a:pt x="11811" y="6801"/>
                </a:lnTo>
                <a:lnTo>
                  <a:pt x="3656" y="11404"/>
                </a:lnTo>
                <a:lnTo>
                  <a:pt x="0" y="14646"/>
                </a:lnTo>
                <a:lnTo>
                  <a:pt x="0" y="15949"/>
                </a:lnTo>
                <a:lnTo>
                  <a:pt x="1471" y="33292"/>
                </a:lnTo>
                <a:lnTo>
                  <a:pt x="12528" y="30876"/>
                </a:lnTo>
                <a:lnTo>
                  <a:pt x="40720" y="7997"/>
                </a:lnTo>
                <a:lnTo>
                  <a:pt x="26149" y="0"/>
                </a:lnTo>
                <a:close/>
              </a:path>
            </a:pathLst>
          </a:custGeom>
          <a:solidFill>
            <a:srgbClr val="2C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559868" y="1944306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0" y="0"/>
                </a:moveTo>
                <a:lnTo>
                  <a:pt x="0" y="3998"/>
                </a:lnTo>
                <a:lnTo>
                  <a:pt x="10204" y="11996"/>
                </a:lnTo>
                <a:lnTo>
                  <a:pt x="13099" y="11996"/>
                </a:lnTo>
                <a:lnTo>
                  <a:pt x="14571" y="10648"/>
                </a:lnTo>
                <a:lnTo>
                  <a:pt x="13099" y="9300"/>
                </a:lnTo>
                <a:lnTo>
                  <a:pt x="0" y="0"/>
                </a:lnTo>
                <a:close/>
              </a:path>
            </a:pathLst>
          </a:custGeom>
          <a:solidFill>
            <a:srgbClr val="22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495942" y="1905712"/>
            <a:ext cx="71755" cy="53340"/>
          </a:xfrm>
          <a:custGeom>
            <a:avLst/>
            <a:gdLst/>
            <a:ahLst/>
            <a:cxnLst/>
            <a:rect l="l" t="t" r="r" b="b"/>
            <a:pathLst>
              <a:path w="71754" h="53339">
                <a:moveTo>
                  <a:pt x="15993" y="0"/>
                </a:moveTo>
                <a:lnTo>
                  <a:pt x="0" y="9300"/>
                </a:lnTo>
                <a:lnTo>
                  <a:pt x="4317" y="17297"/>
                </a:lnTo>
                <a:lnTo>
                  <a:pt x="5789" y="18600"/>
                </a:lnTo>
                <a:lnTo>
                  <a:pt x="8683" y="27945"/>
                </a:lnTo>
                <a:lnTo>
                  <a:pt x="10155" y="31944"/>
                </a:lnTo>
                <a:lnTo>
                  <a:pt x="11627" y="37246"/>
                </a:lnTo>
                <a:lnTo>
                  <a:pt x="18888" y="46591"/>
                </a:lnTo>
                <a:lnTo>
                  <a:pt x="21783" y="49242"/>
                </a:lnTo>
                <a:lnTo>
                  <a:pt x="24677" y="53240"/>
                </a:lnTo>
                <a:lnTo>
                  <a:pt x="36305" y="50590"/>
                </a:lnTo>
                <a:lnTo>
                  <a:pt x="58137" y="50590"/>
                </a:lnTo>
                <a:lnTo>
                  <a:pt x="66870" y="49242"/>
                </a:lnTo>
                <a:lnTo>
                  <a:pt x="69764" y="47894"/>
                </a:lnTo>
                <a:lnTo>
                  <a:pt x="71187" y="46591"/>
                </a:lnTo>
                <a:lnTo>
                  <a:pt x="68292" y="43895"/>
                </a:lnTo>
                <a:lnTo>
                  <a:pt x="65398" y="42592"/>
                </a:lnTo>
                <a:lnTo>
                  <a:pt x="68292" y="41244"/>
                </a:lnTo>
                <a:lnTo>
                  <a:pt x="68292" y="37246"/>
                </a:lnTo>
                <a:lnTo>
                  <a:pt x="66870" y="34595"/>
                </a:lnTo>
                <a:lnTo>
                  <a:pt x="65398" y="30596"/>
                </a:lnTo>
                <a:lnTo>
                  <a:pt x="62503" y="25295"/>
                </a:lnTo>
                <a:lnTo>
                  <a:pt x="55242" y="18600"/>
                </a:lnTo>
                <a:lnTo>
                  <a:pt x="46509" y="13299"/>
                </a:lnTo>
                <a:lnTo>
                  <a:pt x="36305" y="13299"/>
                </a:lnTo>
                <a:lnTo>
                  <a:pt x="33410" y="11951"/>
                </a:lnTo>
                <a:lnTo>
                  <a:pt x="29044" y="10648"/>
                </a:lnTo>
                <a:lnTo>
                  <a:pt x="20311" y="6649"/>
                </a:lnTo>
                <a:lnTo>
                  <a:pt x="17416" y="2650"/>
                </a:lnTo>
                <a:lnTo>
                  <a:pt x="15993" y="1302"/>
                </a:lnTo>
                <a:lnTo>
                  <a:pt x="15993" y="0"/>
                </a:lnTo>
                <a:close/>
              </a:path>
              <a:path w="71754" h="53339">
                <a:moveTo>
                  <a:pt x="47221" y="51733"/>
                </a:moveTo>
                <a:lnTo>
                  <a:pt x="46509" y="51893"/>
                </a:lnTo>
                <a:lnTo>
                  <a:pt x="47932" y="51893"/>
                </a:lnTo>
                <a:lnTo>
                  <a:pt x="47221" y="51733"/>
                </a:lnTo>
                <a:close/>
              </a:path>
              <a:path w="71754" h="53339">
                <a:moveTo>
                  <a:pt x="52298" y="50590"/>
                </a:moveTo>
                <a:lnTo>
                  <a:pt x="42143" y="50590"/>
                </a:lnTo>
                <a:lnTo>
                  <a:pt x="47221" y="51733"/>
                </a:lnTo>
                <a:lnTo>
                  <a:pt x="52298" y="50590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542452" y="1935005"/>
            <a:ext cx="19050" cy="14604"/>
          </a:xfrm>
          <a:custGeom>
            <a:avLst/>
            <a:gdLst/>
            <a:ahLst/>
            <a:cxnLst/>
            <a:rect l="l" t="t" r="r" b="b"/>
            <a:pathLst>
              <a:path w="19050" h="14605">
                <a:moveTo>
                  <a:pt x="2894" y="0"/>
                </a:moveTo>
                <a:lnTo>
                  <a:pt x="0" y="0"/>
                </a:lnTo>
                <a:lnTo>
                  <a:pt x="0" y="3953"/>
                </a:lnTo>
                <a:lnTo>
                  <a:pt x="8732" y="10648"/>
                </a:lnTo>
                <a:lnTo>
                  <a:pt x="13050" y="11951"/>
                </a:lnTo>
                <a:lnTo>
                  <a:pt x="15993" y="14601"/>
                </a:lnTo>
                <a:lnTo>
                  <a:pt x="18888" y="13299"/>
                </a:lnTo>
                <a:lnTo>
                  <a:pt x="18888" y="9300"/>
                </a:lnTo>
                <a:lnTo>
                  <a:pt x="15993" y="6649"/>
                </a:lnTo>
                <a:lnTo>
                  <a:pt x="11627" y="3953"/>
                </a:lnTo>
                <a:lnTo>
                  <a:pt x="2894" y="0"/>
                </a:lnTo>
                <a:close/>
              </a:path>
            </a:pathLst>
          </a:custGeom>
          <a:solidFill>
            <a:srgbClr val="D1A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540980" y="1933657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39">
                <a:moveTo>
                  <a:pt x="2894" y="0"/>
                </a:moveTo>
                <a:lnTo>
                  <a:pt x="1471" y="0"/>
                </a:lnTo>
                <a:lnTo>
                  <a:pt x="0" y="1347"/>
                </a:lnTo>
                <a:lnTo>
                  <a:pt x="0" y="2650"/>
                </a:lnTo>
                <a:lnTo>
                  <a:pt x="1471" y="2650"/>
                </a:lnTo>
                <a:lnTo>
                  <a:pt x="8732" y="7997"/>
                </a:lnTo>
                <a:lnTo>
                  <a:pt x="17465" y="14646"/>
                </a:lnTo>
                <a:lnTo>
                  <a:pt x="18888" y="14646"/>
                </a:lnTo>
                <a:lnTo>
                  <a:pt x="20360" y="13299"/>
                </a:lnTo>
                <a:lnTo>
                  <a:pt x="20360" y="11996"/>
                </a:lnTo>
                <a:lnTo>
                  <a:pt x="18888" y="11996"/>
                </a:lnTo>
                <a:lnTo>
                  <a:pt x="2894" y="0"/>
                </a:lnTo>
                <a:close/>
              </a:path>
            </a:pathLst>
          </a:custGeom>
          <a:solidFill>
            <a:srgbClr val="22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647099" y="1853774"/>
            <a:ext cx="33459" cy="266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612216" y="1740642"/>
            <a:ext cx="107590" cy="1890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447960" y="1737946"/>
            <a:ext cx="80010" cy="197485"/>
          </a:xfrm>
          <a:custGeom>
            <a:avLst/>
            <a:gdLst/>
            <a:ahLst/>
            <a:cxnLst/>
            <a:rect l="l" t="t" r="r" b="b"/>
            <a:pathLst>
              <a:path w="80010" h="197485">
                <a:moveTo>
                  <a:pt x="47981" y="0"/>
                </a:moveTo>
                <a:lnTo>
                  <a:pt x="36074" y="37148"/>
                </a:lnTo>
                <a:lnTo>
                  <a:pt x="18888" y="75885"/>
                </a:lnTo>
                <a:lnTo>
                  <a:pt x="5617" y="92363"/>
                </a:lnTo>
                <a:lnTo>
                  <a:pt x="1102" y="100033"/>
                </a:lnTo>
                <a:lnTo>
                  <a:pt x="0" y="107829"/>
                </a:lnTo>
                <a:lnTo>
                  <a:pt x="1282" y="118148"/>
                </a:lnTo>
                <a:lnTo>
                  <a:pt x="2727" y="130563"/>
                </a:lnTo>
                <a:lnTo>
                  <a:pt x="4366" y="145121"/>
                </a:lnTo>
                <a:lnTo>
                  <a:pt x="36354" y="197059"/>
                </a:lnTo>
                <a:lnTo>
                  <a:pt x="45936" y="183168"/>
                </a:lnTo>
                <a:lnTo>
                  <a:pt x="53218" y="175903"/>
                </a:lnTo>
                <a:lnTo>
                  <a:pt x="61881" y="172892"/>
                </a:lnTo>
                <a:lnTo>
                  <a:pt x="75602" y="171763"/>
                </a:lnTo>
                <a:lnTo>
                  <a:pt x="62062" y="150038"/>
                </a:lnTo>
                <a:lnTo>
                  <a:pt x="54672" y="137803"/>
                </a:lnTo>
                <a:lnTo>
                  <a:pt x="50801" y="130468"/>
                </a:lnTo>
                <a:lnTo>
                  <a:pt x="47981" y="123824"/>
                </a:lnTo>
                <a:lnTo>
                  <a:pt x="51730" y="110313"/>
                </a:lnTo>
                <a:lnTo>
                  <a:pt x="62847" y="89700"/>
                </a:lnTo>
                <a:lnTo>
                  <a:pt x="74515" y="70840"/>
                </a:lnTo>
                <a:lnTo>
                  <a:pt x="79920" y="62586"/>
                </a:lnTo>
                <a:lnTo>
                  <a:pt x="75336" y="32393"/>
                </a:lnTo>
                <a:lnTo>
                  <a:pt x="70482" y="15809"/>
                </a:lnTo>
                <a:lnTo>
                  <a:pt x="62361" y="6967"/>
                </a:lnTo>
                <a:lnTo>
                  <a:pt x="47981" y="0"/>
                </a:lnTo>
                <a:close/>
              </a:path>
            </a:pathLst>
          </a:custGeom>
          <a:solidFill>
            <a:srgbClr val="383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554079" y="2394257"/>
            <a:ext cx="269279" cy="23296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628210" y="2439519"/>
            <a:ext cx="69850" cy="52069"/>
          </a:xfrm>
          <a:custGeom>
            <a:avLst/>
            <a:gdLst/>
            <a:ahLst/>
            <a:cxnLst/>
            <a:rect l="l" t="t" r="r" b="b"/>
            <a:pathLst>
              <a:path w="69850" h="52069">
                <a:moveTo>
                  <a:pt x="4366" y="0"/>
                </a:moveTo>
                <a:lnTo>
                  <a:pt x="0" y="9318"/>
                </a:lnTo>
                <a:lnTo>
                  <a:pt x="3301" y="32448"/>
                </a:lnTo>
                <a:lnTo>
                  <a:pt x="4703" y="44596"/>
                </a:lnTo>
                <a:lnTo>
                  <a:pt x="4477" y="49755"/>
                </a:lnTo>
                <a:lnTo>
                  <a:pt x="2894" y="51920"/>
                </a:lnTo>
                <a:lnTo>
                  <a:pt x="35013" y="50421"/>
                </a:lnTo>
                <a:lnTo>
                  <a:pt x="52685" y="49921"/>
                </a:lnTo>
                <a:lnTo>
                  <a:pt x="69451" y="49921"/>
                </a:lnTo>
                <a:lnTo>
                  <a:pt x="69037" y="47282"/>
                </a:lnTo>
                <a:lnTo>
                  <a:pt x="58505" y="33782"/>
                </a:lnTo>
                <a:lnTo>
                  <a:pt x="41974" y="18036"/>
                </a:lnTo>
                <a:lnTo>
                  <a:pt x="23254" y="6658"/>
                </a:lnTo>
                <a:lnTo>
                  <a:pt x="13099" y="2664"/>
                </a:lnTo>
                <a:lnTo>
                  <a:pt x="4366" y="0"/>
                </a:lnTo>
                <a:close/>
              </a:path>
              <a:path w="69850" h="52069">
                <a:moveTo>
                  <a:pt x="69451" y="49921"/>
                </a:moveTo>
                <a:lnTo>
                  <a:pt x="52685" y="49921"/>
                </a:lnTo>
                <a:lnTo>
                  <a:pt x="62179" y="50421"/>
                </a:lnTo>
                <a:lnTo>
                  <a:pt x="69764" y="51920"/>
                </a:lnTo>
                <a:lnTo>
                  <a:pt x="69451" y="49921"/>
                </a:lnTo>
                <a:close/>
              </a:path>
            </a:pathLst>
          </a:custGeom>
          <a:solidFill>
            <a:srgbClr val="E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628210" y="2438189"/>
            <a:ext cx="27940" cy="28575"/>
          </a:xfrm>
          <a:custGeom>
            <a:avLst/>
            <a:gdLst/>
            <a:ahLst/>
            <a:cxnLst/>
            <a:rect l="l" t="t" r="r" b="b"/>
            <a:pathLst>
              <a:path w="27939" h="28575">
                <a:moveTo>
                  <a:pt x="2894" y="0"/>
                </a:moveTo>
                <a:lnTo>
                  <a:pt x="0" y="10648"/>
                </a:lnTo>
                <a:lnTo>
                  <a:pt x="18888" y="27954"/>
                </a:lnTo>
                <a:lnTo>
                  <a:pt x="20360" y="27954"/>
                </a:lnTo>
                <a:lnTo>
                  <a:pt x="27621" y="25295"/>
                </a:lnTo>
                <a:lnTo>
                  <a:pt x="27621" y="23960"/>
                </a:lnTo>
                <a:lnTo>
                  <a:pt x="23254" y="7988"/>
                </a:lnTo>
                <a:lnTo>
                  <a:pt x="2894" y="0"/>
                </a:lnTo>
                <a:close/>
              </a:path>
            </a:pathLst>
          </a:custGeom>
          <a:solidFill>
            <a:srgbClr val="6F7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664258" y="2392927"/>
            <a:ext cx="146685" cy="107950"/>
          </a:xfrm>
          <a:custGeom>
            <a:avLst/>
            <a:gdLst/>
            <a:ahLst/>
            <a:cxnLst/>
            <a:rect l="l" t="t" r="r" b="b"/>
            <a:pathLst>
              <a:path w="146685" h="107950">
                <a:moveTo>
                  <a:pt x="134495" y="58574"/>
                </a:moveTo>
                <a:lnTo>
                  <a:pt x="78803" y="58574"/>
                </a:lnTo>
                <a:lnTo>
                  <a:pt x="86064" y="65232"/>
                </a:lnTo>
                <a:lnTo>
                  <a:pt x="98855" y="76755"/>
                </a:lnTo>
                <a:lnTo>
                  <a:pt x="118591" y="92520"/>
                </a:lnTo>
                <a:lnTo>
                  <a:pt x="136966" y="105291"/>
                </a:lnTo>
                <a:lnTo>
                  <a:pt x="145673" y="107829"/>
                </a:lnTo>
                <a:lnTo>
                  <a:pt x="146034" y="102339"/>
                </a:lnTo>
                <a:lnTo>
                  <a:pt x="146390" y="94851"/>
                </a:lnTo>
                <a:lnTo>
                  <a:pt x="145652" y="86864"/>
                </a:lnTo>
                <a:lnTo>
                  <a:pt x="142729" y="79874"/>
                </a:lnTo>
                <a:lnTo>
                  <a:pt x="138286" y="72074"/>
                </a:lnTo>
                <a:lnTo>
                  <a:pt x="135480" y="63400"/>
                </a:lnTo>
                <a:lnTo>
                  <a:pt x="134495" y="58574"/>
                </a:lnTo>
                <a:close/>
              </a:path>
              <a:path w="146685" h="107950">
                <a:moveTo>
                  <a:pt x="128161" y="31949"/>
                </a:moveTo>
                <a:lnTo>
                  <a:pt x="305" y="31949"/>
                </a:lnTo>
                <a:lnTo>
                  <a:pt x="10633" y="36400"/>
                </a:lnTo>
                <a:lnTo>
                  <a:pt x="30637" y="46592"/>
                </a:lnTo>
                <a:lnTo>
                  <a:pt x="50366" y="57784"/>
                </a:lnTo>
                <a:lnTo>
                  <a:pt x="59865" y="65232"/>
                </a:lnTo>
                <a:lnTo>
                  <a:pt x="71493" y="58574"/>
                </a:lnTo>
                <a:lnTo>
                  <a:pt x="134495" y="58574"/>
                </a:lnTo>
                <a:lnTo>
                  <a:pt x="133760" y="54975"/>
                </a:lnTo>
                <a:lnTo>
                  <a:pt x="132574" y="47925"/>
                </a:lnTo>
                <a:lnTo>
                  <a:pt x="130543" y="39709"/>
                </a:lnTo>
                <a:lnTo>
                  <a:pt x="128161" y="31949"/>
                </a:lnTo>
                <a:close/>
              </a:path>
              <a:path w="146685" h="107950">
                <a:moveTo>
                  <a:pt x="119474" y="0"/>
                </a:moveTo>
                <a:lnTo>
                  <a:pt x="116580" y="0"/>
                </a:lnTo>
                <a:lnTo>
                  <a:pt x="33716" y="1329"/>
                </a:lnTo>
                <a:lnTo>
                  <a:pt x="0" y="32218"/>
                </a:lnTo>
                <a:lnTo>
                  <a:pt x="305" y="31949"/>
                </a:lnTo>
                <a:lnTo>
                  <a:pt x="128161" y="31949"/>
                </a:lnTo>
                <a:lnTo>
                  <a:pt x="127293" y="29121"/>
                </a:lnTo>
                <a:lnTo>
                  <a:pt x="123777" y="19282"/>
                </a:lnTo>
                <a:lnTo>
                  <a:pt x="120946" y="13312"/>
                </a:lnTo>
                <a:lnTo>
                  <a:pt x="118052" y="9318"/>
                </a:lnTo>
                <a:lnTo>
                  <a:pt x="119474" y="0"/>
                </a:lnTo>
                <a:close/>
              </a:path>
            </a:pathLst>
          </a:custGeom>
          <a:solidFill>
            <a:srgbClr val="16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664202" y="2424876"/>
            <a:ext cx="45085" cy="33655"/>
          </a:xfrm>
          <a:custGeom>
            <a:avLst/>
            <a:gdLst/>
            <a:ahLst/>
            <a:cxnLst/>
            <a:rect l="l" t="t" r="r" b="b"/>
            <a:pathLst>
              <a:path w="45085" h="33655">
                <a:moveTo>
                  <a:pt x="362" y="0"/>
                </a:moveTo>
                <a:lnTo>
                  <a:pt x="28790" y="32865"/>
                </a:lnTo>
                <a:lnTo>
                  <a:pt x="35036" y="33614"/>
                </a:lnTo>
                <a:lnTo>
                  <a:pt x="38835" y="32865"/>
                </a:lnTo>
                <a:lnTo>
                  <a:pt x="42505" y="30619"/>
                </a:lnTo>
                <a:lnTo>
                  <a:pt x="44825" y="27436"/>
                </a:lnTo>
                <a:lnTo>
                  <a:pt x="44689" y="23130"/>
                </a:lnTo>
                <a:lnTo>
                  <a:pt x="5162" y="291"/>
                </a:lnTo>
                <a:lnTo>
                  <a:pt x="362" y="0"/>
                </a:lnTo>
                <a:close/>
              </a:path>
            </a:pathLst>
          </a:custGeom>
          <a:solidFill>
            <a:srgbClr val="161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677615" y="2427373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9094" y="0"/>
                </a:moveTo>
                <a:lnTo>
                  <a:pt x="5230" y="3140"/>
                </a:lnTo>
                <a:lnTo>
                  <a:pt x="0" y="12145"/>
                </a:lnTo>
                <a:lnTo>
                  <a:pt x="261" y="22213"/>
                </a:lnTo>
                <a:lnTo>
                  <a:pt x="10738" y="28787"/>
                </a:lnTo>
                <a:lnTo>
                  <a:pt x="23119" y="32364"/>
                </a:lnTo>
                <a:lnTo>
                  <a:pt x="29093" y="33446"/>
                </a:lnTo>
                <a:lnTo>
                  <a:pt x="20360" y="10815"/>
                </a:lnTo>
                <a:lnTo>
                  <a:pt x="13501" y="2599"/>
                </a:lnTo>
                <a:lnTo>
                  <a:pt x="909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703813" y="2476797"/>
            <a:ext cx="39370" cy="34290"/>
          </a:xfrm>
          <a:custGeom>
            <a:avLst/>
            <a:gdLst/>
            <a:ahLst/>
            <a:cxnLst/>
            <a:rect l="l" t="t" r="r" b="b"/>
            <a:pathLst>
              <a:path w="39370" h="34289">
                <a:moveTo>
                  <a:pt x="4366" y="0"/>
                </a:moveTo>
                <a:lnTo>
                  <a:pt x="0" y="3994"/>
                </a:lnTo>
                <a:lnTo>
                  <a:pt x="3373" y="6926"/>
                </a:lnTo>
                <a:lnTo>
                  <a:pt x="8518" y="12479"/>
                </a:lnTo>
                <a:lnTo>
                  <a:pt x="14481" y="18781"/>
                </a:lnTo>
                <a:lnTo>
                  <a:pt x="20311" y="23960"/>
                </a:lnTo>
                <a:lnTo>
                  <a:pt x="26747" y="27663"/>
                </a:lnTo>
                <a:lnTo>
                  <a:pt x="32502" y="31615"/>
                </a:lnTo>
                <a:lnTo>
                  <a:pt x="36896" y="34069"/>
                </a:lnTo>
                <a:lnTo>
                  <a:pt x="39248" y="33278"/>
                </a:lnTo>
                <a:lnTo>
                  <a:pt x="37779" y="28805"/>
                </a:lnTo>
                <a:lnTo>
                  <a:pt x="33048" y="21463"/>
                </a:lnTo>
                <a:lnTo>
                  <a:pt x="27775" y="14370"/>
                </a:lnTo>
                <a:lnTo>
                  <a:pt x="24677" y="10648"/>
                </a:lnTo>
                <a:lnTo>
                  <a:pt x="4366" y="0"/>
                </a:lnTo>
                <a:close/>
              </a:path>
            </a:pathLst>
          </a:custGeom>
          <a:solidFill>
            <a:srgbClr val="161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681981" y="2436859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361" y="50585"/>
                </a:moveTo>
                <a:lnTo>
                  <a:pt x="46509" y="50585"/>
                </a:lnTo>
                <a:lnTo>
                  <a:pt x="46509" y="53249"/>
                </a:lnTo>
                <a:lnTo>
                  <a:pt x="53770" y="63898"/>
                </a:lnTo>
                <a:lnTo>
                  <a:pt x="58137" y="62568"/>
                </a:lnTo>
                <a:lnTo>
                  <a:pt x="61080" y="62568"/>
                </a:lnTo>
                <a:lnTo>
                  <a:pt x="62361" y="50585"/>
                </a:lnTo>
                <a:close/>
              </a:path>
              <a:path w="62864" h="64135">
                <a:moveTo>
                  <a:pt x="59314" y="41267"/>
                </a:moveTo>
                <a:lnTo>
                  <a:pt x="36354" y="41267"/>
                </a:lnTo>
                <a:lnTo>
                  <a:pt x="33459" y="42597"/>
                </a:lnTo>
                <a:lnTo>
                  <a:pt x="30515" y="51915"/>
                </a:lnTo>
                <a:lnTo>
                  <a:pt x="39248" y="50585"/>
                </a:lnTo>
                <a:lnTo>
                  <a:pt x="62361" y="50585"/>
                </a:lnTo>
                <a:lnTo>
                  <a:pt x="62503" y="49255"/>
                </a:lnTo>
                <a:lnTo>
                  <a:pt x="59608" y="42597"/>
                </a:lnTo>
                <a:lnTo>
                  <a:pt x="59314" y="41267"/>
                </a:lnTo>
                <a:close/>
              </a:path>
              <a:path w="62864" h="64135">
                <a:moveTo>
                  <a:pt x="53770" y="33278"/>
                </a:moveTo>
                <a:lnTo>
                  <a:pt x="21832" y="33278"/>
                </a:lnTo>
                <a:lnTo>
                  <a:pt x="23254" y="42597"/>
                </a:lnTo>
                <a:lnTo>
                  <a:pt x="29093" y="42597"/>
                </a:lnTo>
                <a:lnTo>
                  <a:pt x="36354" y="41267"/>
                </a:lnTo>
                <a:lnTo>
                  <a:pt x="59314" y="41267"/>
                </a:lnTo>
                <a:lnTo>
                  <a:pt x="58137" y="35943"/>
                </a:lnTo>
                <a:lnTo>
                  <a:pt x="55242" y="34608"/>
                </a:lnTo>
                <a:lnTo>
                  <a:pt x="53770" y="33278"/>
                </a:lnTo>
                <a:close/>
              </a:path>
              <a:path w="62864" h="64135">
                <a:moveTo>
                  <a:pt x="15993" y="0"/>
                </a:moveTo>
                <a:lnTo>
                  <a:pt x="10204" y="0"/>
                </a:lnTo>
                <a:lnTo>
                  <a:pt x="0" y="7988"/>
                </a:lnTo>
                <a:lnTo>
                  <a:pt x="2894" y="13312"/>
                </a:lnTo>
                <a:lnTo>
                  <a:pt x="4366" y="17306"/>
                </a:lnTo>
                <a:lnTo>
                  <a:pt x="1471" y="25290"/>
                </a:lnTo>
                <a:lnTo>
                  <a:pt x="10204" y="27954"/>
                </a:lnTo>
                <a:lnTo>
                  <a:pt x="11627" y="35943"/>
                </a:lnTo>
                <a:lnTo>
                  <a:pt x="17465" y="34608"/>
                </a:lnTo>
                <a:lnTo>
                  <a:pt x="21832" y="33278"/>
                </a:lnTo>
                <a:lnTo>
                  <a:pt x="53770" y="33278"/>
                </a:lnTo>
                <a:lnTo>
                  <a:pt x="53770" y="31949"/>
                </a:lnTo>
                <a:lnTo>
                  <a:pt x="45086" y="23960"/>
                </a:lnTo>
                <a:lnTo>
                  <a:pt x="42143" y="19966"/>
                </a:lnTo>
                <a:lnTo>
                  <a:pt x="39248" y="18636"/>
                </a:lnTo>
                <a:lnTo>
                  <a:pt x="31987" y="10648"/>
                </a:lnTo>
                <a:lnTo>
                  <a:pt x="29093" y="7988"/>
                </a:lnTo>
                <a:lnTo>
                  <a:pt x="24726" y="6654"/>
                </a:lnTo>
                <a:lnTo>
                  <a:pt x="15993" y="0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620385" y="2458824"/>
            <a:ext cx="115570" cy="96520"/>
          </a:xfrm>
          <a:custGeom>
            <a:avLst/>
            <a:gdLst/>
            <a:ahLst/>
            <a:cxnLst/>
            <a:rect l="l" t="t" r="r" b="b"/>
            <a:pathLst>
              <a:path w="115570" h="96519">
                <a:moveTo>
                  <a:pt x="49238" y="0"/>
                </a:moveTo>
                <a:lnTo>
                  <a:pt x="33710" y="1456"/>
                </a:lnTo>
                <a:lnTo>
                  <a:pt x="16558" y="8653"/>
                </a:lnTo>
                <a:lnTo>
                  <a:pt x="3435" y="21902"/>
                </a:lnTo>
                <a:lnTo>
                  <a:pt x="0" y="39769"/>
                </a:lnTo>
                <a:lnTo>
                  <a:pt x="1200" y="56388"/>
                </a:lnTo>
                <a:lnTo>
                  <a:pt x="30166" y="92186"/>
                </a:lnTo>
                <a:lnTo>
                  <a:pt x="44179" y="96512"/>
                </a:lnTo>
                <a:lnTo>
                  <a:pt x="55902" y="90543"/>
                </a:lnTo>
                <a:lnTo>
                  <a:pt x="115366" y="61899"/>
                </a:lnTo>
                <a:lnTo>
                  <a:pt x="95559" y="27269"/>
                </a:lnTo>
                <a:lnTo>
                  <a:pt x="64776" y="4533"/>
                </a:lnTo>
                <a:lnTo>
                  <a:pt x="49238" y="0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621832" y="2465977"/>
            <a:ext cx="121285" cy="124460"/>
          </a:xfrm>
          <a:custGeom>
            <a:avLst/>
            <a:gdLst/>
            <a:ahLst/>
            <a:cxnLst/>
            <a:rect l="l" t="t" r="r" b="b"/>
            <a:pathLst>
              <a:path w="121285" h="124460">
                <a:moveTo>
                  <a:pt x="44037" y="0"/>
                </a:moveTo>
                <a:lnTo>
                  <a:pt x="9272" y="25461"/>
                </a:lnTo>
                <a:lnTo>
                  <a:pt x="0" y="63733"/>
                </a:lnTo>
                <a:lnTo>
                  <a:pt x="3339" y="79001"/>
                </a:lnTo>
                <a:lnTo>
                  <a:pt x="35084" y="114486"/>
                </a:lnTo>
                <a:lnTo>
                  <a:pt x="67409" y="123973"/>
                </a:lnTo>
                <a:lnTo>
                  <a:pt x="84215" y="119312"/>
                </a:lnTo>
                <a:lnTo>
                  <a:pt x="102506" y="109660"/>
                </a:lnTo>
                <a:lnTo>
                  <a:pt x="116704" y="95515"/>
                </a:lnTo>
                <a:lnTo>
                  <a:pt x="121229" y="77377"/>
                </a:lnTo>
                <a:lnTo>
                  <a:pt x="117766" y="59136"/>
                </a:lnTo>
                <a:lnTo>
                  <a:pt x="111037" y="43266"/>
                </a:lnTo>
                <a:lnTo>
                  <a:pt x="103222" y="31140"/>
                </a:lnTo>
                <a:lnTo>
                  <a:pt x="96502" y="24131"/>
                </a:lnTo>
                <a:lnTo>
                  <a:pt x="90664" y="17473"/>
                </a:lnTo>
                <a:lnTo>
                  <a:pt x="81980" y="17473"/>
                </a:lnTo>
                <a:lnTo>
                  <a:pt x="79037" y="16143"/>
                </a:lnTo>
                <a:lnTo>
                  <a:pt x="74062" y="12898"/>
                </a:lnTo>
                <a:lnTo>
                  <a:pt x="66502" y="7157"/>
                </a:lnTo>
                <a:lnTo>
                  <a:pt x="57580" y="1914"/>
                </a:lnTo>
                <a:lnTo>
                  <a:pt x="48521" y="166"/>
                </a:lnTo>
                <a:lnTo>
                  <a:pt x="44037" y="0"/>
                </a:lnTo>
                <a:close/>
              </a:path>
            </a:pathLst>
          </a:custGeom>
          <a:solidFill>
            <a:srgbClr val="09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514830" y="2418221"/>
            <a:ext cx="53975" cy="37465"/>
          </a:xfrm>
          <a:custGeom>
            <a:avLst/>
            <a:gdLst/>
            <a:ahLst/>
            <a:cxnLst/>
            <a:rect l="l" t="t" r="r" b="b"/>
            <a:pathLst>
              <a:path w="53975" h="37464">
                <a:moveTo>
                  <a:pt x="19250" y="0"/>
                </a:moveTo>
                <a:lnTo>
                  <a:pt x="9622" y="291"/>
                </a:lnTo>
                <a:lnTo>
                  <a:pt x="0" y="1331"/>
                </a:lnTo>
                <a:lnTo>
                  <a:pt x="13050" y="35944"/>
                </a:lnTo>
                <a:lnTo>
                  <a:pt x="42143" y="37274"/>
                </a:lnTo>
                <a:lnTo>
                  <a:pt x="53770" y="6655"/>
                </a:lnTo>
                <a:lnTo>
                  <a:pt x="32695" y="1705"/>
                </a:lnTo>
                <a:lnTo>
                  <a:pt x="19250" y="0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522092" y="2354320"/>
            <a:ext cx="51435" cy="81915"/>
          </a:xfrm>
          <a:custGeom>
            <a:avLst/>
            <a:gdLst/>
            <a:ahLst/>
            <a:cxnLst/>
            <a:rect l="l" t="t" r="r" b="b"/>
            <a:pathLst>
              <a:path w="51435" h="81914">
                <a:moveTo>
                  <a:pt x="18888" y="5328"/>
                </a:moveTo>
                <a:lnTo>
                  <a:pt x="15993" y="5328"/>
                </a:lnTo>
                <a:lnTo>
                  <a:pt x="11290" y="8946"/>
                </a:lnTo>
                <a:lnTo>
                  <a:pt x="7806" y="15311"/>
                </a:lnTo>
                <a:lnTo>
                  <a:pt x="5141" y="23673"/>
                </a:lnTo>
                <a:lnTo>
                  <a:pt x="2894" y="33283"/>
                </a:lnTo>
                <a:lnTo>
                  <a:pt x="0" y="46595"/>
                </a:lnTo>
                <a:lnTo>
                  <a:pt x="5789" y="51920"/>
                </a:lnTo>
                <a:lnTo>
                  <a:pt x="4366" y="54584"/>
                </a:lnTo>
                <a:lnTo>
                  <a:pt x="4366" y="57244"/>
                </a:lnTo>
                <a:lnTo>
                  <a:pt x="2894" y="70556"/>
                </a:lnTo>
                <a:lnTo>
                  <a:pt x="1471" y="70556"/>
                </a:lnTo>
                <a:lnTo>
                  <a:pt x="21592" y="78169"/>
                </a:lnTo>
                <a:lnTo>
                  <a:pt x="31625" y="81539"/>
                </a:lnTo>
                <a:lnTo>
                  <a:pt x="34567" y="81415"/>
                </a:lnTo>
                <a:lnTo>
                  <a:pt x="33410" y="78545"/>
                </a:lnTo>
                <a:lnTo>
                  <a:pt x="33410" y="77215"/>
                </a:lnTo>
                <a:lnTo>
                  <a:pt x="37776" y="59908"/>
                </a:lnTo>
                <a:lnTo>
                  <a:pt x="43615" y="55914"/>
                </a:lnTo>
                <a:lnTo>
                  <a:pt x="47981" y="50590"/>
                </a:lnTo>
                <a:lnTo>
                  <a:pt x="49404" y="39937"/>
                </a:lnTo>
                <a:lnTo>
                  <a:pt x="49404" y="33283"/>
                </a:lnTo>
                <a:lnTo>
                  <a:pt x="50876" y="26624"/>
                </a:lnTo>
                <a:lnTo>
                  <a:pt x="49404" y="23965"/>
                </a:lnTo>
                <a:lnTo>
                  <a:pt x="47981" y="21300"/>
                </a:lnTo>
                <a:lnTo>
                  <a:pt x="49404" y="18641"/>
                </a:lnTo>
                <a:lnTo>
                  <a:pt x="49404" y="14646"/>
                </a:lnTo>
                <a:lnTo>
                  <a:pt x="43615" y="14646"/>
                </a:lnTo>
                <a:lnTo>
                  <a:pt x="45037" y="7988"/>
                </a:lnTo>
                <a:lnTo>
                  <a:pt x="18888" y="7988"/>
                </a:lnTo>
                <a:lnTo>
                  <a:pt x="18888" y="5328"/>
                </a:lnTo>
                <a:close/>
              </a:path>
              <a:path w="51435" h="81914">
                <a:moveTo>
                  <a:pt x="49404" y="11982"/>
                </a:moveTo>
                <a:lnTo>
                  <a:pt x="43615" y="14646"/>
                </a:lnTo>
                <a:lnTo>
                  <a:pt x="49404" y="14646"/>
                </a:lnTo>
                <a:lnTo>
                  <a:pt x="49404" y="11982"/>
                </a:lnTo>
                <a:close/>
              </a:path>
              <a:path w="51435" h="81914">
                <a:moveTo>
                  <a:pt x="24726" y="0"/>
                </a:moveTo>
                <a:lnTo>
                  <a:pt x="18888" y="7988"/>
                </a:lnTo>
                <a:lnTo>
                  <a:pt x="45037" y="7988"/>
                </a:lnTo>
                <a:lnTo>
                  <a:pt x="43615" y="3994"/>
                </a:lnTo>
                <a:lnTo>
                  <a:pt x="31987" y="3994"/>
                </a:lnTo>
                <a:lnTo>
                  <a:pt x="30515" y="2664"/>
                </a:lnTo>
                <a:lnTo>
                  <a:pt x="24726" y="0"/>
                </a:lnTo>
                <a:close/>
              </a:path>
              <a:path w="51435" h="81914">
                <a:moveTo>
                  <a:pt x="34882" y="1334"/>
                </a:moveTo>
                <a:lnTo>
                  <a:pt x="31987" y="3994"/>
                </a:lnTo>
                <a:lnTo>
                  <a:pt x="37776" y="3994"/>
                </a:lnTo>
                <a:lnTo>
                  <a:pt x="36354" y="2664"/>
                </a:lnTo>
                <a:lnTo>
                  <a:pt x="34882" y="1334"/>
                </a:lnTo>
                <a:close/>
              </a:path>
              <a:path w="51435" h="81914">
                <a:moveTo>
                  <a:pt x="43615" y="0"/>
                </a:moveTo>
                <a:lnTo>
                  <a:pt x="37776" y="3994"/>
                </a:lnTo>
                <a:lnTo>
                  <a:pt x="43615" y="3994"/>
                </a:lnTo>
                <a:lnTo>
                  <a:pt x="43615" y="0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506949" y="2419552"/>
            <a:ext cx="62230" cy="186690"/>
          </a:xfrm>
          <a:custGeom>
            <a:avLst/>
            <a:gdLst/>
            <a:ahLst/>
            <a:cxnLst/>
            <a:rect l="l" t="t" r="r" b="b"/>
            <a:pathLst>
              <a:path w="62229" h="186689">
                <a:moveTo>
                  <a:pt x="7881" y="0"/>
                </a:moveTo>
                <a:lnTo>
                  <a:pt x="8375" y="19074"/>
                </a:lnTo>
                <a:lnTo>
                  <a:pt x="6422" y="41767"/>
                </a:lnTo>
                <a:lnTo>
                  <a:pt x="3383" y="64210"/>
                </a:lnTo>
                <a:lnTo>
                  <a:pt x="620" y="82534"/>
                </a:lnTo>
                <a:lnTo>
                  <a:pt x="413" y="89544"/>
                </a:lnTo>
                <a:lnTo>
                  <a:pt x="68" y="96679"/>
                </a:lnTo>
                <a:lnTo>
                  <a:pt x="0" y="104063"/>
                </a:lnTo>
                <a:lnTo>
                  <a:pt x="620" y="111824"/>
                </a:lnTo>
                <a:lnTo>
                  <a:pt x="1466" y="118271"/>
                </a:lnTo>
                <a:lnTo>
                  <a:pt x="2049" y="124469"/>
                </a:lnTo>
                <a:lnTo>
                  <a:pt x="27855" y="169730"/>
                </a:lnTo>
                <a:lnTo>
                  <a:pt x="50025" y="186370"/>
                </a:lnTo>
                <a:lnTo>
                  <a:pt x="52742" y="161576"/>
                </a:lnTo>
                <a:lnTo>
                  <a:pt x="53518" y="154921"/>
                </a:lnTo>
                <a:lnTo>
                  <a:pt x="56924" y="115485"/>
                </a:lnTo>
                <a:lnTo>
                  <a:pt x="57286" y="93187"/>
                </a:lnTo>
                <a:lnTo>
                  <a:pt x="61494" y="8507"/>
                </a:lnTo>
                <a:lnTo>
                  <a:pt x="43059" y="8507"/>
                </a:lnTo>
                <a:lnTo>
                  <a:pt x="34031" y="7988"/>
                </a:lnTo>
                <a:lnTo>
                  <a:pt x="25654" y="6551"/>
                </a:lnTo>
                <a:lnTo>
                  <a:pt x="18233" y="4492"/>
                </a:lnTo>
                <a:lnTo>
                  <a:pt x="12174" y="2184"/>
                </a:lnTo>
                <a:lnTo>
                  <a:pt x="7881" y="0"/>
                </a:lnTo>
                <a:close/>
              </a:path>
              <a:path w="62229" h="186689">
                <a:moveTo>
                  <a:pt x="61652" y="5324"/>
                </a:moveTo>
                <a:lnTo>
                  <a:pt x="56736" y="7051"/>
                </a:lnTo>
                <a:lnTo>
                  <a:pt x="50583" y="8154"/>
                </a:lnTo>
                <a:lnTo>
                  <a:pt x="43059" y="8507"/>
                </a:lnTo>
                <a:lnTo>
                  <a:pt x="61494" y="8507"/>
                </a:lnTo>
                <a:lnTo>
                  <a:pt x="61652" y="5324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085399" y="2399581"/>
            <a:ext cx="269541" cy="2289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203735" y="2439519"/>
            <a:ext cx="76200" cy="53340"/>
          </a:xfrm>
          <a:custGeom>
            <a:avLst/>
            <a:gdLst/>
            <a:ahLst/>
            <a:cxnLst/>
            <a:rect l="l" t="t" r="r" b="b"/>
            <a:pathLst>
              <a:path w="76200" h="53339">
                <a:moveTo>
                  <a:pt x="72635" y="49881"/>
                </a:moveTo>
                <a:lnTo>
                  <a:pt x="16268" y="49881"/>
                </a:lnTo>
                <a:lnTo>
                  <a:pt x="40716" y="50920"/>
                </a:lnTo>
                <a:lnTo>
                  <a:pt x="62983" y="52459"/>
                </a:lnTo>
                <a:lnTo>
                  <a:pt x="72708" y="53249"/>
                </a:lnTo>
                <a:lnTo>
                  <a:pt x="72635" y="49881"/>
                </a:lnTo>
                <a:close/>
              </a:path>
              <a:path w="76200" h="53339">
                <a:moveTo>
                  <a:pt x="68341" y="0"/>
                </a:moveTo>
                <a:lnTo>
                  <a:pt x="59599" y="3994"/>
                </a:lnTo>
                <a:lnTo>
                  <a:pt x="53785" y="7988"/>
                </a:lnTo>
                <a:lnTo>
                  <a:pt x="34342" y="20074"/>
                </a:lnTo>
                <a:lnTo>
                  <a:pt x="14899" y="34780"/>
                </a:lnTo>
                <a:lnTo>
                  <a:pt x="1453" y="46740"/>
                </a:lnTo>
                <a:lnTo>
                  <a:pt x="0" y="50590"/>
                </a:lnTo>
                <a:lnTo>
                  <a:pt x="16268" y="49881"/>
                </a:lnTo>
                <a:lnTo>
                  <a:pt x="72635" y="49881"/>
                </a:lnTo>
                <a:lnTo>
                  <a:pt x="72539" y="45472"/>
                </a:lnTo>
                <a:lnTo>
                  <a:pt x="73603" y="30953"/>
                </a:lnTo>
                <a:lnTo>
                  <a:pt x="74943" y="16934"/>
                </a:lnTo>
                <a:lnTo>
                  <a:pt x="75602" y="10652"/>
                </a:lnTo>
                <a:lnTo>
                  <a:pt x="68341" y="0"/>
                </a:lnTo>
                <a:close/>
              </a:path>
            </a:pathLst>
          </a:custGeom>
          <a:solidFill>
            <a:srgbClr val="EB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251707" y="2438189"/>
            <a:ext cx="27940" cy="29845"/>
          </a:xfrm>
          <a:custGeom>
            <a:avLst/>
            <a:gdLst/>
            <a:ahLst/>
            <a:cxnLst/>
            <a:rect l="l" t="t" r="r" b="b"/>
            <a:pathLst>
              <a:path w="27939" h="29844">
                <a:moveTo>
                  <a:pt x="23264" y="0"/>
                </a:moveTo>
                <a:lnTo>
                  <a:pt x="5813" y="9318"/>
                </a:lnTo>
                <a:lnTo>
                  <a:pt x="0" y="25295"/>
                </a:lnTo>
                <a:lnTo>
                  <a:pt x="1452" y="25295"/>
                </a:lnTo>
                <a:lnTo>
                  <a:pt x="1452" y="26624"/>
                </a:lnTo>
                <a:lnTo>
                  <a:pt x="8723" y="29289"/>
                </a:lnTo>
                <a:lnTo>
                  <a:pt x="10175" y="29289"/>
                </a:lnTo>
                <a:lnTo>
                  <a:pt x="27631" y="11982"/>
                </a:lnTo>
                <a:lnTo>
                  <a:pt x="23264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264792" y="2356984"/>
            <a:ext cx="17780" cy="36195"/>
          </a:xfrm>
          <a:custGeom>
            <a:avLst/>
            <a:gdLst/>
            <a:ahLst/>
            <a:cxnLst/>
            <a:rect l="l" t="t" r="r" b="b"/>
            <a:pathLst>
              <a:path w="17779" h="36194">
                <a:moveTo>
                  <a:pt x="15969" y="0"/>
                </a:moveTo>
                <a:lnTo>
                  <a:pt x="4341" y="2664"/>
                </a:lnTo>
                <a:lnTo>
                  <a:pt x="1452" y="2664"/>
                </a:lnTo>
                <a:lnTo>
                  <a:pt x="0" y="21300"/>
                </a:lnTo>
                <a:lnTo>
                  <a:pt x="1452" y="23960"/>
                </a:lnTo>
                <a:lnTo>
                  <a:pt x="1452" y="25295"/>
                </a:lnTo>
                <a:lnTo>
                  <a:pt x="4341" y="27954"/>
                </a:lnTo>
                <a:lnTo>
                  <a:pt x="8708" y="30619"/>
                </a:lnTo>
                <a:lnTo>
                  <a:pt x="11651" y="33278"/>
                </a:lnTo>
                <a:lnTo>
                  <a:pt x="13074" y="34613"/>
                </a:lnTo>
                <a:lnTo>
                  <a:pt x="15969" y="35943"/>
                </a:lnTo>
                <a:lnTo>
                  <a:pt x="17441" y="27954"/>
                </a:lnTo>
                <a:lnTo>
                  <a:pt x="17441" y="10648"/>
                </a:lnTo>
                <a:lnTo>
                  <a:pt x="15969" y="1329"/>
                </a:lnTo>
                <a:lnTo>
                  <a:pt x="15969" y="0"/>
                </a:lnTo>
                <a:close/>
              </a:path>
            </a:pathLst>
          </a:custGeom>
          <a:solidFill>
            <a:srgbClr val="08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256069" y="2359335"/>
            <a:ext cx="68580" cy="39370"/>
          </a:xfrm>
          <a:custGeom>
            <a:avLst/>
            <a:gdLst/>
            <a:ahLst/>
            <a:cxnLst/>
            <a:rect l="l" t="t" r="r" b="b"/>
            <a:pathLst>
              <a:path w="68579" h="39369">
                <a:moveTo>
                  <a:pt x="40595" y="0"/>
                </a:moveTo>
                <a:lnTo>
                  <a:pt x="34897" y="313"/>
                </a:lnTo>
                <a:lnTo>
                  <a:pt x="27636" y="1643"/>
                </a:lnTo>
                <a:lnTo>
                  <a:pt x="11627" y="1643"/>
                </a:lnTo>
                <a:lnTo>
                  <a:pt x="10175" y="4303"/>
                </a:lnTo>
                <a:lnTo>
                  <a:pt x="8723" y="8297"/>
                </a:lnTo>
                <a:lnTo>
                  <a:pt x="0" y="20280"/>
                </a:lnTo>
                <a:lnTo>
                  <a:pt x="7265" y="20280"/>
                </a:lnTo>
                <a:lnTo>
                  <a:pt x="17431" y="24274"/>
                </a:lnTo>
                <a:lnTo>
                  <a:pt x="20374" y="25604"/>
                </a:lnTo>
                <a:lnTo>
                  <a:pt x="21797" y="28268"/>
                </a:lnTo>
                <a:lnTo>
                  <a:pt x="34897" y="33592"/>
                </a:lnTo>
                <a:lnTo>
                  <a:pt x="49419" y="37586"/>
                </a:lnTo>
                <a:lnTo>
                  <a:pt x="53785" y="38916"/>
                </a:lnTo>
                <a:lnTo>
                  <a:pt x="55257" y="36256"/>
                </a:lnTo>
                <a:lnTo>
                  <a:pt x="58151" y="33592"/>
                </a:lnTo>
                <a:lnTo>
                  <a:pt x="56680" y="32262"/>
                </a:lnTo>
                <a:lnTo>
                  <a:pt x="61061" y="32262"/>
                </a:lnTo>
                <a:lnTo>
                  <a:pt x="63941" y="29598"/>
                </a:lnTo>
                <a:lnTo>
                  <a:pt x="63941" y="26938"/>
                </a:lnTo>
                <a:lnTo>
                  <a:pt x="65412" y="26938"/>
                </a:lnTo>
                <a:lnTo>
                  <a:pt x="66884" y="24274"/>
                </a:lnTo>
                <a:lnTo>
                  <a:pt x="66884" y="21609"/>
                </a:lnTo>
                <a:lnTo>
                  <a:pt x="68307" y="16285"/>
                </a:lnTo>
                <a:lnTo>
                  <a:pt x="65412" y="14955"/>
                </a:lnTo>
                <a:lnTo>
                  <a:pt x="68307" y="13626"/>
                </a:lnTo>
                <a:lnTo>
                  <a:pt x="65412" y="9631"/>
                </a:lnTo>
                <a:lnTo>
                  <a:pt x="65412" y="8297"/>
                </a:lnTo>
                <a:lnTo>
                  <a:pt x="63941" y="5637"/>
                </a:lnTo>
                <a:lnTo>
                  <a:pt x="59623" y="4303"/>
                </a:lnTo>
                <a:lnTo>
                  <a:pt x="53097" y="2370"/>
                </a:lnTo>
                <a:lnTo>
                  <a:pt x="46708" y="810"/>
                </a:lnTo>
                <a:lnTo>
                  <a:pt x="40595" y="0"/>
                </a:lnTo>
                <a:close/>
              </a:path>
              <a:path w="68579" h="39369">
                <a:moveTo>
                  <a:pt x="61061" y="32262"/>
                </a:moveTo>
                <a:lnTo>
                  <a:pt x="58151" y="32262"/>
                </a:lnTo>
                <a:lnTo>
                  <a:pt x="59623" y="33592"/>
                </a:lnTo>
                <a:lnTo>
                  <a:pt x="61061" y="32262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340370" y="2434258"/>
            <a:ext cx="55244" cy="13335"/>
          </a:xfrm>
          <a:custGeom>
            <a:avLst/>
            <a:gdLst/>
            <a:ahLst/>
            <a:cxnLst/>
            <a:rect l="l" t="t" r="r" b="b"/>
            <a:pathLst>
              <a:path w="55245" h="13335">
                <a:moveTo>
                  <a:pt x="39863" y="0"/>
                </a:moveTo>
                <a:lnTo>
                  <a:pt x="21623" y="436"/>
                </a:lnTo>
                <a:lnTo>
                  <a:pt x="6382" y="2620"/>
                </a:lnTo>
                <a:lnTo>
                  <a:pt x="0" y="3931"/>
                </a:lnTo>
                <a:lnTo>
                  <a:pt x="1471" y="7925"/>
                </a:lnTo>
                <a:lnTo>
                  <a:pt x="2894" y="7925"/>
                </a:lnTo>
                <a:lnTo>
                  <a:pt x="15993" y="13249"/>
                </a:lnTo>
                <a:lnTo>
                  <a:pt x="17465" y="13249"/>
                </a:lnTo>
                <a:lnTo>
                  <a:pt x="50876" y="11919"/>
                </a:lnTo>
                <a:lnTo>
                  <a:pt x="55242" y="3931"/>
                </a:lnTo>
                <a:lnTo>
                  <a:pt x="39863" y="0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090351" y="2353614"/>
            <a:ext cx="190500" cy="159385"/>
          </a:xfrm>
          <a:custGeom>
            <a:avLst/>
            <a:gdLst/>
            <a:ahLst/>
            <a:cxnLst/>
            <a:rect l="l" t="t" r="r" b="b"/>
            <a:pathLst>
              <a:path w="190500" h="159385">
                <a:moveTo>
                  <a:pt x="174093" y="0"/>
                </a:moveTo>
                <a:lnTo>
                  <a:pt x="143731" y="374"/>
                </a:lnTo>
                <a:lnTo>
                  <a:pt x="114182" y="2246"/>
                </a:lnTo>
                <a:lnTo>
                  <a:pt x="100305" y="3370"/>
                </a:lnTo>
                <a:lnTo>
                  <a:pt x="89741" y="5243"/>
                </a:lnTo>
                <a:lnTo>
                  <a:pt x="76861" y="7364"/>
                </a:lnTo>
                <a:lnTo>
                  <a:pt x="40340" y="25502"/>
                </a:lnTo>
                <a:lnTo>
                  <a:pt x="25622" y="63108"/>
                </a:lnTo>
                <a:lnTo>
                  <a:pt x="21807" y="88569"/>
                </a:lnTo>
                <a:lnTo>
                  <a:pt x="20420" y="95620"/>
                </a:lnTo>
                <a:lnTo>
                  <a:pt x="18353" y="104045"/>
                </a:lnTo>
                <a:lnTo>
                  <a:pt x="15469" y="112718"/>
                </a:lnTo>
                <a:lnTo>
                  <a:pt x="11632" y="120518"/>
                </a:lnTo>
                <a:lnTo>
                  <a:pt x="6543" y="129171"/>
                </a:lnTo>
                <a:lnTo>
                  <a:pt x="2545" y="140819"/>
                </a:lnTo>
                <a:lnTo>
                  <a:pt x="182" y="151968"/>
                </a:lnTo>
                <a:lnTo>
                  <a:pt x="0" y="159125"/>
                </a:lnTo>
                <a:lnTo>
                  <a:pt x="9834" y="155484"/>
                </a:lnTo>
                <a:lnTo>
                  <a:pt x="30708" y="138989"/>
                </a:lnTo>
                <a:lnTo>
                  <a:pt x="52945" y="119250"/>
                </a:lnTo>
                <a:lnTo>
                  <a:pt x="66870" y="105875"/>
                </a:lnTo>
                <a:lnTo>
                  <a:pt x="82109" y="70493"/>
                </a:lnTo>
                <a:lnTo>
                  <a:pt x="90672" y="52458"/>
                </a:lnTo>
                <a:lnTo>
                  <a:pt x="95692" y="46155"/>
                </a:lnTo>
                <a:lnTo>
                  <a:pt x="100305" y="45967"/>
                </a:lnTo>
                <a:lnTo>
                  <a:pt x="190410" y="39313"/>
                </a:lnTo>
                <a:lnTo>
                  <a:pt x="185711" y="27707"/>
                </a:lnTo>
                <a:lnTo>
                  <a:pt x="186601" y="16349"/>
                </a:lnTo>
                <a:lnTo>
                  <a:pt x="189426" y="7364"/>
                </a:lnTo>
                <a:lnTo>
                  <a:pt x="190410" y="3370"/>
                </a:lnTo>
                <a:lnTo>
                  <a:pt x="174093" y="0"/>
                </a:lnTo>
                <a:close/>
              </a:path>
            </a:pathLst>
          </a:custGeom>
          <a:solidFill>
            <a:srgbClr val="20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173210" y="2460154"/>
            <a:ext cx="114935" cy="96520"/>
          </a:xfrm>
          <a:custGeom>
            <a:avLst/>
            <a:gdLst/>
            <a:ahLst/>
            <a:cxnLst/>
            <a:rect l="l" t="t" r="r" b="b"/>
            <a:pathLst>
              <a:path w="114935" h="96519">
                <a:moveTo>
                  <a:pt x="65054" y="0"/>
                </a:moveTo>
                <a:lnTo>
                  <a:pt x="17785" y="31013"/>
                </a:lnTo>
                <a:lnTo>
                  <a:pt x="0" y="61903"/>
                </a:lnTo>
                <a:lnTo>
                  <a:pt x="59965" y="92187"/>
                </a:lnTo>
                <a:lnTo>
                  <a:pt x="67867" y="95972"/>
                </a:lnTo>
                <a:lnTo>
                  <a:pt x="69774" y="96512"/>
                </a:lnTo>
                <a:lnTo>
                  <a:pt x="74520" y="95223"/>
                </a:lnTo>
                <a:lnTo>
                  <a:pt x="113389" y="65898"/>
                </a:lnTo>
                <a:lnTo>
                  <a:pt x="114830" y="39771"/>
                </a:lnTo>
                <a:lnTo>
                  <a:pt x="111340" y="21904"/>
                </a:lnTo>
                <a:lnTo>
                  <a:pt x="98867" y="8653"/>
                </a:lnTo>
                <a:lnTo>
                  <a:pt x="80868" y="1456"/>
                </a:lnTo>
                <a:lnTo>
                  <a:pt x="65054" y="0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163034" y="2473550"/>
            <a:ext cx="125730" cy="118110"/>
          </a:xfrm>
          <a:custGeom>
            <a:avLst/>
            <a:gdLst/>
            <a:ahLst/>
            <a:cxnLst/>
            <a:rect l="l" t="t" r="r" b="b"/>
            <a:pathLst>
              <a:path w="125729" h="118110">
                <a:moveTo>
                  <a:pt x="65301" y="458"/>
                </a:moveTo>
                <a:lnTo>
                  <a:pt x="26164" y="17888"/>
                </a:lnTo>
                <a:lnTo>
                  <a:pt x="4293" y="49525"/>
                </a:lnTo>
                <a:lnTo>
                  <a:pt x="0" y="67144"/>
                </a:lnTo>
                <a:lnTo>
                  <a:pt x="5360" y="85345"/>
                </a:lnTo>
                <a:lnTo>
                  <a:pt x="19987" y="100925"/>
                </a:lnTo>
                <a:lnTo>
                  <a:pt x="38429" y="112261"/>
                </a:lnTo>
                <a:lnTo>
                  <a:pt x="55237" y="117730"/>
                </a:lnTo>
                <a:lnTo>
                  <a:pt x="70865" y="115546"/>
                </a:lnTo>
                <a:lnTo>
                  <a:pt x="113409" y="85781"/>
                </a:lnTo>
                <a:lnTo>
                  <a:pt x="125373" y="59987"/>
                </a:lnTo>
                <a:lnTo>
                  <a:pt x="125227" y="43659"/>
                </a:lnTo>
                <a:lnTo>
                  <a:pt x="104382" y="7322"/>
                </a:lnTo>
                <a:lnTo>
                  <a:pt x="74135" y="582"/>
                </a:lnTo>
                <a:lnTo>
                  <a:pt x="65301" y="458"/>
                </a:lnTo>
                <a:close/>
              </a:path>
              <a:path w="125729" h="118110">
                <a:moveTo>
                  <a:pt x="79313" y="0"/>
                </a:moveTo>
                <a:lnTo>
                  <a:pt x="74135" y="582"/>
                </a:lnTo>
                <a:lnTo>
                  <a:pt x="86416" y="582"/>
                </a:lnTo>
                <a:lnTo>
                  <a:pt x="79313" y="0"/>
                </a:lnTo>
                <a:close/>
              </a:path>
            </a:pathLst>
          </a:custGeom>
          <a:solidFill>
            <a:srgbClr val="09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346208" y="2374291"/>
            <a:ext cx="52705" cy="66675"/>
          </a:xfrm>
          <a:custGeom>
            <a:avLst/>
            <a:gdLst/>
            <a:ahLst/>
            <a:cxnLst/>
            <a:rect l="l" t="t" r="r" b="b"/>
            <a:pathLst>
              <a:path w="52704" h="66675">
                <a:moveTo>
                  <a:pt x="7261" y="21300"/>
                </a:moveTo>
                <a:lnTo>
                  <a:pt x="4366" y="21300"/>
                </a:lnTo>
                <a:lnTo>
                  <a:pt x="2894" y="22630"/>
                </a:lnTo>
                <a:lnTo>
                  <a:pt x="1422" y="25290"/>
                </a:lnTo>
                <a:lnTo>
                  <a:pt x="0" y="27954"/>
                </a:lnTo>
                <a:lnTo>
                  <a:pt x="0" y="42597"/>
                </a:lnTo>
                <a:lnTo>
                  <a:pt x="5789" y="55909"/>
                </a:lnTo>
                <a:lnTo>
                  <a:pt x="5789" y="66562"/>
                </a:lnTo>
                <a:lnTo>
                  <a:pt x="40671" y="66562"/>
                </a:lnTo>
                <a:lnTo>
                  <a:pt x="47981" y="45261"/>
                </a:lnTo>
                <a:lnTo>
                  <a:pt x="47981" y="42597"/>
                </a:lnTo>
                <a:lnTo>
                  <a:pt x="49404" y="38603"/>
                </a:lnTo>
                <a:lnTo>
                  <a:pt x="50851" y="33278"/>
                </a:lnTo>
                <a:lnTo>
                  <a:pt x="10155" y="33278"/>
                </a:lnTo>
                <a:lnTo>
                  <a:pt x="10155" y="25290"/>
                </a:lnTo>
                <a:lnTo>
                  <a:pt x="8732" y="22630"/>
                </a:lnTo>
                <a:lnTo>
                  <a:pt x="7261" y="21300"/>
                </a:lnTo>
                <a:close/>
              </a:path>
              <a:path w="52704" h="66675">
                <a:moveTo>
                  <a:pt x="33410" y="0"/>
                </a:moveTo>
                <a:lnTo>
                  <a:pt x="29044" y="0"/>
                </a:lnTo>
                <a:lnTo>
                  <a:pt x="26149" y="2659"/>
                </a:lnTo>
                <a:lnTo>
                  <a:pt x="20360" y="2659"/>
                </a:lnTo>
                <a:lnTo>
                  <a:pt x="17416" y="3994"/>
                </a:lnTo>
                <a:lnTo>
                  <a:pt x="14522" y="25290"/>
                </a:lnTo>
                <a:lnTo>
                  <a:pt x="14522" y="31949"/>
                </a:lnTo>
                <a:lnTo>
                  <a:pt x="13050" y="31949"/>
                </a:lnTo>
                <a:lnTo>
                  <a:pt x="10155" y="33278"/>
                </a:lnTo>
                <a:lnTo>
                  <a:pt x="50851" y="33278"/>
                </a:lnTo>
                <a:lnTo>
                  <a:pt x="52298" y="27954"/>
                </a:lnTo>
                <a:lnTo>
                  <a:pt x="52298" y="19966"/>
                </a:lnTo>
                <a:lnTo>
                  <a:pt x="50876" y="18636"/>
                </a:lnTo>
                <a:lnTo>
                  <a:pt x="52298" y="9318"/>
                </a:lnTo>
                <a:lnTo>
                  <a:pt x="45037" y="9318"/>
                </a:lnTo>
                <a:lnTo>
                  <a:pt x="43615" y="6654"/>
                </a:lnTo>
                <a:lnTo>
                  <a:pt x="42143" y="3994"/>
                </a:lnTo>
                <a:lnTo>
                  <a:pt x="34882" y="3994"/>
                </a:lnTo>
                <a:lnTo>
                  <a:pt x="34390" y="2659"/>
                </a:lnTo>
                <a:lnTo>
                  <a:pt x="24677" y="2659"/>
                </a:lnTo>
                <a:lnTo>
                  <a:pt x="24677" y="1329"/>
                </a:lnTo>
                <a:lnTo>
                  <a:pt x="33900" y="1329"/>
                </a:lnTo>
                <a:lnTo>
                  <a:pt x="33410" y="0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340370" y="2438189"/>
            <a:ext cx="62230" cy="169545"/>
          </a:xfrm>
          <a:custGeom>
            <a:avLst/>
            <a:gdLst/>
            <a:ahLst/>
            <a:cxnLst/>
            <a:rect l="l" t="t" r="r" b="b"/>
            <a:pathLst>
              <a:path w="62229" h="169544">
                <a:moveTo>
                  <a:pt x="0" y="0"/>
                </a:moveTo>
                <a:lnTo>
                  <a:pt x="4366" y="75880"/>
                </a:lnTo>
                <a:lnTo>
                  <a:pt x="4476" y="107330"/>
                </a:lnTo>
                <a:lnTo>
                  <a:pt x="4550" y="113653"/>
                </a:lnTo>
                <a:lnTo>
                  <a:pt x="4987" y="122119"/>
                </a:lnTo>
                <a:lnTo>
                  <a:pt x="5838" y="130460"/>
                </a:lnTo>
                <a:lnTo>
                  <a:pt x="7963" y="142109"/>
                </a:lnTo>
                <a:lnTo>
                  <a:pt x="9818" y="154756"/>
                </a:lnTo>
                <a:lnTo>
                  <a:pt x="11129" y="164907"/>
                </a:lnTo>
                <a:lnTo>
                  <a:pt x="11627" y="169068"/>
                </a:lnTo>
                <a:lnTo>
                  <a:pt x="36865" y="151906"/>
                </a:lnTo>
                <a:lnTo>
                  <a:pt x="58180" y="114922"/>
                </a:lnTo>
                <a:lnTo>
                  <a:pt x="58942" y="100986"/>
                </a:lnTo>
                <a:lnTo>
                  <a:pt x="59608" y="94517"/>
                </a:lnTo>
                <a:lnTo>
                  <a:pt x="60843" y="87341"/>
                </a:lnTo>
                <a:lnTo>
                  <a:pt x="61798" y="80041"/>
                </a:lnTo>
                <a:lnTo>
                  <a:pt x="61658" y="72990"/>
                </a:lnTo>
                <a:lnTo>
                  <a:pt x="59608" y="66562"/>
                </a:lnTo>
                <a:lnTo>
                  <a:pt x="57890" y="58159"/>
                </a:lnTo>
                <a:lnTo>
                  <a:pt x="56714" y="48258"/>
                </a:lnTo>
                <a:lnTo>
                  <a:pt x="55538" y="38856"/>
                </a:lnTo>
                <a:lnTo>
                  <a:pt x="53819" y="31949"/>
                </a:lnTo>
                <a:lnTo>
                  <a:pt x="53421" y="23586"/>
                </a:lnTo>
                <a:lnTo>
                  <a:pt x="53979" y="12978"/>
                </a:lnTo>
                <a:lnTo>
                  <a:pt x="54813" y="3868"/>
                </a:lnTo>
                <a:lnTo>
                  <a:pt x="55034" y="1872"/>
                </a:lnTo>
                <a:lnTo>
                  <a:pt x="16420" y="1872"/>
                </a:lnTo>
                <a:lnTo>
                  <a:pt x="5838" y="1329"/>
                </a:lnTo>
                <a:lnTo>
                  <a:pt x="0" y="0"/>
                </a:lnTo>
                <a:close/>
              </a:path>
              <a:path w="62229" h="169544">
                <a:moveTo>
                  <a:pt x="55242" y="0"/>
                </a:moveTo>
                <a:lnTo>
                  <a:pt x="47943" y="956"/>
                </a:lnTo>
                <a:lnTo>
                  <a:pt x="32729" y="1664"/>
                </a:lnTo>
                <a:lnTo>
                  <a:pt x="16420" y="1872"/>
                </a:lnTo>
                <a:lnTo>
                  <a:pt x="55034" y="1872"/>
                </a:lnTo>
                <a:lnTo>
                  <a:pt x="55242" y="0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4942079" y="1900365"/>
            <a:ext cx="144145" cy="135890"/>
          </a:xfrm>
          <a:custGeom>
            <a:avLst/>
            <a:gdLst/>
            <a:ahLst/>
            <a:cxnLst/>
            <a:rect l="l" t="t" r="r" b="b"/>
            <a:pathLst>
              <a:path w="144145" h="135889">
                <a:moveTo>
                  <a:pt x="56689" y="0"/>
                </a:moveTo>
                <a:lnTo>
                  <a:pt x="50604" y="2742"/>
                </a:lnTo>
                <a:lnTo>
                  <a:pt x="39611" y="12973"/>
                </a:lnTo>
                <a:lnTo>
                  <a:pt x="28072" y="24703"/>
                </a:lnTo>
                <a:lnTo>
                  <a:pt x="20350" y="31944"/>
                </a:lnTo>
                <a:lnTo>
                  <a:pt x="15739" y="39289"/>
                </a:lnTo>
                <a:lnTo>
                  <a:pt x="9630" y="51752"/>
                </a:lnTo>
                <a:lnTo>
                  <a:pt x="3793" y="63971"/>
                </a:lnTo>
                <a:lnTo>
                  <a:pt x="0" y="70583"/>
                </a:lnTo>
                <a:lnTo>
                  <a:pt x="95938" y="135775"/>
                </a:lnTo>
                <a:lnTo>
                  <a:pt x="105593" y="135874"/>
                </a:lnTo>
                <a:lnTo>
                  <a:pt x="119744" y="133461"/>
                </a:lnTo>
                <a:lnTo>
                  <a:pt x="132531" y="130544"/>
                </a:lnTo>
                <a:lnTo>
                  <a:pt x="138096" y="129126"/>
                </a:lnTo>
                <a:lnTo>
                  <a:pt x="143910" y="73234"/>
                </a:lnTo>
                <a:lnTo>
                  <a:pt x="59689" y="2635"/>
                </a:lnTo>
                <a:lnTo>
                  <a:pt x="56689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965339" y="1927008"/>
            <a:ext cx="119380" cy="102870"/>
          </a:xfrm>
          <a:custGeom>
            <a:avLst/>
            <a:gdLst/>
            <a:ahLst/>
            <a:cxnLst/>
            <a:rect l="l" t="t" r="r" b="b"/>
            <a:pathLst>
              <a:path w="119379" h="102869">
                <a:moveTo>
                  <a:pt x="15988" y="0"/>
                </a:moveTo>
                <a:lnTo>
                  <a:pt x="0" y="14646"/>
                </a:lnTo>
                <a:lnTo>
                  <a:pt x="2904" y="17297"/>
                </a:lnTo>
                <a:lnTo>
                  <a:pt x="4361" y="19948"/>
                </a:lnTo>
                <a:lnTo>
                  <a:pt x="18898" y="19948"/>
                </a:lnTo>
                <a:lnTo>
                  <a:pt x="116289" y="102483"/>
                </a:lnTo>
                <a:lnTo>
                  <a:pt x="117746" y="78536"/>
                </a:lnTo>
                <a:lnTo>
                  <a:pt x="76860" y="37595"/>
                </a:lnTo>
                <a:lnTo>
                  <a:pt x="39064" y="13812"/>
                </a:lnTo>
                <a:lnTo>
                  <a:pt x="26164" y="10648"/>
                </a:lnTo>
                <a:lnTo>
                  <a:pt x="24711" y="2650"/>
                </a:lnTo>
                <a:lnTo>
                  <a:pt x="15988" y="0"/>
                </a:lnTo>
                <a:close/>
              </a:path>
            </a:pathLst>
          </a:custGeom>
          <a:solidFill>
            <a:srgbClr val="4664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905739" y="1927008"/>
            <a:ext cx="73025" cy="36195"/>
          </a:xfrm>
          <a:custGeom>
            <a:avLst/>
            <a:gdLst/>
            <a:ahLst/>
            <a:cxnLst/>
            <a:rect l="l" t="t" r="r" b="b"/>
            <a:pathLst>
              <a:path w="73025" h="36194">
                <a:moveTo>
                  <a:pt x="0" y="0"/>
                </a:moveTo>
                <a:lnTo>
                  <a:pt x="0" y="15949"/>
                </a:lnTo>
                <a:lnTo>
                  <a:pt x="69774" y="35943"/>
                </a:lnTo>
                <a:lnTo>
                  <a:pt x="72678" y="11951"/>
                </a:lnTo>
                <a:lnTo>
                  <a:pt x="32317" y="7311"/>
                </a:lnTo>
                <a:lnTo>
                  <a:pt x="11444" y="4655"/>
                </a:lnTo>
                <a:lnTo>
                  <a:pt x="3381" y="2985"/>
                </a:lnTo>
                <a:lnTo>
                  <a:pt x="1452" y="1302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978418" y="1900365"/>
            <a:ext cx="29209" cy="34925"/>
          </a:xfrm>
          <a:custGeom>
            <a:avLst/>
            <a:gdLst/>
            <a:ahLst/>
            <a:cxnLst/>
            <a:rect l="l" t="t" r="r" b="b"/>
            <a:pathLst>
              <a:path w="29210" h="34925">
                <a:moveTo>
                  <a:pt x="0" y="0"/>
                </a:moveTo>
                <a:lnTo>
                  <a:pt x="7270" y="34640"/>
                </a:lnTo>
                <a:lnTo>
                  <a:pt x="29073" y="33292"/>
                </a:lnTo>
                <a:lnTo>
                  <a:pt x="29073" y="30641"/>
                </a:lnTo>
                <a:lnTo>
                  <a:pt x="23918" y="24154"/>
                </a:lnTo>
                <a:lnTo>
                  <a:pt x="13992" y="12810"/>
                </a:lnTo>
                <a:lnTo>
                  <a:pt x="4338" y="2721"/>
                </a:lnTo>
                <a:lnTo>
                  <a:pt x="0" y="0"/>
                </a:lnTo>
                <a:close/>
              </a:path>
            </a:pathLst>
          </a:custGeom>
          <a:solidFill>
            <a:srgbClr val="F9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859220" y="1927008"/>
            <a:ext cx="222407" cy="2036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933356" y="1824480"/>
            <a:ext cx="156994" cy="1810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873757" y="1856424"/>
            <a:ext cx="114935" cy="91440"/>
          </a:xfrm>
          <a:custGeom>
            <a:avLst/>
            <a:gdLst/>
            <a:ahLst/>
            <a:cxnLst/>
            <a:rect l="l" t="t" r="r" b="b"/>
            <a:pathLst>
              <a:path w="114935" h="91439">
                <a:moveTo>
                  <a:pt x="99750" y="85230"/>
                </a:moveTo>
                <a:lnTo>
                  <a:pt x="39248" y="85230"/>
                </a:lnTo>
                <a:lnTo>
                  <a:pt x="49423" y="89229"/>
                </a:lnTo>
                <a:lnTo>
                  <a:pt x="53785" y="90532"/>
                </a:lnTo>
                <a:lnTo>
                  <a:pt x="67208" y="91020"/>
                </a:lnTo>
                <a:lnTo>
                  <a:pt x="85946" y="89380"/>
                </a:lnTo>
                <a:lnTo>
                  <a:pt x="99750" y="85230"/>
                </a:lnTo>
                <a:close/>
              </a:path>
              <a:path w="114935" h="91439">
                <a:moveTo>
                  <a:pt x="61051" y="0"/>
                </a:moveTo>
                <a:lnTo>
                  <a:pt x="41611" y="3090"/>
                </a:lnTo>
                <a:lnTo>
                  <a:pt x="30891" y="4678"/>
                </a:lnTo>
                <a:lnTo>
                  <a:pt x="25076" y="5263"/>
                </a:lnTo>
                <a:lnTo>
                  <a:pt x="20350" y="5346"/>
                </a:lnTo>
                <a:lnTo>
                  <a:pt x="13694" y="9417"/>
                </a:lnTo>
                <a:lnTo>
                  <a:pt x="7448" y="19987"/>
                </a:lnTo>
                <a:lnTo>
                  <a:pt x="2565" y="31560"/>
                </a:lnTo>
                <a:lnTo>
                  <a:pt x="0" y="38639"/>
                </a:lnTo>
                <a:lnTo>
                  <a:pt x="545" y="45677"/>
                </a:lnTo>
                <a:lnTo>
                  <a:pt x="3270" y="56093"/>
                </a:lnTo>
                <a:lnTo>
                  <a:pt x="6541" y="65769"/>
                </a:lnTo>
                <a:lnTo>
                  <a:pt x="8723" y="70583"/>
                </a:lnTo>
                <a:lnTo>
                  <a:pt x="5813" y="71886"/>
                </a:lnTo>
                <a:lnTo>
                  <a:pt x="7265" y="77233"/>
                </a:lnTo>
                <a:lnTo>
                  <a:pt x="11128" y="80902"/>
                </a:lnTo>
                <a:lnTo>
                  <a:pt x="17444" y="83708"/>
                </a:lnTo>
                <a:lnTo>
                  <a:pt x="24849" y="85276"/>
                </a:lnTo>
                <a:lnTo>
                  <a:pt x="99750" y="85230"/>
                </a:lnTo>
                <a:lnTo>
                  <a:pt x="103867" y="83992"/>
                </a:lnTo>
                <a:lnTo>
                  <a:pt x="114836" y="73234"/>
                </a:lnTo>
                <a:lnTo>
                  <a:pt x="114066" y="59219"/>
                </a:lnTo>
                <a:lnTo>
                  <a:pt x="91581" y="26642"/>
                </a:lnTo>
                <a:lnTo>
                  <a:pt x="75772" y="13321"/>
                </a:lnTo>
                <a:lnTo>
                  <a:pt x="66004" y="5263"/>
                </a:lnTo>
                <a:lnTo>
                  <a:pt x="61051" y="0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833056" y="1835128"/>
            <a:ext cx="109220" cy="93345"/>
          </a:xfrm>
          <a:custGeom>
            <a:avLst/>
            <a:gdLst/>
            <a:ahLst/>
            <a:cxnLst/>
            <a:rect l="l" t="t" r="r" b="b"/>
            <a:pathLst>
              <a:path w="109220" h="93344">
                <a:moveTo>
                  <a:pt x="50876" y="0"/>
                </a:moveTo>
                <a:lnTo>
                  <a:pt x="37203" y="1769"/>
                </a:lnTo>
                <a:lnTo>
                  <a:pt x="22166" y="8160"/>
                </a:lnTo>
                <a:lnTo>
                  <a:pt x="8766" y="20793"/>
                </a:lnTo>
                <a:lnTo>
                  <a:pt x="0" y="41289"/>
                </a:lnTo>
                <a:lnTo>
                  <a:pt x="3814" y="63993"/>
                </a:lnTo>
                <a:lnTo>
                  <a:pt x="20712" y="80209"/>
                </a:lnTo>
                <a:lnTo>
                  <a:pt x="39245" y="89939"/>
                </a:lnTo>
                <a:lnTo>
                  <a:pt x="47966" y="93182"/>
                </a:lnTo>
                <a:lnTo>
                  <a:pt x="68322" y="93182"/>
                </a:lnTo>
                <a:lnTo>
                  <a:pt x="58146" y="83882"/>
                </a:lnTo>
                <a:lnTo>
                  <a:pt x="56689" y="79883"/>
                </a:lnTo>
                <a:lnTo>
                  <a:pt x="58894" y="77335"/>
                </a:lnTo>
                <a:lnTo>
                  <a:pt x="66686" y="75402"/>
                </a:lnTo>
                <a:lnTo>
                  <a:pt x="78565" y="70722"/>
                </a:lnTo>
                <a:lnTo>
                  <a:pt x="93034" y="59935"/>
                </a:lnTo>
                <a:lnTo>
                  <a:pt x="102913" y="46825"/>
                </a:lnTo>
                <a:lnTo>
                  <a:pt x="103390" y="35965"/>
                </a:lnTo>
                <a:lnTo>
                  <a:pt x="99780" y="28104"/>
                </a:lnTo>
                <a:lnTo>
                  <a:pt x="97395" y="23992"/>
                </a:lnTo>
                <a:lnTo>
                  <a:pt x="106128" y="23992"/>
                </a:lnTo>
                <a:lnTo>
                  <a:pt x="97395" y="15994"/>
                </a:lnTo>
                <a:lnTo>
                  <a:pt x="91577" y="13343"/>
                </a:lnTo>
                <a:lnTo>
                  <a:pt x="84400" y="9388"/>
                </a:lnTo>
                <a:lnTo>
                  <a:pt x="74497" y="4683"/>
                </a:lnTo>
                <a:lnTo>
                  <a:pt x="62959" y="972"/>
                </a:lnTo>
                <a:lnTo>
                  <a:pt x="50876" y="0"/>
                </a:lnTo>
                <a:close/>
              </a:path>
              <a:path w="109220" h="93344">
                <a:moveTo>
                  <a:pt x="106128" y="23992"/>
                </a:moveTo>
                <a:lnTo>
                  <a:pt x="97395" y="23992"/>
                </a:lnTo>
                <a:lnTo>
                  <a:pt x="104661" y="26642"/>
                </a:lnTo>
                <a:lnTo>
                  <a:pt x="109023" y="26642"/>
                </a:lnTo>
                <a:lnTo>
                  <a:pt x="106128" y="23992"/>
                </a:lnTo>
                <a:close/>
              </a:path>
            </a:pathLst>
          </a:custGeom>
          <a:solidFill>
            <a:srgbClr val="0C0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065096" y="2036141"/>
            <a:ext cx="17780" cy="40005"/>
          </a:xfrm>
          <a:custGeom>
            <a:avLst/>
            <a:gdLst/>
            <a:ahLst/>
            <a:cxnLst/>
            <a:rect l="l" t="t" r="r" b="b"/>
            <a:pathLst>
              <a:path w="17779" h="40005">
                <a:moveTo>
                  <a:pt x="3452" y="0"/>
                </a:moveTo>
                <a:lnTo>
                  <a:pt x="295" y="21600"/>
                </a:lnTo>
                <a:lnTo>
                  <a:pt x="0" y="32961"/>
                </a:lnTo>
                <a:lnTo>
                  <a:pt x="3247" y="37826"/>
                </a:lnTo>
                <a:lnTo>
                  <a:pt x="10717" y="39941"/>
                </a:lnTo>
                <a:lnTo>
                  <a:pt x="16328" y="23598"/>
                </a:lnTo>
                <a:lnTo>
                  <a:pt x="17441" y="13989"/>
                </a:lnTo>
                <a:lnTo>
                  <a:pt x="13376" y="7371"/>
                </a:lnTo>
                <a:lnTo>
                  <a:pt x="3452" y="0"/>
                </a:lnTo>
                <a:close/>
              </a:path>
            </a:pathLst>
          </a:custGeom>
          <a:solidFill>
            <a:srgbClr val="1111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055463" y="2025426"/>
            <a:ext cx="81915" cy="48260"/>
          </a:xfrm>
          <a:custGeom>
            <a:avLst/>
            <a:gdLst/>
            <a:ahLst/>
            <a:cxnLst/>
            <a:rect l="l" t="t" r="r" b="b"/>
            <a:pathLst>
              <a:path w="81914" h="48260">
                <a:moveTo>
                  <a:pt x="52717" y="0"/>
                </a:moveTo>
                <a:lnTo>
                  <a:pt x="14536" y="10714"/>
                </a:lnTo>
                <a:lnTo>
                  <a:pt x="8723" y="17409"/>
                </a:lnTo>
                <a:lnTo>
                  <a:pt x="10175" y="28057"/>
                </a:lnTo>
                <a:lnTo>
                  <a:pt x="7270" y="34707"/>
                </a:lnTo>
                <a:lnTo>
                  <a:pt x="4361" y="38705"/>
                </a:lnTo>
                <a:lnTo>
                  <a:pt x="2909" y="41356"/>
                </a:lnTo>
                <a:lnTo>
                  <a:pt x="0" y="42659"/>
                </a:lnTo>
                <a:lnTo>
                  <a:pt x="1452" y="45355"/>
                </a:lnTo>
                <a:lnTo>
                  <a:pt x="1452" y="46658"/>
                </a:lnTo>
                <a:lnTo>
                  <a:pt x="5813" y="46658"/>
                </a:lnTo>
                <a:lnTo>
                  <a:pt x="18898" y="48006"/>
                </a:lnTo>
                <a:lnTo>
                  <a:pt x="27552" y="47943"/>
                </a:lnTo>
                <a:lnTo>
                  <a:pt x="33616" y="47506"/>
                </a:lnTo>
                <a:lnTo>
                  <a:pt x="39953" y="46319"/>
                </a:lnTo>
                <a:lnTo>
                  <a:pt x="49423" y="44007"/>
                </a:lnTo>
                <a:lnTo>
                  <a:pt x="52333" y="44007"/>
                </a:lnTo>
                <a:lnTo>
                  <a:pt x="56694" y="42659"/>
                </a:lnTo>
                <a:lnTo>
                  <a:pt x="58146" y="38705"/>
                </a:lnTo>
                <a:lnTo>
                  <a:pt x="58146" y="34707"/>
                </a:lnTo>
                <a:lnTo>
                  <a:pt x="61051" y="34707"/>
                </a:lnTo>
                <a:lnTo>
                  <a:pt x="61051" y="29360"/>
                </a:lnTo>
                <a:lnTo>
                  <a:pt x="59599" y="29360"/>
                </a:lnTo>
                <a:lnTo>
                  <a:pt x="59599" y="28057"/>
                </a:lnTo>
                <a:lnTo>
                  <a:pt x="61051" y="25361"/>
                </a:lnTo>
                <a:lnTo>
                  <a:pt x="59599" y="24058"/>
                </a:lnTo>
                <a:lnTo>
                  <a:pt x="59599" y="22710"/>
                </a:lnTo>
                <a:lnTo>
                  <a:pt x="58146" y="21363"/>
                </a:lnTo>
                <a:lnTo>
                  <a:pt x="58146" y="20060"/>
                </a:lnTo>
                <a:lnTo>
                  <a:pt x="61051" y="20060"/>
                </a:lnTo>
                <a:lnTo>
                  <a:pt x="59599" y="17409"/>
                </a:lnTo>
                <a:lnTo>
                  <a:pt x="59599" y="16061"/>
                </a:lnTo>
                <a:lnTo>
                  <a:pt x="58146" y="14713"/>
                </a:lnTo>
                <a:lnTo>
                  <a:pt x="58146" y="13410"/>
                </a:lnTo>
                <a:lnTo>
                  <a:pt x="71231" y="13410"/>
                </a:lnTo>
                <a:lnTo>
                  <a:pt x="77045" y="12062"/>
                </a:lnTo>
                <a:lnTo>
                  <a:pt x="81406" y="9411"/>
                </a:lnTo>
                <a:lnTo>
                  <a:pt x="78497" y="5413"/>
                </a:lnTo>
                <a:lnTo>
                  <a:pt x="62508" y="5413"/>
                </a:lnTo>
                <a:lnTo>
                  <a:pt x="65412" y="2762"/>
                </a:lnTo>
                <a:lnTo>
                  <a:pt x="62508" y="66"/>
                </a:lnTo>
                <a:lnTo>
                  <a:pt x="58146" y="66"/>
                </a:lnTo>
                <a:lnTo>
                  <a:pt x="52717" y="0"/>
                </a:lnTo>
                <a:close/>
              </a:path>
              <a:path w="81914" h="48260">
                <a:moveTo>
                  <a:pt x="71231" y="4065"/>
                </a:moveTo>
                <a:lnTo>
                  <a:pt x="62508" y="5413"/>
                </a:lnTo>
                <a:lnTo>
                  <a:pt x="75588" y="5413"/>
                </a:lnTo>
                <a:lnTo>
                  <a:pt x="71231" y="4065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859220" y="2006892"/>
            <a:ext cx="217170" cy="81280"/>
          </a:xfrm>
          <a:custGeom>
            <a:avLst/>
            <a:gdLst/>
            <a:ahLst/>
            <a:cxnLst/>
            <a:rect l="l" t="t" r="r" b="b"/>
            <a:pathLst>
              <a:path w="217170" h="81280">
                <a:moveTo>
                  <a:pt x="0" y="0"/>
                </a:moveTo>
                <a:lnTo>
                  <a:pt x="9495" y="17621"/>
                </a:lnTo>
                <a:lnTo>
                  <a:pt x="24713" y="31253"/>
                </a:lnTo>
                <a:lnTo>
                  <a:pt x="42111" y="41895"/>
                </a:lnTo>
                <a:lnTo>
                  <a:pt x="58146" y="50545"/>
                </a:lnTo>
                <a:lnTo>
                  <a:pt x="70796" y="59073"/>
                </a:lnTo>
                <a:lnTo>
                  <a:pt x="83038" y="67854"/>
                </a:lnTo>
                <a:lnTo>
                  <a:pt x="95553" y="75640"/>
                </a:lnTo>
                <a:lnTo>
                  <a:pt x="109023" y="81186"/>
                </a:lnTo>
                <a:lnTo>
                  <a:pt x="133191" y="80999"/>
                </a:lnTo>
                <a:lnTo>
                  <a:pt x="169350" y="76688"/>
                </a:lnTo>
                <a:lnTo>
                  <a:pt x="202239" y="71627"/>
                </a:lnTo>
                <a:lnTo>
                  <a:pt x="216594" y="69190"/>
                </a:lnTo>
                <a:lnTo>
                  <a:pt x="211166" y="58457"/>
                </a:lnTo>
                <a:lnTo>
                  <a:pt x="209145" y="45226"/>
                </a:lnTo>
                <a:lnTo>
                  <a:pt x="209091" y="39897"/>
                </a:lnTo>
                <a:lnTo>
                  <a:pt x="132282" y="39897"/>
                </a:lnTo>
                <a:lnTo>
                  <a:pt x="126240" y="37756"/>
                </a:lnTo>
                <a:lnTo>
                  <a:pt x="113384" y="32747"/>
                </a:lnTo>
                <a:lnTo>
                  <a:pt x="95077" y="26989"/>
                </a:lnTo>
                <a:lnTo>
                  <a:pt x="72683" y="22599"/>
                </a:lnTo>
                <a:lnTo>
                  <a:pt x="47017" y="16629"/>
                </a:lnTo>
                <a:lnTo>
                  <a:pt x="23259" y="7795"/>
                </a:lnTo>
                <a:lnTo>
                  <a:pt x="6042" y="713"/>
                </a:lnTo>
                <a:lnTo>
                  <a:pt x="0" y="0"/>
                </a:lnTo>
                <a:close/>
              </a:path>
              <a:path w="217170" h="81280">
                <a:moveTo>
                  <a:pt x="209328" y="29248"/>
                </a:moveTo>
                <a:lnTo>
                  <a:pt x="144095" y="37588"/>
                </a:lnTo>
                <a:lnTo>
                  <a:pt x="135123" y="38997"/>
                </a:lnTo>
                <a:lnTo>
                  <a:pt x="132282" y="39897"/>
                </a:lnTo>
                <a:lnTo>
                  <a:pt x="209091" y="39897"/>
                </a:lnTo>
                <a:lnTo>
                  <a:pt x="209203" y="31253"/>
                </a:lnTo>
                <a:lnTo>
                  <a:pt x="209328" y="29248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147045" y="1933657"/>
            <a:ext cx="42545" cy="29209"/>
          </a:xfrm>
          <a:custGeom>
            <a:avLst/>
            <a:gdLst/>
            <a:ahLst/>
            <a:cxnLst/>
            <a:rect l="l" t="t" r="r" b="b"/>
            <a:pathLst>
              <a:path w="42545" h="29210">
                <a:moveTo>
                  <a:pt x="30525" y="0"/>
                </a:moveTo>
                <a:lnTo>
                  <a:pt x="29073" y="1347"/>
                </a:lnTo>
                <a:lnTo>
                  <a:pt x="24597" y="2001"/>
                </a:lnTo>
                <a:lnTo>
                  <a:pt x="16171" y="2667"/>
                </a:lnTo>
                <a:lnTo>
                  <a:pt x="8017" y="4336"/>
                </a:lnTo>
                <a:lnTo>
                  <a:pt x="4361" y="7997"/>
                </a:lnTo>
                <a:lnTo>
                  <a:pt x="2904" y="14646"/>
                </a:lnTo>
                <a:lnTo>
                  <a:pt x="0" y="26598"/>
                </a:lnTo>
                <a:lnTo>
                  <a:pt x="17829" y="28639"/>
                </a:lnTo>
                <a:lnTo>
                  <a:pt x="28163" y="27934"/>
                </a:lnTo>
                <a:lnTo>
                  <a:pt x="34954" y="23236"/>
                </a:lnTo>
                <a:lnTo>
                  <a:pt x="42153" y="13299"/>
                </a:lnTo>
                <a:lnTo>
                  <a:pt x="30525" y="0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155763" y="1941655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35691" y="43895"/>
                </a:moveTo>
                <a:lnTo>
                  <a:pt x="15993" y="43895"/>
                </a:lnTo>
                <a:lnTo>
                  <a:pt x="31982" y="53240"/>
                </a:lnTo>
                <a:lnTo>
                  <a:pt x="39248" y="53240"/>
                </a:lnTo>
                <a:lnTo>
                  <a:pt x="46519" y="66540"/>
                </a:lnTo>
                <a:lnTo>
                  <a:pt x="53785" y="63889"/>
                </a:lnTo>
                <a:lnTo>
                  <a:pt x="53446" y="59232"/>
                </a:lnTo>
                <a:lnTo>
                  <a:pt x="45610" y="51573"/>
                </a:lnTo>
                <a:lnTo>
                  <a:pt x="36411" y="44410"/>
                </a:lnTo>
                <a:lnTo>
                  <a:pt x="35691" y="43895"/>
                </a:lnTo>
                <a:close/>
              </a:path>
              <a:path w="53975" h="66675">
                <a:moveTo>
                  <a:pt x="24716" y="0"/>
                </a:moveTo>
                <a:lnTo>
                  <a:pt x="0" y="10648"/>
                </a:lnTo>
                <a:lnTo>
                  <a:pt x="887" y="16316"/>
                </a:lnTo>
                <a:lnTo>
                  <a:pt x="1638" y="24115"/>
                </a:lnTo>
                <a:lnTo>
                  <a:pt x="2659" y="32167"/>
                </a:lnTo>
                <a:lnTo>
                  <a:pt x="4361" y="38594"/>
                </a:lnTo>
                <a:lnTo>
                  <a:pt x="8723" y="43895"/>
                </a:lnTo>
                <a:lnTo>
                  <a:pt x="10180" y="50590"/>
                </a:lnTo>
                <a:lnTo>
                  <a:pt x="10180" y="62541"/>
                </a:lnTo>
                <a:lnTo>
                  <a:pt x="11632" y="63889"/>
                </a:lnTo>
                <a:lnTo>
                  <a:pt x="13084" y="62541"/>
                </a:lnTo>
                <a:lnTo>
                  <a:pt x="20355" y="57239"/>
                </a:lnTo>
                <a:lnTo>
                  <a:pt x="15993" y="43895"/>
                </a:lnTo>
                <a:lnTo>
                  <a:pt x="35691" y="43895"/>
                </a:lnTo>
                <a:lnTo>
                  <a:pt x="31982" y="41244"/>
                </a:lnTo>
                <a:lnTo>
                  <a:pt x="39616" y="41244"/>
                </a:lnTo>
                <a:lnTo>
                  <a:pt x="40705" y="37246"/>
                </a:lnTo>
                <a:lnTo>
                  <a:pt x="47971" y="37246"/>
                </a:lnTo>
                <a:lnTo>
                  <a:pt x="46519" y="31944"/>
                </a:lnTo>
                <a:lnTo>
                  <a:pt x="49428" y="31944"/>
                </a:lnTo>
                <a:lnTo>
                  <a:pt x="49428" y="29293"/>
                </a:lnTo>
                <a:lnTo>
                  <a:pt x="50881" y="26598"/>
                </a:lnTo>
                <a:lnTo>
                  <a:pt x="49428" y="25295"/>
                </a:lnTo>
                <a:lnTo>
                  <a:pt x="46519" y="22599"/>
                </a:lnTo>
                <a:lnTo>
                  <a:pt x="41885" y="17381"/>
                </a:lnTo>
                <a:lnTo>
                  <a:pt x="34527" y="9800"/>
                </a:lnTo>
                <a:lnTo>
                  <a:pt x="27714" y="2968"/>
                </a:lnTo>
                <a:lnTo>
                  <a:pt x="24716" y="0"/>
                </a:lnTo>
                <a:close/>
              </a:path>
              <a:path w="53975" h="66675">
                <a:moveTo>
                  <a:pt x="39616" y="41244"/>
                </a:moveTo>
                <a:lnTo>
                  <a:pt x="31982" y="41244"/>
                </a:lnTo>
                <a:lnTo>
                  <a:pt x="39248" y="42592"/>
                </a:lnTo>
                <a:lnTo>
                  <a:pt x="39616" y="41244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990051" y="1823592"/>
            <a:ext cx="199390" cy="137160"/>
          </a:xfrm>
          <a:custGeom>
            <a:avLst/>
            <a:gdLst/>
            <a:ahLst/>
            <a:cxnLst/>
            <a:rect l="l" t="t" r="r" b="b"/>
            <a:pathLst>
              <a:path w="199389" h="137160">
                <a:moveTo>
                  <a:pt x="171908" y="78120"/>
                </a:moveTo>
                <a:lnTo>
                  <a:pt x="104661" y="78120"/>
                </a:lnTo>
                <a:lnTo>
                  <a:pt x="118199" y="90577"/>
                </a:lnTo>
                <a:lnTo>
                  <a:pt x="125740" y="97917"/>
                </a:lnTo>
                <a:lnTo>
                  <a:pt x="130010" y="103007"/>
                </a:lnTo>
                <a:lnTo>
                  <a:pt x="133735" y="108717"/>
                </a:lnTo>
                <a:lnTo>
                  <a:pt x="139822" y="116457"/>
                </a:lnTo>
                <a:lnTo>
                  <a:pt x="147545" y="125689"/>
                </a:lnTo>
                <a:lnTo>
                  <a:pt x="154178" y="133421"/>
                </a:lnTo>
                <a:lnTo>
                  <a:pt x="156994" y="136663"/>
                </a:lnTo>
                <a:lnTo>
                  <a:pt x="165713" y="132709"/>
                </a:lnTo>
                <a:lnTo>
                  <a:pt x="172983" y="130013"/>
                </a:lnTo>
                <a:lnTo>
                  <a:pt x="178797" y="128710"/>
                </a:lnTo>
                <a:lnTo>
                  <a:pt x="183159" y="127362"/>
                </a:lnTo>
                <a:lnTo>
                  <a:pt x="186068" y="126014"/>
                </a:lnTo>
                <a:lnTo>
                  <a:pt x="197695" y="123364"/>
                </a:lnTo>
                <a:lnTo>
                  <a:pt x="199148" y="123364"/>
                </a:lnTo>
                <a:lnTo>
                  <a:pt x="199261" y="118130"/>
                </a:lnTo>
                <a:lnTo>
                  <a:pt x="191335" y="104409"/>
                </a:lnTo>
                <a:lnTo>
                  <a:pt x="172777" y="79206"/>
                </a:lnTo>
                <a:lnTo>
                  <a:pt x="171908" y="78120"/>
                </a:lnTo>
                <a:close/>
              </a:path>
              <a:path w="199389" h="137160">
                <a:moveTo>
                  <a:pt x="199148" y="123364"/>
                </a:moveTo>
                <a:lnTo>
                  <a:pt x="197695" y="123364"/>
                </a:lnTo>
                <a:lnTo>
                  <a:pt x="199148" y="124711"/>
                </a:lnTo>
                <a:lnTo>
                  <a:pt x="199148" y="123364"/>
                </a:lnTo>
                <a:close/>
              </a:path>
              <a:path w="199389" h="137160">
                <a:moveTo>
                  <a:pt x="12013" y="0"/>
                </a:moveTo>
                <a:lnTo>
                  <a:pt x="0" y="887"/>
                </a:lnTo>
                <a:lnTo>
                  <a:pt x="7471" y="12750"/>
                </a:lnTo>
                <a:lnTo>
                  <a:pt x="31433" y="37835"/>
                </a:lnTo>
                <a:lnTo>
                  <a:pt x="57849" y="63418"/>
                </a:lnTo>
                <a:lnTo>
                  <a:pt x="72683" y="76772"/>
                </a:lnTo>
                <a:lnTo>
                  <a:pt x="80745" y="78101"/>
                </a:lnTo>
                <a:lnTo>
                  <a:pt x="91397" y="78440"/>
                </a:lnTo>
                <a:lnTo>
                  <a:pt x="100686" y="78282"/>
                </a:lnTo>
                <a:lnTo>
                  <a:pt x="104661" y="78120"/>
                </a:lnTo>
                <a:lnTo>
                  <a:pt x="171908" y="78120"/>
                </a:lnTo>
                <a:lnTo>
                  <a:pt x="141001" y="39526"/>
                </a:lnTo>
                <a:lnTo>
                  <a:pt x="69295" y="15697"/>
                </a:lnTo>
                <a:lnTo>
                  <a:pt x="30705" y="3729"/>
                </a:lnTo>
                <a:lnTo>
                  <a:pt x="12013" y="0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796832" y="1916360"/>
            <a:ext cx="118110" cy="112395"/>
          </a:xfrm>
          <a:custGeom>
            <a:avLst/>
            <a:gdLst/>
            <a:ahLst/>
            <a:cxnLst/>
            <a:rect l="l" t="t" r="r" b="b"/>
            <a:pathLst>
              <a:path w="118110" h="112394">
                <a:moveTo>
                  <a:pt x="77025" y="0"/>
                </a:moveTo>
                <a:lnTo>
                  <a:pt x="64390" y="9226"/>
                </a:lnTo>
                <a:lnTo>
                  <a:pt x="37979" y="26940"/>
                </a:lnTo>
                <a:lnTo>
                  <a:pt x="0" y="51893"/>
                </a:lnTo>
                <a:lnTo>
                  <a:pt x="7261" y="106481"/>
                </a:lnTo>
                <a:lnTo>
                  <a:pt x="26149" y="111828"/>
                </a:lnTo>
                <a:lnTo>
                  <a:pt x="29093" y="110480"/>
                </a:lnTo>
                <a:lnTo>
                  <a:pt x="117746" y="65237"/>
                </a:lnTo>
                <a:lnTo>
                  <a:pt x="115692" y="59249"/>
                </a:lnTo>
                <a:lnTo>
                  <a:pt x="112282" y="48405"/>
                </a:lnTo>
                <a:lnTo>
                  <a:pt x="108328" y="37317"/>
                </a:lnTo>
                <a:lnTo>
                  <a:pt x="104646" y="30596"/>
                </a:lnTo>
                <a:lnTo>
                  <a:pt x="98902" y="23749"/>
                </a:lnTo>
                <a:lnTo>
                  <a:pt x="90302" y="12787"/>
                </a:lnTo>
                <a:lnTo>
                  <a:pt x="81969" y="3081"/>
                </a:lnTo>
                <a:lnTo>
                  <a:pt x="77025" y="0"/>
                </a:lnTo>
                <a:close/>
              </a:path>
            </a:pathLst>
          </a:custGeom>
          <a:solidFill>
            <a:srgbClr val="F1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799727" y="1944306"/>
            <a:ext cx="92075" cy="69850"/>
          </a:xfrm>
          <a:custGeom>
            <a:avLst/>
            <a:gdLst/>
            <a:ahLst/>
            <a:cxnLst/>
            <a:rect l="l" t="t" r="r" b="b"/>
            <a:pathLst>
              <a:path w="92075" h="69850">
                <a:moveTo>
                  <a:pt x="72708" y="0"/>
                </a:moveTo>
                <a:lnTo>
                  <a:pt x="71236" y="7997"/>
                </a:lnTo>
                <a:lnTo>
                  <a:pt x="55400" y="13994"/>
                </a:lnTo>
                <a:lnTo>
                  <a:pt x="32895" y="26115"/>
                </a:lnTo>
                <a:lnTo>
                  <a:pt x="11751" y="38488"/>
                </a:lnTo>
                <a:lnTo>
                  <a:pt x="0" y="45243"/>
                </a:lnTo>
                <a:lnTo>
                  <a:pt x="4366" y="69235"/>
                </a:lnTo>
                <a:lnTo>
                  <a:pt x="75602" y="17297"/>
                </a:lnTo>
                <a:lnTo>
                  <a:pt x="90423" y="17297"/>
                </a:lnTo>
                <a:lnTo>
                  <a:pt x="91596" y="11996"/>
                </a:lnTo>
                <a:lnTo>
                  <a:pt x="81392" y="1347"/>
                </a:lnTo>
                <a:lnTo>
                  <a:pt x="72708" y="0"/>
                </a:lnTo>
                <a:close/>
              </a:path>
              <a:path w="92075" h="69850">
                <a:moveTo>
                  <a:pt x="90423" y="17297"/>
                </a:moveTo>
                <a:lnTo>
                  <a:pt x="75602" y="17297"/>
                </a:lnTo>
                <a:lnTo>
                  <a:pt x="88702" y="19948"/>
                </a:lnTo>
                <a:lnTo>
                  <a:pt x="90124" y="18645"/>
                </a:lnTo>
                <a:lnTo>
                  <a:pt x="90423" y="17297"/>
                </a:lnTo>
                <a:close/>
              </a:path>
            </a:pathLst>
          </a:custGeom>
          <a:solidFill>
            <a:srgbClr val="404D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886957" y="1949607"/>
            <a:ext cx="65405" cy="24130"/>
          </a:xfrm>
          <a:custGeom>
            <a:avLst/>
            <a:gdLst/>
            <a:ahLst/>
            <a:cxnLst/>
            <a:rect l="l" t="t" r="r" b="b"/>
            <a:pathLst>
              <a:path w="65404" h="24130">
                <a:moveTo>
                  <a:pt x="65398" y="0"/>
                </a:moveTo>
                <a:lnTo>
                  <a:pt x="63975" y="1347"/>
                </a:lnTo>
                <a:lnTo>
                  <a:pt x="53810" y="2127"/>
                </a:lnTo>
                <a:lnTo>
                  <a:pt x="32883" y="2527"/>
                </a:lnTo>
                <a:lnTo>
                  <a:pt x="2894" y="2695"/>
                </a:lnTo>
                <a:lnTo>
                  <a:pt x="0" y="23992"/>
                </a:lnTo>
                <a:lnTo>
                  <a:pt x="63975" y="13343"/>
                </a:lnTo>
                <a:lnTo>
                  <a:pt x="65398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863702" y="1919011"/>
            <a:ext cx="27940" cy="29845"/>
          </a:xfrm>
          <a:custGeom>
            <a:avLst/>
            <a:gdLst/>
            <a:ahLst/>
            <a:cxnLst/>
            <a:rect l="l" t="t" r="r" b="b"/>
            <a:pathLst>
              <a:path w="27939" h="29844">
                <a:moveTo>
                  <a:pt x="27621" y="0"/>
                </a:moveTo>
                <a:lnTo>
                  <a:pt x="0" y="23947"/>
                </a:lnTo>
                <a:lnTo>
                  <a:pt x="17416" y="29293"/>
                </a:lnTo>
                <a:lnTo>
                  <a:pt x="27621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804094" y="1940307"/>
            <a:ext cx="175883" cy="15576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790994" y="1853774"/>
            <a:ext cx="143944" cy="1384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741503" y="2080081"/>
            <a:ext cx="14604" cy="38735"/>
          </a:xfrm>
          <a:custGeom>
            <a:avLst/>
            <a:gdLst/>
            <a:ahLst/>
            <a:cxnLst/>
            <a:rect l="l" t="t" r="r" b="b"/>
            <a:pathLst>
              <a:path w="14604" h="38735">
                <a:moveTo>
                  <a:pt x="7347" y="0"/>
                </a:moveTo>
                <a:lnTo>
                  <a:pt x="0" y="9404"/>
                </a:lnTo>
                <a:lnTo>
                  <a:pt x="816" y="22296"/>
                </a:lnTo>
                <a:lnTo>
                  <a:pt x="4898" y="33688"/>
                </a:lnTo>
                <a:lnTo>
                  <a:pt x="7347" y="38594"/>
                </a:lnTo>
                <a:lnTo>
                  <a:pt x="13185" y="37291"/>
                </a:lnTo>
                <a:lnTo>
                  <a:pt x="14608" y="26642"/>
                </a:lnTo>
                <a:lnTo>
                  <a:pt x="13185" y="18645"/>
                </a:lnTo>
                <a:lnTo>
                  <a:pt x="11714" y="7997"/>
                </a:lnTo>
                <a:lnTo>
                  <a:pt x="7347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705236" y="1928311"/>
            <a:ext cx="36830" cy="25400"/>
          </a:xfrm>
          <a:custGeom>
            <a:avLst/>
            <a:gdLst/>
            <a:ahLst/>
            <a:cxnLst/>
            <a:rect l="l" t="t" r="r" b="b"/>
            <a:pathLst>
              <a:path w="36829" h="25400">
                <a:moveTo>
                  <a:pt x="14571" y="0"/>
                </a:moveTo>
                <a:lnTo>
                  <a:pt x="0" y="10648"/>
                </a:lnTo>
                <a:lnTo>
                  <a:pt x="9134" y="19115"/>
                </a:lnTo>
                <a:lnTo>
                  <a:pt x="20715" y="23464"/>
                </a:lnTo>
                <a:lnTo>
                  <a:pt x="30659" y="25066"/>
                </a:lnTo>
                <a:lnTo>
                  <a:pt x="34882" y="25295"/>
                </a:lnTo>
                <a:lnTo>
                  <a:pt x="36354" y="14646"/>
                </a:lnTo>
                <a:lnTo>
                  <a:pt x="36354" y="3998"/>
                </a:lnTo>
                <a:lnTo>
                  <a:pt x="17465" y="2695"/>
                </a:lnTo>
                <a:lnTo>
                  <a:pt x="15993" y="1347"/>
                </a:lnTo>
                <a:lnTo>
                  <a:pt x="14571" y="0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678123" y="1935005"/>
            <a:ext cx="57785" cy="64769"/>
          </a:xfrm>
          <a:custGeom>
            <a:avLst/>
            <a:gdLst/>
            <a:ahLst/>
            <a:cxnLst/>
            <a:rect l="l" t="t" r="r" b="b"/>
            <a:pathLst>
              <a:path w="57785" h="64769">
                <a:moveTo>
                  <a:pt x="51838" y="38594"/>
                </a:moveTo>
                <a:lnTo>
                  <a:pt x="18379" y="38594"/>
                </a:lnTo>
                <a:lnTo>
                  <a:pt x="5899" y="51701"/>
                </a:lnTo>
                <a:lnTo>
                  <a:pt x="226" y="58705"/>
                </a:lnTo>
                <a:lnTo>
                  <a:pt x="0" y="61977"/>
                </a:lnTo>
                <a:lnTo>
                  <a:pt x="3857" y="63889"/>
                </a:lnTo>
                <a:lnTo>
                  <a:pt x="9442" y="64285"/>
                </a:lnTo>
                <a:lnTo>
                  <a:pt x="14761" y="61058"/>
                </a:lnTo>
                <a:lnTo>
                  <a:pt x="18994" y="56585"/>
                </a:lnTo>
                <a:lnTo>
                  <a:pt x="21323" y="53240"/>
                </a:lnTo>
                <a:lnTo>
                  <a:pt x="27112" y="47894"/>
                </a:lnTo>
                <a:lnTo>
                  <a:pt x="40211" y="43895"/>
                </a:lnTo>
                <a:lnTo>
                  <a:pt x="48944" y="43895"/>
                </a:lnTo>
                <a:lnTo>
                  <a:pt x="51838" y="38594"/>
                </a:lnTo>
                <a:close/>
              </a:path>
              <a:path w="57785" h="64769">
                <a:moveTo>
                  <a:pt x="48944" y="43895"/>
                </a:moveTo>
                <a:lnTo>
                  <a:pt x="40211" y="43895"/>
                </a:lnTo>
                <a:lnTo>
                  <a:pt x="35845" y="59890"/>
                </a:lnTo>
                <a:lnTo>
                  <a:pt x="44577" y="61193"/>
                </a:lnTo>
                <a:lnTo>
                  <a:pt x="47472" y="62541"/>
                </a:lnTo>
                <a:lnTo>
                  <a:pt x="47472" y="50545"/>
                </a:lnTo>
                <a:lnTo>
                  <a:pt x="48944" y="43895"/>
                </a:lnTo>
                <a:close/>
              </a:path>
              <a:path w="57785" h="64769">
                <a:moveTo>
                  <a:pt x="32950" y="0"/>
                </a:moveTo>
                <a:lnTo>
                  <a:pt x="18655" y="9283"/>
                </a:lnTo>
                <a:lnTo>
                  <a:pt x="11314" y="14455"/>
                </a:lnTo>
                <a:lnTo>
                  <a:pt x="8610" y="17387"/>
                </a:lnTo>
                <a:lnTo>
                  <a:pt x="8223" y="19948"/>
                </a:lnTo>
                <a:lnTo>
                  <a:pt x="8223" y="29248"/>
                </a:lnTo>
                <a:lnTo>
                  <a:pt x="6752" y="34595"/>
                </a:lnTo>
                <a:lnTo>
                  <a:pt x="12590" y="34595"/>
                </a:lnTo>
                <a:lnTo>
                  <a:pt x="14062" y="39897"/>
                </a:lnTo>
                <a:lnTo>
                  <a:pt x="18379" y="38594"/>
                </a:lnTo>
                <a:lnTo>
                  <a:pt x="51838" y="38594"/>
                </a:lnTo>
                <a:lnTo>
                  <a:pt x="54385" y="32188"/>
                </a:lnTo>
                <a:lnTo>
                  <a:pt x="55837" y="24278"/>
                </a:lnTo>
                <a:lnTo>
                  <a:pt x="56737" y="16865"/>
                </a:lnTo>
                <a:lnTo>
                  <a:pt x="57628" y="11951"/>
                </a:lnTo>
                <a:lnTo>
                  <a:pt x="32950" y="0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687819" y="2061436"/>
            <a:ext cx="74295" cy="45720"/>
          </a:xfrm>
          <a:custGeom>
            <a:avLst/>
            <a:gdLst/>
            <a:ahLst/>
            <a:cxnLst/>
            <a:rect l="l" t="t" r="r" b="b"/>
            <a:pathLst>
              <a:path w="74295" h="45719">
                <a:moveTo>
                  <a:pt x="13050" y="10648"/>
                </a:moveTo>
                <a:lnTo>
                  <a:pt x="10155" y="10648"/>
                </a:lnTo>
                <a:lnTo>
                  <a:pt x="2894" y="11996"/>
                </a:lnTo>
                <a:lnTo>
                  <a:pt x="0" y="14646"/>
                </a:lnTo>
                <a:lnTo>
                  <a:pt x="0" y="15994"/>
                </a:lnTo>
                <a:lnTo>
                  <a:pt x="1422" y="17342"/>
                </a:lnTo>
                <a:lnTo>
                  <a:pt x="2894" y="18645"/>
                </a:lnTo>
                <a:lnTo>
                  <a:pt x="5789" y="19993"/>
                </a:lnTo>
                <a:lnTo>
                  <a:pt x="2894" y="23992"/>
                </a:lnTo>
                <a:lnTo>
                  <a:pt x="5789" y="25295"/>
                </a:lnTo>
                <a:lnTo>
                  <a:pt x="7261" y="27990"/>
                </a:lnTo>
                <a:lnTo>
                  <a:pt x="8683" y="27990"/>
                </a:lnTo>
                <a:lnTo>
                  <a:pt x="8683" y="29293"/>
                </a:lnTo>
                <a:lnTo>
                  <a:pt x="7261" y="33292"/>
                </a:lnTo>
                <a:lnTo>
                  <a:pt x="10155" y="35943"/>
                </a:lnTo>
                <a:lnTo>
                  <a:pt x="10155" y="41289"/>
                </a:lnTo>
                <a:lnTo>
                  <a:pt x="13050" y="42592"/>
                </a:lnTo>
                <a:lnTo>
                  <a:pt x="15993" y="45288"/>
                </a:lnTo>
                <a:lnTo>
                  <a:pt x="39248" y="45288"/>
                </a:lnTo>
                <a:lnTo>
                  <a:pt x="45037" y="43940"/>
                </a:lnTo>
                <a:lnTo>
                  <a:pt x="52646" y="43730"/>
                </a:lnTo>
                <a:lnTo>
                  <a:pt x="74131" y="42592"/>
                </a:lnTo>
                <a:lnTo>
                  <a:pt x="65398" y="21296"/>
                </a:lnTo>
                <a:lnTo>
                  <a:pt x="53770" y="18645"/>
                </a:lnTo>
                <a:lnTo>
                  <a:pt x="49404" y="17342"/>
                </a:lnTo>
                <a:lnTo>
                  <a:pt x="46509" y="14646"/>
                </a:lnTo>
                <a:lnTo>
                  <a:pt x="39744" y="11996"/>
                </a:lnTo>
                <a:lnTo>
                  <a:pt x="17416" y="11996"/>
                </a:lnTo>
                <a:lnTo>
                  <a:pt x="13050" y="10648"/>
                </a:lnTo>
                <a:close/>
              </a:path>
              <a:path w="74295" h="45719">
                <a:moveTo>
                  <a:pt x="20360" y="0"/>
                </a:moveTo>
                <a:lnTo>
                  <a:pt x="17416" y="1347"/>
                </a:lnTo>
                <a:lnTo>
                  <a:pt x="15993" y="1347"/>
                </a:lnTo>
                <a:lnTo>
                  <a:pt x="14522" y="3998"/>
                </a:lnTo>
                <a:lnTo>
                  <a:pt x="14522" y="5346"/>
                </a:lnTo>
                <a:lnTo>
                  <a:pt x="15993" y="5346"/>
                </a:lnTo>
                <a:lnTo>
                  <a:pt x="21783" y="10648"/>
                </a:lnTo>
                <a:lnTo>
                  <a:pt x="17416" y="11996"/>
                </a:lnTo>
                <a:lnTo>
                  <a:pt x="39744" y="11996"/>
                </a:lnTo>
                <a:lnTo>
                  <a:pt x="36305" y="10648"/>
                </a:lnTo>
                <a:lnTo>
                  <a:pt x="31987" y="7997"/>
                </a:lnTo>
                <a:lnTo>
                  <a:pt x="29044" y="6649"/>
                </a:lnTo>
                <a:lnTo>
                  <a:pt x="20360" y="0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748851" y="2018843"/>
            <a:ext cx="231140" cy="100330"/>
          </a:xfrm>
          <a:custGeom>
            <a:avLst/>
            <a:gdLst/>
            <a:ahLst/>
            <a:cxnLst/>
            <a:rect l="l" t="t" r="r" b="b"/>
            <a:pathLst>
              <a:path w="231139" h="100330">
                <a:moveTo>
                  <a:pt x="58684" y="58433"/>
                </a:moveTo>
                <a:lnTo>
                  <a:pt x="32539" y="59407"/>
                </a:lnTo>
                <a:lnTo>
                  <a:pt x="9393" y="60634"/>
                </a:lnTo>
                <a:lnTo>
                  <a:pt x="0" y="61238"/>
                </a:lnTo>
                <a:lnTo>
                  <a:pt x="5740" y="79077"/>
                </a:lnTo>
                <a:lnTo>
                  <a:pt x="7653" y="89043"/>
                </a:lnTo>
                <a:lnTo>
                  <a:pt x="5740" y="94756"/>
                </a:lnTo>
                <a:lnTo>
                  <a:pt x="0" y="99832"/>
                </a:lnTo>
                <a:lnTo>
                  <a:pt x="71972" y="97350"/>
                </a:lnTo>
                <a:lnTo>
                  <a:pt x="113178" y="86711"/>
                </a:lnTo>
                <a:lnTo>
                  <a:pt x="148913" y="58587"/>
                </a:lnTo>
                <a:lnTo>
                  <a:pt x="77074" y="58587"/>
                </a:lnTo>
                <a:lnTo>
                  <a:pt x="58684" y="58433"/>
                </a:lnTo>
                <a:close/>
              </a:path>
              <a:path w="231139" h="100330">
                <a:moveTo>
                  <a:pt x="231125" y="0"/>
                </a:moveTo>
                <a:lnTo>
                  <a:pt x="226485" y="391"/>
                </a:lnTo>
                <a:lnTo>
                  <a:pt x="211335" y="5149"/>
                </a:lnTo>
                <a:lnTo>
                  <a:pt x="190455" y="10658"/>
                </a:lnTo>
                <a:lnTo>
                  <a:pt x="168622" y="13299"/>
                </a:lnTo>
                <a:lnTo>
                  <a:pt x="142472" y="20375"/>
                </a:lnTo>
                <a:lnTo>
                  <a:pt x="113042" y="35943"/>
                </a:lnTo>
                <a:lnTo>
                  <a:pt x="88515" y="51511"/>
                </a:lnTo>
                <a:lnTo>
                  <a:pt x="77074" y="58587"/>
                </a:lnTo>
                <a:lnTo>
                  <a:pt x="148913" y="58587"/>
                </a:lnTo>
                <a:lnTo>
                  <a:pt x="160139" y="49440"/>
                </a:lnTo>
                <a:lnTo>
                  <a:pt x="177355" y="37291"/>
                </a:lnTo>
                <a:lnTo>
                  <a:pt x="191897" y="31274"/>
                </a:lnTo>
                <a:lnTo>
                  <a:pt x="207515" y="24138"/>
                </a:lnTo>
                <a:lnTo>
                  <a:pt x="221496" y="14255"/>
                </a:lnTo>
                <a:lnTo>
                  <a:pt x="231125" y="0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881119" y="1885718"/>
            <a:ext cx="99060" cy="76200"/>
          </a:xfrm>
          <a:custGeom>
            <a:avLst/>
            <a:gdLst/>
            <a:ahLst/>
            <a:cxnLst/>
            <a:rect l="l" t="t" r="r" b="b"/>
            <a:pathLst>
              <a:path w="99060" h="76200">
                <a:moveTo>
                  <a:pt x="52347" y="0"/>
                </a:moveTo>
                <a:lnTo>
                  <a:pt x="47595" y="3658"/>
                </a:lnTo>
                <a:lnTo>
                  <a:pt x="38359" y="9322"/>
                </a:lnTo>
                <a:lnTo>
                  <a:pt x="28856" y="14986"/>
                </a:lnTo>
                <a:lnTo>
                  <a:pt x="23303" y="18645"/>
                </a:lnTo>
                <a:lnTo>
                  <a:pt x="17813" y="24119"/>
                </a:lnTo>
                <a:lnTo>
                  <a:pt x="8929" y="33460"/>
                </a:lnTo>
                <a:lnTo>
                  <a:pt x="1405" y="45042"/>
                </a:lnTo>
                <a:lnTo>
                  <a:pt x="0" y="57239"/>
                </a:lnTo>
                <a:lnTo>
                  <a:pt x="8331" y="67090"/>
                </a:lnTo>
                <a:lnTo>
                  <a:pt x="24009" y="73065"/>
                </a:lnTo>
                <a:lnTo>
                  <a:pt x="39677" y="75789"/>
                </a:lnTo>
                <a:lnTo>
                  <a:pt x="47981" y="75885"/>
                </a:lnTo>
                <a:lnTo>
                  <a:pt x="50876" y="74537"/>
                </a:lnTo>
                <a:lnTo>
                  <a:pt x="61080" y="73234"/>
                </a:lnTo>
                <a:lnTo>
                  <a:pt x="90124" y="73234"/>
                </a:lnTo>
                <a:lnTo>
                  <a:pt x="90124" y="66584"/>
                </a:lnTo>
                <a:lnTo>
                  <a:pt x="85807" y="66584"/>
                </a:lnTo>
                <a:lnTo>
                  <a:pt x="89043" y="64564"/>
                </a:lnTo>
                <a:lnTo>
                  <a:pt x="91096" y="60518"/>
                </a:lnTo>
                <a:lnTo>
                  <a:pt x="94865" y="52421"/>
                </a:lnTo>
                <a:lnTo>
                  <a:pt x="98091" y="44071"/>
                </a:lnTo>
                <a:lnTo>
                  <a:pt x="98857" y="38594"/>
                </a:lnTo>
                <a:lnTo>
                  <a:pt x="94699" y="21813"/>
                </a:lnTo>
                <a:lnTo>
                  <a:pt x="91310" y="12222"/>
                </a:lnTo>
                <a:lnTo>
                  <a:pt x="87230" y="7997"/>
                </a:lnTo>
                <a:lnTo>
                  <a:pt x="78716" y="6747"/>
                </a:lnTo>
                <a:lnTo>
                  <a:pt x="67066" y="3998"/>
                </a:lnTo>
                <a:lnTo>
                  <a:pt x="56777" y="1249"/>
                </a:lnTo>
                <a:lnTo>
                  <a:pt x="52347" y="0"/>
                </a:lnTo>
                <a:close/>
              </a:path>
              <a:path w="99060" h="76200">
                <a:moveTo>
                  <a:pt x="90124" y="73234"/>
                </a:moveTo>
                <a:lnTo>
                  <a:pt x="61080" y="73234"/>
                </a:lnTo>
                <a:lnTo>
                  <a:pt x="66870" y="74537"/>
                </a:lnTo>
                <a:lnTo>
                  <a:pt x="90124" y="74537"/>
                </a:lnTo>
                <a:lnTo>
                  <a:pt x="90124" y="73234"/>
                </a:lnTo>
                <a:close/>
              </a:path>
              <a:path w="99060" h="76200">
                <a:moveTo>
                  <a:pt x="89043" y="64564"/>
                </a:moveTo>
                <a:lnTo>
                  <a:pt x="85807" y="66584"/>
                </a:lnTo>
                <a:lnTo>
                  <a:pt x="88702" y="65237"/>
                </a:lnTo>
                <a:lnTo>
                  <a:pt x="89043" y="64564"/>
                </a:lnTo>
                <a:close/>
              </a:path>
              <a:path w="99060" h="76200">
                <a:moveTo>
                  <a:pt x="90124" y="63889"/>
                </a:moveTo>
                <a:lnTo>
                  <a:pt x="89043" y="64564"/>
                </a:lnTo>
                <a:lnTo>
                  <a:pt x="88702" y="65237"/>
                </a:lnTo>
                <a:lnTo>
                  <a:pt x="85807" y="66584"/>
                </a:lnTo>
                <a:lnTo>
                  <a:pt x="90124" y="66584"/>
                </a:lnTo>
                <a:lnTo>
                  <a:pt x="90124" y="63889"/>
                </a:lnTo>
                <a:close/>
              </a:path>
            </a:pathLst>
          </a:custGeom>
          <a:solidFill>
            <a:srgbClr val="E0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927678" y="1873767"/>
            <a:ext cx="91440" cy="78740"/>
          </a:xfrm>
          <a:custGeom>
            <a:avLst/>
            <a:gdLst/>
            <a:ahLst/>
            <a:cxnLst/>
            <a:rect l="l" t="t" r="r" b="b"/>
            <a:pathLst>
              <a:path w="91439" h="78739">
                <a:moveTo>
                  <a:pt x="80200" y="14601"/>
                </a:moveTo>
                <a:lnTo>
                  <a:pt x="8683" y="14601"/>
                </a:lnTo>
                <a:lnTo>
                  <a:pt x="6434" y="18094"/>
                </a:lnTo>
                <a:lnTo>
                  <a:pt x="2686" y="24447"/>
                </a:lnTo>
                <a:lnTo>
                  <a:pt x="1936" y="33537"/>
                </a:lnTo>
                <a:lnTo>
                  <a:pt x="8683" y="45243"/>
                </a:lnTo>
                <a:lnTo>
                  <a:pt x="19376" y="55670"/>
                </a:lnTo>
                <a:lnTo>
                  <a:pt x="28694" y="60727"/>
                </a:lnTo>
                <a:lnTo>
                  <a:pt x="35280" y="63029"/>
                </a:lnTo>
                <a:lnTo>
                  <a:pt x="37776" y="65192"/>
                </a:lnTo>
                <a:lnTo>
                  <a:pt x="36305" y="67887"/>
                </a:lnTo>
                <a:lnTo>
                  <a:pt x="26149" y="75840"/>
                </a:lnTo>
                <a:lnTo>
                  <a:pt x="43566" y="78536"/>
                </a:lnTo>
                <a:lnTo>
                  <a:pt x="72111" y="71922"/>
                </a:lnTo>
                <a:lnTo>
                  <a:pt x="86475" y="65557"/>
                </a:lnTo>
                <a:lnTo>
                  <a:pt x="91024" y="55670"/>
                </a:lnTo>
                <a:lnTo>
                  <a:pt x="90124" y="38594"/>
                </a:lnTo>
                <a:lnTo>
                  <a:pt x="84814" y="20205"/>
                </a:lnTo>
                <a:lnTo>
                  <a:pt x="80200" y="14601"/>
                </a:lnTo>
                <a:close/>
              </a:path>
              <a:path w="91439" h="78739">
                <a:moveTo>
                  <a:pt x="52298" y="0"/>
                </a:moveTo>
                <a:lnTo>
                  <a:pt x="14522" y="5301"/>
                </a:lnTo>
                <a:lnTo>
                  <a:pt x="0" y="15949"/>
                </a:lnTo>
                <a:lnTo>
                  <a:pt x="1422" y="15949"/>
                </a:lnTo>
                <a:lnTo>
                  <a:pt x="2894" y="14601"/>
                </a:lnTo>
                <a:lnTo>
                  <a:pt x="80200" y="14601"/>
                </a:lnTo>
                <a:lnTo>
                  <a:pt x="75020" y="8311"/>
                </a:lnTo>
                <a:lnTo>
                  <a:pt x="63321" y="1910"/>
                </a:lnTo>
                <a:lnTo>
                  <a:pt x="52298" y="0"/>
                </a:lnTo>
                <a:close/>
              </a:path>
            </a:pathLst>
          </a:custGeom>
          <a:solidFill>
            <a:srgbClr val="0C0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705236" y="1853774"/>
            <a:ext cx="184785" cy="100330"/>
          </a:xfrm>
          <a:custGeom>
            <a:avLst/>
            <a:gdLst/>
            <a:ahLst/>
            <a:cxnLst/>
            <a:rect l="l" t="t" r="r" b="b"/>
            <a:pathLst>
              <a:path w="184785" h="100330">
                <a:moveTo>
                  <a:pt x="184616" y="0"/>
                </a:moveTo>
                <a:lnTo>
                  <a:pt x="116666" y="7823"/>
                </a:lnTo>
                <a:lnTo>
                  <a:pt x="77099" y="15169"/>
                </a:lnTo>
                <a:lnTo>
                  <a:pt x="27803" y="49443"/>
                </a:lnTo>
                <a:lnTo>
                  <a:pt x="731" y="80595"/>
                </a:lnTo>
                <a:lnTo>
                  <a:pt x="0" y="85185"/>
                </a:lnTo>
                <a:lnTo>
                  <a:pt x="1471" y="85185"/>
                </a:lnTo>
                <a:lnTo>
                  <a:pt x="7261" y="86533"/>
                </a:lnTo>
                <a:lnTo>
                  <a:pt x="11627" y="87881"/>
                </a:lnTo>
                <a:lnTo>
                  <a:pt x="14571" y="89184"/>
                </a:lnTo>
                <a:lnTo>
                  <a:pt x="17465" y="90532"/>
                </a:lnTo>
                <a:lnTo>
                  <a:pt x="21832" y="91880"/>
                </a:lnTo>
                <a:lnTo>
                  <a:pt x="27621" y="94530"/>
                </a:lnTo>
                <a:lnTo>
                  <a:pt x="34882" y="99832"/>
                </a:lnTo>
                <a:lnTo>
                  <a:pt x="45047" y="91240"/>
                </a:lnTo>
                <a:lnTo>
                  <a:pt x="50710" y="86022"/>
                </a:lnTo>
                <a:lnTo>
                  <a:pt x="53917" y="82059"/>
                </a:lnTo>
                <a:lnTo>
                  <a:pt x="56714" y="77233"/>
                </a:lnTo>
                <a:lnTo>
                  <a:pt x="63694" y="71081"/>
                </a:lnTo>
                <a:lnTo>
                  <a:pt x="73407" y="64074"/>
                </a:lnTo>
                <a:lnTo>
                  <a:pt x="82034" y="58322"/>
                </a:lnTo>
                <a:lnTo>
                  <a:pt x="85758" y="55936"/>
                </a:lnTo>
                <a:lnTo>
                  <a:pt x="111956" y="55936"/>
                </a:lnTo>
                <a:lnTo>
                  <a:pt x="126573" y="46248"/>
                </a:lnTo>
                <a:lnTo>
                  <a:pt x="152646" y="27462"/>
                </a:lnTo>
                <a:lnTo>
                  <a:pt x="176540" y="8929"/>
                </a:lnTo>
                <a:lnTo>
                  <a:pt x="184616" y="0"/>
                </a:lnTo>
                <a:close/>
              </a:path>
              <a:path w="184785" h="100330">
                <a:moveTo>
                  <a:pt x="111956" y="55936"/>
                </a:moveTo>
                <a:lnTo>
                  <a:pt x="85758" y="55936"/>
                </a:lnTo>
                <a:lnTo>
                  <a:pt x="97620" y="57427"/>
                </a:lnTo>
                <a:lnTo>
                  <a:pt x="104303" y="57924"/>
                </a:lnTo>
                <a:lnTo>
                  <a:pt x="108263" y="57427"/>
                </a:lnTo>
                <a:lnTo>
                  <a:pt x="111956" y="55936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085989" y="2213206"/>
            <a:ext cx="5813" cy="934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088899" y="2203906"/>
            <a:ext cx="12065" cy="16510"/>
          </a:xfrm>
          <a:custGeom>
            <a:avLst/>
            <a:gdLst/>
            <a:ahLst/>
            <a:cxnLst/>
            <a:rect l="l" t="t" r="r" b="b"/>
            <a:pathLst>
              <a:path w="12064" h="16510">
                <a:moveTo>
                  <a:pt x="8723" y="0"/>
                </a:moveTo>
                <a:lnTo>
                  <a:pt x="4361" y="2650"/>
                </a:lnTo>
                <a:lnTo>
                  <a:pt x="1452" y="5301"/>
                </a:lnTo>
                <a:lnTo>
                  <a:pt x="0" y="9300"/>
                </a:lnTo>
                <a:lnTo>
                  <a:pt x="2904" y="15949"/>
                </a:lnTo>
                <a:lnTo>
                  <a:pt x="4361" y="14646"/>
                </a:lnTo>
                <a:lnTo>
                  <a:pt x="8723" y="11951"/>
                </a:lnTo>
                <a:lnTo>
                  <a:pt x="11627" y="9300"/>
                </a:lnTo>
                <a:lnTo>
                  <a:pt x="8723" y="0"/>
                </a:lnTo>
                <a:close/>
              </a:path>
            </a:pathLst>
          </a:custGeom>
          <a:solidFill>
            <a:srgbClr val="0909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097621" y="2193258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19">
                <a:moveTo>
                  <a:pt x="18893" y="0"/>
                </a:moveTo>
                <a:lnTo>
                  <a:pt x="8718" y="2650"/>
                </a:lnTo>
                <a:lnTo>
                  <a:pt x="0" y="10648"/>
                </a:lnTo>
                <a:lnTo>
                  <a:pt x="2904" y="19948"/>
                </a:lnTo>
                <a:lnTo>
                  <a:pt x="6425" y="16452"/>
                </a:lnTo>
                <a:lnTo>
                  <a:pt x="10354" y="11962"/>
                </a:lnTo>
                <a:lnTo>
                  <a:pt x="14555" y="6478"/>
                </a:lnTo>
                <a:lnTo>
                  <a:pt x="18893" y="0"/>
                </a:lnTo>
                <a:close/>
              </a:path>
            </a:pathLst>
          </a:custGeom>
          <a:solidFill>
            <a:srgbClr val="181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081628" y="2190562"/>
            <a:ext cx="71755" cy="65405"/>
          </a:xfrm>
          <a:custGeom>
            <a:avLst/>
            <a:gdLst/>
            <a:ahLst/>
            <a:cxnLst/>
            <a:rect l="l" t="t" r="r" b="b"/>
            <a:pathLst>
              <a:path w="71754" h="65405">
                <a:moveTo>
                  <a:pt x="56114" y="54597"/>
                </a:moveTo>
                <a:lnTo>
                  <a:pt x="43610" y="54597"/>
                </a:lnTo>
                <a:lnTo>
                  <a:pt x="52333" y="65246"/>
                </a:lnTo>
                <a:lnTo>
                  <a:pt x="59604" y="65246"/>
                </a:lnTo>
                <a:lnTo>
                  <a:pt x="59604" y="59921"/>
                </a:lnTo>
                <a:lnTo>
                  <a:pt x="56114" y="54597"/>
                </a:lnTo>
                <a:close/>
              </a:path>
              <a:path w="71754" h="65405">
                <a:moveTo>
                  <a:pt x="18898" y="0"/>
                </a:moveTo>
                <a:lnTo>
                  <a:pt x="13696" y="2224"/>
                </a:lnTo>
                <a:lnTo>
                  <a:pt x="6724" y="4689"/>
                </a:lnTo>
                <a:lnTo>
                  <a:pt x="1114" y="7145"/>
                </a:lnTo>
                <a:lnTo>
                  <a:pt x="0" y="9345"/>
                </a:lnTo>
                <a:lnTo>
                  <a:pt x="2909" y="13343"/>
                </a:lnTo>
                <a:lnTo>
                  <a:pt x="10175" y="22644"/>
                </a:lnTo>
                <a:lnTo>
                  <a:pt x="13084" y="23992"/>
                </a:lnTo>
                <a:lnTo>
                  <a:pt x="13084" y="29293"/>
                </a:lnTo>
                <a:lnTo>
                  <a:pt x="27804" y="49586"/>
                </a:lnTo>
                <a:lnTo>
                  <a:pt x="32710" y="54765"/>
                </a:lnTo>
                <a:lnTo>
                  <a:pt x="36524" y="57198"/>
                </a:lnTo>
                <a:lnTo>
                  <a:pt x="39248" y="57262"/>
                </a:lnTo>
                <a:lnTo>
                  <a:pt x="43610" y="55927"/>
                </a:lnTo>
                <a:lnTo>
                  <a:pt x="43610" y="54597"/>
                </a:lnTo>
                <a:lnTo>
                  <a:pt x="56114" y="54597"/>
                </a:lnTo>
                <a:lnTo>
                  <a:pt x="55242" y="53267"/>
                </a:lnTo>
                <a:lnTo>
                  <a:pt x="59604" y="53267"/>
                </a:lnTo>
                <a:lnTo>
                  <a:pt x="59604" y="47939"/>
                </a:lnTo>
                <a:lnTo>
                  <a:pt x="63960" y="46591"/>
                </a:lnTo>
                <a:lnTo>
                  <a:pt x="62508" y="43940"/>
                </a:lnTo>
                <a:lnTo>
                  <a:pt x="66870" y="43940"/>
                </a:lnTo>
                <a:lnTo>
                  <a:pt x="66870" y="38639"/>
                </a:lnTo>
                <a:lnTo>
                  <a:pt x="71231" y="35943"/>
                </a:lnTo>
                <a:lnTo>
                  <a:pt x="65417" y="29293"/>
                </a:lnTo>
                <a:lnTo>
                  <a:pt x="38320" y="7493"/>
                </a:lnTo>
                <a:lnTo>
                  <a:pt x="30347" y="3335"/>
                </a:lnTo>
                <a:lnTo>
                  <a:pt x="23192" y="172"/>
                </a:lnTo>
                <a:lnTo>
                  <a:pt x="18898" y="0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084537" y="2294416"/>
            <a:ext cx="39370" cy="29845"/>
          </a:xfrm>
          <a:custGeom>
            <a:avLst/>
            <a:gdLst/>
            <a:ahLst/>
            <a:cxnLst/>
            <a:rect l="l" t="t" r="r" b="b"/>
            <a:pathLst>
              <a:path w="39370" h="29844">
                <a:moveTo>
                  <a:pt x="0" y="0"/>
                </a:moveTo>
                <a:lnTo>
                  <a:pt x="3679" y="4202"/>
                </a:lnTo>
                <a:lnTo>
                  <a:pt x="14173" y="14644"/>
                </a:lnTo>
                <a:lnTo>
                  <a:pt x="27391" y="25086"/>
                </a:lnTo>
                <a:lnTo>
                  <a:pt x="39248" y="29289"/>
                </a:lnTo>
                <a:lnTo>
                  <a:pt x="33728" y="14603"/>
                </a:lnTo>
                <a:lnTo>
                  <a:pt x="27800" y="6656"/>
                </a:lnTo>
                <a:lnTo>
                  <a:pt x="17783" y="2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083085" y="2251818"/>
            <a:ext cx="66040" cy="74930"/>
          </a:xfrm>
          <a:custGeom>
            <a:avLst/>
            <a:gdLst/>
            <a:ahLst/>
            <a:cxnLst/>
            <a:rect l="l" t="t" r="r" b="b"/>
            <a:pathLst>
              <a:path w="66039" h="74930">
                <a:moveTo>
                  <a:pt x="34887" y="2659"/>
                </a:moveTo>
                <a:lnTo>
                  <a:pt x="33430" y="3989"/>
                </a:lnTo>
                <a:lnTo>
                  <a:pt x="30525" y="3989"/>
                </a:lnTo>
                <a:lnTo>
                  <a:pt x="29073" y="7983"/>
                </a:lnTo>
                <a:lnTo>
                  <a:pt x="27616" y="10648"/>
                </a:lnTo>
                <a:lnTo>
                  <a:pt x="19825" y="20986"/>
                </a:lnTo>
                <a:lnTo>
                  <a:pt x="16532" y="28454"/>
                </a:lnTo>
                <a:lnTo>
                  <a:pt x="15146" y="33674"/>
                </a:lnTo>
                <a:lnTo>
                  <a:pt x="13079" y="37273"/>
                </a:lnTo>
                <a:lnTo>
                  <a:pt x="10175" y="42597"/>
                </a:lnTo>
                <a:lnTo>
                  <a:pt x="7265" y="46591"/>
                </a:lnTo>
                <a:lnTo>
                  <a:pt x="0" y="59903"/>
                </a:lnTo>
                <a:lnTo>
                  <a:pt x="20530" y="71718"/>
                </a:lnTo>
                <a:lnTo>
                  <a:pt x="23506" y="73569"/>
                </a:lnTo>
                <a:lnTo>
                  <a:pt x="24711" y="74546"/>
                </a:lnTo>
                <a:lnTo>
                  <a:pt x="26415" y="72340"/>
                </a:lnTo>
                <a:lnTo>
                  <a:pt x="30707" y="65892"/>
                </a:lnTo>
                <a:lnTo>
                  <a:pt x="36362" y="58445"/>
                </a:lnTo>
                <a:lnTo>
                  <a:pt x="42153" y="53245"/>
                </a:lnTo>
                <a:lnTo>
                  <a:pt x="48423" y="48899"/>
                </a:lnTo>
                <a:lnTo>
                  <a:pt x="55237" y="41433"/>
                </a:lnTo>
                <a:lnTo>
                  <a:pt x="60961" y="33217"/>
                </a:lnTo>
                <a:lnTo>
                  <a:pt x="63960" y="26624"/>
                </a:lnTo>
                <a:lnTo>
                  <a:pt x="65412" y="19966"/>
                </a:lnTo>
                <a:lnTo>
                  <a:pt x="63960" y="15972"/>
                </a:lnTo>
                <a:lnTo>
                  <a:pt x="34887" y="15972"/>
                </a:lnTo>
                <a:lnTo>
                  <a:pt x="36339" y="10648"/>
                </a:lnTo>
                <a:lnTo>
                  <a:pt x="37791" y="7983"/>
                </a:lnTo>
                <a:lnTo>
                  <a:pt x="34887" y="2659"/>
                </a:lnTo>
                <a:close/>
              </a:path>
              <a:path w="66039" h="74930">
                <a:moveTo>
                  <a:pt x="50876" y="0"/>
                </a:moveTo>
                <a:lnTo>
                  <a:pt x="47966" y="3989"/>
                </a:lnTo>
                <a:lnTo>
                  <a:pt x="40700" y="15972"/>
                </a:lnTo>
                <a:lnTo>
                  <a:pt x="63960" y="15972"/>
                </a:lnTo>
                <a:lnTo>
                  <a:pt x="63960" y="7983"/>
                </a:lnTo>
                <a:lnTo>
                  <a:pt x="59599" y="6654"/>
                </a:lnTo>
                <a:lnTo>
                  <a:pt x="59599" y="5324"/>
                </a:lnTo>
                <a:lnTo>
                  <a:pt x="56689" y="5324"/>
                </a:lnTo>
                <a:lnTo>
                  <a:pt x="55237" y="2659"/>
                </a:lnTo>
                <a:lnTo>
                  <a:pt x="50876" y="0"/>
                </a:lnTo>
                <a:close/>
              </a:path>
              <a:path w="66039" h="74930">
                <a:moveTo>
                  <a:pt x="59599" y="3989"/>
                </a:moveTo>
                <a:lnTo>
                  <a:pt x="56689" y="5324"/>
                </a:lnTo>
                <a:lnTo>
                  <a:pt x="59599" y="5324"/>
                </a:lnTo>
                <a:lnTo>
                  <a:pt x="59599" y="3989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905739" y="2142668"/>
            <a:ext cx="210820" cy="80010"/>
          </a:xfrm>
          <a:custGeom>
            <a:avLst/>
            <a:gdLst/>
            <a:ahLst/>
            <a:cxnLst/>
            <a:rect l="l" t="t" r="r" b="b"/>
            <a:pathLst>
              <a:path w="210820" h="80010">
                <a:moveTo>
                  <a:pt x="204353" y="46591"/>
                </a:moveTo>
                <a:lnTo>
                  <a:pt x="129373" y="46591"/>
                </a:lnTo>
                <a:lnTo>
                  <a:pt x="138709" y="51921"/>
                </a:lnTo>
                <a:lnTo>
                  <a:pt x="154995" y="62378"/>
                </a:lnTo>
                <a:lnTo>
                  <a:pt x="177345" y="77188"/>
                </a:lnTo>
                <a:lnTo>
                  <a:pt x="180249" y="79883"/>
                </a:lnTo>
                <a:lnTo>
                  <a:pt x="183159" y="75885"/>
                </a:lnTo>
                <a:lnTo>
                  <a:pt x="184817" y="72116"/>
                </a:lnTo>
                <a:lnTo>
                  <a:pt x="189882" y="66725"/>
                </a:lnTo>
                <a:lnTo>
                  <a:pt x="198489" y="59590"/>
                </a:lnTo>
                <a:lnTo>
                  <a:pt x="210775" y="50590"/>
                </a:lnTo>
                <a:lnTo>
                  <a:pt x="204353" y="46591"/>
                </a:lnTo>
                <a:close/>
              </a:path>
              <a:path w="210820" h="80010">
                <a:moveTo>
                  <a:pt x="117746" y="0"/>
                </a:moveTo>
                <a:lnTo>
                  <a:pt x="106113" y="0"/>
                </a:lnTo>
                <a:lnTo>
                  <a:pt x="85444" y="3350"/>
                </a:lnTo>
                <a:lnTo>
                  <a:pt x="68318" y="6823"/>
                </a:lnTo>
                <a:lnTo>
                  <a:pt x="56643" y="9546"/>
                </a:lnTo>
                <a:lnTo>
                  <a:pt x="52328" y="10648"/>
                </a:lnTo>
                <a:lnTo>
                  <a:pt x="27593" y="14413"/>
                </a:lnTo>
                <a:lnTo>
                  <a:pt x="11445" y="18797"/>
                </a:lnTo>
                <a:lnTo>
                  <a:pt x="2656" y="22431"/>
                </a:lnTo>
                <a:lnTo>
                  <a:pt x="0" y="23947"/>
                </a:lnTo>
                <a:lnTo>
                  <a:pt x="25392" y="34899"/>
                </a:lnTo>
                <a:lnTo>
                  <a:pt x="55963" y="43598"/>
                </a:lnTo>
                <a:lnTo>
                  <a:pt x="82174" y="49794"/>
                </a:lnTo>
                <a:lnTo>
                  <a:pt x="94486" y="53240"/>
                </a:lnTo>
                <a:lnTo>
                  <a:pt x="100959" y="52397"/>
                </a:lnTo>
                <a:lnTo>
                  <a:pt x="111385" y="49427"/>
                </a:lnTo>
                <a:lnTo>
                  <a:pt x="122083" y="46701"/>
                </a:lnTo>
                <a:lnTo>
                  <a:pt x="129373" y="46591"/>
                </a:lnTo>
                <a:lnTo>
                  <a:pt x="204353" y="46591"/>
                </a:lnTo>
                <a:lnTo>
                  <a:pt x="181294" y="32232"/>
                </a:lnTo>
                <a:lnTo>
                  <a:pt x="156991" y="17623"/>
                </a:lnTo>
                <a:lnTo>
                  <a:pt x="139230" y="7512"/>
                </a:lnTo>
                <a:lnTo>
                  <a:pt x="129373" y="2650"/>
                </a:lnTo>
                <a:lnTo>
                  <a:pt x="117746" y="0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886795" y="2294416"/>
            <a:ext cx="237490" cy="118745"/>
          </a:xfrm>
          <a:custGeom>
            <a:avLst/>
            <a:gdLst/>
            <a:ahLst/>
            <a:cxnLst/>
            <a:rect l="l" t="t" r="r" b="b"/>
            <a:pathLst>
              <a:path w="237489" h="118744">
                <a:moveTo>
                  <a:pt x="53466" y="56743"/>
                </a:moveTo>
                <a:lnTo>
                  <a:pt x="36203" y="59135"/>
                </a:lnTo>
                <a:lnTo>
                  <a:pt x="23300" y="67892"/>
                </a:lnTo>
                <a:lnTo>
                  <a:pt x="12809" y="76795"/>
                </a:lnTo>
                <a:lnTo>
                  <a:pt x="3679" y="80206"/>
                </a:lnTo>
                <a:lnTo>
                  <a:pt x="78177" y="105499"/>
                </a:lnTo>
                <a:lnTo>
                  <a:pt x="122786" y="114609"/>
                </a:lnTo>
                <a:lnTo>
                  <a:pt x="148317" y="118478"/>
                </a:lnTo>
                <a:lnTo>
                  <a:pt x="168305" y="103981"/>
                </a:lnTo>
                <a:lnTo>
                  <a:pt x="198105" y="73384"/>
                </a:lnTo>
                <a:lnTo>
                  <a:pt x="203005" y="67892"/>
                </a:lnTo>
                <a:lnTo>
                  <a:pt x="141046" y="67892"/>
                </a:lnTo>
                <a:lnTo>
                  <a:pt x="87263" y="59738"/>
                </a:lnTo>
                <a:lnTo>
                  <a:pt x="79721" y="58719"/>
                </a:lnTo>
                <a:lnTo>
                  <a:pt x="77086" y="58574"/>
                </a:lnTo>
                <a:lnTo>
                  <a:pt x="69092" y="57596"/>
                </a:lnTo>
                <a:lnTo>
                  <a:pt x="53466" y="56743"/>
                </a:lnTo>
                <a:close/>
              </a:path>
              <a:path w="237489" h="118744">
                <a:moveTo>
                  <a:pt x="197741" y="0"/>
                </a:moveTo>
                <a:lnTo>
                  <a:pt x="141046" y="67892"/>
                </a:lnTo>
                <a:lnTo>
                  <a:pt x="203005" y="67892"/>
                </a:lnTo>
                <a:lnTo>
                  <a:pt x="225179" y="43038"/>
                </a:lnTo>
                <a:lnTo>
                  <a:pt x="236990" y="29289"/>
                </a:lnTo>
                <a:lnTo>
                  <a:pt x="218386" y="16101"/>
                </a:lnTo>
                <a:lnTo>
                  <a:pt x="208097" y="8655"/>
                </a:lnTo>
                <a:lnTo>
                  <a:pt x="202441" y="4203"/>
                </a:lnTo>
                <a:lnTo>
                  <a:pt x="197741" y="0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894107" y="2219884"/>
            <a:ext cx="144145" cy="114935"/>
          </a:xfrm>
          <a:custGeom>
            <a:avLst/>
            <a:gdLst/>
            <a:ahLst/>
            <a:cxnLst/>
            <a:rect l="l" t="t" r="r" b="b"/>
            <a:pathLst>
              <a:path w="144145" h="114935">
                <a:moveTo>
                  <a:pt x="7451" y="0"/>
                </a:moveTo>
                <a:lnTo>
                  <a:pt x="2295" y="459"/>
                </a:lnTo>
                <a:lnTo>
                  <a:pt x="0" y="2667"/>
                </a:lnTo>
                <a:lnTo>
                  <a:pt x="2590" y="21249"/>
                </a:lnTo>
                <a:lnTo>
                  <a:pt x="10903" y="57560"/>
                </a:lnTo>
                <a:lnTo>
                  <a:pt x="19217" y="94375"/>
                </a:lnTo>
                <a:lnTo>
                  <a:pt x="21807" y="114469"/>
                </a:lnTo>
                <a:lnTo>
                  <a:pt x="32436" y="111410"/>
                </a:lnTo>
                <a:lnTo>
                  <a:pt x="61053" y="96995"/>
                </a:lnTo>
                <a:lnTo>
                  <a:pt x="126469" y="62549"/>
                </a:lnTo>
                <a:lnTo>
                  <a:pt x="143910" y="41252"/>
                </a:lnTo>
                <a:lnTo>
                  <a:pt x="138665" y="35031"/>
                </a:lnTo>
                <a:lnTo>
                  <a:pt x="134646" y="31432"/>
                </a:lnTo>
                <a:lnTo>
                  <a:pt x="129808" y="29081"/>
                </a:lnTo>
                <a:lnTo>
                  <a:pt x="122107" y="26605"/>
                </a:lnTo>
                <a:lnTo>
                  <a:pt x="99190" y="18222"/>
                </a:lnTo>
                <a:lnTo>
                  <a:pt x="73956" y="11467"/>
                </a:lnTo>
                <a:lnTo>
                  <a:pt x="52810" y="6958"/>
                </a:lnTo>
                <a:lnTo>
                  <a:pt x="42158" y="5318"/>
                </a:lnTo>
                <a:lnTo>
                  <a:pt x="19421" y="1536"/>
                </a:lnTo>
                <a:lnTo>
                  <a:pt x="7451" y="0"/>
                </a:lnTo>
                <a:close/>
              </a:path>
            </a:pathLst>
          </a:custGeom>
          <a:solidFill>
            <a:srgbClr val="F8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946440" y="2254478"/>
            <a:ext cx="87630" cy="19050"/>
          </a:xfrm>
          <a:custGeom>
            <a:avLst/>
            <a:gdLst/>
            <a:ahLst/>
            <a:cxnLst/>
            <a:rect l="l" t="t" r="r" b="b"/>
            <a:pathLst>
              <a:path w="87629" h="19050">
                <a:moveTo>
                  <a:pt x="65412" y="0"/>
                </a:moveTo>
                <a:lnTo>
                  <a:pt x="0" y="3994"/>
                </a:lnTo>
                <a:lnTo>
                  <a:pt x="2904" y="11982"/>
                </a:lnTo>
                <a:lnTo>
                  <a:pt x="1452" y="14642"/>
                </a:lnTo>
                <a:lnTo>
                  <a:pt x="11900" y="15829"/>
                </a:lnTo>
                <a:lnTo>
                  <a:pt x="34887" y="17139"/>
                </a:lnTo>
                <a:lnTo>
                  <a:pt x="68322" y="18636"/>
                </a:lnTo>
                <a:lnTo>
                  <a:pt x="87220" y="9318"/>
                </a:lnTo>
                <a:lnTo>
                  <a:pt x="65412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881022" y="2166615"/>
            <a:ext cx="181711" cy="2116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897016" y="2229201"/>
            <a:ext cx="84455" cy="86995"/>
          </a:xfrm>
          <a:custGeom>
            <a:avLst/>
            <a:gdLst/>
            <a:ahLst/>
            <a:cxnLst/>
            <a:rect l="l" t="t" r="r" b="b"/>
            <a:pathLst>
              <a:path w="84454" h="86994">
                <a:moveTo>
                  <a:pt x="37791" y="0"/>
                </a:moveTo>
                <a:lnTo>
                  <a:pt x="14715" y="8857"/>
                </a:lnTo>
                <a:lnTo>
                  <a:pt x="3632" y="19959"/>
                </a:lnTo>
                <a:lnTo>
                  <a:pt x="181" y="34057"/>
                </a:lnTo>
                <a:lnTo>
                  <a:pt x="0" y="51902"/>
                </a:lnTo>
                <a:lnTo>
                  <a:pt x="2656" y="69936"/>
                </a:lnTo>
                <a:lnTo>
                  <a:pt x="11445" y="82353"/>
                </a:lnTo>
                <a:lnTo>
                  <a:pt x="27593" y="86534"/>
                </a:lnTo>
                <a:lnTo>
                  <a:pt x="52328" y="79857"/>
                </a:lnTo>
                <a:lnTo>
                  <a:pt x="64071" y="72037"/>
                </a:lnTo>
                <a:lnTo>
                  <a:pt x="75406" y="60223"/>
                </a:lnTo>
                <a:lnTo>
                  <a:pt x="83198" y="46910"/>
                </a:lnTo>
                <a:lnTo>
                  <a:pt x="84311" y="34595"/>
                </a:lnTo>
                <a:lnTo>
                  <a:pt x="76224" y="22633"/>
                </a:lnTo>
                <a:lnTo>
                  <a:pt x="62142" y="10795"/>
                </a:lnTo>
                <a:lnTo>
                  <a:pt x="47514" y="2209"/>
                </a:lnTo>
                <a:lnTo>
                  <a:pt x="37791" y="0"/>
                </a:lnTo>
                <a:close/>
              </a:path>
            </a:pathLst>
          </a:custGeom>
          <a:solidFill>
            <a:srgbClr val="E3B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857768" y="2222552"/>
            <a:ext cx="36830" cy="9525"/>
          </a:xfrm>
          <a:custGeom>
            <a:avLst/>
            <a:gdLst/>
            <a:ahLst/>
            <a:cxnLst/>
            <a:rect l="l" t="t" r="r" b="b"/>
            <a:pathLst>
              <a:path w="36829" h="9525">
                <a:moveTo>
                  <a:pt x="31977" y="0"/>
                </a:moveTo>
                <a:lnTo>
                  <a:pt x="21870" y="2009"/>
                </a:lnTo>
                <a:lnTo>
                  <a:pt x="13262" y="4144"/>
                </a:lnTo>
                <a:lnTo>
                  <a:pt x="6017" y="6532"/>
                </a:lnTo>
                <a:lnTo>
                  <a:pt x="0" y="9300"/>
                </a:lnTo>
                <a:lnTo>
                  <a:pt x="36339" y="7952"/>
                </a:lnTo>
                <a:lnTo>
                  <a:pt x="36339" y="3953"/>
                </a:lnTo>
                <a:lnTo>
                  <a:pt x="33435" y="2650"/>
                </a:lnTo>
                <a:lnTo>
                  <a:pt x="31977" y="2650"/>
                </a:lnTo>
                <a:lnTo>
                  <a:pt x="31977" y="0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839413" y="2230504"/>
            <a:ext cx="62230" cy="82550"/>
          </a:xfrm>
          <a:custGeom>
            <a:avLst/>
            <a:gdLst/>
            <a:ahLst/>
            <a:cxnLst/>
            <a:rect l="l" t="t" r="r" b="b"/>
            <a:pathLst>
              <a:path w="62229" h="82550">
                <a:moveTo>
                  <a:pt x="54693" y="0"/>
                </a:moveTo>
                <a:lnTo>
                  <a:pt x="18354" y="1347"/>
                </a:lnTo>
                <a:lnTo>
                  <a:pt x="2431" y="19546"/>
                </a:lnTo>
                <a:lnTo>
                  <a:pt x="0" y="40117"/>
                </a:lnTo>
                <a:lnTo>
                  <a:pt x="3837" y="56943"/>
                </a:lnTo>
                <a:lnTo>
                  <a:pt x="41609" y="82548"/>
                </a:lnTo>
                <a:lnTo>
                  <a:pt x="41609" y="78554"/>
                </a:lnTo>
                <a:lnTo>
                  <a:pt x="50332" y="75894"/>
                </a:lnTo>
                <a:lnTo>
                  <a:pt x="61964" y="71900"/>
                </a:lnTo>
                <a:lnTo>
                  <a:pt x="59055" y="66575"/>
                </a:lnTo>
                <a:lnTo>
                  <a:pt x="57603" y="58587"/>
                </a:lnTo>
                <a:lnTo>
                  <a:pt x="57648" y="42862"/>
                </a:lnTo>
                <a:lnTo>
                  <a:pt x="57966" y="35624"/>
                </a:lnTo>
                <a:lnTo>
                  <a:pt x="58828" y="28884"/>
                </a:lnTo>
                <a:lnTo>
                  <a:pt x="60507" y="22644"/>
                </a:lnTo>
                <a:lnTo>
                  <a:pt x="57603" y="14655"/>
                </a:lnTo>
                <a:lnTo>
                  <a:pt x="56146" y="6649"/>
                </a:lnTo>
                <a:lnTo>
                  <a:pt x="54693" y="0"/>
                </a:lnTo>
                <a:close/>
              </a:path>
            </a:pathLst>
          </a:custGeom>
          <a:solidFill>
            <a:srgbClr val="0D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894107" y="222650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0" y="0"/>
                </a:moveTo>
                <a:lnTo>
                  <a:pt x="0" y="3998"/>
                </a:lnTo>
                <a:lnTo>
                  <a:pt x="1502" y="10924"/>
                </a:lnTo>
                <a:lnTo>
                  <a:pt x="2909" y="18654"/>
                </a:lnTo>
                <a:lnTo>
                  <a:pt x="5813" y="26642"/>
                </a:lnTo>
                <a:lnTo>
                  <a:pt x="7768" y="20901"/>
                </a:lnTo>
                <a:lnTo>
                  <a:pt x="11630" y="15661"/>
                </a:lnTo>
                <a:lnTo>
                  <a:pt x="17671" y="10924"/>
                </a:lnTo>
                <a:lnTo>
                  <a:pt x="26164" y="6694"/>
                </a:lnTo>
                <a:lnTo>
                  <a:pt x="17988" y="4700"/>
                </a:lnTo>
                <a:lnTo>
                  <a:pt x="4905" y="1235"/>
                </a:lnTo>
                <a:lnTo>
                  <a:pt x="0" y="0"/>
                </a:lnTo>
                <a:close/>
              </a:path>
            </a:pathLst>
          </a:custGeom>
          <a:solidFill>
            <a:srgbClr val="1B1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881022" y="2302404"/>
            <a:ext cx="46519" cy="146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889746" y="2222552"/>
            <a:ext cx="46519" cy="106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897016" y="2229201"/>
            <a:ext cx="53975" cy="86995"/>
          </a:xfrm>
          <a:custGeom>
            <a:avLst/>
            <a:gdLst/>
            <a:ahLst/>
            <a:cxnLst/>
            <a:rect l="l" t="t" r="r" b="b"/>
            <a:pathLst>
              <a:path w="53975" h="86994">
                <a:moveTo>
                  <a:pt x="39248" y="0"/>
                </a:moveTo>
                <a:lnTo>
                  <a:pt x="37791" y="0"/>
                </a:lnTo>
                <a:lnTo>
                  <a:pt x="31977" y="1302"/>
                </a:lnTo>
                <a:lnTo>
                  <a:pt x="1215" y="30263"/>
                </a:lnTo>
                <a:lnTo>
                  <a:pt x="0" y="59890"/>
                </a:lnTo>
                <a:lnTo>
                  <a:pt x="1452" y="67878"/>
                </a:lnTo>
                <a:lnTo>
                  <a:pt x="7358" y="78653"/>
                </a:lnTo>
                <a:lnTo>
                  <a:pt x="11991" y="82854"/>
                </a:lnTo>
                <a:lnTo>
                  <a:pt x="18260" y="85558"/>
                </a:lnTo>
                <a:lnTo>
                  <a:pt x="26164" y="86515"/>
                </a:lnTo>
                <a:lnTo>
                  <a:pt x="31977" y="86515"/>
                </a:lnTo>
                <a:lnTo>
                  <a:pt x="37633" y="82293"/>
                </a:lnTo>
                <a:lnTo>
                  <a:pt x="44515" y="77695"/>
                </a:lnTo>
                <a:lnTo>
                  <a:pt x="50580" y="72849"/>
                </a:lnTo>
                <a:lnTo>
                  <a:pt x="53785" y="67878"/>
                </a:lnTo>
                <a:lnTo>
                  <a:pt x="52876" y="50069"/>
                </a:lnTo>
                <a:lnTo>
                  <a:pt x="46481" y="30187"/>
                </a:lnTo>
                <a:lnTo>
                  <a:pt x="39066" y="13957"/>
                </a:lnTo>
                <a:lnTo>
                  <a:pt x="34887" y="6649"/>
                </a:lnTo>
                <a:lnTo>
                  <a:pt x="39248" y="0"/>
                </a:lnTo>
                <a:close/>
              </a:path>
            </a:pathLst>
          </a:custGeom>
          <a:solidFill>
            <a:srgbClr val="181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772106" y="2161313"/>
            <a:ext cx="31987" cy="2794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785205" y="2175915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79" h="13969">
                <a:moveTo>
                  <a:pt x="11627" y="0"/>
                </a:moveTo>
                <a:lnTo>
                  <a:pt x="4366" y="0"/>
                </a:lnTo>
                <a:lnTo>
                  <a:pt x="0" y="1347"/>
                </a:lnTo>
                <a:lnTo>
                  <a:pt x="4366" y="5346"/>
                </a:lnTo>
                <a:lnTo>
                  <a:pt x="8732" y="7997"/>
                </a:lnTo>
                <a:lnTo>
                  <a:pt x="11627" y="10693"/>
                </a:lnTo>
                <a:lnTo>
                  <a:pt x="13099" y="10693"/>
                </a:lnTo>
                <a:lnTo>
                  <a:pt x="13099" y="11996"/>
                </a:lnTo>
                <a:lnTo>
                  <a:pt x="15993" y="11996"/>
                </a:lnTo>
                <a:lnTo>
                  <a:pt x="17416" y="13343"/>
                </a:lnTo>
                <a:lnTo>
                  <a:pt x="17416" y="10693"/>
                </a:lnTo>
                <a:lnTo>
                  <a:pt x="15993" y="7997"/>
                </a:lnTo>
                <a:lnTo>
                  <a:pt x="15993" y="6694"/>
                </a:lnTo>
                <a:lnTo>
                  <a:pt x="13099" y="1347"/>
                </a:lnTo>
                <a:lnTo>
                  <a:pt x="11627" y="0"/>
                </a:lnTo>
                <a:close/>
              </a:path>
            </a:pathLst>
          </a:custGeom>
          <a:solidFill>
            <a:srgbClr val="0A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796832" y="21866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471" y="0"/>
                </a:moveTo>
                <a:lnTo>
                  <a:pt x="0" y="0"/>
                </a:lnTo>
                <a:lnTo>
                  <a:pt x="1471" y="0"/>
                </a:lnTo>
                <a:lnTo>
                  <a:pt x="1471" y="1302"/>
                </a:lnTo>
                <a:lnTo>
                  <a:pt x="1471" y="0"/>
                </a:lnTo>
                <a:close/>
              </a:path>
            </a:pathLst>
          </a:custGeom>
          <a:solidFill>
            <a:srgbClr val="1A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737223" y="2158618"/>
            <a:ext cx="69850" cy="57785"/>
          </a:xfrm>
          <a:custGeom>
            <a:avLst/>
            <a:gdLst/>
            <a:ahLst/>
            <a:cxnLst/>
            <a:rect l="l" t="t" r="r" b="b"/>
            <a:pathLst>
              <a:path w="69850" h="57785">
                <a:moveTo>
                  <a:pt x="50876" y="0"/>
                </a:moveTo>
                <a:lnTo>
                  <a:pt x="46819" y="172"/>
                </a:lnTo>
                <a:lnTo>
                  <a:pt x="40168" y="3335"/>
                </a:lnTo>
                <a:lnTo>
                  <a:pt x="32689" y="7493"/>
                </a:lnTo>
                <a:lnTo>
                  <a:pt x="26149" y="10648"/>
                </a:lnTo>
                <a:lnTo>
                  <a:pt x="20526" y="13574"/>
                </a:lnTo>
                <a:lnTo>
                  <a:pt x="14908" y="17982"/>
                </a:lnTo>
                <a:lnTo>
                  <a:pt x="9832" y="23385"/>
                </a:lnTo>
                <a:lnTo>
                  <a:pt x="5838" y="29293"/>
                </a:lnTo>
                <a:lnTo>
                  <a:pt x="0" y="37291"/>
                </a:lnTo>
                <a:lnTo>
                  <a:pt x="4366" y="39941"/>
                </a:lnTo>
                <a:lnTo>
                  <a:pt x="4366" y="45288"/>
                </a:lnTo>
                <a:lnTo>
                  <a:pt x="8732" y="45288"/>
                </a:lnTo>
                <a:lnTo>
                  <a:pt x="7261" y="47939"/>
                </a:lnTo>
                <a:lnTo>
                  <a:pt x="11627" y="49287"/>
                </a:lnTo>
                <a:lnTo>
                  <a:pt x="11627" y="50590"/>
                </a:lnTo>
                <a:lnTo>
                  <a:pt x="13099" y="50590"/>
                </a:lnTo>
                <a:lnTo>
                  <a:pt x="13099" y="51938"/>
                </a:lnTo>
                <a:lnTo>
                  <a:pt x="14522" y="53240"/>
                </a:lnTo>
                <a:lnTo>
                  <a:pt x="17465" y="53240"/>
                </a:lnTo>
                <a:lnTo>
                  <a:pt x="17465" y="54588"/>
                </a:lnTo>
                <a:lnTo>
                  <a:pt x="29093" y="54588"/>
                </a:lnTo>
                <a:lnTo>
                  <a:pt x="29093" y="55936"/>
                </a:lnTo>
                <a:lnTo>
                  <a:pt x="31987" y="57239"/>
                </a:lnTo>
                <a:lnTo>
                  <a:pt x="58137" y="27990"/>
                </a:lnTo>
                <a:lnTo>
                  <a:pt x="58137" y="23992"/>
                </a:lnTo>
                <a:lnTo>
                  <a:pt x="59608" y="21296"/>
                </a:lnTo>
                <a:lnTo>
                  <a:pt x="66870" y="11996"/>
                </a:lnTo>
                <a:lnTo>
                  <a:pt x="69764" y="9345"/>
                </a:lnTo>
                <a:lnTo>
                  <a:pt x="68669" y="6937"/>
                </a:lnTo>
                <a:lnTo>
                  <a:pt x="63061" y="4167"/>
                </a:lnTo>
                <a:lnTo>
                  <a:pt x="56083" y="1649"/>
                </a:lnTo>
                <a:lnTo>
                  <a:pt x="50876" y="0"/>
                </a:lnTo>
                <a:close/>
              </a:path>
              <a:path w="69850" h="57785">
                <a:moveTo>
                  <a:pt x="27621" y="54588"/>
                </a:moveTo>
                <a:lnTo>
                  <a:pt x="18888" y="54588"/>
                </a:lnTo>
                <a:lnTo>
                  <a:pt x="21832" y="55936"/>
                </a:lnTo>
                <a:lnTo>
                  <a:pt x="26149" y="55936"/>
                </a:lnTo>
                <a:lnTo>
                  <a:pt x="27621" y="54588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769211" y="2261137"/>
            <a:ext cx="39370" cy="32384"/>
          </a:xfrm>
          <a:custGeom>
            <a:avLst/>
            <a:gdLst/>
            <a:ahLst/>
            <a:cxnLst/>
            <a:rect l="l" t="t" r="r" b="b"/>
            <a:pathLst>
              <a:path w="39370" h="32385">
                <a:moveTo>
                  <a:pt x="39248" y="0"/>
                </a:moveTo>
                <a:lnTo>
                  <a:pt x="19621" y="7238"/>
                </a:lnTo>
                <a:lnTo>
                  <a:pt x="7628" y="17971"/>
                </a:lnTo>
                <a:lnTo>
                  <a:pt x="1634" y="27705"/>
                </a:lnTo>
                <a:lnTo>
                  <a:pt x="0" y="31949"/>
                </a:lnTo>
                <a:lnTo>
                  <a:pt x="11865" y="26957"/>
                </a:lnTo>
                <a:lnTo>
                  <a:pt x="25088" y="15974"/>
                </a:lnTo>
                <a:lnTo>
                  <a:pt x="35579" y="4992"/>
                </a:lnTo>
                <a:lnTo>
                  <a:pt x="39248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743062" y="2221204"/>
            <a:ext cx="67310" cy="73660"/>
          </a:xfrm>
          <a:custGeom>
            <a:avLst/>
            <a:gdLst/>
            <a:ahLst/>
            <a:cxnLst/>
            <a:rect l="l" t="t" r="r" b="b"/>
            <a:pathLst>
              <a:path w="67310" h="73660">
                <a:moveTo>
                  <a:pt x="4366" y="3998"/>
                </a:moveTo>
                <a:lnTo>
                  <a:pt x="4366" y="6649"/>
                </a:lnTo>
                <a:lnTo>
                  <a:pt x="1422" y="6649"/>
                </a:lnTo>
                <a:lnTo>
                  <a:pt x="1422" y="15949"/>
                </a:lnTo>
                <a:lnTo>
                  <a:pt x="0" y="19962"/>
                </a:lnTo>
                <a:lnTo>
                  <a:pt x="1422" y="26620"/>
                </a:lnTo>
                <a:lnTo>
                  <a:pt x="4656" y="33213"/>
                </a:lnTo>
                <a:lnTo>
                  <a:pt x="10879" y="41429"/>
                </a:lnTo>
                <a:lnTo>
                  <a:pt x="18187" y="48897"/>
                </a:lnTo>
                <a:lnTo>
                  <a:pt x="24677" y="53245"/>
                </a:lnTo>
                <a:lnTo>
                  <a:pt x="30492" y="57674"/>
                </a:lnTo>
                <a:lnTo>
                  <a:pt x="36319" y="64727"/>
                </a:lnTo>
                <a:lnTo>
                  <a:pt x="41056" y="71027"/>
                </a:lnTo>
                <a:lnTo>
                  <a:pt x="43615" y="73211"/>
                </a:lnTo>
                <a:lnTo>
                  <a:pt x="47248" y="70155"/>
                </a:lnTo>
                <a:lnTo>
                  <a:pt x="55246" y="64724"/>
                </a:lnTo>
                <a:lnTo>
                  <a:pt x="63236" y="59548"/>
                </a:lnTo>
                <a:lnTo>
                  <a:pt x="66870" y="57239"/>
                </a:lnTo>
                <a:lnTo>
                  <a:pt x="59559" y="45257"/>
                </a:lnTo>
                <a:lnTo>
                  <a:pt x="56665" y="39932"/>
                </a:lnTo>
                <a:lnTo>
                  <a:pt x="52298" y="35938"/>
                </a:lnTo>
                <a:lnTo>
                  <a:pt x="50850" y="32339"/>
                </a:lnTo>
                <a:lnTo>
                  <a:pt x="49398" y="27116"/>
                </a:lnTo>
                <a:lnTo>
                  <a:pt x="45765" y="19644"/>
                </a:lnTo>
                <a:lnTo>
                  <a:pt x="41905" y="14646"/>
                </a:lnTo>
                <a:lnTo>
                  <a:pt x="24677" y="14646"/>
                </a:lnTo>
                <a:lnTo>
                  <a:pt x="18305" y="5301"/>
                </a:lnTo>
                <a:lnTo>
                  <a:pt x="8683" y="5301"/>
                </a:lnTo>
                <a:lnTo>
                  <a:pt x="4366" y="3998"/>
                </a:lnTo>
                <a:close/>
              </a:path>
              <a:path w="67310" h="73660">
                <a:moveTo>
                  <a:pt x="30515" y="1347"/>
                </a:moveTo>
                <a:lnTo>
                  <a:pt x="29044" y="3998"/>
                </a:lnTo>
                <a:lnTo>
                  <a:pt x="27621" y="6649"/>
                </a:lnTo>
                <a:lnTo>
                  <a:pt x="29044" y="9300"/>
                </a:lnTo>
                <a:lnTo>
                  <a:pt x="29044" y="10648"/>
                </a:lnTo>
                <a:lnTo>
                  <a:pt x="30515" y="14646"/>
                </a:lnTo>
                <a:lnTo>
                  <a:pt x="41905" y="14646"/>
                </a:lnTo>
                <a:lnTo>
                  <a:pt x="37776" y="9300"/>
                </a:lnTo>
                <a:lnTo>
                  <a:pt x="34882" y="6649"/>
                </a:lnTo>
                <a:lnTo>
                  <a:pt x="34882" y="2650"/>
                </a:lnTo>
                <a:lnTo>
                  <a:pt x="31938" y="2650"/>
                </a:lnTo>
                <a:lnTo>
                  <a:pt x="30515" y="1347"/>
                </a:lnTo>
                <a:close/>
              </a:path>
              <a:path w="67310" h="73660">
                <a:moveTo>
                  <a:pt x="14522" y="0"/>
                </a:moveTo>
                <a:lnTo>
                  <a:pt x="10155" y="2650"/>
                </a:lnTo>
                <a:lnTo>
                  <a:pt x="8683" y="5301"/>
                </a:lnTo>
                <a:lnTo>
                  <a:pt x="18305" y="5301"/>
                </a:lnTo>
                <a:lnTo>
                  <a:pt x="17416" y="3998"/>
                </a:lnTo>
                <a:lnTo>
                  <a:pt x="14522" y="0"/>
                </a:lnTo>
                <a:close/>
              </a:path>
            </a:pathLst>
          </a:custGeom>
          <a:solidFill>
            <a:srgbClr val="E2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772106" y="2108027"/>
            <a:ext cx="210820" cy="81280"/>
          </a:xfrm>
          <a:custGeom>
            <a:avLst/>
            <a:gdLst/>
            <a:ahLst/>
            <a:cxnLst/>
            <a:rect l="l" t="t" r="r" b="b"/>
            <a:pathLst>
              <a:path w="210820" h="81280">
                <a:moveTo>
                  <a:pt x="103224" y="0"/>
                </a:moveTo>
                <a:lnTo>
                  <a:pt x="97385" y="0"/>
                </a:lnTo>
                <a:lnTo>
                  <a:pt x="91596" y="1347"/>
                </a:lnTo>
                <a:lnTo>
                  <a:pt x="85758" y="1347"/>
                </a:lnTo>
                <a:lnTo>
                  <a:pt x="28653" y="34155"/>
                </a:lnTo>
                <a:lnTo>
                  <a:pt x="0" y="53285"/>
                </a:lnTo>
                <a:lnTo>
                  <a:pt x="12307" y="61696"/>
                </a:lnTo>
                <a:lnTo>
                  <a:pt x="21077" y="68747"/>
                </a:lnTo>
                <a:lnTo>
                  <a:pt x="26582" y="74053"/>
                </a:lnTo>
                <a:lnTo>
                  <a:pt x="29093" y="77233"/>
                </a:lnTo>
                <a:lnTo>
                  <a:pt x="29093" y="78581"/>
                </a:lnTo>
                <a:lnTo>
                  <a:pt x="31987" y="81231"/>
                </a:lnTo>
                <a:lnTo>
                  <a:pt x="34882" y="79883"/>
                </a:lnTo>
                <a:lnTo>
                  <a:pt x="59365" y="61394"/>
                </a:lnTo>
                <a:lnTo>
                  <a:pt x="72524" y="51763"/>
                </a:lnTo>
                <a:lnTo>
                  <a:pt x="78857" y="47869"/>
                </a:lnTo>
                <a:lnTo>
                  <a:pt x="82863" y="46591"/>
                </a:lnTo>
                <a:lnTo>
                  <a:pt x="137934" y="46591"/>
                </a:lnTo>
                <a:lnTo>
                  <a:pt x="155363" y="42109"/>
                </a:lnTo>
                <a:lnTo>
                  <a:pt x="185605" y="32642"/>
                </a:lnTo>
                <a:lnTo>
                  <a:pt x="210814" y="21296"/>
                </a:lnTo>
                <a:lnTo>
                  <a:pt x="202605" y="15098"/>
                </a:lnTo>
                <a:lnTo>
                  <a:pt x="194262" y="11647"/>
                </a:lnTo>
                <a:lnTo>
                  <a:pt x="180741" y="9696"/>
                </a:lnTo>
                <a:lnTo>
                  <a:pt x="156994" y="7997"/>
                </a:lnTo>
                <a:lnTo>
                  <a:pt x="142273" y="4890"/>
                </a:lnTo>
                <a:lnTo>
                  <a:pt x="131765" y="3021"/>
                </a:lnTo>
                <a:lnTo>
                  <a:pt x="120429" y="1641"/>
                </a:lnTo>
                <a:lnTo>
                  <a:pt x="103224" y="0"/>
                </a:lnTo>
                <a:close/>
              </a:path>
              <a:path w="210820" h="81280">
                <a:moveTo>
                  <a:pt x="137934" y="46591"/>
                </a:moveTo>
                <a:lnTo>
                  <a:pt x="82863" y="46591"/>
                </a:lnTo>
                <a:lnTo>
                  <a:pt x="89520" y="47249"/>
                </a:lnTo>
                <a:lnTo>
                  <a:pt x="100127" y="49770"/>
                </a:lnTo>
                <a:lnTo>
                  <a:pt x="110467" y="52037"/>
                </a:lnTo>
                <a:lnTo>
                  <a:pt x="116323" y="51938"/>
                </a:lnTo>
                <a:lnTo>
                  <a:pt x="129224" y="48830"/>
                </a:lnTo>
                <a:lnTo>
                  <a:pt x="137934" y="46591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769211" y="2261137"/>
            <a:ext cx="238760" cy="117475"/>
          </a:xfrm>
          <a:custGeom>
            <a:avLst/>
            <a:gdLst/>
            <a:ahLst/>
            <a:cxnLst/>
            <a:rect l="l" t="t" r="r" b="b"/>
            <a:pathLst>
              <a:path w="238760" h="117475">
                <a:moveTo>
                  <a:pt x="39248" y="0"/>
                </a:moveTo>
                <a:lnTo>
                  <a:pt x="30052" y="8360"/>
                </a:lnTo>
                <a:lnTo>
                  <a:pt x="16901" y="18968"/>
                </a:lnTo>
                <a:lnTo>
                  <a:pt x="5111" y="28079"/>
                </a:lnTo>
                <a:lnTo>
                  <a:pt x="0" y="31949"/>
                </a:lnTo>
                <a:lnTo>
                  <a:pt x="45586" y="81204"/>
                </a:lnTo>
                <a:lnTo>
                  <a:pt x="70322" y="106498"/>
                </a:lnTo>
                <a:lnTo>
                  <a:pt x="82797" y="115816"/>
                </a:lnTo>
                <a:lnTo>
                  <a:pt x="91596" y="117148"/>
                </a:lnTo>
                <a:lnTo>
                  <a:pt x="117705" y="112842"/>
                </a:lnTo>
                <a:lnTo>
                  <a:pt x="162078" y="102670"/>
                </a:lnTo>
                <a:lnTo>
                  <a:pt x="206461" y="90752"/>
                </a:lnTo>
                <a:lnTo>
                  <a:pt x="232597" y="81204"/>
                </a:lnTo>
                <a:lnTo>
                  <a:pt x="238481" y="77003"/>
                </a:lnTo>
                <a:lnTo>
                  <a:pt x="234958" y="75547"/>
                </a:lnTo>
                <a:lnTo>
                  <a:pt x="226257" y="72593"/>
                </a:lnTo>
                <a:lnTo>
                  <a:pt x="221038" y="67892"/>
                </a:lnTo>
                <a:lnTo>
                  <a:pt x="97385" y="67892"/>
                </a:lnTo>
                <a:lnTo>
                  <a:pt x="39248" y="0"/>
                </a:lnTo>
                <a:close/>
              </a:path>
              <a:path w="238760" h="117475">
                <a:moveTo>
                  <a:pt x="185155" y="53413"/>
                </a:moveTo>
                <a:lnTo>
                  <a:pt x="169372" y="54724"/>
                </a:lnTo>
                <a:lnTo>
                  <a:pt x="161361" y="55909"/>
                </a:lnTo>
                <a:lnTo>
                  <a:pt x="150143" y="57782"/>
                </a:lnTo>
                <a:lnTo>
                  <a:pt x="97385" y="67892"/>
                </a:lnTo>
                <a:lnTo>
                  <a:pt x="221038" y="67892"/>
                </a:lnTo>
                <a:lnTo>
                  <a:pt x="216603" y="63898"/>
                </a:lnTo>
                <a:lnTo>
                  <a:pt x="202853" y="55348"/>
                </a:lnTo>
                <a:lnTo>
                  <a:pt x="185155" y="53413"/>
                </a:lnTo>
                <a:close/>
              </a:path>
            </a:pathLst>
          </a:custGeom>
          <a:solidFill>
            <a:srgbClr val="2B2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853498" y="2183419"/>
            <a:ext cx="142875" cy="113664"/>
          </a:xfrm>
          <a:custGeom>
            <a:avLst/>
            <a:gdLst/>
            <a:ahLst/>
            <a:cxnLst/>
            <a:rect l="l" t="t" r="r" b="b"/>
            <a:pathLst>
              <a:path w="142875" h="113664">
                <a:moveTo>
                  <a:pt x="134045" y="0"/>
                </a:moveTo>
                <a:lnTo>
                  <a:pt x="69065" y="12489"/>
                </a:lnTo>
                <a:lnTo>
                  <a:pt x="20360" y="28439"/>
                </a:lnTo>
                <a:lnTo>
                  <a:pt x="0" y="43086"/>
                </a:lnTo>
                <a:lnTo>
                  <a:pt x="4407" y="52416"/>
                </a:lnTo>
                <a:lnTo>
                  <a:pt x="7849" y="57747"/>
                </a:lnTo>
                <a:lnTo>
                  <a:pt x="12101" y="61077"/>
                </a:lnTo>
                <a:lnTo>
                  <a:pt x="49213" y="79214"/>
                </a:lnTo>
                <a:lnTo>
                  <a:pt x="84525" y="97019"/>
                </a:lnTo>
                <a:lnTo>
                  <a:pt x="113573" y="110830"/>
                </a:lnTo>
                <a:lnTo>
                  <a:pt x="125056" y="113660"/>
                </a:lnTo>
                <a:lnTo>
                  <a:pt x="126942" y="93381"/>
                </a:lnTo>
                <a:lnTo>
                  <a:pt x="133746" y="56255"/>
                </a:lnTo>
                <a:lnTo>
                  <a:pt x="140562" y="19845"/>
                </a:lnTo>
                <a:lnTo>
                  <a:pt x="142472" y="1841"/>
                </a:lnTo>
                <a:lnTo>
                  <a:pt x="134045" y="0"/>
                </a:lnTo>
                <a:close/>
              </a:path>
            </a:pathLst>
          </a:custGeom>
          <a:solidFill>
            <a:srgbClr val="F8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857864" y="2219856"/>
            <a:ext cx="87630" cy="19050"/>
          </a:xfrm>
          <a:custGeom>
            <a:avLst/>
            <a:gdLst/>
            <a:ahLst/>
            <a:cxnLst/>
            <a:rect l="l" t="t" r="r" b="b"/>
            <a:pathLst>
              <a:path w="87629" h="19050">
                <a:moveTo>
                  <a:pt x="21832" y="0"/>
                </a:moveTo>
                <a:lnTo>
                  <a:pt x="0" y="9345"/>
                </a:lnTo>
                <a:lnTo>
                  <a:pt x="18937" y="18645"/>
                </a:lnTo>
                <a:lnTo>
                  <a:pt x="77448" y="13838"/>
                </a:lnTo>
                <a:lnTo>
                  <a:pt x="84762" y="12858"/>
                </a:lnTo>
                <a:lnTo>
                  <a:pt x="85807" y="11996"/>
                </a:lnTo>
                <a:lnTo>
                  <a:pt x="84335" y="10648"/>
                </a:lnTo>
                <a:lnTo>
                  <a:pt x="87230" y="1347"/>
                </a:lnTo>
                <a:lnTo>
                  <a:pt x="21832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825926" y="2129324"/>
            <a:ext cx="186038" cy="21035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910212" y="2191910"/>
            <a:ext cx="84455" cy="86995"/>
          </a:xfrm>
          <a:custGeom>
            <a:avLst/>
            <a:gdLst/>
            <a:ahLst/>
            <a:cxnLst/>
            <a:rect l="l" t="t" r="r" b="b"/>
            <a:pathLst>
              <a:path w="84454" h="86994">
                <a:moveTo>
                  <a:pt x="45086" y="0"/>
                </a:moveTo>
                <a:lnTo>
                  <a:pt x="35365" y="2987"/>
                </a:lnTo>
                <a:lnTo>
                  <a:pt x="20887" y="11973"/>
                </a:lnTo>
                <a:lnTo>
                  <a:pt x="7238" y="23958"/>
                </a:lnTo>
                <a:lnTo>
                  <a:pt x="0" y="35943"/>
                </a:lnTo>
                <a:lnTo>
                  <a:pt x="1336" y="48238"/>
                </a:lnTo>
                <a:lnTo>
                  <a:pt x="9628" y="61405"/>
                </a:lnTo>
                <a:lnTo>
                  <a:pt x="21470" y="72824"/>
                </a:lnTo>
                <a:lnTo>
                  <a:pt x="33459" y="79874"/>
                </a:lnTo>
                <a:lnTo>
                  <a:pt x="58167" y="86552"/>
                </a:lnTo>
                <a:lnTo>
                  <a:pt x="74149" y="82371"/>
                </a:lnTo>
                <a:lnTo>
                  <a:pt x="82505" y="69954"/>
                </a:lnTo>
                <a:lnTo>
                  <a:pt x="84335" y="51920"/>
                </a:lnTo>
                <a:lnTo>
                  <a:pt x="83301" y="34072"/>
                </a:lnTo>
                <a:lnTo>
                  <a:pt x="79411" y="19968"/>
                </a:lnTo>
                <a:lnTo>
                  <a:pt x="68170" y="8860"/>
                </a:lnTo>
                <a:lnTo>
                  <a:pt x="45086" y="0"/>
                </a:lnTo>
                <a:close/>
              </a:path>
            </a:pathLst>
          </a:custGeom>
          <a:solidFill>
            <a:srgbClr val="E3B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991604" y="2185260"/>
            <a:ext cx="72390" cy="90805"/>
          </a:xfrm>
          <a:custGeom>
            <a:avLst/>
            <a:gdLst/>
            <a:ahLst/>
            <a:cxnLst/>
            <a:rect l="l" t="t" r="r" b="b"/>
            <a:pathLst>
              <a:path w="72389" h="90805">
                <a:moveTo>
                  <a:pt x="8732" y="0"/>
                </a:moveTo>
                <a:lnTo>
                  <a:pt x="8732" y="1347"/>
                </a:lnTo>
                <a:lnTo>
                  <a:pt x="7261" y="1347"/>
                </a:lnTo>
                <a:lnTo>
                  <a:pt x="4366" y="2650"/>
                </a:lnTo>
                <a:lnTo>
                  <a:pt x="4098" y="7592"/>
                </a:lnTo>
                <a:lnTo>
                  <a:pt x="3287" y="14147"/>
                </a:lnTo>
                <a:lnTo>
                  <a:pt x="1924" y="21940"/>
                </a:lnTo>
                <a:lnTo>
                  <a:pt x="0" y="30596"/>
                </a:lnTo>
                <a:lnTo>
                  <a:pt x="1701" y="36107"/>
                </a:lnTo>
                <a:lnTo>
                  <a:pt x="2575" y="42601"/>
                </a:lnTo>
                <a:lnTo>
                  <a:pt x="2897" y="50086"/>
                </a:lnTo>
                <a:lnTo>
                  <a:pt x="2943" y="73211"/>
                </a:lnTo>
                <a:lnTo>
                  <a:pt x="0" y="78536"/>
                </a:lnTo>
                <a:lnTo>
                  <a:pt x="11627" y="82530"/>
                </a:lnTo>
                <a:lnTo>
                  <a:pt x="20360" y="85194"/>
                </a:lnTo>
                <a:lnTo>
                  <a:pt x="20360" y="90518"/>
                </a:lnTo>
                <a:lnTo>
                  <a:pt x="29908" y="87003"/>
                </a:lnTo>
                <a:lnTo>
                  <a:pt x="71681" y="32183"/>
                </a:lnTo>
                <a:lnTo>
                  <a:pt x="72315" y="12628"/>
                </a:lnTo>
                <a:lnTo>
                  <a:pt x="52786" y="4063"/>
                </a:lnTo>
                <a:lnTo>
                  <a:pt x="8732" y="0"/>
                </a:lnTo>
                <a:close/>
              </a:path>
            </a:pathLst>
          </a:custGeom>
          <a:solidFill>
            <a:srgbClr val="0D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974188" y="2263797"/>
            <a:ext cx="37776" cy="159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953828" y="2185260"/>
            <a:ext cx="46509" cy="305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950618" y="2191910"/>
            <a:ext cx="44450" cy="86995"/>
          </a:xfrm>
          <a:custGeom>
            <a:avLst/>
            <a:gdLst/>
            <a:ahLst/>
            <a:cxnLst/>
            <a:rect l="l" t="t" r="r" b="b"/>
            <a:pathLst>
              <a:path w="44450" h="86994">
                <a:moveTo>
                  <a:pt x="4680" y="0"/>
                </a:moveTo>
                <a:lnTo>
                  <a:pt x="3208" y="0"/>
                </a:lnTo>
                <a:lnTo>
                  <a:pt x="7575" y="6649"/>
                </a:lnTo>
                <a:lnTo>
                  <a:pt x="5228" y="12521"/>
                </a:lnTo>
                <a:lnTo>
                  <a:pt x="1933" y="25624"/>
                </a:lnTo>
                <a:lnTo>
                  <a:pt x="0" y="42221"/>
                </a:lnTo>
                <a:lnTo>
                  <a:pt x="1737" y="58574"/>
                </a:lnTo>
                <a:lnTo>
                  <a:pt x="4948" y="65190"/>
                </a:lnTo>
                <a:lnTo>
                  <a:pt x="11015" y="73552"/>
                </a:lnTo>
                <a:lnTo>
                  <a:pt x="17901" y="81416"/>
                </a:lnTo>
                <a:lnTo>
                  <a:pt x="23569" y="86533"/>
                </a:lnTo>
                <a:lnTo>
                  <a:pt x="32302" y="85199"/>
                </a:lnTo>
                <a:lnTo>
                  <a:pt x="38091" y="79874"/>
                </a:lnTo>
                <a:lnTo>
                  <a:pt x="40985" y="71886"/>
                </a:lnTo>
                <a:lnTo>
                  <a:pt x="43929" y="66562"/>
                </a:lnTo>
                <a:lnTo>
                  <a:pt x="40985" y="23947"/>
                </a:lnTo>
                <a:lnTo>
                  <a:pt x="10469" y="1347"/>
                </a:lnTo>
                <a:lnTo>
                  <a:pt x="4680" y="0"/>
                </a:lnTo>
                <a:close/>
              </a:path>
            </a:pathLst>
          </a:custGeom>
          <a:solidFill>
            <a:srgbClr val="181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738709" y="2054880"/>
            <a:ext cx="383540" cy="304165"/>
          </a:xfrm>
          <a:custGeom>
            <a:avLst/>
            <a:gdLst/>
            <a:ahLst/>
            <a:cxnLst/>
            <a:rect l="l" t="t" r="r" b="b"/>
            <a:pathLst>
              <a:path w="383540" h="304164">
                <a:moveTo>
                  <a:pt x="174640" y="0"/>
                </a:moveTo>
                <a:lnTo>
                  <a:pt x="164582" y="1975"/>
                </a:lnTo>
                <a:lnTo>
                  <a:pt x="155712" y="7903"/>
                </a:lnTo>
                <a:lnTo>
                  <a:pt x="85573" y="66131"/>
                </a:lnTo>
                <a:lnTo>
                  <a:pt x="50601" y="77062"/>
                </a:lnTo>
                <a:lnTo>
                  <a:pt x="23585" y="99372"/>
                </a:lnTo>
                <a:lnTo>
                  <a:pt x="6169" y="129972"/>
                </a:lnTo>
                <a:lnTo>
                  <a:pt x="0" y="165753"/>
                </a:lnTo>
                <a:lnTo>
                  <a:pt x="0" y="196631"/>
                </a:lnTo>
                <a:lnTo>
                  <a:pt x="7833" y="236793"/>
                </a:lnTo>
                <a:lnTo>
                  <a:pt x="29539" y="271101"/>
                </a:lnTo>
                <a:lnTo>
                  <a:pt x="62425" y="295015"/>
                </a:lnTo>
                <a:lnTo>
                  <a:pt x="103800" y="303995"/>
                </a:lnTo>
                <a:lnTo>
                  <a:pt x="218820" y="303995"/>
                </a:lnTo>
                <a:lnTo>
                  <a:pt x="229197" y="301901"/>
                </a:lnTo>
                <a:lnTo>
                  <a:pt x="237669" y="296187"/>
                </a:lnTo>
                <a:lnTo>
                  <a:pt x="243380" y="287712"/>
                </a:lnTo>
                <a:lnTo>
                  <a:pt x="245475" y="277332"/>
                </a:lnTo>
                <a:lnTo>
                  <a:pt x="243380" y="266942"/>
                </a:lnTo>
                <a:lnTo>
                  <a:pt x="237669" y="258468"/>
                </a:lnTo>
                <a:lnTo>
                  <a:pt x="229197" y="252760"/>
                </a:lnTo>
                <a:lnTo>
                  <a:pt x="218820" y="250668"/>
                </a:lnTo>
                <a:lnTo>
                  <a:pt x="190769" y="250668"/>
                </a:lnTo>
                <a:lnTo>
                  <a:pt x="191480" y="249958"/>
                </a:lnTo>
                <a:lnTo>
                  <a:pt x="192166" y="248561"/>
                </a:lnTo>
                <a:lnTo>
                  <a:pt x="192166" y="247164"/>
                </a:lnTo>
                <a:lnTo>
                  <a:pt x="234964" y="247164"/>
                </a:lnTo>
                <a:lnTo>
                  <a:pt x="245341" y="245069"/>
                </a:lnTo>
                <a:lnTo>
                  <a:pt x="253813" y="239355"/>
                </a:lnTo>
                <a:lnTo>
                  <a:pt x="259524" y="230880"/>
                </a:lnTo>
                <a:lnTo>
                  <a:pt x="261619" y="220500"/>
                </a:lnTo>
                <a:lnTo>
                  <a:pt x="259524" y="210110"/>
                </a:lnTo>
                <a:lnTo>
                  <a:pt x="253813" y="201636"/>
                </a:lnTo>
                <a:lnTo>
                  <a:pt x="245341" y="195928"/>
                </a:lnTo>
                <a:lnTo>
                  <a:pt x="234964" y="193837"/>
                </a:lnTo>
                <a:lnTo>
                  <a:pt x="200593" y="193837"/>
                </a:lnTo>
                <a:lnTo>
                  <a:pt x="200593" y="188911"/>
                </a:lnTo>
                <a:lnTo>
                  <a:pt x="251795" y="188911"/>
                </a:lnTo>
                <a:lnTo>
                  <a:pt x="262171" y="186820"/>
                </a:lnTo>
                <a:lnTo>
                  <a:pt x="270643" y="181112"/>
                </a:lnTo>
                <a:lnTo>
                  <a:pt x="276355" y="172638"/>
                </a:lnTo>
                <a:lnTo>
                  <a:pt x="278449" y="162248"/>
                </a:lnTo>
                <a:lnTo>
                  <a:pt x="276355" y="151761"/>
                </a:lnTo>
                <a:lnTo>
                  <a:pt x="270643" y="143049"/>
                </a:lnTo>
                <a:lnTo>
                  <a:pt x="262171" y="137100"/>
                </a:lnTo>
                <a:lnTo>
                  <a:pt x="251795" y="134898"/>
                </a:lnTo>
                <a:lnTo>
                  <a:pt x="201280" y="134898"/>
                </a:lnTo>
                <a:lnTo>
                  <a:pt x="201280" y="129972"/>
                </a:lnTo>
                <a:lnTo>
                  <a:pt x="355621" y="129967"/>
                </a:lnTo>
                <a:lnTo>
                  <a:pt x="382960" y="103309"/>
                </a:lnTo>
                <a:lnTo>
                  <a:pt x="380754" y="92929"/>
                </a:lnTo>
                <a:lnTo>
                  <a:pt x="374799" y="84454"/>
                </a:lnTo>
                <a:lnTo>
                  <a:pt x="366082" y="78740"/>
                </a:lnTo>
                <a:lnTo>
                  <a:pt x="355595" y="76645"/>
                </a:lnTo>
                <a:lnTo>
                  <a:pt x="162718" y="76645"/>
                </a:lnTo>
                <a:lnTo>
                  <a:pt x="193586" y="45790"/>
                </a:lnTo>
                <a:lnTo>
                  <a:pt x="199498" y="36903"/>
                </a:lnTo>
                <a:lnTo>
                  <a:pt x="201469" y="26838"/>
                </a:lnTo>
                <a:lnTo>
                  <a:pt x="199498" y="16776"/>
                </a:lnTo>
                <a:lnTo>
                  <a:pt x="193586" y="7903"/>
                </a:lnTo>
                <a:lnTo>
                  <a:pt x="184702" y="1975"/>
                </a:lnTo>
                <a:lnTo>
                  <a:pt x="174640" y="0"/>
                </a:lnTo>
                <a:close/>
              </a:path>
            </a:pathLst>
          </a:custGeom>
          <a:solidFill>
            <a:srgbClr val="FFE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460955" y="2137147"/>
            <a:ext cx="277746" cy="2090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210035" y="1675476"/>
            <a:ext cx="1038049" cy="9261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8632666" y="1659009"/>
            <a:ext cx="1319806" cy="10137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9025197" y="2418145"/>
            <a:ext cx="69553" cy="5021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9076990" y="2402005"/>
            <a:ext cx="17780" cy="42545"/>
          </a:xfrm>
          <a:custGeom>
            <a:avLst/>
            <a:gdLst/>
            <a:ahLst/>
            <a:cxnLst/>
            <a:rect l="l" t="t" r="r" b="b"/>
            <a:pathLst>
              <a:path w="17779" h="42544">
                <a:moveTo>
                  <a:pt x="10040" y="0"/>
                </a:moveTo>
                <a:lnTo>
                  <a:pt x="7719" y="0"/>
                </a:lnTo>
                <a:lnTo>
                  <a:pt x="6180" y="1210"/>
                </a:lnTo>
                <a:lnTo>
                  <a:pt x="5398" y="2985"/>
                </a:lnTo>
                <a:lnTo>
                  <a:pt x="756" y="31693"/>
                </a:lnTo>
                <a:lnTo>
                  <a:pt x="0" y="34679"/>
                </a:lnTo>
                <a:lnTo>
                  <a:pt x="0" y="39460"/>
                </a:lnTo>
                <a:lnTo>
                  <a:pt x="756" y="40045"/>
                </a:lnTo>
                <a:lnTo>
                  <a:pt x="1538" y="40045"/>
                </a:lnTo>
                <a:lnTo>
                  <a:pt x="3859" y="42446"/>
                </a:lnTo>
                <a:lnTo>
                  <a:pt x="10040" y="42446"/>
                </a:lnTo>
                <a:lnTo>
                  <a:pt x="10796" y="41841"/>
                </a:lnTo>
                <a:lnTo>
                  <a:pt x="11579" y="41256"/>
                </a:lnTo>
                <a:lnTo>
                  <a:pt x="16977" y="4196"/>
                </a:lnTo>
                <a:lnTo>
                  <a:pt x="17760" y="2400"/>
                </a:lnTo>
                <a:lnTo>
                  <a:pt x="16221" y="605"/>
                </a:lnTo>
                <a:lnTo>
                  <a:pt x="13900" y="605"/>
                </a:lnTo>
                <a:lnTo>
                  <a:pt x="10040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9056883" y="2427122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7745" y="0"/>
                </a:moveTo>
                <a:lnTo>
                  <a:pt x="3859" y="2985"/>
                </a:lnTo>
                <a:lnTo>
                  <a:pt x="3103" y="3591"/>
                </a:lnTo>
                <a:lnTo>
                  <a:pt x="2321" y="3591"/>
                </a:lnTo>
                <a:lnTo>
                  <a:pt x="1564" y="4176"/>
                </a:lnTo>
                <a:lnTo>
                  <a:pt x="1564" y="5366"/>
                </a:lnTo>
                <a:lnTo>
                  <a:pt x="0" y="7767"/>
                </a:lnTo>
                <a:lnTo>
                  <a:pt x="1564" y="10147"/>
                </a:lnTo>
                <a:lnTo>
                  <a:pt x="4642" y="11358"/>
                </a:lnTo>
                <a:lnTo>
                  <a:pt x="24723" y="23301"/>
                </a:lnTo>
                <a:lnTo>
                  <a:pt x="27826" y="24511"/>
                </a:lnTo>
                <a:lnTo>
                  <a:pt x="31686" y="23906"/>
                </a:lnTo>
                <a:lnTo>
                  <a:pt x="34789" y="20920"/>
                </a:lnTo>
                <a:lnTo>
                  <a:pt x="37084" y="19730"/>
                </a:lnTo>
                <a:lnTo>
                  <a:pt x="37867" y="17934"/>
                </a:lnTo>
                <a:lnTo>
                  <a:pt x="37479" y="17329"/>
                </a:lnTo>
                <a:lnTo>
                  <a:pt x="23966" y="17329"/>
                </a:lnTo>
                <a:lnTo>
                  <a:pt x="21645" y="14928"/>
                </a:lnTo>
                <a:lnTo>
                  <a:pt x="20863" y="14928"/>
                </a:lnTo>
                <a:lnTo>
                  <a:pt x="20107" y="14343"/>
                </a:lnTo>
                <a:lnTo>
                  <a:pt x="20107" y="13738"/>
                </a:lnTo>
                <a:lnTo>
                  <a:pt x="19324" y="12548"/>
                </a:lnTo>
                <a:lnTo>
                  <a:pt x="18542" y="11943"/>
                </a:lnTo>
                <a:lnTo>
                  <a:pt x="20107" y="9562"/>
                </a:lnTo>
                <a:lnTo>
                  <a:pt x="20863" y="6576"/>
                </a:lnTo>
                <a:lnTo>
                  <a:pt x="10822" y="1795"/>
                </a:lnTo>
                <a:lnTo>
                  <a:pt x="7745" y="0"/>
                </a:lnTo>
                <a:close/>
              </a:path>
              <a:path w="38100" h="24764">
                <a:moveTo>
                  <a:pt x="34789" y="13153"/>
                </a:moveTo>
                <a:lnTo>
                  <a:pt x="31686" y="15534"/>
                </a:lnTo>
                <a:lnTo>
                  <a:pt x="31686" y="16139"/>
                </a:lnTo>
                <a:lnTo>
                  <a:pt x="30903" y="16724"/>
                </a:lnTo>
                <a:lnTo>
                  <a:pt x="30147" y="17329"/>
                </a:lnTo>
                <a:lnTo>
                  <a:pt x="37479" y="17329"/>
                </a:lnTo>
                <a:lnTo>
                  <a:pt x="36328" y="15534"/>
                </a:lnTo>
                <a:lnTo>
                  <a:pt x="35546" y="13738"/>
                </a:lnTo>
                <a:lnTo>
                  <a:pt x="34789" y="13738"/>
                </a:lnTo>
                <a:lnTo>
                  <a:pt x="34789" y="13153"/>
                </a:lnTo>
                <a:close/>
              </a:path>
            </a:pathLst>
          </a:custGeom>
          <a:solidFill>
            <a:srgbClr val="4907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9038341" y="2370332"/>
            <a:ext cx="34290" cy="93345"/>
          </a:xfrm>
          <a:custGeom>
            <a:avLst/>
            <a:gdLst/>
            <a:ahLst/>
            <a:cxnLst/>
            <a:rect l="l" t="t" r="r" b="b"/>
            <a:pathLst>
              <a:path w="34290" h="93344">
                <a:moveTo>
                  <a:pt x="29365" y="0"/>
                </a:moveTo>
                <a:lnTo>
                  <a:pt x="17786" y="0"/>
                </a:lnTo>
                <a:lnTo>
                  <a:pt x="12361" y="4176"/>
                </a:lnTo>
                <a:lnTo>
                  <a:pt x="12282" y="8957"/>
                </a:lnTo>
                <a:lnTo>
                  <a:pt x="2321" y="83077"/>
                </a:lnTo>
                <a:lnTo>
                  <a:pt x="2321" y="89654"/>
                </a:lnTo>
                <a:lnTo>
                  <a:pt x="0" y="90864"/>
                </a:lnTo>
                <a:lnTo>
                  <a:pt x="13900" y="91449"/>
                </a:lnTo>
                <a:lnTo>
                  <a:pt x="21645" y="92054"/>
                </a:lnTo>
                <a:lnTo>
                  <a:pt x="22402" y="93245"/>
                </a:lnTo>
                <a:lnTo>
                  <a:pt x="23184" y="87858"/>
                </a:lnTo>
                <a:lnTo>
                  <a:pt x="34007" y="8957"/>
                </a:lnTo>
                <a:lnTo>
                  <a:pt x="34007" y="4176"/>
                </a:lnTo>
                <a:lnTo>
                  <a:pt x="29365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9069245" y="2361959"/>
            <a:ext cx="38735" cy="85090"/>
          </a:xfrm>
          <a:custGeom>
            <a:avLst/>
            <a:gdLst/>
            <a:ahLst/>
            <a:cxnLst/>
            <a:rect l="l" t="t" r="r" b="b"/>
            <a:pathLst>
              <a:path w="38734" h="85089">
                <a:moveTo>
                  <a:pt x="27826" y="0"/>
                </a:moveTo>
                <a:lnTo>
                  <a:pt x="21645" y="0"/>
                </a:lnTo>
                <a:lnTo>
                  <a:pt x="16247" y="4196"/>
                </a:lnTo>
                <a:lnTo>
                  <a:pt x="16247" y="8372"/>
                </a:lnTo>
                <a:lnTo>
                  <a:pt x="2321" y="74725"/>
                </a:lnTo>
                <a:lnTo>
                  <a:pt x="2321" y="80696"/>
                </a:lnTo>
                <a:lnTo>
                  <a:pt x="0" y="81887"/>
                </a:lnTo>
                <a:lnTo>
                  <a:pt x="13926" y="83097"/>
                </a:lnTo>
                <a:lnTo>
                  <a:pt x="21645" y="83682"/>
                </a:lnTo>
                <a:lnTo>
                  <a:pt x="22428" y="84893"/>
                </a:lnTo>
                <a:lnTo>
                  <a:pt x="23184" y="78901"/>
                </a:lnTo>
                <a:lnTo>
                  <a:pt x="38649" y="8977"/>
                </a:lnTo>
                <a:lnTo>
                  <a:pt x="38649" y="4196"/>
                </a:lnTo>
                <a:lnTo>
                  <a:pt x="33225" y="605"/>
                </a:lnTo>
                <a:lnTo>
                  <a:pt x="27826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9172023" y="2456415"/>
            <a:ext cx="12361" cy="4781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9087031" y="2456415"/>
            <a:ext cx="13143" cy="4781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9089352" y="2455810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0" y="0"/>
                </a:moveTo>
                <a:lnTo>
                  <a:pt x="0" y="1795"/>
                </a:lnTo>
                <a:lnTo>
                  <a:pt x="36302" y="19724"/>
                </a:lnTo>
                <a:lnTo>
                  <a:pt x="36302" y="17930"/>
                </a:lnTo>
                <a:lnTo>
                  <a:pt x="0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9144197" y="2455810"/>
            <a:ext cx="37465" cy="20320"/>
          </a:xfrm>
          <a:custGeom>
            <a:avLst/>
            <a:gdLst/>
            <a:ahLst/>
            <a:cxnLst/>
            <a:rect l="l" t="t" r="r" b="b"/>
            <a:pathLst>
              <a:path w="37465" h="20319">
                <a:moveTo>
                  <a:pt x="37110" y="0"/>
                </a:moveTo>
                <a:lnTo>
                  <a:pt x="0" y="17930"/>
                </a:lnTo>
                <a:lnTo>
                  <a:pt x="0" y="19724"/>
                </a:lnTo>
                <a:lnTo>
                  <a:pt x="37110" y="1190"/>
                </a:lnTo>
                <a:lnTo>
                  <a:pt x="37110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9090108" y="2454014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40" h="40639">
                <a:moveTo>
                  <a:pt x="87313" y="0"/>
                </a:moveTo>
                <a:lnTo>
                  <a:pt x="45586" y="15534"/>
                </a:lnTo>
                <a:lnTo>
                  <a:pt x="35546" y="19726"/>
                </a:lnTo>
                <a:lnTo>
                  <a:pt x="0" y="38258"/>
                </a:lnTo>
                <a:lnTo>
                  <a:pt x="4642" y="40049"/>
                </a:lnTo>
                <a:lnTo>
                  <a:pt x="44830" y="23910"/>
                </a:lnTo>
                <a:lnTo>
                  <a:pt x="54088" y="19726"/>
                </a:lnTo>
                <a:lnTo>
                  <a:pt x="91199" y="1795"/>
                </a:lnTo>
                <a:lnTo>
                  <a:pt x="87313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9089352" y="2454014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3859" y="0"/>
                </a:moveTo>
                <a:lnTo>
                  <a:pt x="0" y="1795"/>
                </a:lnTo>
                <a:lnTo>
                  <a:pt x="36302" y="19726"/>
                </a:lnTo>
                <a:lnTo>
                  <a:pt x="45586" y="23910"/>
                </a:lnTo>
                <a:lnTo>
                  <a:pt x="86531" y="40049"/>
                </a:lnTo>
                <a:lnTo>
                  <a:pt x="90390" y="38258"/>
                </a:lnTo>
                <a:lnTo>
                  <a:pt x="54844" y="19726"/>
                </a:lnTo>
                <a:lnTo>
                  <a:pt x="45586" y="15534"/>
                </a:lnTo>
                <a:lnTo>
                  <a:pt x="3859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9090108" y="2492273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0" y="1791"/>
                </a:lnTo>
                <a:lnTo>
                  <a:pt x="4642" y="3584"/>
                </a:lnTo>
                <a:lnTo>
                  <a:pt x="4642" y="1791"/>
                </a:lnTo>
                <a:lnTo>
                  <a:pt x="0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9175884" y="249227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859" y="0"/>
                </a:moveTo>
                <a:lnTo>
                  <a:pt x="0" y="1791"/>
                </a:lnTo>
                <a:lnTo>
                  <a:pt x="0" y="3584"/>
                </a:lnTo>
                <a:lnTo>
                  <a:pt x="3859" y="1791"/>
                </a:lnTo>
                <a:lnTo>
                  <a:pt x="3859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9094751" y="2413968"/>
            <a:ext cx="81132" cy="818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9067706" y="2372127"/>
            <a:ext cx="128905" cy="58419"/>
          </a:xfrm>
          <a:custGeom>
            <a:avLst/>
            <a:gdLst/>
            <a:ahLst/>
            <a:cxnLst/>
            <a:rect l="l" t="t" r="r" b="b"/>
            <a:pathLst>
              <a:path w="128904" h="58419">
                <a:moveTo>
                  <a:pt x="60269" y="0"/>
                </a:moveTo>
                <a:lnTo>
                  <a:pt x="0" y="27497"/>
                </a:lnTo>
                <a:lnTo>
                  <a:pt x="65693" y="56790"/>
                </a:lnTo>
                <a:lnTo>
                  <a:pt x="65693" y="57375"/>
                </a:lnTo>
                <a:lnTo>
                  <a:pt x="67988" y="57980"/>
                </a:lnTo>
                <a:lnTo>
                  <a:pt x="128284" y="30483"/>
                </a:lnTo>
                <a:lnTo>
                  <a:pt x="60269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9060743" y="2399019"/>
            <a:ext cx="75565" cy="38100"/>
          </a:xfrm>
          <a:custGeom>
            <a:avLst/>
            <a:gdLst/>
            <a:ahLst/>
            <a:cxnLst/>
            <a:rect l="l" t="t" r="r" b="b"/>
            <a:pathLst>
              <a:path w="75565" h="38100">
                <a:moveTo>
                  <a:pt x="5424" y="0"/>
                </a:moveTo>
                <a:lnTo>
                  <a:pt x="3885" y="0"/>
                </a:lnTo>
                <a:lnTo>
                  <a:pt x="782" y="1190"/>
                </a:lnTo>
                <a:lnTo>
                  <a:pt x="0" y="1795"/>
                </a:lnTo>
                <a:lnTo>
                  <a:pt x="0" y="4781"/>
                </a:lnTo>
                <a:lnTo>
                  <a:pt x="782" y="5971"/>
                </a:lnTo>
                <a:lnTo>
                  <a:pt x="2321" y="6576"/>
                </a:lnTo>
                <a:lnTo>
                  <a:pt x="69553" y="36474"/>
                </a:lnTo>
                <a:lnTo>
                  <a:pt x="71874" y="37665"/>
                </a:lnTo>
                <a:lnTo>
                  <a:pt x="74951" y="36474"/>
                </a:lnTo>
                <a:lnTo>
                  <a:pt x="74951" y="31088"/>
                </a:lnTo>
                <a:lnTo>
                  <a:pt x="6963" y="605"/>
                </a:lnTo>
                <a:lnTo>
                  <a:pt x="5424" y="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9063064" y="2371522"/>
            <a:ext cx="65405" cy="28575"/>
          </a:xfrm>
          <a:custGeom>
            <a:avLst/>
            <a:gdLst/>
            <a:ahLst/>
            <a:cxnLst/>
            <a:rect l="l" t="t" r="r" b="b"/>
            <a:pathLst>
              <a:path w="65404" h="28575">
                <a:moveTo>
                  <a:pt x="64155" y="0"/>
                </a:moveTo>
                <a:lnTo>
                  <a:pt x="61051" y="0"/>
                </a:lnTo>
                <a:lnTo>
                  <a:pt x="0" y="28102"/>
                </a:lnTo>
                <a:lnTo>
                  <a:pt x="1564" y="27497"/>
                </a:lnTo>
                <a:lnTo>
                  <a:pt x="5968" y="27497"/>
                </a:lnTo>
                <a:lnTo>
                  <a:pt x="64911" y="605"/>
                </a:lnTo>
                <a:lnTo>
                  <a:pt x="64155" y="0"/>
                </a:lnTo>
                <a:close/>
              </a:path>
              <a:path w="65404" h="28575">
                <a:moveTo>
                  <a:pt x="5968" y="27497"/>
                </a:moveTo>
                <a:lnTo>
                  <a:pt x="3103" y="27497"/>
                </a:lnTo>
                <a:lnTo>
                  <a:pt x="4642" y="28102"/>
                </a:lnTo>
                <a:lnTo>
                  <a:pt x="5968" y="27497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9084710" y="2360769"/>
            <a:ext cx="69215" cy="34925"/>
          </a:xfrm>
          <a:custGeom>
            <a:avLst/>
            <a:gdLst/>
            <a:ahLst/>
            <a:cxnLst/>
            <a:rect l="l" t="t" r="r" b="b"/>
            <a:pathLst>
              <a:path w="69215" h="34925">
                <a:moveTo>
                  <a:pt x="10822" y="0"/>
                </a:moveTo>
                <a:lnTo>
                  <a:pt x="4642" y="2380"/>
                </a:lnTo>
                <a:lnTo>
                  <a:pt x="0" y="10752"/>
                </a:lnTo>
                <a:lnTo>
                  <a:pt x="2321" y="15534"/>
                </a:lnTo>
                <a:lnTo>
                  <a:pt x="7719" y="17329"/>
                </a:lnTo>
                <a:lnTo>
                  <a:pt x="51767" y="32863"/>
                </a:lnTo>
                <a:lnTo>
                  <a:pt x="57191" y="34659"/>
                </a:lnTo>
                <a:lnTo>
                  <a:pt x="64129" y="32863"/>
                </a:lnTo>
                <a:lnTo>
                  <a:pt x="66450" y="28687"/>
                </a:lnTo>
                <a:lnTo>
                  <a:pt x="68771" y="23906"/>
                </a:lnTo>
                <a:lnTo>
                  <a:pt x="66450" y="19125"/>
                </a:lnTo>
                <a:lnTo>
                  <a:pt x="16221" y="2380"/>
                </a:lnTo>
                <a:lnTo>
                  <a:pt x="10822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9049164" y="2369726"/>
            <a:ext cx="80645" cy="37465"/>
          </a:xfrm>
          <a:custGeom>
            <a:avLst/>
            <a:gdLst/>
            <a:ahLst/>
            <a:cxnLst/>
            <a:rect l="l" t="t" r="r" b="b"/>
            <a:pathLst>
              <a:path w="80645" h="37464">
                <a:moveTo>
                  <a:pt x="11579" y="0"/>
                </a:moveTo>
                <a:lnTo>
                  <a:pt x="5398" y="1795"/>
                </a:lnTo>
                <a:lnTo>
                  <a:pt x="2321" y="5991"/>
                </a:lnTo>
                <a:lnTo>
                  <a:pt x="0" y="10167"/>
                </a:lnTo>
                <a:lnTo>
                  <a:pt x="3077" y="14949"/>
                </a:lnTo>
                <a:lnTo>
                  <a:pt x="64129" y="34679"/>
                </a:lnTo>
                <a:lnTo>
                  <a:pt x="69553" y="37060"/>
                </a:lnTo>
                <a:lnTo>
                  <a:pt x="75734" y="34679"/>
                </a:lnTo>
                <a:lnTo>
                  <a:pt x="80350" y="26307"/>
                </a:lnTo>
                <a:lnTo>
                  <a:pt x="78055" y="21525"/>
                </a:lnTo>
                <a:lnTo>
                  <a:pt x="11579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9104791" y="2367931"/>
            <a:ext cx="53340" cy="38735"/>
          </a:xfrm>
          <a:custGeom>
            <a:avLst/>
            <a:gdLst/>
            <a:ahLst/>
            <a:cxnLst/>
            <a:rect l="l" t="t" r="r" b="b"/>
            <a:pathLst>
              <a:path w="53340" h="38735">
                <a:moveTo>
                  <a:pt x="782" y="10167"/>
                </a:moveTo>
                <a:lnTo>
                  <a:pt x="0" y="10167"/>
                </a:lnTo>
                <a:lnTo>
                  <a:pt x="0" y="25116"/>
                </a:lnTo>
                <a:lnTo>
                  <a:pt x="2475" y="31944"/>
                </a:lnTo>
                <a:lnTo>
                  <a:pt x="8791" y="36694"/>
                </a:lnTo>
                <a:lnTo>
                  <a:pt x="17284" y="38640"/>
                </a:lnTo>
                <a:lnTo>
                  <a:pt x="26287" y="37060"/>
                </a:lnTo>
                <a:lnTo>
                  <a:pt x="49472" y="26912"/>
                </a:lnTo>
                <a:lnTo>
                  <a:pt x="53332" y="22131"/>
                </a:lnTo>
                <a:lnTo>
                  <a:pt x="53327" y="12485"/>
                </a:lnTo>
                <a:lnTo>
                  <a:pt x="17688" y="12485"/>
                </a:lnTo>
                <a:lnTo>
                  <a:pt x="9127" y="12084"/>
                </a:lnTo>
                <a:lnTo>
                  <a:pt x="782" y="10167"/>
                </a:lnTo>
                <a:close/>
              </a:path>
              <a:path w="53340" h="38735">
                <a:moveTo>
                  <a:pt x="52549" y="0"/>
                </a:moveTo>
                <a:lnTo>
                  <a:pt x="34007" y="8977"/>
                </a:lnTo>
                <a:lnTo>
                  <a:pt x="26102" y="11430"/>
                </a:lnTo>
                <a:lnTo>
                  <a:pt x="17688" y="12485"/>
                </a:lnTo>
                <a:lnTo>
                  <a:pt x="53327" y="12485"/>
                </a:lnTo>
                <a:lnTo>
                  <a:pt x="52549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9046061" y="2297402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09" h="16510">
                <a:moveTo>
                  <a:pt x="6963" y="0"/>
                </a:moveTo>
                <a:lnTo>
                  <a:pt x="4642" y="0"/>
                </a:lnTo>
                <a:lnTo>
                  <a:pt x="3103" y="605"/>
                </a:lnTo>
                <a:lnTo>
                  <a:pt x="0" y="2985"/>
                </a:lnTo>
                <a:lnTo>
                  <a:pt x="782" y="4196"/>
                </a:lnTo>
                <a:lnTo>
                  <a:pt x="1564" y="4781"/>
                </a:lnTo>
                <a:lnTo>
                  <a:pt x="5424" y="7767"/>
                </a:lnTo>
                <a:lnTo>
                  <a:pt x="8501" y="9562"/>
                </a:lnTo>
                <a:lnTo>
                  <a:pt x="13143" y="10167"/>
                </a:lnTo>
                <a:lnTo>
                  <a:pt x="24749" y="16139"/>
                </a:lnTo>
                <a:lnTo>
                  <a:pt x="28609" y="11358"/>
                </a:lnTo>
                <a:lnTo>
                  <a:pt x="17003" y="5386"/>
                </a:lnTo>
                <a:lnTo>
                  <a:pt x="13926" y="2985"/>
                </a:lnTo>
                <a:lnTo>
                  <a:pt x="10822" y="1190"/>
                </a:lnTo>
                <a:lnTo>
                  <a:pt x="6963" y="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9020581" y="2312936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09" h="17780">
                <a:moveTo>
                  <a:pt x="4616" y="0"/>
                </a:moveTo>
                <a:lnTo>
                  <a:pt x="3077" y="605"/>
                </a:lnTo>
                <a:lnTo>
                  <a:pt x="2321" y="1210"/>
                </a:lnTo>
                <a:lnTo>
                  <a:pt x="756" y="3591"/>
                </a:lnTo>
                <a:lnTo>
                  <a:pt x="0" y="4196"/>
                </a:lnTo>
                <a:lnTo>
                  <a:pt x="13117" y="11358"/>
                </a:lnTo>
                <a:lnTo>
                  <a:pt x="24723" y="17349"/>
                </a:lnTo>
                <a:lnTo>
                  <a:pt x="28582" y="11963"/>
                </a:lnTo>
                <a:lnTo>
                  <a:pt x="17003" y="5991"/>
                </a:lnTo>
                <a:lnTo>
                  <a:pt x="13900" y="3591"/>
                </a:lnTo>
                <a:lnTo>
                  <a:pt x="4616" y="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9034481" y="2320723"/>
            <a:ext cx="27305" cy="13335"/>
          </a:xfrm>
          <a:custGeom>
            <a:avLst/>
            <a:gdLst/>
            <a:ahLst/>
            <a:cxnLst/>
            <a:rect l="l" t="t" r="r" b="b"/>
            <a:pathLst>
              <a:path w="27304" h="13335">
                <a:moveTo>
                  <a:pt x="6180" y="0"/>
                </a:moveTo>
                <a:lnTo>
                  <a:pt x="782" y="4176"/>
                </a:lnTo>
                <a:lnTo>
                  <a:pt x="0" y="4176"/>
                </a:lnTo>
                <a:lnTo>
                  <a:pt x="2321" y="5971"/>
                </a:lnTo>
                <a:lnTo>
                  <a:pt x="3103" y="5971"/>
                </a:lnTo>
                <a:lnTo>
                  <a:pt x="17760" y="13153"/>
                </a:lnTo>
                <a:lnTo>
                  <a:pt x="20081" y="11943"/>
                </a:lnTo>
                <a:lnTo>
                  <a:pt x="23184" y="10147"/>
                </a:lnTo>
                <a:lnTo>
                  <a:pt x="27044" y="8352"/>
                </a:lnTo>
                <a:lnTo>
                  <a:pt x="8501" y="1190"/>
                </a:lnTo>
                <a:lnTo>
                  <a:pt x="6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9059987" y="2303979"/>
            <a:ext cx="29845" cy="15240"/>
          </a:xfrm>
          <a:custGeom>
            <a:avLst/>
            <a:gdLst/>
            <a:ahLst/>
            <a:cxnLst/>
            <a:rect l="l" t="t" r="r" b="b"/>
            <a:pathLst>
              <a:path w="29845" h="15239">
                <a:moveTo>
                  <a:pt x="5398" y="0"/>
                </a:moveTo>
                <a:lnTo>
                  <a:pt x="5398" y="605"/>
                </a:lnTo>
                <a:lnTo>
                  <a:pt x="756" y="4176"/>
                </a:lnTo>
                <a:lnTo>
                  <a:pt x="0" y="4781"/>
                </a:lnTo>
                <a:lnTo>
                  <a:pt x="2321" y="5971"/>
                </a:lnTo>
                <a:lnTo>
                  <a:pt x="2321" y="6576"/>
                </a:lnTo>
                <a:lnTo>
                  <a:pt x="20081" y="14949"/>
                </a:lnTo>
                <a:lnTo>
                  <a:pt x="29365" y="9562"/>
                </a:lnTo>
                <a:lnTo>
                  <a:pt x="10822" y="2400"/>
                </a:lnTo>
                <a:lnTo>
                  <a:pt x="8501" y="1190"/>
                </a:lnTo>
                <a:lnTo>
                  <a:pt x="5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9097854" y="2300388"/>
            <a:ext cx="55244" cy="32384"/>
          </a:xfrm>
          <a:custGeom>
            <a:avLst/>
            <a:gdLst/>
            <a:ahLst/>
            <a:cxnLst/>
            <a:rect l="l" t="t" r="r" b="b"/>
            <a:pathLst>
              <a:path w="55245" h="32385">
                <a:moveTo>
                  <a:pt x="46342" y="0"/>
                </a:moveTo>
                <a:lnTo>
                  <a:pt x="42483" y="1795"/>
                </a:lnTo>
                <a:lnTo>
                  <a:pt x="4616" y="20920"/>
                </a:lnTo>
                <a:lnTo>
                  <a:pt x="756" y="22716"/>
                </a:lnTo>
                <a:lnTo>
                  <a:pt x="0" y="26307"/>
                </a:lnTo>
                <a:lnTo>
                  <a:pt x="2321" y="28687"/>
                </a:lnTo>
                <a:lnTo>
                  <a:pt x="4616" y="31693"/>
                </a:lnTo>
                <a:lnTo>
                  <a:pt x="9258" y="32278"/>
                </a:lnTo>
                <a:lnTo>
                  <a:pt x="12361" y="30483"/>
                </a:lnTo>
                <a:lnTo>
                  <a:pt x="50985" y="11358"/>
                </a:lnTo>
                <a:lnTo>
                  <a:pt x="54088" y="9562"/>
                </a:lnTo>
                <a:lnTo>
                  <a:pt x="54844" y="5991"/>
                </a:lnTo>
                <a:lnTo>
                  <a:pt x="52523" y="3591"/>
                </a:lnTo>
                <a:lnTo>
                  <a:pt x="50985" y="605"/>
                </a:lnTo>
                <a:lnTo>
                  <a:pt x="46342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9059987" y="2304584"/>
            <a:ext cx="54610" cy="28575"/>
          </a:xfrm>
          <a:custGeom>
            <a:avLst/>
            <a:gdLst/>
            <a:ahLst/>
            <a:cxnLst/>
            <a:rect l="l" t="t" r="r" b="b"/>
            <a:pathLst>
              <a:path w="54609" h="28575">
                <a:moveTo>
                  <a:pt x="7719" y="0"/>
                </a:moveTo>
                <a:lnTo>
                  <a:pt x="7719" y="585"/>
                </a:lnTo>
                <a:lnTo>
                  <a:pt x="3859" y="2985"/>
                </a:lnTo>
                <a:lnTo>
                  <a:pt x="0" y="5971"/>
                </a:lnTo>
                <a:lnTo>
                  <a:pt x="3077" y="7767"/>
                </a:lnTo>
                <a:lnTo>
                  <a:pt x="3859" y="8352"/>
                </a:lnTo>
                <a:lnTo>
                  <a:pt x="45586" y="28082"/>
                </a:lnTo>
                <a:lnTo>
                  <a:pt x="50228" y="26892"/>
                </a:lnTo>
                <a:lnTo>
                  <a:pt x="51767" y="24491"/>
                </a:lnTo>
                <a:lnTo>
                  <a:pt x="54088" y="21505"/>
                </a:lnTo>
                <a:lnTo>
                  <a:pt x="52549" y="17934"/>
                </a:lnTo>
                <a:lnTo>
                  <a:pt x="14682" y="2985"/>
                </a:lnTo>
                <a:lnTo>
                  <a:pt x="11579" y="1190"/>
                </a:lnTo>
                <a:lnTo>
                  <a:pt x="7719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9127219" y="2292025"/>
            <a:ext cx="13335" cy="19050"/>
          </a:xfrm>
          <a:custGeom>
            <a:avLst/>
            <a:gdLst/>
            <a:ahLst/>
            <a:cxnLst/>
            <a:rect l="l" t="t" r="r" b="b"/>
            <a:pathLst>
              <a:path w="13334" h="19050">
                <a:moveTo>
                  <a:pt x="0" y="18530"/>
                </a:moveTo>
                <a:lnTo>
                  <a:pt x="13136" y="18530"/>
                </a:lnTo>
                <a:lnTo>
                  <a:pt x="13136" y="0"/>
                </a:lnTo>
                <a:lnTo>
                  <a:pt x="0" y="0"/>
                </a:lnTo>
                <a:lnTo>
                  <a:pt x="0" y="1853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9109433" y="2256166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4">
                <a:moveTo>
                  <a:pt x="20863" y="0"/>
                </a:moveTo>
                <a:lnTo>
                  <a:pt x="17003" y="0"/>
                </a:lnTo>
                <a:lnTo>
                  <a:pt x="0" y="4781"/>
                </a:lnTo>
                <a:lnTo>
                  <a:pt x="71" y="9562"/>
                </a:lnTo>
                <a:lnTo>
                  <a:pt x="782" y="27497"/>
                </a:lnTo>
                <a:lnTo>
                  <a:pt x="782" y="30483"/>
                </a:lnTo>
                <a:lnTo>
                  <a:pt x="0" y="33469"/>
                </a:lnTo>
                <a:lnTo>
                  <a:pt x="4642" y="35849"/>
                </a:lnTo>
                <a:lnTo>
                  <a:pt x="23184" y="43636"/>
                </a:lnTo>
                <a:lnTo>
                  <a:pt x="27044" y="43636"/>
                </a:lnTo>
                <a:lnTo>
                  <a:pt x="34763" y="30483"/>
                </a:lnTo>
                <a:lnTo>
                  <a:pt x="36328" y="28082"/>
                </a:lnTo>
                <a:lnTo>
                  <a:pt x="37867" y="13153"/>
                </a:lnTo>
                <a:lnTo>
                  <a:pt x="37867" y="9562"/>
                </a:lnTo>
                <a:lnTo>
                  <a:pt x="34007" y="4781"/>
                </a:lnTo>
                <a:lnTo>
                  <a:pt x="30147" y="2985"/>
                </a:lnTo>
                <a:lnTo>
                  <a:pt x="20863" y="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9104034" y="2254955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43583" y="17349"/>
                </a:moveTo>
                <a:lnTo>
                  <a:pt x="17760" y="17349"/>
                </a:lnTo>
                <a:lnTo>
                  <a:pt x="22402" y="24511"/>
                </a:lnTo>
                <a:lnTo>
                  <a:pt x="22402" y="27497"/>
                </a:lnTo>
                <a:lnTo>
                  <a:pt x="25479" y="34679"/>
                </a:lnTo>
                <a:lnTo>
                  <a:pt x="30121" y="37665"/>
                </a:lnTo>
                <a:lnTo>
                  <a:pt x="31660" y="37060"/>
                </a:lnTo>
                <a:lnTo>
                  <a:pt x="36302" y="36474"/>
                </a:lnTo>
                <a:lnTo>
                  <a:pt x="38623" y="34679"/>
                </a:lnTo>
                <a:lnTo>
                  <a:pt x="41726" y="29292"/>
                </a:lnTo>
                <a:lnTo>
                  <a:pt x="43583" y="17349"/>
                </a:lnTo>
                <a:close/>
              </a:path>
              <a:path w="44450" h="38100">
                <a:moveTo>
                  <a:pt x="44047" y="14364"/>
                </a:moveTo>
                <a:lnTo>
                  <a:pt x="4616" y="14364"/>
                </a:lnTo>
                <a:lnTo>
                  <a:pt x="10796" y="16744"/>
                </a:lnTo>
                <a:lnTo>
                  <a:pt x="10040" y="17349"/>
                </a:lnTo>
                <a:lnTo>
                  <a:pt x="11579" y="26912"/>
                </a:lnTo>
                <a:lnTo>
                  <a:pt x="17760" y="17349"/>
                </a:lnTo>
                <a:lnTo>
                  <a:pt x="43583" y="17349"/>
                </a:lnTo>
                <a:lnTo>
                  <a:pt x="44047" y="14364"/>
                </a:lnTo>
                <a:close/>
              </a:path>
              <a:path w="44450" h="38100">
                <a:moveTo>
                  <a:pt x="26261" y="0"/>
                </a:moveTo>
                <a:lnTo>
                  <a:pt x="17003" y="0"/>
                </a:lnTo>
                <a:lnTo>
                  <a:pt x="4616" y="4196"/>
                </a:lnTo>
                <a:lnTo>
                  <a:pt x="2321" y="7787"/>
                </a:lnTo>
                <a:lnTo>
                  <a:pt x="0" y="16139"/>
                </a:lnTo>
                <a:lnTo>
                  <a:pt x="4616" y="14364"/>
                </a:lnTo>
                <a:lnTo>
                  <a:pt x="44047" y="14364"/>
                </a:lnTo>
                <a:lnTo>
                  <a:pt x="44047" y="11358"/>
                </a:lnTo>
                <a:lnTo>
                  <a:pt x="40944" y="3591"/>
                </a:lnTo>
                <a:lnTo>
                  <a:pt x="35546" y="3005"/>
                </a:lnTo>
                <a:lnTo>
                  <a:pt x="26261" y="0"/>
                </a:lnTo>
                <a:close/>
              </a:path>
            </a:pathLst>
          </a:custGeom>
          <a:solidFill>
            <a:srgbClr val="684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9104791" y="2274101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424" y="0"/>
                </a:moveTo>
                <a:lnTo>
                  <a:pt x="0" y="2985"/>
                </a:lnTo>
                <a:lnTo>
                  <a:pt x="0" y="4176"/>
                </a:lnTo>
                <a:lnTo>
                  <a:pt x="782" y="4176"/>
                </a:lnTo>
                <a:lnTo>
                  <a:pt x="6180" y="6556"/>
                </a:lnTo>
                <a:lnTo>
                  <a:pt x="5424" y="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9035264" y="2320723"/>
            <a:ext cx="54610" cy="28575"/>
          </a:xfrm>
          <a:custGeom>
            <a:avLst/>
            <a:gdLst/>
            <a:ahLst/>
            <a:cxnLst/>
            <a:rect l="l" t="t" r="r" b="b"/>
            <a:pathLst>
              <a:path w="54609" h="28575">
                <a:moveTo>
                  <a:pt x="7719" y="0"/>
                </a:moveTo>
                <a:lnTo>
                  <a:pt x="7719" y="585"/>
                </a:lnTo>
                <a:lnTo>
                  <a:pt x="3859" y="2985"/>
                </a:lnTo>
                <a:lnTo>
                  <a:pt x="0" y="5971"/>
                </a:lnTo>
                <a:lnTo>
                  <a:pt x="3077" y="7767"/>
                </a:lnTo>
                <a:lnTo>
                  <a:pt x="3859" y="8352"/>
                </a:lnTo>
                <a:lnTo>
                  <a:pt x="41726" y="26892"/>
                </a:lnTo>
                <a:lnTo>
                  <a:pt x="45586" y="28082"/>
                </a:lnTo>
                <a:lnTo>
                  <a:pt x="50228" y="27497"/>
                </a:lnTo>
                <a:lnTo>
                  <a:pt x="51767" y="24491"/>
                </a:lnTo>
                <a:lnTo>
                  <a:pt x="54088" y="22110"/>
                </a:lnTo>
                <a:lnTo>
                  <a:pt x="52523" y="18519"/>
                </a:lnTo>
                <a:lnTo>
                  <a:pt x="49446" y="16724"/>
                </a:lnTo>
                <a:lnTo>
                  <a:pt x="14682" y="2985"/>
                </a:lnTo>
                <a:lnTo>
                  <a:pt x="11579" y="1795"/>
                </a:lnTo>
                <a:lnTo>
                  <a:pt x="7719" y="0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9100175" y="2297402"/>
            <a:ext cx="60325" cy="102235"/>
          </a:xfrm>
          <a:custGeom>
            <a:avLst/>
            <a:gdLst/>
            <a:ahLst/>
            <a:cxnLst/>
            <a:rect l="l" t="t" r="r" b="b"/>
            <a:pathLst>
              <a:path w="60325" h="102235">
                <a:moveTo>
                  <a:pt x="47907" y="0"/>
                </a:moveTo>
                <a:lnTo>
                  <a:pt x="11579" y="21525"/>
                </a:lnTo>
                <a:lnTo>
                  <a:pt x="6937" y="28102"/>
                </a:lnTo>
                <a:lnTo>
                  <a:pt x="4616" y="35869"/>
                </a:lnTo>
                <a:lnTo>
                  <a:pt x="4616" y="41841"/>
                </a:lnTo>
                <a:lnTo>
                  <a:pt x="0" y="98631"/>
                </a:lnTo>
                <a:lnTo>
                  <a:pt x="11579" y="100427"/>
                </a:lnTo>
                <a:lnTo>
                  <a:pt x="20081" y="102222"/>
                </a:lnTo>
                <a:lnTo>
                  <a:pt x="28582" y="101032"/>
                </a:lnTo>
                <a:lnTo>
                  <a:pt x="36302" y="98631"/>
                </a:lnTo>
                <a:lnTo>
                  <a:pt x="60269" y="89674"/>
                </a:lnTo>
                <a:lnTo>
                  <a:pt x="57260" y="13153"/>
                </a:lnTo>
                <a:lnTo>
                  <a:pt x="57165" y="4196"/>
                </a:lnTo>
                <a:lnTo>
                  <a:pt x="47907" y="0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9104034" y="2327300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5">
                <a:moveTo>
                  <a:pt x="20863" y="0"/>
                </a:moveTo>
                <a:lnTo>
                  <a:pt x="20081" y="585"/>
                </a:lnTo>
                <a:lnTo>
                  <a:pt x="19298" y="585"/>
                </a:lnTo>
                <a:lnTo>
                  <a:pt x="756" y="10147"/>
                </a:lnTo>
                <a:lnTo>
                  <a:pt x="756" y="11943"/>
                </a:lnTo>
                <a:lnTo>
                  <a:pt x="0" y="26892"/>
                </a:lnTo>
                <a:lnTo>
                  <a:pt x="20863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9073105" y="2317132"/>
            <a:ext cx="55244" cy="32384"/>
          </a:xfrm>
          <a:custGeom>
            <a:avLst/>
            <a:gdLst/>
            <a:ahLst/>
            <a:cxnLst/>
            <a:rect l="l" t="t" r="r" b="b"/>
            <a:pathLst>
              <a:path w="55245" h="32385">
                <a:moveTo>
                  <a:pt x="46369" y="0"/>
                </a:moveTo>
                <a:lnTo>
                  <a:pt x="42509" y="1190"/>
                </a:lnTo>
                <a:lnTo>
                  <a:pt x="39431" y="2985"/>
                </a:lnTo>
                <a:lnTo>
                  <a:pt x="3885" y="20920"/>
                </a:lnTo>
                <a:lnTo>
                  <a:pt x="782" y="22716"/>
                </a:lnTo>
                <a:lnTo>
                  <a:pt x="0" y="25701"/>
                </a:lnTo>
                <a:lnTo>
                  <a:pt x="2321" y="28687"/>
                </a:lnTo>
                <a:lnTo>
                  <a:pt x="4642" y="31088"/>
                </a:lnTo>
                <a:lnTo>
                  <a:pt x="8501" y="32278"/>
                </a:lnTo>
                <a:lnTo>
                  <a:pt x="12387" y="30483"/>
                </a:lnTo>
                <a:lnTo>
                  <a:pt x="31686" y="20315"/>
                </a:lnTo>
                <a:lnTo>
                  <a:pt x="50228" y="10752"/>
                </a:lnTo>
                <a:lnTo>
                  <a:pt x="51011" y="10752"/>
                </a:lnTo>
                <a:lnTo>
                  <a:pt x="54114" y="8372"/>
                </a:lnTo>
                <a:lnTo>
                  <a:pt x="54870" y="5386"/>
                </a:lnTo>
                <a:lnTo>
                  <a:pt x="50228" y="605"/>
                </a:lnTo>
                <a:lnTo>
                  <a:pt x="46369" y="0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9124115" y="2297402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79" h="10794">
                <a:moveTo>
                  <a:pt x="17003" y="0"/>
                </a:moveTo>
                <a:lnTo>
                  <a:pt x="14682" y="2400"/>
                </a:lnTo>
                <a:lnTo>
                  <a:pt x="12361" y="3591"/>
                </a:lnTo>
                <a:lnTo>
                  <a:pt x="9284" y="4781"/>
                </a:lnTo>
                <a:lnTo>
                  <a:pt x="6180" y="5386"/>
                </a:lnTo>
                <a:lnTo>
                  <a:pt x="782" y="5386"/>
                </a:lnTo>
                <a:lnTo>
                  <a:pt x="0" y="10752"/>
                </a:lnTo>
                <a:lnTo>
                  <a:pt x="10822" y="8372"/>
                </a:lnTo>
                <a:lnTo>
                  <a:pt x="17786" y="4196"/>
                </a:lnTo>
                <a:lnTo>
                  <a:pt x="17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9127219" y="2327885"/>
            <a:ext cx="67310" cy="102235"/>
          </a:xfrm>
          <a:custGeom>
            <a:avLst/>
            <a:gdLst/>
            <a:ahLst/>
            <a:cxnLst/>
            <a:rect l="l" t="t" r="r" b="b"/>
            <a:pathLst>
              <a:path w="67309" h="102235">
                <a:moveTo>
                  <a:pt x="60269" y="0"/>
                </a:moveTo>
                <a:lnTo>
                  <a:pt x="58704" y="605"/>
                </a:lnTo>
                <a:lnTo>
                  <a:pt x="5398" y="25116"/>
                </a:lnTo>
                <a:lnTo>
                  <a:pt x="4616" y="25116"/>
                </a:lnTo>
                <a:lnTo>
                  <a:pt x="3077" y="26307"/>
                </a:lnTo>
                <a:lnTo>
                  <a:pt x="3022" y="28687"/>
                </a:lnTo>
                <a:lnTo>
                  <a:pt x="0" y="60966"/>
                </a:lnTo>
                <a:lnTo>
                  <a:pt x="0" y="98631"/>
                </a:lnTo>
                <a:lnTo>
                  <a:pt x="8475" y="102222"/>
                </a:lnTo>
                <a:lnTo>
                  <a:pt x="8475" y="28687"/>
                </a:lnTo>
                <a:lnTo>
                  <a:pt x="10796" y="26912"/>
                </a:lnTo>
                <a:lnTo>
                  <a:pt x="53306" y="7767"/>
                </a:lnTo>
                <a:lnTo>
                  <a:pt x="61025" y="4196"/>
                </a:lnTo>
                <a:lnTo>
                  <a:pt x="64129" y="2985"/>
                </a:lnTo>
                <a:lnTo>
                  <a:pt x="64885" y="2400"/>
                </a:lnTo>
                <a:lnTo>
                  <a:pt x="65879" y="2400"/>
                </a:lnTo>
                <a:lnTo>
                  <a:pt x="61807" y="605"/>
                </a:lnTo>
                <a:lnTo>
                  <a:pt x="61025" y="605"/>
                </a:lnTo>
                <a:lnTo>
                  <a:pt x="60269" y="0"/>
                </a:lnTo>
                <a:close/>
              </a:path>
              <a:path w="67309" h="102235">
                <a:moveTo>
                  <a:pt x="66450" y="2400"/>
                </a:moveTo>
                <a:lnTo>
                  <a:pt x="65879" y="2400"/>
                </a:lnTo>
                <a:lnTo>
                  <a:pt x="67206" y="2985"/>
                </a:lnTo>
                <a:lnTo>
                  <a:pt x="66450" y="240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9134157" y="2330286"/>
            <a:ext cx="62230" cy="105410"/>
          </a:xfrm>
          <a:custGeom>
            <a:avLst/>
            <a:gdLst/>
            <a:ahLst/>
            <a:cxnLst/>
            <a:rect l="l" t="t" r="r" b="b"/>
            <a:pathLst>
              <a:path w="62229" h="105410">
                <a:moveTo>
                  <a:pt x="59513" y="0"/>
                </a:moveTo>
                <a:lnTo>
                  <a:pt x="57948" y="0"/>
                </a:lnTo>
                <a:lnTo>
                  <a:pt x="57191" y="585"/>
                </a:lnTo>
                <a:lnTo>
                  <a:pt x="54088" y="1795"/>
                </a:lnTo>
                <a:lnTo>
                  <a:pt x="46369" y="5366"/>
                </a:lnTo>
                <a:lnTo>
                  <a:pt x="3859" y="24511"/>
                </a:lnTo>
                <a:lnTo>
                  <a:pt x="1538" y="26287"/>
                </a:lnTo>
                <a:lnTo>
                  <a:pt x="1538" y="103998"/>
                </a:lnTo>
                <a:lnTo>
                  <a:pt x="0" y="105208"/>
                </a:lnTo>
                <a:lnTo>
                  <a:pt x="57948" y="78901"/>
                </a:lnTo>
                <a:lnTo>
                  <a:pt x="60269" y="77711"/>
                </a:lnTo>
                <a:lnTo>
                  <a:pt x="61834" y="75310"/>
                </a:lnTo>
                <a:lnTo>
                  <a:pt x="61834" y="1795"/>
                </a:lnTo>
                <a:lnTo>
                  <a:pt x="59513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9430105" y="2098343"/>
            <a:ext cx="62865" cy="29209"/>
          </a:xfrm>
          <a:custGeom>
            <a:avLst/>
            <a:gdLst/>
            <a:ahLst/>
            <a:cxnLst/>
            <a:rect l="l" t="t" r="r" b="b"/>
            <a:pathLst>
              <a:path w="62865" h="29210">
                <a:moveTo>
                  <a:pt x="27044" y="0"/>
                </a:moveTo>
                <a:lnTo>
                  <a:pt x="0" y="12568"/>
                </a:lnTo>
                <a:lnTo>
                  <a:pt x="35546" y="28707"/>
                </a:lnTo>
                <a:lnTo>
                  <a:pt x="62590" y="16744"/>
                </a:lnTo>
                <a:lnTo>
                  <a:pt x="27044" y="0"/>
                </a:lnTo>
                <a:close/>
              </a:path>
            </a:pathLst>
          </a:custGeom>
          <a:solidFill>
            <a:srgbClr val="7A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9429348" y="2097758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27044" y="0"/>
                </a:moveTo>
                <a:lnTo>
                  <a:pt x="0" y="11943"/>
                </a:lnTo>
                <a:lnTo>
                  <a:pt x="35546" y="28082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A7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9429348" y="2096567"/>
            <a:ext cx="62865" cy="29209"/>
          </a:xfrm>
          <a:custGeom>
            <a:avLst/>
            <a:gdLst/>
            <a:ahLst/>
            <a:cxnLst/>
            <a:rect l="l" t="t" r="r" b="b"/>
            <a:pathLst>
              <a:path w="62865" h="29210">
                <a:moveTo>
                  <a:pt x="27044" y="0"/>
                </a:moveTo>
                <a:lnTo>
                  <a:pt x="0" y="12548"/>
                </a:lnTo>
                <a:lnTo>
                  <a:pt x="35546" y="28687"/>
                </a:lnTo>
                <a:lnTo>
                  <a:pt x="62590" y="16724"/>
                </a:lnTo>
                <a:lnTo>
                  <a:pt x="2704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9429348" y="2095962"/>
            <a:ext cx="62865" cy="29209"/>
          </a:xfrm>
          <a:custGeom>
            <a:avLst/>
            <a:gdLst/>
            <a:ahLst/>
            <a:cxnLst/>
            <a:rect l="l" t="t" r="r" b="b"/>
            <a:pathLst>
              <a:path w="62865" h="29210">
                <a:moveTo>
                  <a:pt x="27044" y="0"/>
                </a:moveTo>
                <a:lnTo>
                  <a:pt x="0" y="11963"/>
                </a:lnTo>
                <a:lnTo>
                  <a:pt x="35546" y="28687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9454071" y="2254955"/>
            <a:ext cx="37867" cy="2392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9474152" y="2228668"/>
            <a:ext cx="17780" cy="42545"/>
          </a:xfrm>
          <a:custGeom>
            <a:avLst/>
            <a:gdLst/>
            <a:ahLst/>
            <a:cxnLst/>
            <a:rect l="l" t="t" r="r" b="b"/>
            <a:pathLst>
              <a:path w="17779" h="42544">
                <a:moveTo>
                  <a:pt x="10040" y="0"/>
                </a:moveTo>
                <a:lnTo>
                  <a:pt x="7745" y="0"/>
                </a:lnTo>
                <a:lnTo>
                  <a:pt x="6180" y="1190"/>
                </a:lnTo>
                <a:lnTo>
                  <a:pt x="5424" y="2985"/>
                </a:lnTo>
                <a:lnTo>
                  <a:pt x="782" y="31673"/>
                </a:lnTo>
                <a:lnTo>
                  <a:pt x="782" y="34659"/>
                </a:lnTo>
                <a:lnTo>
                  <a:pt x="0" y="38855"/>
                </a:lnTo>
                <a:lnTo>
                  <a:pt x="0" y="39440"/>
                </a:lnTo>
                <a:lnTo>
                  <a:pt x="782" y="40045"/>
                </a:lnTo>
                <a:lnTo>
                  <a:pt x="1564" y="40045"/>
                </a:lnTo>
                <a:lnTo>
                  <a:pt x="3859" y="42426"/>
                </a:lnTo>
                <a:lnTo>
                  <a:pt x="10040" y="42426"/>
                </a:lnTo>
                <a:lnTo>
                  <a:pt x="10822" y="41841"/>
                </a:lnTo>
                <a:lnTo>
                  <a:pt x="11605" y="40651"/>
                </a:lnTo>
                <a:lnTo>
                  <a:pt x="17003" y="4176"/>
                </a:lnTo>
                <a:lnTo>
                  <a:pt x="17786" y="2380"/>
                </a:lnTo>
                <a:lnTo>
                  <a:pt x="16221" y="585"/>
                </a:lnTo>
                <a:lnTo>
                  <a:pt x="13926" y="585"/>
                </a:lnTo>
                <a:lnTo>
                  <a:pt x="10040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9454071" y="2253765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7719" y="0"/>
                </a:moveTo>
                <a:lnTo>
                  <a:pt x="3077" y="3591"/>
                </a:lnTo>
                <a:lnTo>
                  <a:pt x="2321" y="3591"/>
                </a:lnTo>
                <a:lnTo>
                  <a:pt x="1538" y="4196"/>
                </a:lnTo>
                <a:lnTo>
                  <a:pt x="1538" y="4781"/>
                </a:lnTo>
                <a:lnTo>
                  <a:pt x="0" y="7767"/>
                </a:lnTo>
                <a:lnTo>
                  <a:pt x="1538" y="10167"/>
                </a:lnTo>
                <a:lnTo>
                  <a:pt x="4642" y="11358"/>
                </a:lnTo>
                <a:lnTo>
                  <a:pt x="24723" y="22716"/>
                </a:lnTo>
                <a:lnTo>
                  <a:pt x="27826" y="24511"/>
                </a:lnTo>
                <a:lnTo>
                  <a:pt x="31686" y="23906"/>
                </a:lnTo>
                <a:lnTo>
                  <a:pt x="34763" y="20920"/>
                </a:lnTo>
                <a:lnTo>
                  <a:pt x="37084" y="19125"/>
                </a:lnTo>
                <a:lnTo>
                  <a:pt x="37867" y="17934"/>
                </a:lnTo>
                <a:lnTo>
                  <a:pt x="37469" y="17329"/>
                </a:lnTo>
                <a:lnTo>
                  <a:pt x="23940" y="17329"/>
                </a:lnTo>
                <a:lnTo>
                  <a:pt x="21645" y="14949"/>
                </a:lnTo>
                <a:lnTo>
                  <a:pt x="20863" y="14949"/>
                </a:lnTo>
                <a:lnTo>
                  <a:pt x="20081" y="14343"/>
                </a:lnTo>
                <a:lnTo>
                  <a:pt x="20081" y="13758"/>
                </a:lnTo>
                <a:lnTo>
                  <a:pt x="19324" y="12548"/>
                </a:lnTo>
                <a:lnTo>
                  <a:pt x="18542" y="11963"/>
                </a:lnTo>
                <a:lnTo>
                  <a:pt x="19324" y="10752"/>
                </a:lnTo>
                <a:lnTo>
                  <a:pt x="20863" y="9562"/>
                </a:lnTo>
                <a:lnTo>
                  <a:pt x="20863" y="6576"/>
                </a:lnTo>
                <a:lnTo>
                  <a:pt x="10822" y="1795"/>
                </a:lnTo>
                <a:lnTo>
                  <a:pt x="7719" y="0"/>
                </a:lnTo>
                <a:close/>
              </a:path>
              <a:path w="38100" h="24764">
                <a:moveTo>
                  <a:pt x="34763" y="13153"/>
                </a:moveTo>
                <a:lnTo>
                  <a:pt x="34007" y="13758"/>
                </a:lnTo>
                <a:lnTo>
                  <a:pt x="32442" y="14949"/>
                </a:lnTo>
                <a:lnTo>
                  <a:pt x="31686" y="15554"/>
                </a:lnTo>
                <a:lnTo>
                  <a:pt x="30903" y="16744"/>
                </a:lnTo>
                <a:lnTo>
                  <a:pt x="30121" y="17329"/>
                </a:lnTo>
                <a:lnTo>
                  <a:pt x="37469" y="17329"/>
                </a:lnTo>
                <a:lnTo>
                  <a:pt x="36302" y="15554"/>
                </a:lnTo>
                <a:lnTo>
                  <a:pt x="35546" y="13758"/>
                </a:lnTo>
                <a:lnTo>
                  <a:pt x="34763" y="13758"/>
                </a:lnTo>
                <a:lnTo>
                  <a:pt x="34763" y="13153"/>
                </a:lnTo>
                <a:close/>
              </a:path>
            </a:pathLst>
          </a:custGeom>
          <a:solidFill>
            <a:srgbClr val="955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9466433" y="2188622"/>
            <a:ext cx="38735" cy="84455"/>
          </a:xfrm>
          <a:custGeom>
            <a:avLst/>
            <a:gdLst/>
            <a:ahLst/>
            <a:cxnLst/>
            <a:rect l="l" t="t" r="r" b="b"/>
            <a:pathLst>
              <a:path w="38734" h="84455">
                <a:moveTo>
                  <a:pt x="33225" y="0"/>
                </a:moveTo>
                <a:lnTo>
                  <a:pt x="21645" y="0"/>
                </a:lnTo>
                <a:lnTo>
                  <a:pt x="16221" y="4176"/>
                </a:lnTo>
                <a:lnTo>
                  <a:pt x="16094" y="8957"/>
                </a:lnTo>
                <a:lnTo>
                  <a:pt x="2321" y="74705"/>
                </a:lnTo>
                <a:lnTo>
                  <a:pt x="2321" y="80696"/>
                </a:lnTo>
                <a:lnTo>
                  <a:pt x="0" y="81887"/>
                </a:lnTo>
                <a:lnTo>
                  <a:pt x="13900" y="83077"/>
                </a:lnTo>
                <a:lnTo>
                  <a:pt x="21645" y="83077"/>
                </a:lnTo>
                <a:lnTo>
                  <a:pt x="22402" y="84267"/>
                </a:lnTo>
                <a:lnTo>
                  <a:pt x="23184" y="78901"/>
                </a:lnTo>
                <a:lnTo>
                  <a:pt x="38623" y="8957"/>
                </a:lnTo>
                <a:lnTo>
                  <a:pt x="38623" y="4176"/>
                </a:lnTo>
                <a:lnTo>
                  <a:pt x="33225" y="0"/>
                </a:lnTo>
                <a:close/>
              </a:path>
            </a:pathLst>
          </a:custGeom>
          <a:solidFill>
            <a:srgbClr val="394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9468754" y="2189208"/>
            <a:ext cx="33655" cy="82550"/>
          </a:xfrm>
          <a:custGeom>
            <a:avLst/>
            <a:gdLst/>
            <a:ahLst/>
            <a:cxnLst/>
            <a:rect l="l" t="t" r="r" b="b"/>
            <a:pathLst>
              <a:path w="33654" h="82550">
                <a:moveTo>
                  <a:pt x="6963" y="41256"/>
                </a:moveTo>
                <a:lnTo>
                  <a:pt x="756" y="68753"/>
                </a:lnTo>
                <a:lnTo>
                  <a:pt x="0" y="74120"/>
                </a:lnTo>
                <a:lnTo>
                  <a:pt x="0" y="80696"/>
                </a:lnTo>
                <a:lnTo>
                  <a:pt x="756" y="81302"/>
                </a:lnTo>
                <a:lnTo>
                  <a:pt x="11579" y="82492"/>
                </a:lnTo>
                <a:lnTo>
                  <a:pt x="20081" y="82492"/>
                </a:lnTo>
                <a:lnTo>
                  <a:pt x="20081" y="81887"/>
                </a:lnTo>
                <a:lnTo>
                  <a:pt x="27044" y="50213"/>
                </a:lnTo>
                <a:lnTo>
                  <a:pt x="6963" y="41256"/>
                </a:lnTo>
                <a:close/>
              </a:path>
              <a:path w="33654" h="82550">
                <a:moveTo>
                  <a:pt x="23184" y="0"/>
                </a:moveTo>
                <a:lnTo>
                  <a:pt x="17760" y="605"/>
                </a:lnTo>
                <a:lnTo>
                  <a:pt x="13900" y="4196"/>
                </a:lnTo>
                <a:lnTo>
                  <a:pt x="13900" y="7767"/>
                </a:lnTo>
                <a:lnTo>
                  <a:pt x="8501" y="34679"/>
                </a:lnTo>
                <a:lnTo>
                  <a:pt x="32442" y="23906"/>
                </a:lnTo>
                <a:lnTo>
                  <a:pt x="33225" y="19730"/>
                </a:lnTo>
                <a:lnTo>
                  <a:pt x="20863" y="15554"/>
                </a:lnTo>
                <a:lnTo>
                  <a:pt x="17003" y="14343"/>
                </a:lnTo>
                <a:lnTo>
                  <a:pt x="14682" y="11358"/>
                </a:lnTo>
                <a:lnTo>
                  <a:pt x="14682" y="5971"/>
                </a:lnTo>
                <a:lnTo>
                  <a:pt x="15438" y="4781"/>
                </a:lnTo>
                <a:lnTo>
                  <a:pt x="17003" y="1795"/>
                </a:lnTo>
                <a:lnTo>
                  <a:pt x="19324" y="605"/>
                </a:lnTo>
                <a:lnTo>
                  <a:pt x="23184" y="0"/>
                </a:lnTo>
                <a:close/>
              </a:path>
            </a:pathLst>
          </a:custGeom>
          <a:solidFill>
            <a:srgbClr val="334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9397662" y="2267524"/>
            <a:ext cx="37084" cy="2570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9416987" y="2244202"/>
            <a:ext cx="24765" cy="41275"/>
          </a:xfrm>
          <a:custGeom>
            <a:avLst/>
            <a:gdLst/>
            <a:ahLst/>
            <a:cxnLst/>
            <a:rect l="l" t="t" r="r" b="b"/>
            <a:pathLst>
              <a:path w="24765" h="41275">
                <a:moveTo>
                  <a:pt x="17760" y="0"/>
                </a:moveTo>
                <a:lnTo>
                  <a:pt x="15438" y="0"/>
                </a:lnTo>
                <a:lnTo>
                  <a:pt x="13117" y="1190"/>
                </a:lnTo>
                <a:lnTo>
                  <a:pt x="13117" y="2985"/>
                </a:lnTo>
                <a:lnTo>
                  <a:pt x="2321" y="29898"/>
                </a:lnTo>
                <a:lnTo>
                  <a:pt x="1538" y="32883"/>
                </a:lnTo>
                <a:lnTo>
                  <a:pt x="0" y="37060"/>
                </a:lnTo>
                <a:lnTo>
                  <a:pt x="756" y="37665"/>
                </a:lnTo>
                <a:lnTo>
                  <a:pt x="1538" y="38250"/>
                </a:lnTo>
                <a:lnTo>
                  <a:pt x="3859" y="40651"/>
                </a:lnTo>
                <a:lnTo>
                  <a:pt x="6937" y="41256"/>
                </a:lnTo>
                <a:lnTo>
                  <a:pt x="10040" y="41256"/>
                </a:lnTo>
                <a:lnTo>
                  <a:pt x="10796" y="40651"/>
                </a:lnTo>
                <a:lnTo>
                  <a:pt x="11579" y="39460"/>
                </a:lnTo>
                <a:lnTo>
                  <a:pt x="24723" y="4781"/>
                </a:lnTo>
                <a:lnTo>
                  <a:pt x="24723" y="2985"/>
                </a:lnTo>
                <a:lnTo>
                  <a:pt x="23940" y="1190"/>
                </a:lnTo>
                <a:lnTo>
                  <a:pt x="21619" y="605"/>
                </a:lnTo>
                <a:lnTo>
                  <a:pt x="17760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9398444" y="2266919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8475" y="0"/>
                </a:moveTo>
                <a:lnTo>
                  <a:pt x="6180" y="1795"/>
                </a:lnTo>
                <a:lnTo>
                  <a:pt x="3859" y="2400"/>
                </a:lnTo>
                <a:lnTo>
                  <a:pt x="2294" y="3591"/>
                </a:lnTo>
                <a:lnTo>
                  <a:pt x="1538" y="3591"/>
                </a:lnTo>
                <a:lnTo>
                  <a:pt x="756" y="4781"/>
                </a:lnTo>
                <a:lnTo>
                  <a:pt x="0" y="7182"/>
                </a:lnTo>
                <a:lnTo>
                  <a:pt x="756" y="9562"/>
                </a:lnTo>
                <a:lnTo>
                  <a:pt x="3859" y="11358"/>
                </a:lnTo>
                <a:lnTo>
                  <a:pt x="22402" y="23906"/>
                </a:lnTo>
                <a:lnTo>
                  <a:pt x="25479" y="25701"/>
                </a:lnTo>
                <a:lnTo>
                  <a:pt x="29339" y="25096"/>
                </a:lnTo>
                <a:lnTo>
                  <a:pt x="32442" y="22716"/>
                </a:lnTo>
                <a:lnTo>
                  <a:pt x="35546" y="20920"/>
                </a:lnTo>
                <a:lnTo>
                  <a:pt x="36302" y="19125"/>
                </a:lnTo>
                <a:lnTo>
                  <a:pt x="36116" y="18540"/>
                </a:lnTo>
                <a:lnTo>
                  <a:pt x="25479" y="18540"/>
                </a:lnTo>
                <a:lnTo>
                  <a:pt x="22402" y="17934"/>
                </a:lnTo>
                <a:lnTo>
                  <a:pt x="20081" y="15534"/>
                </a:lnTo>
                <a:lnTo>
                  <a:pt x="19298" y="14949"/>
                </a:lnTo>
                <a:lnTo>
                  <a:pt x="18542" y="14343"/>
                </a:lnTo>
                <a:lnTo>
                  <a:pt x="17760" y="13153"/>
                </a:lnTo>
                <a:lnTo>
                  <a:pt x="17760" y="11963"/>
                </a:lnTo>
                <a:lnTo>
                  <a:pt x="20081" y="10167"/>
                </a:lnTo>
                <a:lnTo>
                  <a:pt x="20863" y="7182"/>
                </a:lnTo>
                <a:lnTo>
                  <a:pt x="8475" y="0"/>
                </a:lnTo>
                <a:close/>
              </a:path>
              <a:path w="36829" h="26035">
                <a:moveTo>
                  <a:pt x="33981" y="14343"/>
                </a:moveTo>
                <a:lnTo>
                  <a:pt x="33225" y="14949"/>
                </a:lnTo>
                <a:lnTo>
                  <a:pt x="31660" y="16139"/>
                </a:lnTo>
                <a:lnTo>
                  <a:pt x="30903" y="16139"/>
                </a:lnTo>
                <a:lnTo>
                  <a:pt x="30903" y="16744"/>
                </a:lnTo>
                <a:lnTo>
                  <a:pt x="30121" y="16744"/>
                </a:lnTo>
                <a:lnTo>
                  <a:pt x="29339" y="17934"/>
                </a:lnTo>
                <a:lnTo>
                  <a:pt x="28582" y="18540"/>
                </a:lnTo>
                <a:lnTo>
                  <a:pt x="36116" y="18540"/>
                </a:lnTo>
                <a:lnTo>
                  <a:pt x="35546" y="16744"/>
                </a:lnTo>
                <a:lnTo>
                  <a:pt x="34763" y="15534"/>
                </a:lnTo>
                <a:lnTo>
                  <a:pt x="33981" y="14949"/>
                </a:lnTo>
                <a:lnTo>
                  <a:pt x="33981" y="14343"/>
                </a:lnTo>
                <a:close/>
              </a:path>
            </a:pathLst>
          </a:custGeom>
          <a:solidFill>
            <a:srgbClr val="955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9443249" y="2124065"/>
            <a:ext cx="29209" cy="16510"/>
          </a:xfrm>
          <a:custGeom>
            <a:avLst/>
            <a:gdLst/>
            <a:ahLst/>
            <a:cxnLst/>
            <a:rect l="l" t="t" r="r" b="b"/>
            <a:pathLst>
              <a:path w="29209" h="16510">
                <a:moveTo>
                  <a:pt x="6963" y="0"/>
                </a:moveTo>
                <a:lnTo>
                  <a:pt x="4642" y="0"/>
                </a:lnTo>
                <a:lnTo>
                  <a:pt x="3103" y="585"/>
                </a:lnTo>
                <a:lnTo>
                  <a:pt x="0" y="2985"/>
                </a:lnTo>
                <a:lnTo>
                  <a:pt x="782" y="4176"/>
                </a:lnTo>
                <a:lnTo>
                  <a:pt x="1538" y="4781"/>
                </a:lnTo>
                <a:lnTo>
                  <a:pt x="6180" y="7767"/>
                </a:lnTo>
                <a:lnTo>
                  <a:pt x="8501" y="9562"/>
                </a:lnTo>
                <a:lnTo>
                  <a:pt x="13143" y="10147"/>
                </a:lnTo>
                <a:lnTo>
                  <a:pt x="24723" y="16139"/>
                </a:lnTo>
                <a:lnTo>
                  <a:pt x="28582" y="11337"/>
                </a:lnTo>
                <a:lnTo>
                  <a:pt x="17003" y="5366"/>
                </a:lnTo>
                <a:lnTo>
                  <a:pt x="13900" y="2985"/>
                </a:lnTo>
                <a:lnTo>
                  <a:pt x="10822" y="1190"/>
                </a:lnTo>
                <a:lnTo>
                  <a:pt x="6963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457149" y="2130622"/>
            <a:ext cx="29845" cy="15240"/>
          </a:xfrm>
          <a:custGeom>
            <a:avLst/>
            <a:gdLst/>
            <a:ahLst/>
            <a:cxnLst/>
            <a:rect l="l" t="t" r="r" b="b"/>
            <a:pathLst>
              <a:path w="29845" h="15239">
                <a:moveTo>
                  <a:pt x="5424" y="0"/>
                </a:moveTo>
                <a:lnTo>
                  <a:pt x="5424" y="605"/>
                </a:lnTo>
                <a:lnTo>
                  <a:pt x="3103" y="2400"/>
                </a:lnTo>
                <a:lnTo>
                  <a:pt x="782" y="3591"/>
                </a:lnTo>
                <a:lnTo>
                  <a:pt x="0" y="4781"/>
                </a:lnTo>
                <a:lnTo>
                  <a:pt x="2321" y="5991"/>
                </a:lnTo>
                <a:lnTo>
                  <a:pt x="3103" y="6576"/>
                </a:lnTo>
                <a:lnTo>
                  <a:pt x="20107" y="14949"/>
                </a:lnTo>
                <a:lnTo>
                  <a:pt x="29365" y="9582"/>
                </a:lnTo>
                <a:lnTo>
                  <a:pt x="10822" y="2400"/>
                </a:lnTo>
                <a:lnTo>
                  <a:pt x="8501" y="1210"/>
                </a:lnTo>
                <a:lnTo>
                  <a:pt x="5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9495016" y="2127051"/>
            <a:ext cx="55244" cy="32384"/>
          </a:xfrm>
          <a:custGeom>
            <a:avLst/>
            <a:gdLst/>
            <a:ahLst/>
            <a:cxnLst/>
            <a:rect l="l" t="t" r="r" b="b"/>
            <a:pathLst>
              <a:path w="55245" h="32385">
                <a:moveTo>
                  <a:pt x="46369" y="0"/>
                </a:moveTo>
                <a:lnTo>
                  <a:pt x="42509" y="1795"/>
                </a:lnTo>
                <a:lnTo>
                  <a:pt x="4642" y="20920"/>
                </a:lnTo>
                <a:lnTo>
                  <a:pt x="782" y="22716"/>
                </a:lnTo>
                <a:lnTo>
                  <a:pt x="0" y="26287"/>
                </a:lnTo>
                <a:lnTo>
                  <a:pt x="2321" y="28687"/>
                </a:lnTo>
                <a:lnTo>
                  <a:pt x="4642" y="31673"/>
                </a:lnTo>
                <a:lnTo>
                  <a:pt x="9284" y="32278"/>
                </a:lnTo>
                <a:lnTo>
                  <a:pt x="12361" y="30483"/>
                </a:lnTo>
                <a:lnTo>
                  <a:pt x="51011" y="11358"/>
                </a:lnTo>
                <a:lnTo>
                  <a:pt x="54088" y="9562"/>
                </a:lnTo>
                <a:lnTo>
                  <a:pt x="54870" y="5971"/>
                </a:lnTo>
                <a:lnTo>
                  <a:pt x="52549" y="3570"/>
                </a:lnTo>
                <a:lnTo>
                  <a:pt x="51011" y="585"/>
                </a:lnTo>
                <a:lnTo>
                  <a:pt x="46369" y="0"/>
                </a:lnTo>
                <a:close/>
              </a:path>
            </a:pathLst>
          </a:custGeom>
          <a:solidFill>
            <a:srgbClr val="2B3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9457931" y="2131227"/>
            <a:ext cx="53340" cy="28575"/>
          </a:xfrm>
          <a:custGeom>
            <a:avLst/>
            <a:gdLst/>
            <a:ahLst/>
            <a:cxnLst/>
            <a:rect l="l" t="t" r="r" b="b"/>
            <a:pathLst>
              <a:path w="53340" h="28575">
                <a:moveTo>
                  <a:pt x="6963" y="0"/>
                </a:moveTo>
                <a:lnTo>
                  <a:pt x="6963" y="605"/>
                </a:lnTo>
                <a:lnTo>
                  <a:pt x="3859" y="2985"/>
                </a:lnTo>
                <a:lnTo>
                  <a:pt x="782" y="4781"/>
                </a:lnTo>
                <a:lnTo>
                  <a:pt x="0" y="5971"/>
                </a:lnTo>
                <a:lnTo>
                  <a:pt x="2321" y="7767"/>
                </a:lnTo>
                <a:lnTo>
                  <a:pt x="3103" y="7767"/>
                </a:lnTo>
                <a:lnTo>
                  <a:pt x="40944" y="26307"/>
                </a:lnTo>
                <a:lnTo>
                  <a:pt x="44830" y="28102"/>
                </a:lnTo>
                <a:lnTo>
                  <a:pt x="49446" y="26892"/>
                </a:lnTo>
                <a:lnTo>
                  <a:pt x="51011" y="24511"/>
                </a:lnTo>
                <a:lnTo>
                  <a:pt x="53306" y="21525"/>
                </a:lnTo>
                <a:lnTo>
                  <a:pt x="51767" y="17934"/>
                </a:lnTo>
                <a:lnTo>
                  <a:pt x="13900" y="2985"/>
                </a:lnTo>
                <a:lnTo>
                  <a:pt x="10822" y="1190"/>
                </a:lnTo>
                <a:lnTo>
                  <a:pt x="6963" y="0"/>
                </a:lnTo>
                <a:close/>
              </a:path>
            </a:pathLst>
          </a:custGeom>
          <a:solidFill>
            <a:srgbClr val="2B3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9410024" y="2196975"/>
            <a:ext cx="60325" cy="92075"/>
          </a:xfrm>
          <a:custGeom>
            <a:avLst/>
            <a:gdLst/>
            <a:ahLst/>
            <a:cxnLst/>
            <a:rect l="l" t="t" r="r" b="b"/>
            <a:pathLst>
              <a:path w="60325" h="92075">
                <a:moveTo>
                  <a:pt x="44830" y="0"/>
                </a:moveTo>
                <a:lnTo>
                  <a:pt x="38623" y="2400"/>
                </a:lnTo>
                <a:lnTo>
                  <a:pt x="37084" y="7182"/>
                </a:lnTo>
                <a:lnTo>
                  <a:pt x="4642" y="77711"/>
                </a:lnTo>
                <a:lnTo>
                  <a:pt x="2321" y="83682"/>
                </a:lnTo>
                <a:lnTo>
                  <a:pt x="0" y="84893"/>
                </a:lnTo>
                <a:lnTo>
                  <a:pt x="13143" y="88484"/>
                </a:lnTo>
                <a:lnTo>
                  <a:pt x="20863" y="90259"/>
                </a:lnTo>
                <a:lnTo>
                  <a:pt x="20863" y="91469"/>
                </a:lnTo>
                <a:lnTo>
                  <a:pt x="23966" y="86083"/>
                </a:lnTo>
                <a:lnTo>
                  <a:pt x="58730" y="11358"/>
                </a:lnTo>
                <a:lnTo>
                  <a:pt x="60269" y="6576"/>
                </a:lnTo>
                <a:lnTo>
                  <a:pt x="56409" y="2400"/>
                </a:lnTo>
                <a:lnTo>
                  <a:pt x="51011" y="1210"/>
                </a:lnTo>
                <a:lnTo>
                  <a:pt x="44830" y="0"/>
                </a:lnTo>
                <a:close/>
              </a:path>
            </a:pathLst>
          </a:custGeom>
          <a:solidFill>
            <a:srgbClr val="394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9576148" y="2285438"/>
            <a:ext cx="12361" cy="4783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9491156" y="2285438"/>
            <a:ext cx="13143" cy="4783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9493477" y="2284853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0" y="0"/>
                </a:moveTo>
                <a:lnTo>
                  <a:pt x="0" y="1795"/>
                </a:lnTo>
                <a:lnTo>
                  <a:pt x="36328" y="19730"/>
                </a:lnTo>
                <a:lnTo>
                  <a:pt x="36328" y="17934"/>
                </a:lnTo>
                <a:lnTo>
                  <a:pt x="0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9548348" y="2284853"/>
            <a:ext cx="37465" cy="20320"/>
          </a:xfrm>
          <a:custGeom>
            <a:avLst/>
            <a:gdLst/>
            <a:ahLst/>
            <a:cxnLst/>
            <a:rect l="l" t="t" r="r" b="b"/>
            <a:pathLst>
              <a:path w="37465" h="20319">
                <a:moveTo>
                  <a:pt x="37084" y="0"/>
                </a:moveTo>
                <a:lnTo>
                  <a:pt x="0" y="17934"/>
                </a:lnTo>
                <a:lnTo>
                  <a:pt x="0" y="19730"/>
                </a:lnTo>
                <a:lnTo>
                  <a:pt x="37084" y="1795"/>
                </a:lnTo>
                <a:lnTo>
                  <a:pt x="37084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9494260" y="2283058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40" h="40639">
                <a:moveTo>
                  <a:pt x="87313" y="0"/>
                </a:moveTo>
                <a:lnTo>
                  <a:pt x="45586" y="15534"/>
                </a:lnTo>
                <a:lnTo>
                  <a:pt x="35546" y="19730"/>
                </a:lnTo>
                <a:lnTo>
                  <a:pt x="0" y="38250"/>
                </a:lnTo>
                <a:lnTo>
                  <a:pt x="4616" y="40045"/>
                </a:lnTo>
                <a:lnTo>
                  <a:pt x="44804" y="23906"/>
                </a:lnTo>
                <a:lnTo>
                  <a:pt x="54088" y="19730"/>
                </a:lnTo>
                <a:lnTo>
                  <a:pt x="91173" y="1795"/>
                </a:lnTo>
                <a:lnTo>
                  <a:pt x="87313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9493477" y="2283058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3859" y="0"/>
                </a:moveTo>
                <a:lnTo>
                  <a:pt x="0" y="1795"/>
                </a:lnTo>
                <a:lnTo>
                  <a:pt x="36328" y="19730"/>
                </a:lnTo>
                <a:lnTo>
                  <a:pt x="45586" y="23906"/>
                </a:lnTo>
                <a:lnTo>
                  <a:pt x="86557" y="40045"/>
                </a:lnTo>
                <a:lnTo>
                  <a:pt x="90416" y="38250"/>
                </a:lnTo>
                <a:lnTo>
                  <a:pt x="54870" y="19730"/>
                </a:lnTo>
                <a:lnTo>
                  <a:pt x="45586" y="15534"/>
                </a:lnTo>
                <a:lnTo>
                  <a:pt x="3859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9494260" y="2321308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0" y="1795"/>
                </a:lnTo>
                <a:lnTo>
                  <a:pt x="4616" y="3591"/>
                </a:lnTo>
                <a:lnTo>
                  <a:pt x="4616" y="1795"/>
                </a:lnTo>
                <a:lnTo>
                  <a:pt x="0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9580034" y="2321308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859" y="0"/>
                </a:moveTo>
                <a:lnTo>
                  <a:pt x="0" y="1795"/>
                </a:lnTo>
                <a:lnTo>
                  <a:pt x="0" y="3591"/>
                </a:lnTo>
                <a:lnTo>
                  <a:pt x="3859" y="1795"/>
                </a:lnTo>
                <a:lnTo>
                  <a:pt x="3859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9498876" y="2243012"/>
            <a:ext cx="81158" cy="8188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9471831" y="2201171"/>
            <a:ext cx="128905" cy="58419"/>
          </a:xfrm>
          <a:custGeom>
            <a:avLst/>
            <a:gdLst/>
            <a:ahLst/>
            <a:cxnLst/>
            <a:rect l="l" t="t" r="r" b="b"/>
            <a:pathLst>
              <a:path w="128904" h="58419">
                <a:moveTo>
                  <a:pt x="60269" y="0"/>
                </a:moveTo>
                <a:lnTo>
                  <a:pt x="0" y="27497"/>
                </a:lnTo>
                <a:lnTo>
                  <a:pt x="65693" y="56790"/>
                </a:lnTo>
                <a:lnTo>
                  <a:pt x="66476" y="57375"/>
                </a:lnTo>
                <a:lnTo>
                  <a:pt x="68014" y="57980"/>
                </a:lnTo>
                <a:lnTo>
                  <a:pt x="128284" y="30483"/>
                </a:lnTo>
                <a:lnTo>
                  <a:pt x="60269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9464894" y="2228063"/>
            <a:ext cx="75565" cy="38100"/>
          </a:xfrm>
          <a:custGeom>
            <a:avLst/>
            <a:gdLst/>
            <a:ahLst/>
            <a:cxnLst/>
            <a:rect l="l" t="t" r="r" b="b"/>
            <a:pathLst>
              <a:path w="75565" h="38100">
                <a:moveTo>
                  <a:pt x="5398" y="0"/>
                </a:moveTo>
                <a:lnTo>
                  <a:pt x="3859" y="0"/>
                </a:lnTo>
                <a:lnTo>
                  <a:pt x="2321" y="605"/>
                </a:lnTo>
                <a:lnTo>
                  <a:pt x="756" y="1190"/>
                </a:lnTo>
                <a:lnTo>
                  <a:pt x="0" y="2400"/>
                </a:lnTo>
                <a:lnTo>
                  <a:pt x="0" y="4781"/>
                </a:lnTo>
                <a:lnTo>
                  <a:pt x="756" y="5971"/>
                </a:lnTo>
                <a:lnTo>
                  <a:pt x="2321" y="6576"/>
                </a:lnTo>
                <a:lnTo>
                  <a:pt x="69527" y="36454"/>
                </a:lnTo>
                <a:lnTo>
                  <a:pt x="71848" y="37665"/>
                </a:lnTo>
                <a:lnTo>
                  <a:pt x="74951" y="36454"/>
                </a:lnTo>
                <a:lnTo>
                  <a:pt x="74951" y="31088"/>
                </a:lnTo>
                <a:lnTo>
                  <a:pt x="6937" y="605"/>
                </a:lnTo>
                <a:lnTo>
                  <a:pt x="5398" y="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9524381" y="2118668"/>
            <a:ext cx="13335" cy="19050"/>
          </a:xfrm>
          <a:custGeom>
            <a:avLst/>
            <a:gdLst/>
            <a:ahLst/>
            <a:cxnLst/>
            <a:rect l="l" t="t" r="r" b="b"/>
            <a:pathLst>
              <a:path w="13334" h="19050">
                <a:moveTo>
                  <a:pt x="0" y="18530"/>
                </a:moveTo>
                <a:lnTo>
                  <a:pt x="13136" y="18530"/>
                </a:lnTo>
                <a:lnTo>
                  <a:pt x="13136" y="0"/>
                </a:lnTo>
                <a:lnTo>
                  <a:pt x="0" y="0"/>
                </a:lnTo>
                <a:lnTo>
                  <a:pt x="0" y="1853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9467215" y="2200566"/>
            <a:ext cx="65405" cy="28575"/>
          </a:xfrm>
          <a:custGeom>
            <a:avLst/>
            <a:gdLst/>
            <a:ahLst/>
            <a:cxnLst/>
            <a:rect l="l" t="t" r="r" b="b"/>
            <a:pathLst>
              <a:path w="65404" h="28575">
                <a:moveTo>
                  <a:pt x="64129" y="0"/>
                </a:moveTo>
                <a:lnTo>
                  <a:pt x="61025" y="0"/>
                </a:lnTo>
                <a:lnTo>
                  <a:pt x="0" y="28102"/>
                </a:lnTo>
                <a:lnTo>
                  <a:pt x="1538" y="27497"/>
                </a:lnTo>
                <a:lnTo>
                  <a:pt x="5942" y="27497"/>
                </a:lnTo>
                <a:lnTo>
                  <a:pt x="64885" y="605"/>
                </a:lnTo>
                <a:lnTo>
                  <a:pt x="64129" y="0"/>
                </a:lnTo>
                <a:close/>
              </a:path>
              <a:path w="65404" h="28575">
                <a:moveTo>
                  <a:pt x="5942" y="27497"/>
                </a:moveTo>
                <a:lnTo>
                  <a:pt x="3077" y="27497"/>
                </a:lnTo>
                <a:lnTo>
                  <a:pt x="4616" y="28102"/>
                </a:lnTo>
                <a:lnTo>
                  <a:pt x="5942" y="27497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9481898" y="2187412"/>
            <a:ext cx="69215" cy="34925"/>
          </a:xfrm>
          <a:custGeom>
            <a:avLst/>
            <a:gdLst/>
            <a:ahLst/>
            <a:cxnLst/>
            <a:rect l="l" t="t" r="r" b="b"/>
            <a:pathLst>
              <a:path w="69215" h="34925">
                <a:moveTo>
                  <a:pt x="10796" y="0"/>
                </a:moveTo>
                <a:lnTo>
                  <a:pt x="4616" y="2400"/>
                </a:lnTo>
                <a:lnTo>
                  <a:pt x="2294" y="6576"/>
                </a:lnTo>
                <a:lnTo>
                  <a:pt x="0" y="10773"/>
                </a:lnTo>
                <a:lnTo>
                  <a:pt x="2294" y="15554"/>
                </a:lnTo>
                <a:lnTo>
                  <a:pt x="7719" y="17349"/>
                </a:lnTo>
                <a:lnTo>
                  <a:pt x="51767" y="32883"/>
                </a:lnTo>
                <a:lnTo>
                  <a:pt x="57948" y="34679"/>
                </a:lnTo>
                <a:lnTo>
                  <a:pt x="64129" y="32883"/>
                </a:lnTo>
                <a:lnTo>
                  <a:pt x="66450" y="28102"/>
                </a:lnTo>
                <a:lnTo>
                  <a:pt x="68771" y="23906"/>
                </a:lnTo>
                <a:lnTo>
                  <a:pt x="66450" y="19125"/>
                </a:lnTo>
                <a:lnTo>
                  <a:pt x="16221" y="2400"/>
                </a:lnTo>
                <a:lnTo>
                  <a:pt x="10796" y="0"/>
                </a:lnTo>
                <a:close/>
              </a:path>
            </a:pathLst>
          </a:custGeom>
          <a:solidFill>
            <a:srgbClr val="394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9483437" y="2188622"/>
            <a:ext cx="66040" cy="32384"/>
          </a:xfrm>
          <a:custGeom>
            <a:avLst/>
            <a:gdLst/>
            <a:ahLst/>
            <a:cxnLst/>
            <a:rect l="l" t="t" r="r" b="b"/>
            <a:pathLst>
              <a:path w="66040" h="32385">
                <a:moveTo>
                  <a:pt x="12361" y="0"/>
                </a:moveTo>
                <a:lnTo>
                  <a:pt x="6180" y="0"/>
                </a:lnTo>
                <a:lnTo>
                  <a:pt x="2321" y="1775"/>
                </a:lnTo>
                <a:lnTo>
                  <a:pt x="756" y="5366"/>
                </a:lnTo>
                <a:lnTo>
                  <a:pt x="0" y="6556"/>
                </a:lnTo>
                <a:lnTo>
                  <a:pt x="0" y="11943"/>
                </a:lnTo>
                <a:lnTo>
                  <a:pt x="2321" y="14928"/>
                </a:lnTo>
                <a:lnTo>
                  <a:pt x="6180" y="16139"/>
                </a:lnTo>
                <a:lnTo>
                  <a:pt x="50228" y="31673"/>
                </a:lnTo>
                <a:lnTo>
                  <a:pt x="51767" y="31673"/>
                </a:lnTo>
                <a:lnTo>
                  <a:pt x="53306" y="32278"/>
                </a:lnTo>
                <a:lnTo>
                  <a:pt x="58730" y="32278"/>
                </a:lnTo>
                <a:lnTo>
                  <a:pt x="63346" y="30483"/>
                </a:lnTo>
                <a:lnTo>
                  <a:pt x="64911" y="26892"/>
                </a:lnTo>
                <a:lnTo>
                  <a:pt x="65667" y="26287"/>
                </a:lnTo>
                <a:lnTo>
                  <a:pt x="65667" y="20315"/>
                </a:lnTo>
                <a:lnTo>
                  <a:pt x="63346" y="17329"/>
                </a:lnTo>
                <a:lnTo>
                  <a:pt x="59486" y="16139"/>
                </a:lnTo>
                <a:lnTo>
                  <a:pt x="14682" y="1190"/>
                </a:lnTo>
                <a:lnTo>
                  <a:pt x="13900" y="585"/>
                </a:lnTo>
                <a:lnTo>
                  <a:pt x="12361" y="0"/>
                </a:lnTo>
                <a:close/>
              </a:path>
            </a:pathLst>
          </a:custGeom>
          <a:solidFill>
            <a:srgbClr val="334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9446352" y="2195784"/>
            <a:ext cx="81280" cy="38100"/>
          </a:xfrm>
          <a:custGeom>
            <a:avLst/>
            <a:gdLst/>
            <a:ahLst/>
            <a:cxnLst/>
            <a:rect l="l" t="t" r="r" b="b"/>
            <a:pathLst>
              <a:path w="81279" h="38100">
                <a:moveTo>
                  <a:pt x="11579" y="0"/>
                </a:moveTo>
                <a:lnTo>
                  <a:pt x="5398" y="2400"/>
                </a:lnTo>
                <a:lnTo>
                  <a:pt x="3077" y="6576"/>
                </a:lnTo>
                <a:lnTo>
                  <a:pt x="0" y="10752"/>
                </a:lnTo>
                <a:lnTo>
                  <a:pt x="3077" y="15534"/>
                </a:lnTo>
                <a:lnTo>
                  <a:pt x="64129" y="35264"/>
                </a:lnTo>
                <a:lnTo>
                  <a:pt x="69527" y="37665"/>
                </a:lnTo>
                <a:lnTo>
                  <a:pt x="75708" y="35264"/>
                </a:lnTo>
                <a:lnTo>
                  <a:pt x="78029" y="31088"/>
                </a:lnTo>
                <a:lnTo>
                  <a:pt x="81132" y="26892"/>
                </a:lnTo>
                <a:lnTo>
                  <a:pt x="78029" y="22110"/>
                </a:lnTo>
                <a:lnTo>
                  <a:pt x="72630" y="20315"/>
                </a:lnTo>
                <a:lnTo>
                  <a:pt x="16977" y="2400"/>
                </a:lnTo>
                <a:lnTo>
                  <a:pt x="11579" y="0"/>
                </a:lnTo>
                <a:close/>
              </a:path>
            </a:pathLst>
          </a:custGeom>
          <a:solidFill>
            <a:srgbClr val="394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9501979" y="2194594"/>
            <a:ext cx="53340" cy="38735"/>
          </a:xfrm>
          <a:custGeom>
            <a:avLst/>
            <a:gdLst/>
            <a:ahLst/>
            <a:cxnLst/>
            <a:rect l="l" t="t" r="r" b="b"/>
            <a:pathLst>
              <a:path w="53340" h="38735">
                <a:moveTo>
                  <a:pt x="782" y="10167"/>
                </a:moveTo>
                <a:lnTo>
                  <a:pt x="0" y="10167"/>
                </a:lnTo>
                <a:lnTo>
                  <a:pt x="0" y="24511"/>
                </a:lnTo>
                <a:lnTo>
                  <a:pt x="2475" y="31681"/>
                </a:lnTo>
                <a:lnTo>
                  <a:pt x="8788" y="36611"/>
                </a:lnTo>
                <a:lnTo>
                  <a:pt x="17273" y="38628"/>
                </a:lnTo>
                <a:lnTo>
                  <a:pt x="26261" y="37060"/>
                </a:lnTo>
                <a:lnTo>
                  <a:pt x="44047" y="29292"/>
                </a:lnTo>
                <a:lnTo>
                  <a:pt x="49446" y="26307"/>
                </a:lnTo>
                <a:lnTo>
                  <a:pt x="53306" y="22110"/>
                </a:lnTo>
                <a:lnTo>
                  <a:pt x="53306" y="12402"/>
                </a:lnTo>
                <a:lnTo>
                  <a:pt x="17668" y="12402"/>
                </a:lnTo>
                <a:lnTo>
                  <a:pt x="9113" y="12066"/>
                </a:lnTo>
                <a:lnTo>
                  <a:pt x="782" y="10167"/>
                </a:lnTo>
                <a:close/>
              </a:path>
              <a:path w="53340" h="38735">
                <a:moveTo>
                  <a:pt x="53306" y="0"/>
                </a:moveTo>
                <a:lnTo>
                  <a:pt x="34007" y="8372"/>
                </a:lnTo>
                <a:lnTo>
                  <a:pt x="26087" y="11172"/>
                </a:lnTo>
                <a:lnTo>
                  <a:pt x="17668" y="12402"/>
                </a:lnTo>
                <a:lnTo>
                  <a:pt x="53306" y="12402"/>
                </a:lnTo>
                <a:lnTo>
                  <a:pt x="53306" y="0"/>
                </a:lnTo>
                <a:close/>
              </a:path>
            </a:pathLst>
          </a:custGeom>
          <a:solidFill>
            <a:srgbClr val="394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9506621" y="2082809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4">
                <a:moveTo>
                  <a:pt x="20863" y="0"/>
                </a:moveTo>
                <a:lnTo>
                  <a:pt x="17003" y="0"/>
                </a:lnTo>
                <a:lnTo>
                  <a:pt x="0" y="4781"/>
                </a:lnTo>
                <a:lnTo>
                  <a:pt x="68" y="9562"/>
                </a:lnTo>
                <a:lnTo>
                  <a:pt x="756" y="27497"/>
                </a:lnTo>
                <a:lnTo>
                  <a:pt x="756" y="30483"/>
                </a:lnTo>
                <a:lnTo>
                  <a:pt x="0" y="33469"/>
                </a:lnTo>
                <a:lnTo>
                  <a:pt x="4616" y="35869"/>
                </a:lnTo>
                <a:lnTo>
                  <a:pt x="23184" y="43636"/>
                </a:lnTo>
                <a:lnTo>
                  <a:pt x="27044" y="43636"/>
                </a:lnTo>
                <a:lnTo>
                  <a:pt x="34763" y="30483"/>
                </a:lnTo>
                <a:lnTo>
                  <a:pt x="36302" y="28102"/>
                </a:lnTo>
                <a:lnTo>
                  <a:pt x="37867" y="12548"/>
                </a:lnTo>
                <a:lnTo>
                  <a:pt x="37867" y="9562"/>
                </a:lnTo>
                <a:lnTo>
                  <a:pt x="33981" y="4781"/>
                </a:lnTo>
                <a:lnTo>
                  <a:pt x="30121" y="2985"/>
                </a:lnTo>
                <a:lnTo>
                  <a:pt x="20863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9502761" y="2081423"/>
            <a:ext cx="42545" cy="38100"/>
          </a:xfrm>
          <a:custGeom>
            <a:avLst/>
            <a:gdLst/>
            <a:ahLst/>
            <a:cxnLst/>
            <a:rect l="l" t="t" r="r" b="b"/>
            <a:pathLst>
              <a:path w="42545" h="38100">
                <a:moveTo>
                  <a:pt x="41925" y="18130"/>
                </a:moveTo>
                <a:lnTo>
                  <a:pt x="17760" y="18130"/>
                </a:lnTo>
                <a:lnTo>
                  <a:pt x="20863" y="24707"/>
                </a:lnTo>
                <a:lnTo>
                  <a:pt x="20863" y="27693"/>
                </a:lnTo>
                <a:lnTo>
                  <a:pt x="24723" y="34855"/>
                </a:lnTo>
                <a:lnTo>
                  <a:pt x="23940" y="34855"/>
                </a:lnTo>
                <a:lnTo>
                  <a:pt x="28582" y="37840"/>
                </a:lnTo>
                <a:lnTo>
                  <a:pt x="30121" y="37255"/>
                </a:lnTo>
                <a:lnTo>
                  <a:pt x="34763" y="36650"/>
                </a:lnTo>
                <a:lnTo>
                  <a:pt x="37084" y="34855"/>
                </a:lnTo>
                <a:lnTo>
                  <a:pt x="40162" y="29488"/>
                </a:lnTo>
                <a:lnTo>
                  <a:pt x="41925" y="18130"/>
                </a:lnTo>
                <a:close/>
              </a:path>
              <a:path w="42545" h="38100">
                <a:moveTo>
                  <a:pt x="17381" y="18715"/>
                </a:moveTo>
                <a:lnTo>
                  <a:pt x="8475" y="18715"/>
                </a:lnTo>
                <a:lnTo>
                  <a:pt x="10040" y="20511"/>
                </a:lnTo>
                <a:lnTo>
                  <a:pt x="9258" y="25292"/>
                </a:lnTo>
                <a:lnTo>
                  <a:pt x="11579" y="27693"/>
                </a:lnTo>
                <a:lnTo>
                  <a:pt x="17381" y="18715"/>
                </a:lnTo>
                <a:close/>
              </a:path>
              <a:path w="42545" h="38100">
                <a:moveTo>
                  <a:pt x="17159" y="0"/>
                </a:moveTo>
                <a:lnTo>
                  <a:pt x="9457" y="869"/>
                </a:lnTo>
                <a:lnTo>
                  <a:pt x="3206" y="4987"/>
                </a:lnTo>
                <a:lnTo>
                  <a:pt x="0" y="14539"/>
                </a:lnTo>
                <a:lnTo>
                  <a:pt x="9258" y="22911"/>
                </a:lnTo>
                <a:lnTo>
                  <a:pt x="6937" y="19320"/>
                </a:lnTo>
                <a:lnTo>
                  <a:pt x="8475" y="18715"/>
                </a:lnTo>
                <a:lnTo>
                  <a:pt x="17381" y="18715"/>
                </a:lnTo>
                <a:lnTo>
                  <a:pt x="17760" y="18130"/>
                </a:lnTo>
                <a:lnTo>
                  <a:pt x="41925" y="18130"/>
                </a:lnTo>
                <a:lnTo>
                  <a:pt x="42483" y="14539"/>
                </a:lnTo>
                <a:lnTo>
                  <a:pt x="42483" y="11553"/>
                </a:lnTo>
                <a:lnTo>
                  <a:pt x="39405" y="3786"/>
                </a:lnTo>
                <a:lnTo>
                  <a:pt x="33981" y="3181"/>
                </a:lnTo>
                <a:lnTo>
                  <a:pt x="24723" y="195"/>
                </a:lnTo>
                <a:lnTo>
                  <a:pt x="17159" y="0"/>
                </a:lnTo>
                <a:close/>
              </a:path>
            </a:pathLst>
          </a:custGeom>
          <a:solidFill>
            <a:srgbClr val="A87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9502761" y="2100744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4616" y="0"/>
                </a:moveTo>
                <a:lnTo>
                  <a:pt x="2294" y="1190"/>
                </a:lnTo>
                <a:lnTo>
                  <a:pt x="0" y="5386"/>
                </a:lnTo>
                <a:lnTo>
                  <a:pt x="0" y="5971"/>
                </a:lnTo>
                <a:lnTo>
                  <a:pt x="756" y="6576"/>
                </a:lnTo>
                <a:lnTo>
                  <a:pt x="5398" y="6576"/>
                </a:lnTo>
                <a:lnTo>
                  <a:pt x="4616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434747" y="2130622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59" h="22225">
                <a:moveTo>
                  <a:pt x="6180" y="0"/>
                </a:moveTo>
                <a:lnTo>
                  <a:pt x="4642" y="605"/>
                </a:lnTo>
                <a:lnTo>
                  <a:pt x="2321" y="1795"/>
                </a:lnTo>
                <a:lnTo>
                  <a:pt x="782" y="2400"/>
                </a:lnTo>
                <a:lnTo>
                  <a:pt x="0" y="3591"/>
                </a:lnTo>
                <a:lnTo>
                  <a:pt x="782" y="4781"/>
                </a:lnTo>
                <a:lnTo>
                  <a:pt x="3103" y="8977"/>
                </a:lnTo>
                <a:lnTo>
                  <a:pt x="8501" y="13153"/>
                </a:lnTo>
                <a:lnTo>
                  <a:pt x="16221" y="22131"/>
                </a:lnTo>
                <a:lnTo>
                  <a:pt x="22402" y="19145"/>
                </a:lnTo>
                <a:lnTo>
                  <a:pt x="14682" y="10167"/>
                </a:lnTo>
                <a:lnTo>
                  <a:pt x="13900" y="6576"/>
                </a:lnTo>
                <a:lnTo>
                  <a:pt x="11605" y="4196"/>
                </a:lnTo>
                <a:lnTo>
                  <a:pt x="7719" y="1210"/>
                </a:lnTo>
                <a:lnTo>
                  <a:pt x="7719" y="605"/>
                </a:lnTo>
                <a:lnTo>
                  <a:pt x="6180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443249" y="2142585"/>
            <a:ext cx="22860" cy="16510"/>
          </a:xfrm>
          <a:custGeom>
            <a:avLst/>
            <a:gdLst/>
            <a:ahLst/>
            <a:cxnLst/>
            <a:rect l="l" t="t" r="r" b="b"/>
            <a:pathLst>
              <a:path w="22859" h="16510">
                <a:moveTo>
                  <a:pt x="8501" y="0"/>
                </a:moveTo>
                <a:lnTo>
                  <a:pt x="782" y="2400"/>
                </a:lnTo>
                <a:lnTo>
                  <a:pt x="0" y="2400"/>
                </a:lnTo>
                <a:lnTo>
                  <a:pt x="1538" y="4176"/>
                </a:lnTo>
                <a:lnTo>
                  <a:pt x="2321" y="4781"/>
                </a:lnTo>
                <a:lnTo>
                  <a:pt x="11605" y="16139"/>
                </a:lnTo>
                <a:lnTo>
                  <a:pt x="14682" y="16139"/>
                </a:lnTo>
                <a:lnTo>
                  <a:pt x="22402" y="14949"/>
                </a:lnTo>
                <a:lnTo>
                  <a:pt x="11605" y="4176"/>
                </a:lnTo>
                <a:lnTo>
                  <a:pt x="10040" y="2400"/>
                </a:lnTo>
                <a:lnTo>
                  <a:pt x="8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9443249" y="2143775"/>
            <a:ext cx="41275" cy="39370"/>
          </a:xfrm>
          <a:custGeom>
            <a:avLst/>
            <a:gdLst/>
            <a:ahLst/>
            <a:cxnLst/>
            <a:rect l="l" t="t" r="r" b="b"/>
            <a:pathLst>
              <a:path w="41275" h="39369">
                <a:moveTo>
                  <a:pt x="10822" y="0"/>
                </a:moveTo>
                <a:lnTo>
                  <a:pt x="10040" y="605"/>
                </a:lnTo>
                <a:lnTo>
                  <a:pt x="5398" y="1795"/>
                </a:lnTo>
                <a:lnTo>
                  <a:pt x="1538" y="2400"/>
                </a:lnTo>
                <a:lnTo>
                  <a:pt x="0" y="2985"/>
                </a:lnTo>
                <a:lnTo>
                  <a:pt x="2321" y="5386"/>
                </a:lnTo>
                <a:lnTo>
                  <a:pt x="2321" y="5991"/>
                </a:lnTo>
                <a:lnTo>
                  <a:pt x="26261" y="35264"/>
                </a:lnTo>
                <a:lnTo>
                  <a:pt x="28582" y="38270"/>
                </a:lnTo>
                <a:lnTo>
                  <a:pt x="33225" y="38855"/>
                </a:lnTo>
                <a:lnTo>
                  <a:pt x="36328" y="37060"/>
                </a:lnTo>
                <a:lnTo>
                  <a:pt x="40188" y="35264"/>
                </a:lnTo>
                <a:lnTo>
                  <a:pt x="40944" y="31693"/>
                </a:lnTo>
                <a:lnTo>
                  <a:pt x="38649" y="29292"/>
                </a:lnTo>
                <a:lnTo>
                  <a:pt x="15465" y="5386"/>
                </a:lnTo>
                <a:lnTo>
                  <a:pt x="13143" y="2400"/>
                </a:lnTo>
                <a:lnTo>
                  <a:pt x="10822" y="0"/>
                </a:lnTo>
                <a:close/>
              </a:path>
            </a:pathLst>
          </a:custGeom>
          <a:solidFill>
            <a:srgbClr val="2B3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9498876" y="2124065"/>
            <a:ext cx="55880" cy="104139"/>
          </a:xfrm>
          <a:custGeom>
            <a:avLst/>
            <a:gdLst/>
            <a:ahLst/>
            <a:cxnLst/>
            <a:rect l="l" t="t" r="r" b="b"/>
            <a:pathLst>
              <a:path w="55879" h="104139">
                <a:moveTo>
                  <a:pt x="46369" y="0"/>
                </a:moveTo>
                <a:lnTo>
                  <a:pt x="8032" y="24050"/>
                </a:lnTo>
                <a:lnTo>
                  <a:pt x="0" y="101012"/>
                </a:lnTo>
                <a:lnTo>
                  <a:pt x="10066" y="102807"/>
                </a:lnTo>
                <a:lnTo>
                  <a:pt x="18568" y="103998"/>
                </a:lnTo>
                <a:lnTo>
                  <a:pt x="27044" y="102807"/>
                </a:lnTo>
                <a:lnTo>
                  <a:pt x="31686" y="101012"/>
                </a:lnTo>
                <a:lnTo>
                  <a:pt x="55653" y="89048"/>
                </a:lnTo>
                <a:lnTo>
                  <a:pt x="55653" y="4176"/>
                </a:lnTo>
                <a:lnTo>
                  <a:pt x="46369" y="0"/>
                </a:lnTo>
                <a:close/>
              </a:path>
            </a:pathLst>
          </a:custGeom>
          <a:solidFill>
            <a:srgbClr val="2B3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9467972" y="2143190"/>
            <a:ext cx="57785" cy="39370"/>
          </a:xfrm>
          <a:custGeom>
            <a:avLst/>
            <a:gdLst/>
            <a:ahLst/>
            <a:cxnLst/>
            <a:rect l="l" t="t" r="r" b="b"/>
            <a:pathLst>
              <a:path w="57784" h="39369">
                <a:moveTo>
                  <a:pt x="48690" y="0"/>
                </a:moveTo>
                <a:lnTo>
                  <a:pt x="44830" y="1795"/>
                </a:lnTo>
                <a:lnTo>
                  <a:pt x="3859" y="27497"/>
                </a:lnTo>
                <a:lnTo>
                  <a:pt x="782" y="29292"/>
                </a:lnTo>
                <a:lnTo>
                  <a:pt x="0" y="32863"/>
                </a:lnTo>
                <a:lnTo>
                  <a:pt x="2321" y="35849"/>
                </a:lnTo>
                <a:lnTo>
                  <a:pt x="4642" y="38250"/>
                </a:lnTo>
                <a:lnTo>
                  <a:pt x="8501" y="38855"/>
                </a:lnTo>
                <a:lnTo>
                  <a:pt x="12361" y="37060"/>
                </a:lnTo>
                <a:lnTo>
                  <a:pt x="53332" y="11358"/>
                </a:lnTo>
                <a:lnTo>
                  <a:pt x="56409" y="9562"/>
                </a:lnTo>
                <a:lnTo>
                  <a:pt x="57191" y="6576"/>
                </a:lnTo>
                <a:lnTo>
                  <a:pt x="54870" y="3570"/>
                </a:lnTo>
                <a:lnTo>
                  <a:pt x="53332" y="1190"/>
                </a:lnTo>
                <a:lnTo>
                  <a:pt x="48690" y="0"/>
                </a:lnTo>
                <a:close/>
              </a:path>
            </a:pathLst>
          </a:custGeom>
          <a:solidFill>
            <a:srgbClr val="2B3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520521" y="2124065"/>
            <a:ext cx="19685" cy="10795"/>
          </a:xfrm>
          <a:custGeom>
            <a:avLst/>
            <a:gdLst/>
            <a:ahLst/>
            <a:cxnLst/>
            <a:rect l="l" t="t" r="r" b="b"/>
            <a:pathLst>
              <a:path w="19684" h="10794">
                <a:moveTo>
                  <a:pt x="18542" y="0"/>
                </a:moveTo>
                <a:lnTo>
                  <a:pt x="15465" y="2380"/>
                </a:lnTo>
                <a:lnTo>
                  <a:pt x="13143" y="3570"/>
                </a:lnTo>
                <a:lnTo>
                  <a:pt x="10040" y="4781"/>
                </a:lnTo>
                <a:lnTo>
                  <a:pt x="6963" y="4781"/>
                </a:lnTo>
                <a:lnTo>
                  <a:pt x="1538" y="5366"/>
                </a:lnTo>
                <a:lnTo>
                  <a:pt x="0" y="10752"/>
                </a:lnTo>
                <a:lnTo>
                  <a:pt x="11579" y="8957"/>
                </a:lnTo>
                <a:lnTo>
                  <a:pt x="19324" y="4781"/>
                </a:lnTo>
                <a:lnTo>
                  <a:pt x="18542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9532101" y="2157534"/>
            <a:ext cx="66675" cy="102235"/>
          </a:xfrm>
          <a:custGeom>
            <a:avLst/>
            <a:gdLst/>
            <a:ahLst/>
            <a:cxnLst/>
            <a:rect l="l" t="t" r="r" b="b"/>
            <a:pathLst>
              <a:path w="66675" h="102235">
                <a:moveTo>
                  <a:pt x="61051" y="0"/>
                </a:moveTo>
                <a:lnTo>
                  <a:pt x="57974" y="0"/>
                </a:lnTo>
                <a:lnTo>
                  <a:pt x="4642" y="24511"/>
                </a:lnTo>
                <a:lnTo>
                  <a:pt x="2321" y="26287"/>
                </a:lnTo>
                <a:lnTo>
                  <a:pt x="2279" y="28082"/>
                </a:lnTo>
                <a:lnTo>
                  <a:pt x="0" y="60361"/>
                </a:lnTo>
                <a:lnTo>
                  <a:pt x="0" y="98026"/>
                </a:lnTo>
                <a:lnTo>
                  <a:pt x="7745" y="101617"/>
                </a:lnTo>
                <a:lnTo>
                  <a:pt x="7745" y="28082"/>
                </a:lnTo>
                <a:lnTo>
                  <a:pt x="9284" y="26892"/>
                </a:lnTo>
                <a:lnTo>
                  <a:pt x="10066" y="26892"/>
                </a:lnTo>
                <a:lnTo>
                  <a:pt x="53332" y="7161"/>
                </a:lnTo>
                <a:lnTo>
                  <a:pt x="60295" y="4176"/>
                </a:lnTo>
                <a:lnTo>
                  <a:pt x="63372" y="2380"/>
                </a:lnTo>
                <a:lnTo>
                  <a:pt x="64911" y="1795"/>
                </a:lnTo>
                <a:lnTo>
                  <a:pt x="65143" y="1795"/>
                </a:lnTo>
                <a:lnTo>
                  <a:pt x="61051" y="0"/>
                </a:lnTo>
                <a:close/>
              </a:path>
              <a:path w="66675" h="102235">
                <a:moveTo>
                  <a:pt x="65693" y="1795"/>
                </a:moveTo>
                <a:lnTo>
                  <a:pt x="65143" y="1795"/>
                </a:lnTo>
                <a:lnTo>
                  <a:pt x="66476" y="2380"/>
                </a:lnTo>
                <a:lnTo>
                  <a:pt x="65693" y="1795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9538307" y="2159330"/>
            <a:ext cx="62230" cy="105410"/>
          </a:xfrm>
          <a:custGeom>
            <a:avLst/>
            <a:gdLst/>
            <a:ahLst/>
            <a:cxnLst/>
            <a:rect l="l" t="t" r="r" b="b"/>
            <a:pathLst>
              <a:path w="62229" h="105410">
                <a:moveTo>
                  <a:pt x="59486" y="0"/>
                </a:moveTo>
                <a:lnTo>
                  <a:pt x="58704" y="0"/>
                </a:lnTo>
                <a:lnTo>
                  <a:pt x="57165" y="585"/>
                </a:lnTo>
                <a:lnTo>
                  <a:pt x="54088" y="2380"/>
                </a:lnTo>
                <a:lnTo>
                  <a:pt x="47125" y="5366"/>
                </a:lnTo>
                <a:lnTo>
                  <a:pt x="3859" y="25096"/>
                </a:lnTo>
                <a:lnTo>
                  <a:pt x="3077" y="25096"/>
                </a:lnTo>
                <a:lnTo>
                  <a:pt x="1538" y="26287"/>
                </a:lnTo>
                <a:lnTo>
                  <a:pt x="1538" y="103998"/>
                </a:lnTo>
                <a:lnTo>
                  <a:pt x="0" y="105188"/>
                </a:lnTo>
                <a:lnTo>
                  <a:pt x="57948" y="78901"/>
                </a:lnTo>
                <a:lnTo>
                  <a:pt x="60269" y="77711"/>
                </a:lnTo>
                <a:lnTo>
                  <a:pt x="61807" y="75915"/>
                </a:lnTo>
                <a:lnTo>
                  <a:pt x="61807" y="1795"/>
                </a:lnTo>
                <a:lnTo>
                  <a:pt x="60269" y="585"/>
                </a:lnTo>
                <a:lnTo>
                  <a:pt x="59486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9501196" y="2152753"/>
            <a:ext cx="22860" cy="36830"/>
          </a:xfrm>
          <a:custGeom>
            <a:avLst/>
            <a:gdLst/>
            <a:ahLst/>
            <a:cxnLst/>
            <a:rect l="l" t="t" r="r" b="b"/>
            <a:pathLst>
              <a:path w="22859" h="36830">
                <a:moveTo>
                  <a:pt x="22428" y="0"/>
                </a:moveTo>
                <a:lnTo>
                  <a:pt x="782" y="14343"/>
                </a:lnTo>
                <a:lnTo>
                  <a:pt x="0" y="36454"/>
                </a:lnTo>
                <a:lnTo>
                  <a:pt x="22428" y="0"/>
                </a:lnTo>
                <a:close/>
              </a:path>
            </a:pathLst>
          </a:custGeom>
          <a:solidFill>
            <a:srgbClr val="1F2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9257016" y="2336863"/>
            <a:ext cx="37867" cy="2449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9277123" y="2310555"/>
            <a:ext cx="17780" cy="43180"/>
          </a:xfrm>
          <a:custGeom>
            <a:avLst/>
            <a:gdLst/>
            <a:ahLst/>
            <a:cxnLst/>
            <a:rect l="l" t="t" r="r" b="b"/>
            <a:pathLst>
              <a:path w="17779" h="43180">
                <a:moveTo>
                  <a:pt x="10040" y="0"/>
                </a:moveTo>
                <a:lnTo>
                  <a:pt x="7719" y="0"/>
                </a:lnTo>
                <a:lnTo>
                  <a:pt x="6180" y="1190"/>
                </a:lnTo>
                <a:lnTo>
                  <a:pt x="5398" y="2985"/>
                </a:lnTo>
                <a:lnTo>
                  <a:pt x="756" y="32278"/>
                </a:lnTo>
                <a:lnTo>
                  <a:pt x="756" y="35264"/>
                </a:lnTo>
                <a:lnTo>
                  <a:pt x="0" y="38855"/>
                </a:lnTo>
                <a:lnTo>
                  <a:pt x="0" y="39460"/>
                </a:lnTo>
                <a:lnTo>
                  <a:pt x="3859" y="42446"/>
                </a:lnTo>
                <a:lnTo>
                  <a:pt x="6180" y="43031"/>
                </a:lnTo>
                <a:lnTo>
                  <a:pt x="10040" y="43031"/>
                </a:lnTo>
                <a:lnTo>
                  <a:pt x="10822" y="41841"/>
                </a:lnTo>
                <a:lnTo>
                  <a:pt x="11579" y="41236"/>
                </a:lnTo>
                <a:lnTo>
                  <a:pt x="17003" y="4176"/>
                </a:lnTo>
                <a:lnTo>
                  <a:pt x="17760" y="2380"/>
                </a:lnTo>
                <a:lnTo>
                  <a:pt x="16221" y="605"/>
                </a:lnTo>
                <a:lnTo>
                  <a:pt x="13900" y="605"/>
                </a:lnTo>
                <a:lnTo>
                  <a:pt x="10040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9257016" y="2336257"/>
            <a:ext cx="38100" cy="24130"/>
          </a:xfrm>
          <a:custGeom>
            <a:avLst/>
            <a:gdLst/>
            <a:ahLst/>
            <a:cxnLst/>
            <a:rect l="l" t="t" r="r" b="b"/>
            <a:pathLst>
              <a:path w="38100" h="24130">
                <a:moveTo>
                  <a:pt x="7745" y="0"/>
                </a:moveTo>
                <a:lnTo>
                  <a:pt x="5424" y="1190"/>
                </a:lnTo>
                <a:lnTo>
                  <a:pt x="1564" y="4176"/>
                </a:lnTo>
                <a:lnTo>
                  <a:pt x="1564" y="4781"/>
                </a:lnTo>
                <a:lnTo>
                  <a:pt x="0" y="7182"/>
                </a:lnTo>
                <a:lnTo>
                  <a:pt x="1564" y="10167"/>
                </a:lnTo>
                <a:lnTo>
                  <a:pt x="4642" y="11358"/>
                </a:lnTo>
                <a:lnTo>
                  <a:pt x="24723" y="22716"/>
                </a:lnTo>
                <a:lnTo>
                  <a:pt x="27826" y="23906"/>
                </a:lnTo>
                <a:lnTo>
                  <a:pt x="31686" y="23321"/>
                </a:lnTo>
                <a:lnTo>
                  <a:pt x="37110" y="19125"/>
                </a:lnTo>
                <a:lnTo>
                  <a:pt x="37867" y="17329"/>
                </a:lnTo>
                <a:lnTo>
                  <a:pt x="26287" y="17329"/>
                </a:lnTo>
                <a:lnTo>
                  <a:pt x="23966" y="16744"/>
                </a:lnTo>
                <a:lnTo>
                  <a:pt x="20107" y="13758"/>
                </a:lnTo>
                <a:lnTo>
                  <a:pt x="20107" y="13153"/>
                </a:lnTo>
                <a:lnTo>
                  <a:pt x="19324" y="12548"/>
                </a:lnTo>
                <a:lnTo>
                  <a:pt x="18542" y="11358"/>
                </a:lnTo>
                <a:lnTo>
                  <a:pt x="19324" y="10167"/>
                </a:lnTo>
                <a:lnTo>
                  <a:pt x="20863" y="9562"/>
                </a:lnTo>
                <a:lnTo>
                  <a:pt x="20863" y="6576"/>
                </a:lnTo>
                <a:lnTo>
                  <a:pt x="10822" y="1795"/>
                </a:lnTo>
                <a:lnTo>
                  <a:pt x="7745" y="0"/>
                </a:lnTo>
                <a:close/>
              </a:path>
              <a:path w="38100" h="24130">
                <a:moveTo>
                  <a:pt x="34789" y="12548"/>
                </a:moveTo>
                <a:lnTo>
                  <a:pt x="34007" y="13153"/>
                </a:lnTo>
                <a:lnTo>
                  <a:pt x="34007" y="13758"/>
                </a:lnTo>
                <a:lnTo>
                  <a:pt x="33225" y="14343"/>
                </a:lnTo>
                <a:lnTo>
                  <a:pt x="32468" y="14343"/>
                </a:lnTo>
                <a:lnTo>
                  <a:pt x="31686" y="14949"/>
                </a:lnTo>
                <a:lnTo>
                  <a:pt x="31686" y="15534"/>
                </a:lnTo>
                <a:lnTo>
                  <a:pt x="30930" y="16139"/>
                </a:lnTo>
                <a:lnTo>
                  <a:pt x="30147" y="17329"/>
                </a:lnTo>
                <a:lnTo>
                  <a:pt x="37867" y="17329"/>
                </a:lnTo>
                <a:lnTo>
                  <a:pt x="35546" y="13758"/>
                </a:lnTo>
                <a:lnTo>
                  <a:pt x="34789" y="13153"/>
                </a:lnTo>
                <a:lnTo>
                  <a:pt x="34789" y="1254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9269378" y="2271095"/>
            <a:ext cx="38735" cy="84455"/>
          </a:xfrm>
          <a:custGeom>
            <a:avLst/>
            <a:gdLst/>
            <a:ahLst/>
            <a:cxnLst/>
            <a:rect l="l" t="t" r="r" b="b"/>
            <a:pathLst>
              <a:path w="38734" h="84455">
                <a:moveTo>
                  <a:pt x="33225" y="0"/>
                </a:moveTo>
                <a:lnTo>
                  <a:pt x="21645" y="0"/>
                </a:lnTo>
                <a:lnTo>
                  <a:pt x="16247" y="3591"/>
                </a:lnTo>
                <a:lnTo>
                  <a:pt x="16247" y="8372"/>
                </a:lnTo>
                <a:lnTo>
                  <a:pt x="2321" y="74120"/>
                </a:lnTo>
                <a:lnTo>
                  <a:pt x="2321" y="80111"/>
                </a:lnTo>
                <a:lnTo>
                  <a:pt x="0" y="81907"/>
                </a:lnTo>
                <a:lnTo>
                  <a:pt x="13926" y="82492"/>
                </a:lnTo>
                <a:lnTo>
                  <a:pt x="21645" y="83097"/>
                </a:lnTo>
                <a:lnTo>
                  <a:pt x="22428" y="84287"/>
                </a:lnTo>
                <a:lnTo>
                  <a:pt x="23184" y="78316"/>
                </a:lnTo>
                <a:lnTo>
                  <a:pt x="38649" y="8372"/>
                </a:lnTo>
                <a:lnTo>
                  <a:pt x="38649" y="3591"/>
                </a:lnTo>
                <a:lnTo>
                  <a:pt x="33225" y="0"/>
                </a:lnTo>
                <a:close/>
              </a:path>
            </a:pathLst>
          </a:custGeom>
          <a:solidFill>
            <a:srgbClr val="2E1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9238474" y="2355988"/>
            <a:ext cx="39405" cy="2211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9258581" y="2327885"/>
            <a:ext cx="12700" cy="42545"/>
          </a:xfrm>
          <a:custGeom>
            <a:avLst/>
            <a:gdLst/>
            <a:ahLst/>
            <a:cxnLst/>
            <a:rect l="l" t="t" r="r" b="b"/>
            <a:pathLst>
              <a:path w="12700" h="42544">
                <a:moveTo>
                  <a:pt x="10040" y="0"/>
                </a:moveTo>
                <a:lnTo>
                  <a:pt x="1538" y="0"/>
                </a:lnTo>
                <a:lnTo>
                  <a:pt x="0" y="1190"/>
                </a:lnTo>
                <a:lnTo>
                  <a:pt x="0" y="2985"/>
                </a:lnTo>
                <a:lnTo>
                  <a:pt x="756" y="32278"/>
                </a:lnTo>
                <a:lnTo>
                  <a:pt x="756" y="40045"/>
                </a:lnTo>
                <a:lnTo>
                  <a:pt x="1538" y="40045"/>
                </a:lnTo>
                <a:lnTo>
                  <a:pt x="4616" y="42446"/>
                </a:lnTo>
                <a:lnTo>
                  <a:pt x="10796" y="42446"/>
                </a:lnTo>
                <a:lnTo>
                  <a:pt x="11579" y="41841"/>
                </a:lnTo>
                <a:lnTo>
                  <a:pt x="11579" y="41256"/>
                </a:lnTo>
                <a:lnTo>
                  <a:pt x="12361" y="40045"/>
                </a:lnTo>
                <a:lnTo>
                  <a:pt x="11579" y="2985"/>
                </a:lnTo>
                <a:lnTo>
                  <a:pt x="11579" y="1190"/>
                </a:lnTo>
                <a:lnTo>
                  <a:pt x="10040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9238474" y="2355382"/>
            <a:ext cx="40005" cy="21590"/>
          </a:xfrm>
          <a:custGeom>
            <a:avLst/>
            <a:gdLst/>
            <a:ahLst/>
            <a:cxnLst/>
            <a:rect l="l" t="t" r="r" b="b"/>
            <a:pathLst>
              <a:path w="40004" h="21589">
                <a:moveTo>
                  <a:pt x="6180" y="0"/>
                </a:moveTo>
                <a:lnTo>
                  <a:pt x="4642" y="1795"/>
                </a:lnTo>
                <a:lnTo>
                  <a:pt x="3103" y="2400"/>
                </a:lnTo>
                <a:lnTo>
                  <a:pt x="1538" y="3591"/>
                </a:lnTo>
                <a:lnTo>
                  <a:pt x="1538" y="4196"/>
                </a:lnTo>
                <a:lnTo>
                  <a:pt x="782" y="4781"/>
                </a:lnTo>
                <a:lnTo>
                  <a:pt x="782" y="5386"/>
                </a:lnTo>
                <a:lnTo>
                  <a:pt x="0" y="7767"/>
                </a:lnTo>
                <a:lnTo>
                  <a:pt x="1538" y="10167"/>
                </a:lnTo>
                <a:lnTo>
                  <a:pt x="4642" y="11358"/>
                </a:lnTo>
                <a:lnTo>
                  <a:pt x="27044" y="20335"/>
                </a:lnTo>
                <a:lnTo>
                  <a:pt x="30147" y="21525"/>
                </a:lnTo>
                <a:lnTo>
                  <a:pt x="34007" y="20920"/>
                </a:lnTo>
                <a:lnTo>
                  <a:pt x="36328" y="17934"/>
                </a:lnTo>
                <a:lnTo>
                  <a:pt x="38649" y="15554"/>
                </a:lnTo>
                <a:lnTo>
                  <a:pt x="39027" y="14949"/>
                </a:lnTo>
                <a:lnTo>
                  <a:pt x="24723" y="14949"/>
                </a:lnTo>
                <a:lnTo>
                  <a:pt x="21645" y="12548"/>
                </a:lnTo>
                <a:lnTo>
                  <a:pt x="20863" y="12548"/>
                </a:lnTo>
                <a:lnTo>
                  <a:pt x="20863" y="11963"/>
                </a:lnTo>
                <a:lnTo>
                  <a:pt x="19324" y="11358"/>
                </a:lnTo>
                <a:lnTo>
                  <a:pt x="18542" y="10167"/>
                </a:lnTo>
                <a:lnTo>
                  <a:pt x="19324" y="8977"/>
                </a:lnTo>
                <a:lnTo>
                  <a:pt x="20863" y="7767"/>
                </a:lnTo>
                <a:lnTo>
                  <a:pt x="20863" y="4781"/>
                </a:lnTo>
                <a:lnTo>
                  <a:pt x="10040" y="1190"/>
                </a:lnTo>
                <a:lnTo>
                  <a:pt x="6180" y="0"/>
                </a:lnTo>
                <a:close/>
              </a:path>
              <a:path w="40004" h="21589">
                <a:moveTo>
                  <a:pt x="34789" y="9562"/>
                </a:moveTo>
                <a:lnTo>
                  <a:pt x="34789" y="10167"/>
                </a:lnTo>
                <a:lnTo>
                  <a:pt x="34007" y="10773"/>
                </a:lnTo>
                <a:lnTo>
                  <a:pt x="34007" y="11358"/>
                </a:lnTo>
                <a:lnTo>
                  <a:pt x="33225" y="11358"/>
                </a:lnTo>
                <a:lnTo>
                  <a:pt x="33225" y="11963"/>
                </a:lnTo>
                <a:lnTo>
                  <a:pt x="32468" y="12548"/>
                </a:lnTo>
                <a:lnTo>
                  <a:pt x="31686" y="13758"/>
                </a:lnTo>
                <a:lnTo>
                  <a:pt x="31686" y="14343"/>
                </a:lnTo>
                <a:lnTo>
                  <a:pt x="30903" y="14949"/>
                </a:lnTo>
                <a:lnTo>
                  <a:pt x="39027" y="14949"/>
                </a:lnTo>
                <a:lnTo>
                  <a:pt x="39405" y="14343"/>
                </a:lnTo>
                <a:lnTo>
                  <a:pt x="37084" y="11963"/>
                </a:lnTo>
                <a:lnTo>
                  <a:pt x="36328" y="10167"/>
                </a:lnTo>
                <a:lnTo>
                  <a:pt x="35546" y="10167"/>
                </a:lnTo>
                <a:lnTo>
                  <a:pt x="34789" y="9562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9250079" y="2278882"/>
            <a:ext cx="26034" cy="93345"/>
          </a:xfrm>
          <a:custGeom>
            <a:avLst/>
            <a:gdLst/>
            <a:ahLst/>
            <a:cxnLst/>
            <a:rect l="l" t="t" r="r" b="b"/>
            <a:pathLst>
              <a:path w="26034" h="93344">
                <a:moveTo>
                  <a:pt x="25479" y="92054"/>
                </a:moveTo>
                <a:lnTo>
                  <a:pt x="24723" y="92054"/>
                </a:lnTo>
                <a:lnTo>
                  <a:pt x="25479" y="93245"/>
                </a:lnTo>
                <a:lnTo>
                  <a:pt x="25479" y="92054"/>
                </a:lnTo>
                <a:close/>
              </a:path>
              <a:path w="26034" h="93344">
                <a:moveTo>
                  <a:pt x="16221" y="0"/>
                </a:moveTo>
                <a:lnTo>
                  <a:pt x="10040" y="585"/>
                </a:lnTo>
                <a:lnTo>
                  <a:pt x="4616" y="1190"/>
                </a:lnTo>
                <a:lnTo>
                  <a:pt x="0" y="5366"/>
                </a:lnTo>
                <a:lnTo>
                  <a:pt x="756" y="10147"/>
                </a:lnTo>
                <a:lnTo>
                  <a:pt x="3859" y="84872"/>
                </a:lnTo>
                <a:lnTo>
                  <a:pt x="4616" y="91449"/>
                </a:lnTo>
                <a:lnTo>
                  <a:pt x="2321" y="92640"/>
                </a:lnTo>
                <a:lnTo>
                  <a:pt x="17003" y="92054"/>
                </a:lnTo>
                <a:lnTo>
                  <a:pt x="25479" y="92054"/>
                </a:lnTo>
                <a:lnTo>
                  <a:pt x="25386" y="84872"/>
                </a:lnTo>
                <a:lnTo>
                  <a:pt x="22402" y="7767"/>
                </a:lnTo>
                <a:lnTo>
                  <a:pt x="21619" y="3570"/>
                </a:lnTo>
                <a:lnTo>
                  <a:pt x="16221" y="0"/>
                </a:lnTo>
                <a:close/>
              </a:path>
            </a:pathLst>
          </a:custGeom>
          <a:solidFill>
            <a:srgbClr val="3D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9369835" y="2363755"/>
            <a:ext cx="12361" cy="478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9284843" y="2363755"/>
            <a:ext cx="13143" cy="4781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9286382" y="2363150"/>
            <a:ext cx="37465" cy="20320"/>
          </a:xfrm>
          <a:custGeom>
            <a:avLst/>
            <a:gdLst/>
            <a:ahLst/>
            <a:cxnLst/>
            <a:rect l="l" t="t" r="r" b="b"/>
            <a:pathLst>
              <a:path w="37465" h="20319">
                <a:moveTo>
                  <a:pt x="0" y="0"/>
                </a:moveTo>
                <a:lnTo>
                  <a:pt x="0" y="1795"/>
                </a:lnTo>
                <a:lnTo>
                  <a:pt x="37084" y="19730"/>
                </a:lnTo>
                <a:lnTo>
                  <a:pt x="37084" y="17934"/>
                </a:lnTo>
                <a:lnTo>
                  <a:pt x="0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9342035" y="2363150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36302" y="0"/>
                </a:moveTo>
                <a:lnTo>
                  <a:pt x="0" y="17934"/>
                </a:lnTo>
                <a:lnTo>
                  <a:pt x="0" y="19730"/>
                </a:lnTo>
                <a:lnTo>
                  <a:pt x="36302" y="1795"/>
                </a:lnTo>
                <a:lnTo>
                  <a:pt x="36302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9287946" y="2361354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87313" y="0"/>
                </a:moveTo>
                <a:lnTo>
                  <a:pt x="44804" y="15554"/>
                </a:lnTo>
                <a:lnTo>
                  <a:pt x="35520" y="19730"/>
                </a:lnTo>
                <a:lnTo>
                  <a:pt x="0" y="38270"/>
                </a:lnTo>
                <a:lnTo>
                  <a:pt x="4616" y="40065"/>
                </a:lnTo>
                <a:lnTo>
                  <a:pt x="44804" y="23926"/>
                </a:lnTo>
                <a:lnTo>
                  <a:pt x="54088" y="19730"/>
                </a:lnTo>
                <a:lnTo>
                  <a:pt x="90390" y="1795"/>
                </a:lnTo>
                <a:lnTo>
                  <a:pt x="87313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9286382" y="2361354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3859" y="0"/>
                </a:moveTo>
                <a:lnTo>
                  <a:pt x="0" y="1795"/>
                </a:lnTo>
                <a:lnTo>
                  <a:pt x="37084" y="19730"/>
                </a:lnTo>
                <a:lnTo>
                  <a:pt x="46369" y="23926"/>
                </a:lnTo>
                <a:lnTo>
                  <a:pt x="86557" y="40065"/>
                </a:lnTo>
                <a:lnTo>
                  <a:pt x="90416" y="38270"/>
                </a:lnTo>
                <a:lnTo>
                  <a:pt x="55653" y="19730"/>
                </a:lnTo>
                <a:lnTo>
                  <a:pt x="45586" y="15554"/>
                </a:lnTo>
                <a:lnTo>
                  <a:pt x="3859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9287946" y="2399625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0" y="1795"/>
                </a:lnTo>
                <a:lnTo>
                  <a:pt x="4616" y="3591"/>
                </a:lnTo>
                <a:lnTo>
                  <a:pt x="4616" y="1795"/>
                </a:lnTo>
                <a:lnTo>
                  <a:pt x="0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9372938" y="2399625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859" y="0"/>
                </a:moveTo>
                <a:lnTo>
                  <a:pt x="0" y="1795"/>
                </a:lnTo>
                <a:lnTo>
                  <a:pt x="0" y="3591"/>
                </a:lnTo>
                <a:lnTo>
                  <a:pt x="3859" y="1795"/>
                </a:lnTo>
                <a:lnTo>
                  <a:pt x="3859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9292562" y="2321914"/>
            <a:ext cx="80376" cy="8130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9264762" y="2279467"/>
            <a:ext cx="129539" cy="58419"/>
          </a:xfrm>
          <a:custGeom>
            <a:avLst/>
            <a:gdLst/>
            <a:ahLst/>
            <a:cxnLst/>
            <a:rect l="l" t="t" r="r" b="b"/>
            <a:pathLst>
              <a:path w="129540" h="58419">
                <a:moveTo>
                  <a:pt x="61025" y="0"/>
                </a:moveTo>
                <a:lnTo>
                  <a:pt x="0" y="27497"/>
                </a:lnTo>
                <a:lnTo>
                  <a:pt x="66450" y="57395"/>
                </a:lnTo>
                <a:lnTo>
                  <a:pt x="67988" y="57980"/>
                </a:lnTo>
                <a:lnTo>
                  <a:pt x="129040" y="30483"/>
                </a:lnTo>
                <a:lnTo>
                  <a:pt x="61025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9258581" y="2306379"/>
            <a:ext cx="74295" cy="38100"/>
          </a:xfrm>
          <a:custGeom>
            <a:avLst/>
            <a:gdLst/>
            <a:ahLst/>
            <a:cxnLst/>
            <a:rect l="l" t="t" r="r" b="b"/>
            <a:pathLst>
              <a:path w="74295" h="38100">
                <a:moveTo>
                  <a:pt x="4616" y="0"/>
                </a:moveTo>
                <a:lnTo>
                  <a:pt x="3077" y="0"/>
                </a:lnTo>
                <a:lnTo>
                  <a:pt x="2294" y="585"/>
                </a:lnTo>
                <a:lnTo>
                  <a:pt x="756" y="1190"/>
                </a:lnTo>
                <a:lnTo>
                  <a:pt x="0" y="2380"/>
                </a:lnTo>
                <a:lnTo>
                  <a:pt x="0" y="4781"/>
                </a:lnTo>
                <a:lnTo>
                  <a:pt x="756" y="5971"/>
                </a:lnTo>
                <a:lnTo>
                  <a:pt x="2294" y="6556"/>
                </a:lnTo>
                <a:lnTo>
                  <a:pt x="69527" y="36454"/>
                </a:lnTo>
                <a:lnTo>
                  <a:pt x="71848" y="37645"/>
                </a:lnTo>
                <a:lnTo>
                  <a:pt x="74169" y="36454"/>
                </a:lnTo>
                <a:lnTo>
                  <a:pt x="74169" y="31068"/>
                </a:lnTo>
                <a:lnTo>
                  <a:pt x="6180" y="585"/>
                </a:lnTo>
                <a:lnTo>
                  <a:pt x="4616" y="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9260876" y="2278882"/>
            <a:ext cx="65405" cy="28575"/>
          </a:xfrm>
          <a:custGeom>
            <a:avLst/>
            <a:gdLst/>
            <a:ahLst/>
            <a:cxnLst/>
            <a:rect l="l" t="t" r="r" b="b"/>
            <a:pathLst>
              <a:path w="65404" h="28575">
                <a:moveTo>
                  <a:pt x="1298" y="27497"/>
                </a:moveTo>
                <a:lnTo>
                  <a:pt x="782" y="27497"/>
                </a:lnTo>
                <a:lnTo>
                  <a:pt x="0" y="28082"/>
                </a:lnTo>
                <a:lnTo>
                  <a:pt x="1298" y="27497"/>
                </a:lnTo>
                <a:close/>
              </a:path>
              <a:path w="65404" h="28575">
                <a:moveTo>
                  <a:pt x="64155" y="0"/>
                </a:moveTo>
                <a:lnTo>
                  <a:pt x="61051" y="0"/>
                </a:lnTo>
                <a:lnTo>
                  <a:pt x="61051" y="585"/>
                </a:lnTo>
                <a:lnTo>
                  <a:pt x="1298" y="27497"/>
                </a:lnTo>
                <a:lnTo>
                  <a:pt x="2321" y="27497"/>
                </a:lnTo>
                <a:lnTo>
                  <a:pt x="3885" y="28082"/>
                </a:lnTo>
                <a:lnTo>
                  <a:pt x="4642" y="28082"/>
                </a:lnTo>
                <a:lnTo>
                  <a:pt x="64911" y="585"/>
                </a:lnTo>
                <a:lnTo>
                  <a:pt x="64155" y="585"/>
                </a:lnTo>
                <a:lnTo>
                  <a:pt x="64155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9303385" y="2204762"/>
            <a:ext cx="46990" cy="15240"/>
          </a:xfrm>
          <a:custGeom>
            <a:avLst/>
            <a:gdLst/>
            <a:ahLst/>
            <a:cxnLst/>
            <a:rect l="l" t="t" r="r" b="b"/>
            <a:pathLst>
              <a:path w="46990" h="15239">
                <a:moveTo>
                  <a:pt x="4642" y="0"/>
                </a:moveTo>
                <a:lnTo>
                  <a:pt x="782" y="1775"/>
                </a:lnTo>
                <a:lnTo>
                  <a:pt x="782" y="5366"/>
                </a:lnTo>
                <a:lnTo>
                  <a:pt x="0" y="8352"/>
                </a:lnTo>
                <a:lnTo>
                  <a:pt x="3103" y="11337"/>
                </a:lnTo>
                <a:lnTo>
                  <a:pt x="6963" y="11943"/>
                </a:lnTo>
                <a:lnTo>
                  <a:pt x="37867" y="14928"/>
                </a:lnTo>
                <a:lnTo>
                  <a:pt x="41726" y="14928"/>
                </a:lnTo>
                <a:lnTo>
                  <a:pt x="45586" y="13133"/>
                </a:lnTo>
                <a:lnTo>
                  <a:pt x="45586" y="9562"/>
                </a:lnTo>
                <a:lnTo>
                  <a:pt x="46369" y="6556"/>
                </a:lnTo>
                <a:lnTo>
                  <a:pt x="43265" y="3570"/>
                </a:lnTo>
                <a:lnTo>
                  <a:pt x="39405" y="3570"/>
                </a:lnTo>
                <a:lnTo>
                  <a:pt x="8501" y="585"/>
                </a:lnTo>
                <a:lnTo>
                  <a:pt x="4642" y="0"/>
                </a:lnTo>
                <a:close/>
              </a:path>
            </a:pathLst>
          </a:custGeom>
          <a:solidFill>
            <a:srgbClr val="3D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9318850" y="2198770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13900" y="0"/>
                </a:moveTo>
                <a:lnTo>
                  <a:pt x="756" y="0"/>
                </a:lnTo>
                <a:lnTo>
                  <a:pt x="0" y="17934"/>
                </a:lnTo>
                <a:lnTo>
                  <a:pt x="13900" y="17934"/>
                </a:lnTo>
                <a:lnTo>
                  <a:pt x="13900" y="0"/>
                </a:lnTo>
                <a:close/>
              </a:path>
            </a:pathLst>
          </a:custGeom>
          <a:solidFill>
            <a:srgbClr val="F1A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9284843" y="2269904"/>
            <a:ext cx="69215" cy="34290"/>
          </a:xfrm>
          <a:custGeom>
            <a:avLst/>
            <a:gdLst/>
            <a:ahLst/>
            <a:cxnLst/>
            <a:rect l="l" t="t" r="r" b="b"/>
            <a:pathLst>
              <a:path w="69215" h="34289">
                <a:moveTo>
                  <a:pt x="10822" y="0"/>
                </a:moveTo>
                <a:lnTo>
                  <a:pt x="4642" y="1795"/>
                </a:lnTo>
                <a:lnTo>
                  <a:pt x="0" y="10167"/>
                </a:lnTo>
                <a:lnTo>
                  <a:pt x="2321" y="15554"/>
                </a:lnTo>
                <a:lnTo>
                  <a:pt x="7719" y="17329"/>
                </a:lnTo>
                <a:lnTo>
                  <a:pt x="51767" y="32278"/>
                </a:lnTo>
                <a:lnTo>
                  <a:pt x="57948" y="34074"/>
                </a:lnTo>
                <a:lnTo>
                  <a:pt x="64129" y="32278"/>
                </a:lnTo>
                <a:lnTo>
                  <a:pt x="68771" y="23906"/>
                </a:lnTo>
                <a:lnTo>
                  <a:pt x="66450" y="18540"/>
                </a:lnTo>
                <a:lnTo>
                  <a:pt x="10822" y="0"/>
                </a:lnTo>
                <a:close/>
              </a:path>
            </a:pathLst>
          </a:custGeom>
          <a:solidFill>
            <a:srgbClr val="2E1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9246975" y="2218501"/>
            <a:ext cx="29845" cy="12700"/>
          </a:xfrm>
          <a:custGeom>
            <a:avLst/>
            <a:gdLst/>
            <a:ahLst/>
            <a:cxnLst/>
            <a:rect l="l" t="t" r="r" b="b"/>
            <a:pathLst>
              <a:path w="29845" h="12700">
                <a:moveTo>
                  <a:pt x="27044" y="0"/>
                </a:moveTo>
                <a:lnTo>
                  <a:pt x="13143" y="3591"/>
                </a:lnTo>
                <a:lnTo>
                  <a:pt x="9284" y="3591"/>
                </a:lnTo>
                <a:lnTo>
                  <a:pt x="5424" y="4781"/>
                </a:lnTo>
                <a:lnTo>
                  <a:pt x="1538" y="6576"/>
                </a:lnTo>
                <a:lnTo>
                  <a:pt x="782" y="7182"/>
                </a:lnTo>
                <a:lnTo>
                  <a:pt x="0" y="7767"/>
                </a:lnTo>
                <a:lnTo>
                  <a:pt x="0" y="11358"/>
                </a:lnTo>
                <a:lnTo>
                  <a:pt x="782" y="11963"/>
                </a:lnTo>
                <a:lnTo>
                  <a:pt x="2321" y="12548"/>
                </a:lnTo>
                <a:lnTo>
                  <a:pt x="3859" y="12548"/>
                </a:lnTo>
                <a:lnTo>
                  <a:pt x="9284" y="11963"/>
                </a:lnTo>
                <a:lnTo>
                  <a:pt x="12361" y="11358"/>
                </a:lnTo>
                <a:lnTo>
                  <a:pt x="16221" y="8957"/>
                </a:lnTo>
                <a:lnTo>
                  <a:pt x="29365" y="5971"/>
                </a:lnTo>
                <a:lnTo>
                  <a:pt x="27044" y="0"/>
                </a:lnTo>
                <a:close/>
              </a:path>
            </a:pathLst>
          </a:custGeom>
          <a:solidFill>
            <a:srgbClr val="F1A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9263197" y="2213114"/>
            <a:ext cx="24765" cy="14604"/>
          </a:xfrm>
          <a:custGeom>
            <a:avLst/>
            <a:gdLst/>
            <a:ahLst/>
            <a:cxnLst/>
            <a:rect l="l" t="t" r="r" b="b"/>
            <a:pathLst>
              <a:path w="24765" h="14605">
                <a:moveTo>
                  <a:pt x="24749" y="0"/>
                </a:moveTo>
                <a:lnTo>
                  <a:pt x="6180" y="6576"/>
                </a:lnTo>
                <a:lnTo>
                  <a:pt x="0" y="7787"/>
                </a:lnTo>
                <a:lnTo>
                  <a:pt x="782" y="8372"/>
                </a:lnTo>
                <a:lnTo>
                  <a:pt x="782" y="13758"/>
                </a:lnTo>
                <a:lnTo>
                  <a:pt x="1564" y="14343"/>
                </a:lnTo>
                <a:lnTo>
                  <a:pt x="3885" y="13758"/>
                </a:lnTo>
                <a:lnTo>
                  <a:pt x="4642" y="13758"/>
                </a:lnTo>
                <a:lnTo>
                  <a:pt x="24749" y="8977"/>
                </a:lnTo>
                <a:lnTo>
                  <a:pt x="24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9265518" y="2204762"/>
            <a:ext cx="53340" cy="24130"/>
          </a:xfrm>
          <a:custGeom>
            <a:avLst/>
            <a:gdLst/>
            <a:ahLst/>
            <a:cxnLst/>
            <a:rect l="l" t="t" r="r" b="b"/>
            <a:pathLst>
              <a:path w="53340" h="24130">
                <a:moveTo>
                  <a:pt x="46369" y="0"/>
                </a:moveTo>
                <a:lnTo>
                  <a:pt x="42509" y="1190"/>
                </a:lnTo>
                <a:lnTo>
                  <a:pt x="6963" y="13133"/>
                </a:lnTo>
                <a:lnTo>
                  <a:pt x="3859" y="14343"/>
                </a:lnTo>
                <a:lnTo>
                  <a:pt x="0" y="14928"/>
                </a:lnTo>
                <a:lnTo>
                  <a:pt x="782" y="15534"/>
                </a:lnTo>
                <a:lnTo>
                  <a:pt x="782" y="22110"/>
                </a:lnTo>
                <a:lnTo>
                  <a:pt x="1564" y="23906"/>
                </a:lnTo>
                <a:lnTo>
                  <a:pt x="4642" y="22695"/>
                </a:lnTo>
                <a:lnTo>
                  <a:pt x="5424" y="22695"/>
                </a:lnTo>
                <a:lnTo>
                  <a:pt x="47907" y="11337"/>
                </a:lnTo>
                <a:lnTo>
                  <a:pt x="51767" y="10752"/>
                </a:lnTo>
                <a:lnTo>
                  <a:pt x="53332" y="7161"/>
                </a:lnTo>
                <a:lnTo>
                  <a:pt x="52549" y="4176"/>
                </a:lnTo>
                <a:lnTo>
                  <a:pt x="51011" y="1190"/>
                </a:lnTo>
                <a:lnTo>
                  <a:pt x="46369" y="0"/>
                </a:lnTo>
                <a:close/>
              </a:path>
            </a:pathLst>
          </a:custGeom>
          <a:solidFill>
            <a:srgbClr val="3D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9249296" y="2278277"/>
            <a:ext cx="81280" cy="37465"/>
          </a:xfrm>
          <a:custGeom>
            <a:avLst/>
            <a:gdLst/>
            <a:ahLst/>
            <a:cxnLst/>
            <a:rect l="l" t="t" r="r" b="b"/>
            <a:pathLst>
              <a:path w="81279" h="37464">
                <a:moveTo>
                  <a:pt x="11579" y="0"/>
                </a:moveTo>
                <a:lnTo>
                  <a:pt x="5398" y="1795"/>
                </a:lnTo>
                <a:lnTo>
                  <a:pt x="3103" y="5971"/>
                </a:lnTo>
                <a:lnTo>
                  <a:pt x="0" y="10167"/>
                </a:lnTo>
                <a:lnTo>
                  <a:pt x="3103" y="15534"/>
                </a:lnTo>
                <a:lnTo>
                  <a:pt x="69553" y="37060"/>
                </a:lnTo>
                <a:lnTo>
                  <a:pt x="75734" y="35264"/>
                </a:lnTo>
                <a:lnTo>
                  <a:pt x="78055" y="31088"/>
                </a:lnTo>
                <a:lnTo>
                  <a:pt x="81132" y="26892"/>
                </a:lnTo>
                <a:lnTo>
                  <a:pt x="78055" y="21525"/>
                </a:lnTo>
                <a:lnTo>
                  <a:pt x="11579" y="0"/>
                </a:lnTo>
                <a:close/>
              </a:path>
            </a:pathLst>
          </a:custGeom>
          <a:solidFill>
            <a:srgbClr val="3D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9304924" y="2278882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40" h="36830">
                <a:moveTo>
                  <a:pt x="782" y="9562"/>
                </a:moveTo>
                <a:lnTo>
                  <a:pt x="0" y="9562"/>
                </a:lnTo>
                <a:lnTo>
                  <a:pt x="0" y="22716"/>
                </a:lnTo>
                <a:lnTo>
                  <a:pt x="2475" y="29876"/>
                </a:lnTo>
                <a:lnTo>
                  <a:pt x="8791" y="34740"/>
                </a:lnTo>
                <a:lnTo>
                  <a:pt x="17284" y="36577"/>
                </a:lnTo>
                <a:lnTo>
                  <a:pt x="26287" y="34659"/>
                </a:lnTo>
                <a:lnTo>
                  <a:pt x="49472" y="24491"/>
                </a:lnTo>
                <a:lnTo>
                  <a:pt x="53332" y="19710"/>
                </a:lnTo>
                <a:lnTo>
                  <a:pt x="53332" y="11870"/>
                </a:lnTo>
                <a:lnTo>
                  <a:pt x="17688" y="11870"/>
                </a:lnTo>
                <a:lnTo>
                  <a:pt x="9127" y="11469"/>
                </a:lnTo>
                <a:lnTo>
                  <a:pt x="782" y="9562"/>
                </a:lnTo>
                <a:close/>
              </a:path>
              <a:path w="53340" h="36830">
                <a:moveTo>
                  <a:pt x="53332" y="0"/>
                </a:moveTo>
                <a:lnTo>
                  <a:pt x="34007" y="8352"/>
                </a:lnTo>
                <a:lnTo>
                  <a:pt x="26102" y="10813"/>
                </a:lnTo>
                <a:lnTo>
                  <a:pt x="17688" y="11870"/>
                </a:lnTo>
                <a:lnTo>
                  <a:pt x="53332" y="11870"/>
                </a:lnTo>
                <a:lnTo>
                  <a:pt x="53332" y="0"/>
                </a:lnTo>
                <a:close/>
              </a:path>
            </a:pathLst>
          </a:custGeom>
          <a:solidFill>
            <a:srgbClr val="3D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9301846" y="2162315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4">
                <a:moveTo>
                  <a:pt x="21619" y="0"/>
                </a:moveTo>
                <a:lnTo>
                  <a:pt x="17760" y="0"/>
                </a:lnTo>
                <a:lnTo>
                  <a:pt x="756" y="4781"/>
                </a:lnTo>
                <a:lnTo>
                  <a:pt x="756" y="30483"/>
                </a:lnTo>
                <a:lnTo>
                  <a:pt x="0" y="33469"/>
                </a:lnTo>
                <a:lnTo>
                  <a:pt x="4642" y="35869"/>
                </a:lnTo>
                <a:lnTo>
                  <a:pt x="23184" y="43636"/>
                </a:lnTo>
                <a:lnTo>
                  <a:pt x="27044" y="43636"/>
                </a:lnTo>
                <a:lnTo>
                  <a:pt x="34763" y="31088"/>
                </a:lnTo>
                <a:lnTo>
                  <a:pt x="36302" y="28687"/>
                </a:lnTo>
                <a:lnTo>
                  <a:pt x="37867" y="13153"/>
                </a:lnTo>
                <a:lnTo>
                  <a:pt x="37867" y="10167"/>
                </a:lnTo>
                <a:lnTo>
                  <a:pt x="34763" y="5366"/>
                </a:lnTo>
                <a:lnTo>
                  <a:pt x="30903" y="2985"/>
                </a:lnTo>
                <a:lnTo>
                  <a:pt x="21619" y="0"/>
                </a:lnTo>
                <a:close/>
              </a:path>
            </a:pathLst>
          </a:custGeom>
          <a:solidFill>
            <a:srgbClr val="F1A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9287946" y="2210733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40" h="19050">
                <a:moveTo>
                  <a:pt x="22402" y="0"/>
                </a:moveTo>
                <a:lnTo>
                  <a:pt x="21619" y="1190"/>
                </a:lnTo>
                <a:lnTo>
                  <a:pt x="16977" y="2985"/>
                </a:lnTo>
                <a:lnTo>
                  <a:pt x="13900" y="4781"/>
                </a:lnTo>
                <a:lnTo>
                  <a:pt x="10796" y="7767"/>
                </a:lnTo>
                <a:lnTo>
                  <a:pt x="0" y="13738"/>
                </a:lnTo>
                <a:lnTo>
                  <a:pt x="4616" y="18519"/>
                </a:lnTo>
                <a:lnTo>
                  <a:pt x="16221" y="11943"/>
                </a:lnTo>
                <a:lnTo>
                  <a:pt x="20081" y="10752"/>
                </a:lnTo>
                <a:lnTo>
                  <a:pt x="23158" y="8957"/>
                </a:lnTo>
                <a:lnTo>
                  <a:pt x="26261" y="5971"/>
                </a:lnTo>
                <a:lnTo>
                  <a:pt x="27800" y="5366"/>
                </a:lnTo>
                <a:lnTo>
                  <a:pt x="27800" y="4176"/>
                </a:lnTo>
                <a:lnTo>
                  <a:pt x="27044" y="2985"/>
                </a:lnTo>
                <a:lnTo>
                  <a:pt x="25479" y="1190"/>
                </a:lnTo>
                <a:lnTo>
                  <a:pt x="24723" y="585"/>
                </a:lnTo>
                <a:lnTo>
                  <a:pt x="22402" y="0"/>
                </a:lnTo>
                <a:close/>
              </a:path>
            </a:pathLst>
          </a:custGeom>
          <a:solidFill>
            <a:srgbClr val="F1A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9280983" y="2218501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7003" y="0"/>
                </a:moveTo>
                <a:lnTo>
                  <a:pt x="14682" y="1190"/>
                </a:lnTo>
                <a:lnTo>
                  <a:pt x="13900" y="1190"/>
                </a:lnTo>
                <a:lnTo>
                  <a:pt x="0" y="9562"/>
                </a:lnTo>
                <a:lnTo>
                  <a:pt x="756" y="11963"/>
                </a:lnTo>
                <a:lnTo>
                  <a:pt x="1538" y="14949"/>
                </a:lnTo>
                <a:lnTo>
                  <a:pt x="3077" y="17934"/>
                </a:lnTo>
                <a:lnTo>
                  <a:pt x="15438" y="8957"/>
                </a:lnTo>
                <a:lnTo>
                  <a:pt x="17760" y="7767"/>
                </a:lnTo>
                <a:lnTo>
                  <a:pt x="20863" y="5971"/>
                </a:lnTo>
                <a:lnTo>
                  <a:pt x="20081" y="5971"/>
                </a:lnTo>
                <a:lnTo>
                  <a:pt x="18542" y="2985"/>
                </a:lnTo>
                <a:lnTo>
                  <a:pt x="17003" y="605"/>
                </a:lnTo>
                <a:lnTo>
                  <a:pt x="17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9252400" y="2218501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59" h="33655">
                <a:moveTo>
                  <a:pt x="43265" y="0"/>
                </a:moveTo>
                <a:lnTo>
                  <a:pt x="40162" y="1795"/>
                </a:lnTo>
                <a:lnTo>
                  <a:pt x="39405" y="1795"/>
                </a:lnTo>
                <a:lnTo>
                  <a:pt x="756" y="24511"/>
                </a:lnTo>
                <a:lnTo>
                  <a:pt x="0" y="28102"/>
                </a:lnTo>
                <a:lnTo>
                  <a:pt x="2294" y="31088"/>
                </a:lnTo>
                <a:lnTo>
                  <a:pt x="5398" y="33469"/>
                </a:lnTo>
                <a:lnTo>
                  <a:pt x="10040" y="33469"/>
                </a:lnTo>
                <a:lnTo>
                  <a:pt x="13117" y="31673"/>
                </a:lnTo>
                <a:lnTo>
                  <a:pt x="41726" y="11358"/>
                </a:lnTo>
                <a:lnTo>
                  <a:pt x="47907" y="7767"/>
                </a:lnTo>
                <a:lnTo>
                  <a:pt x="47125" y="7182"/>
                </a:lnTo>
                <a:lnTo>
                  <a:pt x="45586" y="3591"/>
                </a:lnTo>
                <a:lnTo>
                  <a:pt x="43265" y="0"/>
                </a:lnTo>
                <a:close/>
              </a:path>
            </a:pathLst>
          </a:custGeom>
          <a:solidFill>
            <a:srgbClr val="3D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9296422" y="2158724"/>
            <a:ext cx="45085" cy="40640"/>
          </a:xfrm>
          <a:custGeom>
            <a:avLst/>
            <a:gdLst/>
            <a:ahLst/>
            <a:cxnLst/>
            <a:rect l="l" t="t" r="r" b="b"/>
            <a:pathLst>
              <a:path w="45084" h="40639">
                <a:moveTo>
                  <a:pt x="44210" y="20315"/>
                </a:moveTo>
                <a:lnTo>
                  <a:pt x="18568" y="20315"/>
                </a:lnTo>
                <a:lnTo>
                  <a:pt x="23184" y="26892"/>
                </a:lnTo>
                <a:lnTo>
                  <a:pt x="23184" y="30483"/>
                </a:lnTo>
                <a:lnTo>
                  <a:pt x="26287" y="37060"/>
                </a:lnTo>
                <a:lnTo>
                  <a:pt x="26287" y="37665"/>
                </a:lnTo>
                <a:lnTo>
                  <a:pt x="30147" y="40045"/>
                </a:lnTo>
                <a:lnTo>
                  <a:pt x="31686" y="39460"/>
                </a:lnTo>
                <a:lnTo>
                  <a:pt x="36328" y="39460"/>
                </a:lnTo>
                <a:lnTo>
                  <a:pt x="39431" y="37060"/>
                </a:lnTo>
                <a:lnTo>
                  <a:pt x="41726" y="32278"/>
                </a:lnTo>
                <a:lnTo>
                  <a:pt x="44210" y="20315"/>
                </a:lnTo>
                <a:close/>
              </a:path>
              <a:path w="45084" h="40639">
                <a:moveTo>
                  <a:pt x="17786" y="0"/>
                </a:moveTo>
                <a:lnTo>
                  <a:pt x="5424" y="4176"/>
                </a:lnTo>
                <a:lnTo>
                  <a:pt x="0" y="14949"/>
                </a:lnTo>
                <a:lnTo>
                  <a:pt x="10822" y="18540"/>
                </a:lnTo>
                <a:lnTo>
                  <a:pt x="10773" y="20315"/>
                </a:lnTo>
                <a:lnTo>
                  <a:pt x="10066" y="28687"/>
                </a:lnTo>
                <a:lnTo>
                  <a:pt x="12387" y="29292"/>
                </a:lnTo>
                <a:lnTo>
                  <a:pt x="18568" y="20315"/>
                </a:lnTo>
                <a:lnTo>
                  <a:pt x="44210" y="20315"/>
                </a:lnTo>
                <a:lnTo>
                  <a:pt x="44830" y="17329"/>
                </a:lnTo>
                <a:lnTo>
                  <a:pt x="44830" y="14343"/>
                </a:lnTo>
                <a:lnTo>
                  <a:pt x="41726" y="6576"/>
                </a:lnTo>
                <a:lnTo>
                  <a:pt x="36328" y="5971"/>
                </a:lnTo>
                <a:lnTo>
                  <a:pt x="33994" y="4176"/>
                </a:lnTo>
                <a:lnTo>
                  <a:pt x="21645" y="4176"/>
                </a:lnTo>
                <a:lnTo>
                  <a:pt x="17786" y="0"/>
                </a:lnTo>
                <a:close/>
              </a:path>
              <a:path w="45084" h="40639">
                <a:moveTo>
                  <a:pt x="31686" y="2400"/>
                </a:moveTo>
                <a:lnTo>
                  <a:pt x="22428" y="2400"/>
                </a:lnTo>
                <a:lnTo>
                  <a:pt x="21645" y="4176"/>
                </a:lnTo>
                <a:lnTo>
                  <a:pt x="33994" y="4176"/>
                </a:lnTo>
                <a:lnTo>
                  <a:pt x="31686" y="2400"/>
                </a:lnTo>
                <a:close/>
              </a:path>
            </a:pathLst>
          </a:custGeom>
          <a:solidFill>
            <a:srgbClr val="A84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9299526" y="2180250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077" y="0"/>
                </a:moveTo>
                <a:lnTo>
                  <a:pt x="0" y="5366"/>
                </a:lnTo>
                <a:lnTo>
                  <a:pt x="0" y="6576"/>
                </a:lnTo>
                <a:lnTo>
                  <a:pt x="3859" y="6576"/>
                </a:lnTo>
                <a:lnTo>
                  <a:pt x="3077" y="0"/>
                </a:lnTo>
                <a:close/>
              </a:path>
            </a:pathLst>
          </a:custGeom>
          <a:solidFill>
            <a:srgbClr val="F1A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9304924" y="2277086"/>
            <a:ext cx="53340" cy="13970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782" y="9562"/>
                </a:moveTo>
                <a:lnTo>
                  <a:pt x="0" y="9562"/>
                </a:lnTo>
                <a:lnTo>
                  <a:pt x="0" y="11358"/>
                </a:lnTo>
                <a:lnTo>
                  <a:pt x="782" y="11358"/>
                </a:lnTo>
                <a:lnTo>
                  <a:pt x="9127" y="13265"/>
                </a:lnTo>
                <a:lnTo>
                  <a:pt x="17688" y="13665"/>
                </a:lnTo>
                <a:lnTo>
                  <a:pt x="26102" y="12609"/>
                </a:lnTo>
                <a:lnTo>
                  <a:pt x="28443" y="11880"/>
                </a:lnTo>
                <a:lnTo>
                  <a:pt x="17688" y="11880"/>
                </a:lnTo>
                <a:lnTo>
                  <a:pt x="9127" y="11478"/>
                </a:lnTo>
                <a:lnTo>
                  <a:pt x="782" y="9562"/>
                </a:lnTo>
                <a:close/>
              </a:path>
              <a:path w="53340" h="13969">
                <a:moveTo>
                  <a:pt x="53332" y="0"/>
                </a:moveTo>
                <a:lnTo>
                  <a:pt x="34007" y="8372"/>
                </a:lnTo>
                <a:lnTo>
                  <a:pt x="26102" y="10825"/>
                </a:lnTo>
                <a:lnTo>
                  <a:pt x="17688" y="11880"/>
                </a:lnTo>
                <a:lnTo>
                  <a:pt x="28443" y="11880"/>
                </a:lnTo>
                <a:lnTo>
                  <a:pt x="34007" y="10147"/>
                </a:lnTo>
                <a:lnTo>
                  <a:pt x="53332" y="1795"/>
                </a:lnTo>
                <a:lnTo>
                  <a:pt x="53332" y="0"/>
                </a:lnTo>
                <a:close/>
              </a:path>
            </a:pathLst>
          </a:custGeom>
          <a:solidFill>
            <a:srgbClr val="754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9301064" y="2203551"/>
            <a:ext cx="57785" cy="102235"/>
          </a:xfrm>
          <a:custGeom>
            <a:avLst/>
            <a:gdLst/>
            <a:ahLst/>
            <a:cxnLst/>
            <a:rect l="l" t="t" r="r" b="b"/>
            <a:pathLst>
              <a:path w="57784" h="102235">
                <a:moveTo>
                  <a:pt x="40188" y="0"/>
                </a:moveTo>
                <a:lnTo>
                  <a:pt x="4159" y="26529"/>
                </a:lnTo>
                <a:lnTo>
                  <a:pt x="0" y="100427"/>
                </a:lnTo>
                <a:lnTo>
                  <a:pt x="12361" y="101617"/>
                </a:lnTo>
                <a:lnTo>
                  <a:pt x="20107" y="102222"/>
                </a:lnTo>
                <a:lnTo>
                  <a:pt x="27826" y="100427"/>
                </a:lnTo>
                <a:lnTo>
                  <a:pt x="33225" y="96836"/>
                </a:lnTo>
                <a:lnTo>
                  <a:pt x="57191" y="82492"/>
                </a:lnTo>
                <a:lnTo>
                  <a:pt x="50228" y="10167"/>
                </a:lnTo>
                <a:lnTo>
                  <a:pt x="49472" y="3591"/>
                </a:lnTo>
                <a:lnTo>
                  <a:pt x="40188" y="0"/>
                </a:lnTo>
                <a:close/>
              </a:path>
            </a:pathLst>
          </a:custGeom>
          <a:solidFill>
            <a:srgbClr val="3D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9252400" y="2223887"/>
            <a:ext cx="72390" cy="28575"/>
          </a:xfrm>
          <a:custGeom>
            <a:avLst/>
            <a:gdLst/>
            <a:ahLst/>
            <a:cxnLst/>
            <a:rect l="l" t="t" r="r" b="b"/>
            <a:pathLst>
              <a:path w="72390" h="28575">
                <a:moveTo>
                  <a:pt x="62590" y="0"/>
                </a:moveTo>
                <a:lnTo>
                  <a:pt x="59486" y="1795"/>
                </a:lnTo>
                <a:lnTo>
                  <a:pt x="4616" y="16724"/>
                </a:lnTo>
                <a:lnTo>
                  <a:pt x="756" y="18519"/>
                </a:lnTo>
                <a:lnTo>
                  <a:pt x="0" y="22110"/>
                </a:lnTo>
                <a:lnTo>
                  <a:pt x="2294" y="25096"/>
                </a:lnTo>
                <a:lnTo>
                  <a:pt x="4616" y="27497"/>
                </a:lnTo>
                <a:lnTo>
                  <a:pt x="9258" y="28082"/>
                </a:lnTo>
                <a:lnTo>
                  <a:pt x="12361" y="26287"/>
                </a:lnTo>
                <a:lnTo>
                  <a:pt x="67206" y="11358"/>
                </a:lnTo>
                <a:lnTo>
                  <a:pt x="71066" y="9562"/>
                </a:lnTo>
                <a:lnTo>
                  <a:pt x="71848" y="5971"/>
                </a:lnTo>
                <a:lnTo>
                  <a:pt x="67206" y="1190"/>
                </a:lnTo>
                <a:lnTo>
                  <a:pt x="62590" y="0"/>
                </a:lnTo>
                <a:close/>
              </a:path>
            </a:pathLst>
          </a:custGeom>
          <a:solidFill>
            <a:srgbClr val="3D2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9315746" y="2204762"/>
            <a:ext cx="20320" cy="12065"/>
          </a:xfrm>
          <a:custGeom>
            <a:avLst/>
            <a:gdLst/>
            <a:ahLst/>
            <a:cxnLst/>
            <a:rect l="l" t="t" r="r" b="b"/>
            <a:pathLst>
              <a:path w="20320" h="12064">
                <a:moveTo>
                  <a:pt x="17786" y="0"/>
                </a:moveTo>
                <a:lnTo>
                  <a:pt x="16221" y="1775"/>
                </a:lnTo>
                <a:lnTo>
                  <a:pt x="13926" y="3570"/>
                </a:lnTo>
                <a:lnTo>
                  <a:pt x="10822" y="4781"/>
                </a:lnTo>
                <a:lnTo>
                  <a:pt x="8501" y="4781"/>
                </a:lnTo>
                <a:lnTo>
                  <a:pt x="1538" y="6556"/>
                </a:lnTo>
                <a:lnTo>
                  <a:pt x="0" y="11943"/>
                </a:lnTo>
                <a:lnTo>
                  <a:pt x="13143" y="8352"/>
                </a:lnTo>
                <a:lnTo>
                  <a:pt x="20107" y="4176"/>
                </a:lnTo>
                <a:lnTo>
                  <a:pt x="17786" y="0"/>
                </a:lnTo>
                <a:close/>
              </a:path>
            </a:pathLst>
          </a:custGeom>
          <a:solidFill>
            <a:srgbClr val="EC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9325031" y="2235830"/>
            <a:ext cx="67310" cy="102235"/>
          </a:xfrm>
          <a:custGeom>
            <a:avLst/>
            <a:gdLst/>
            <a:ahLst/>
            <a:cxnLst/>
            <a:rect l="l" t="t" r="r" b="b"/>
            <a:pathLst>
              <a:path w="67309" h="102235">
                <a:moveTo>
                  <a:pt x="61025" y="0"/>
                </a:moveTo>
                <a:lnTo>
                  <a:pt x="59486" y="0"/>
                </a:lnTo>
                <a:lnTo>
                  <a:pt x="58730" y="605"/>
                </a:lnTo>
                <a:lnTo>
                  <a:pt x="5398" y="24511"/>
                </a:lnTo>
                <a:lnTo>
                  <a:pt x="4642" y="25116"/>
                </a:lnTo>
                <a:lnTo>
                  <a:pt x="3077" y="26307"/>
                </a:lnTo>
                <a:lnTo>
                  <a:pt x="2963" y="29292"/>
                </a:lnTo>
                <a:lnTo>
                  <a:pt x="0" y="60381"/>
                </a:lnTo>
                <a:lnTo>
                  <a:pt x="0" y="98046"/>
                </a:lnTo>
                <a:lnTo>
                  <a:pt x="7719" y="101617"/>
                </a:lnTo>
                <a:lnTo>
                  <a:pt x="7719" y="29292"/>
                </a:lnTo>
                <a:lnTo>
                  <a:pt x="8501" y="28687"/>
                </a:lnTo>
                <a:lnTo>
                  <a:pt x="8501" y="28102"/>
                </a:lnTo>
                <a:lnTo>
                  <a:pt x="9258" y="27497"/>
                </a:lnTo>
                <a:lnTo>
                  <a:pt x="10040" y="26912"/>
                </a:lnTo>
                <a:lnTo>
                  <a:pt x="10822" y="26912"/>
                </a:lnTo>
                <a:lnTo>
                  <a:pt x="53306" y="7182"/>
                </a:lnTo>
                <a:lnTo>
                  <a:pt x="61025" y="4196"/>
                </a:lnTo>
                <a:lnTo>
                  <a:pt x="64129" y="2400"/>
                </a:lnTo>
                <a:lnTo>
                  <a:pt x="67232" y="2400"/>
                </a:lnTo>
                <a:lnTo>
                  <a:pt x="61807" y="605"/>
                </a:lnTo>
                <a:lnTo>
                  <a:pt x="61025" y="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9331968" y="2238231"/>
            <a:ext cx="62230" cy="104775"/>
          </a:xfrm>
          <a:custGeom>
            <a:avLst/>
            <a:gdLst/>
            <a:ahLst/>
            <a:cxnLst/>
            <a:rect l="l" t="t" r="r" b="b"/>
            <a:pathLst>
              <a:path w="62229" h="104775">
                <a:moveTo>
                  <a:pt x="60295" y="0"/>
                </a:moveTo>
                <a:lnTo>
                  <a:pt x="57191" y="0"/>
                </a:lnTo>
                <a:lnTo>
                  <a:pt x="54088" y="1795"/>
                </a:lnTo>
                <a:lnTo>
                  <a:pt x="46369" y="4781"/>
                </a:lnTo>
                <a:lnTo>
                  <a:pt x="3885" y="24511"/>
                </a:lnTo>
                <a:lnTo>
                  <a:pt x="3103" y="24511"/>
                </a:lnTo>
                <a:lnTo>
                  <a:pt x="2321" y="25096"/>
                </a:lnTo>
                <a:lnTo>
                  <a:pt x="1564" y="25701"/>
                </a:lnTo>
                <a:lnTo>
                  <a:pt x="1564" y="26287"/>
                </a:lnTo>
                <a:lnTo>
                  <a:pt x="782" y="26892"/>
                </a:lnTo>
                <a:lnTo>
                  <a:pt x="782" y="103998"/>
                </a:lnTo>
                <a:lnTo>
                  <a:pt x="0" y="104603"/>
                </a:lnTo>
                <a:lnTo>
                  <a:pt x="57191" y="78296"/>
                </a:lnTo>
                <a:lnTo>
                  <a:pt x="60295" y="77105"/>
                </a:lnTo>
                <a:lnTo>
                  <a:pt x="61834" y="75310"/>
                </a:lnTo>
                <a:lnTo>
                  <a:pt x="61834" y="1190"/>
                </a:lnTo>
                <a:lnTo>
                  <a:pt x="60295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9116005" y="248270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09"/>
                </a:lnTo>
              </a:path>
            </a:pathLst>
          </a:custGeom>
          <a:ln w="5424">
            <a:solidFill>
              <a:srgbClr val="E1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9110594" y="248270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09"/>
                </a:lnTo>
              </a:path>
            </a:pathLst>
          </a:custGeom>
          <a:ln w="5398">
            <a:solidFill>
              <a:srgbClr val="C5DD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9246597" y="2540691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09"/>
                </a:lnTo>
              </a:path>
            </a:pathLst>
          </a:custGeom>
          <a:ln w="5398">
            <a:solidFill>
              <a:srgbClr val="E1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9241186" y="2540691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09"/>
                </a:lnTo>
              </a:path>
            </a:pathLst>
          </a:custGeom>
          <a:ln w="5424">
            <a:solidFill>
              <a:srgbClr val="C5DD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9809911" y="217425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25"/>
                </a:lnTo>
              </a:path>
            </a:pathLst>
          </a:custGeom>
          <a:ln w="5398">
            <a:solidFill>
              <a:srgbClr val="C8C9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9804499" y="2174258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25"/>
                </a:lnTo>
              </a:path>
            </a:pathLst>
          </a:custGeom>
          <a:ln w="5424">
            <a:solidFill>
              <a:srgbClr val="797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9940490" y="2232239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25"/>
                </a:lnTo>
              </a:path>
            </a:pathLst>
          </a:custGeom>
          <a:ln w="5398">
            <a:solidFill>
              <a:srgbClr val="E1ED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9934700" y="2232239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325"/>
                </a:lnTo>
              </a:path>
            </a:pathLst>
          </a:custGeom>
          <a:ln w="6180">
            <a:solidFill>
              <a:srgbClr val="C5DD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9104791" y="2174258"/>
            <a:ext cx="845185" cy="375920"/>
          </a:xfrm>
          <a:custGeom>
            <a:avLst/>
            <a:gdLst/>
            <a:ahLst/>
            <a:cxnLst/>
            <a:rect l="l" t="t" r="r" b="b"/>
            <a:pathLst>
              <a:path w="845184" h="375919">
                <a:moveTo>
                  <a:pt x="704741" y="0"/>
                </a:moveTo>
                <a:lnTo>
                  <a:pt x="0" y="313230"/>
                </a:lnTo>
                <a:lnTo>
                  <a:pt x="139863" y="375397"/>
                </a:lnTo>
                <a:lnTo>
                  <a:pt x="844578" y="62176"/>
                </a:lnTo>
                <a:lnTo>
                  <a:pt x="70474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9104791" y="2169477"/>
            <a:ext cx="845185" cy="375920"/>
          </a:xfrm>
          <a:custGeom>
            <a:avLst/>
            <a:gdLst/>
            <a:ahLst/>
            <a:cxnLst/>
            <a:rect l="l" t="t" r="r" b="b"/>
            <a:pathLst>
              <a:path w="845184" h="375919">
                <a:moveTo>
                  <a:pt x="704741" y="0"/>
                </a:moveTo>
                <a:lnTo>
                  <a:pt x="0" y="313230"/>
                </a:lnTo>
                <a:lnTo>
                  <a:pt x="139863" y="375397"/>
                </a:lnTo>
                <a:lnTo>
                  <a:pt x="844578" y="62176"/>
                </a:lnTo>
                <a:lnTo>
                  <a:pt x="704741" y="0"/>
                </a:lnTo>
                <a:close/>
              </a:path>
            </a:pathLst>
          </a:custGeom>
          <a:solidFill>
            <a:srgbClr val="4A9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9104791" y="2482708"/>
            <a:ext cx="140335" cy="67310"/>
          </a:xfrm>
          <a:custGeom>
            <a:avLst/>
            <a:gdLst/>
            <a:ahLst/>
            <a:cxnLst/>
            <a:rect l="l" t="t" r="r" b="b"/>
            <a:pathLst>
              <a:path w="140334" h="67310">
                <a:moveTo>
                  <a:pt x="0" y="0"/>
                </a:moveTo>
                <a:lnTo>
                  <a:pt x="0" y="4781"/>
                </a:lnTo>
                <a:lnTo>
                  <a:pt x="139863" y="66948"/>
                </a:lnTo>
                <a:lnTo>
                  <a:pt x="139863" y="62166"/>
                </a:lnTo>
                <a:lnTo>
                  <a:pt x="0" y="0"/>
                </a:lnTo>
                <a:close/>
              </a:path>
            </a:pathLst>
          </a:custGeom>
          <a:solidFill>
            <a:srgbClr val="92C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9244655" y="2231654"/>
            <a:ext cx="704850" cy="318135"/>
          </a:xfrm>
          <a:custGeom>
            <a:avLst/>
            <a:gdLst/>
            <a:ahLst/>
            <a:cxnLst/>
            <a:rect l="l" t="t" r="r" b="b"/>
            <a:pathLst>
              <a:path w="704850" h="318135">
                <a:moveTo>
                  <a:pt x="704715" y="0"/>
                </a:moveTo>
                <a:lnTo>
                  <a:pt x="0" y="313220"/>
                </a:lnTo>
                <a:lnTo>
                  <a:pt x="0" y="318002"/>
                </a:lnTo>
                <a:lnTo>
                  <a:pt x="704715" y="4781"/>
                </a:lnTo>
                <a:lnTo>
                  <a:pt x="704715" y="0"/>
                </a:lnTo>
                <a:close/>
              </a:path>
            </a:pathLst>
          </a:custGeom>
          <a:solidFill>
            <a:srgbClr val="6EA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9284843" y="2447438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27044" y="0"/>
                </a:moveTo>
                <a:lnTo>
                  <a:pt x="0" y="11963"/>
                </a:lnTo>
                <a:lnTo>
                  <a:pt x="35546" y="28096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7A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9284060" y="2446247"/>
            <a:ext cx="63500" cy="29209"/>
          </a:xfrm>
          <a:custGeom>
            <a:avLst/>
            <a:gdLst/>
            <a:ahLst/>
            <a:cxnLst/>
            <a:rect l="l" t="t" r="r" b="b"/>
            <a:pathLst>
              <a:path w="63500" h="29210">
                <a:moveTo>
                  <a:pt x="27044" y="0"/>
                </a:moveTo>
                <a:lnTo>
                  <a:pt x="0" y="12548"/>
                </a:lnTo>
                <a:lnTo>
                  <a:pt x="35546" y="28689"/>
                </a:lnTo>
                <a:lnTo>
                  <a:pt x="63372" y="16744"/>
                </a:lnTo>
                <a:lnTo>
                  <a:pt x="27044" y="0"/>
                </a:lnTo>
                <a:close/>
              </a:path>
            </a:pathLst>
          </a:custGeom>
          <a:solidFill>
            <a:srgbClr val="A7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9284060" y="2445642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27044" y="0"/>
                </a:moveTo>
                <a:lnTo>
                  <a:pt x="0" y="11963"/>
                </a:lnTo>
                <a:lnTo>
                  <a:pt x="35546" y="28098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9284060" y="2445057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27044" y="0"/>
                </a:moveTo>
                <a:lnTo>
                  <a:pt x="0" y="11943"/>
                </a:lnTo>
                <a:lnTo>
                  <a:pt x="35546" y="28086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9543706" y="2344630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27044" y="0"/>
                </a:moveTo>
                <a:lnTo>
                  <a:pt x="0" y="11943"/>
                </a:lnTo>
                <a:lnTo>
                  <a:pt x="35546" y="28082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7A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9543706" y="2343439"/>
            <a:ext cx="62865" cy="29209"/>
          </a:xfrm>
          <a:custGeom>
            <a:avLst/>
            <a:gdLst/>
            <a:ahLst/>
            <a:cxnLst/>
            <a:rect l="l" t="t" r="r" b="b"/>
            <a:pathLst>
              <a:path w="62865" h="29210">
                <a:moveTo>
                  <a:pt x="27044" y="0"/>
                </a:moveTo>
                <a:lnTo>
                  <a:pt x="0" y="11943"/>
                </a:lnTo>
                <a:lnTo>
                  <a:pt x="35546" y="28687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A7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9542923" y="2342834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27044" y="0"/>
                </a:moveTo>
                <a:lnTo>
                  <a:pt x="0" y="11963"/>
                </a:lnTo>
                <a:lnTo>
                  <a:pt x="35546" y="28102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9542923" y="2341644"/>
            <a:ext cx="63500" cy="29209"/>
          </a:xfrm>
          <a:custGeom>
            <a:avLst/>
            <a:gdLst/>
            <a:ahLst/>
            <a:cxnLst/>
            <a:rect l="l" t="t" r="r" b="b"/>
            <a:pathLst>
              <a:path w="63500" h="29210">
                <a:moveTo>
                  <a:pt x="27044" y="0"/>
                </a:moveTo>
                <a:lnTo>
                  <a:pt x="0" y="12548"/>
                </a:lnTo>
                <a:lnTo>
                  <a:pt x="36328" y="28687"/>
                </a:lnTo>
                <a:lnTo>
                  <a:pt x="63372" y="16724"/>
                </a:lnTo>
                <a:lnTo>
                  <a:pt x="27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9732260" y="2256751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27044" y="0"/>
                </a:moveTo>
                <a:lnTo>
                  <a:pt x="0" y="11963"/>
                </a:lnTo>
                <a:lnTo>
                  <a:pt x="35546" y="28102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7A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9732260" y="2255560"/>
            <a:ext cx="62865" cy="29209"/>
          </a:xfrm>
          <a:custGeom>
            <a:avLst/>
            <a:gdLst/>
            <a:ahLst/>
            <a:cxnLst/>
            <a:rect l="l" t="t" r="r" b="b"/>
            <a:pathLst>
              <a:path w="62865" h="29210">
                <a:moveTo>
                  <a:pt x="27044" y="0"/>
                </a:moveTo>
                <a:lnTo>
                  <a:pt x="0" y="12548"/>
                </a:lnTo>
                <a:lnTo>
                  <a:pt x="35546" y="28687"/>
                </a:lnTo>
                <a:lnTo>
                  <a:pt x="62590" y="16744"/>
                </a:lnTo>
                <a:lnTo>
                  <a:pt x="27044" y="0"/>
                </a:lnTo>
                <a:close/>
              </a:path>
            </a:pathLst>
          </a:custGeom>
          <a:solidFill>
            <a:srgbClr val="A7A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9731477" y="2254955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27044" y="0"/>
                </a:moveTo>
                <a:lnTo>
                  <a:pt x="0" y="11963"/>
                </a:lnTo>
                <a:lnTo>
                  <a:pt x="35546" y="28102"/>
                </a:lnTo>
                <a:lnTo>
                  <a:pt x="62590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9731477" y="2254370"/>
            <a:ext cx="63500" cy="28575"/>
          </a:xfrm>
          <a:custGeom>
            <a:avLst/>
            <a:gdLst/>
            <a:ahLst/>
            <a:cxnLst/>
            <a:rect l="l" t="t" r="r" b="b"/>
            <a:pathLst>
              <a:path w="63500" h="28575">
                <a:moveTo>
                  <a:pt x="27044" y="0"/>
                </a:moveTo>
                <a:lnTo>
                  <a:pt x="0" y="11943"/>
                </a:lnTo>
                <a:lnTo>
                  <a:pt x="36328" y="28082"/>
                </a:lnTo>
                <a:lnTo>
                  <a:pt x="63372" y="16139"/>
                </a:lnTo>
                <a:lnTo>
                  <a:pt x="27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9560710" y="2497651"/>
            <a:ext cx="37867" cy="2450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9560710" y="2471344"/>
            <a:ext cx="68771" cy="5021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9611695" y="2454619"/>
            <a:ext cx="17780" cy="43180"/>
          </a:xfrm>
          <a:custGeom>
            <a:avLst/>
            <a:gdLst/>
            <a:ahLst/>
            <a:cxnLst/>
            <a:rect l="l" t="t" r="r" b="b"/>
            <a:pathLst>
              <a:path w="17779" h="43180">
                <a:moveTo>
                  <a:pt x="8501" y="0"/>
                </a:moveTo>
                <a:lnTo>
                  <a:pt x="6180" y="1795"/>
                </a:lnTo>
                <a:lnTo>
                  <a:pt x="6180" y="2985"/>
                </a:lnTo>
                <a:lnTo>
                  <a:pt x="1564" y="32272"/>
                </a:lnTo>
                <a:lnTo>
                  <a:pt x="782" y="35260"/>
                </a:lnTo>
                <a:lnTo>
                  <a:pt x="0" y="39444"/>
                </a:lnTo>
                <a:lnTo>
                  <a:pt x="3859" y="42434"/>
                </a:lnTo>
                <a:lnTo>
                  <a:pt x="6963" y="43031"/>
                </a:lnTo>
                <a:lnTo>
                  <a:pt x="10822" y="43031"/>
                </a:lnTo>
                <a:lnTo>
                  <a:pt x="10822" y="42434"/>
                </a:lnTo>
                <a:lnTo>
                  <a:pt x="11605" y="41238"/>
                </a:lnTo>
                <a:lnTo>
                  <a:pt x="17786" y="4176"/>
                </a:lnTo>
                <a:lnTo>
                  <a:pt x="17786" y="2380"/>
                </a:lnTo>
                <a:lnTo>
                  <a:pt x="16247" y="1190"/>
                </a:lnTo>
                <a:lnTo>
                  <a:pt x="13926" y="585"/>
                </a:lnTo>
                <a:lnTo>
                  <a:pt x="10822" y="585"/>
                </a:lnTo>
                <a:lnTo>
                  <a:pt x="8501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9592396" y="2480317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7719" y="0"/>
                </a:moveTo>
                <a:lnTo>
                  <a:pt x="5398" y="1793"/>
                </a:lnTo>
                <a:lnTo>
                  <a:pt x="2294" y="2987"/>
                </a:lnTo>
                <a:lnTo>
                  <a:pt x="756" y="4184"/>
                </a:lnTo>
                <a:lnTo>
                  <a:pt x="756" y="4781"/>
                </a:lnTo>
                <a:lnTo>
                  <a:pt x="0" y="7171"/>
                </a:lnTo>
                <a:lnTo>
                  <a:pt x="756" y="10161"/>
                </a:lnTo>
                <a:lnTo>
                  <a:pt x="3859" y="11356"/>
                </a:lnTo>
                <a:lnTo>
                  <a:pt x="23940" y="22714"/>
                </a:lnTo>
                <a:lnTo>
                  <a:pt x="27800" y="24507"/>
                </a:lnTo>
                <a:lnTo>
                  <a:pt x="30903" y="23908"/>
                </a:lnTo>
                <a:lnTo>
                  <a:pt x="33981" y="20920"/>
                </a:lnTo>
                <a:lnTo>
                  <a:pt x="37841" y="17932"/>
                </a:lnTo>
                <a:lnTo>
                  <a:pt x="37455" y="17333"/>
                </a:lnTo>
                <a:lnTo>
                  <a:pt x="26261" y="17333"/>
                </a:lnTo>
                <a:lnTo>
                  <a:pt x="23158" y="16736"/>
                </a:lnTo>
                <a:lnTo>
                  <a:pt x="19298" y="13746"/>
                </a:lnTo>
                <a:lnTo>
                  <a:pt x="18542" y="12552"/>
                </a:lnTo>
                <a:lnTo>
                  <a:pt x="18542" y="10758"/>
                </a:lnTo>
                <a:lnTo>
                  <a:pt x="20081" y="9562"/>
                </a:lnTo>
                <a:lnTo>
                  <a:pt x="20863" y="6574"/>
                </a:lnTo>
                <a:lnTo>
                  <a:pt x="10796" y="1793"/>
                </a:lnTo>
                <a:lnTo>
                  <a:pt x="7719" y="0"/>
                </a:lnTo>
                <a:close/>
              </a:path>
              <a:path w="38100" h="24764">
                <a:moveTo>
                  <a:pt x="33981" y="13149"/>
                </a:moveTo>
                <a:lnTo>
                  <a:pt x="33981" y="13746"/>
                </a:lnTo>
                <a:lnTo>
                  <a:pt x="33225" y="13746"/>
                </a:lnTo>
                <a:lnTo>
                  <a:pt x="33225" y="14345"/>
                </a:lnTo>
                <a:lnTo>
                  <a:pt x="32442" y="14943"/>
                </a:lnTo>
                <a:lnTo>
                  <a:pt x="31660" y="14943"/>
                </a:lnTo>
                <a:lnTo>
                  <a:pt x="30903" y="15540"/>
                </a:lnTo>
                <a:lnTo>
                  <a:pt x="30121" y="16736"/>
                </a:lnTo>
                <a:lnTo>
                  <a:pt x="30121" y="17333"/>
                </a:lnTo>
                <a:lnTo>
                  <a:pt x="37455" y="17333"/>
                </a:lnTo>
                <a:lnTo>
                  <a:pt x="36302" y="15540"/>
                </a:lnTo>
                <a:lnTo>
                  <a:pt x="34763" y="13746"/>
                </a:lnTo>
                <a:lnTo>
                  <a:pt x="33981" y="13149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9581573" y="2350016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4">
                <a:moveTo>
                  <a:pt x="4642" y="0"/>
                </a:moveTo>
                <a:lnTo>
                  <a:pt x="3077" y="1190"/>
                </a:lnTo>
                <a:lnTo>
                  <a:pt x="756" y="2380"/>
                </a:lnTo>
                <a:lnTo>
                  <a:pt x="0" y="3570"/>
                </a:lnTo>
                <a:lnTo>
                  <a:pt x="0" y="4781"/>
                </a:lnTo>
                <a:lnTo>
                  <a:pt x="1538" y="5366"/>
                </a:lnTo>
                <a:lnTo>
                  <a:pt x="5398" y="8352"/>
                </a:lnTo>
                <a:lnTo>
                  <a:pt x="8501" y="10147"/>
                </a:lnTo>
                <a:lnTo>
                  <a:pt x="13117" y="10752"/>
                </a:lnTo>
                <a:lnTo>
                  <a:pt x="23940" y="16724"/>
                </a:lnTo>
                <a:lnTo>
                  <a:pt x="28582" y="11337"/>
                </a:lnTo>
                <a:lnTo>
                  <a:pt x="16221" y="5366"/>
                </a:lnTo>
                <a:lnTo>
                  <a:pt x="13117" y="2985"/>
                </a:lnTo>
                <a:lnTo>
                  <a:pt x="10822" y="1775"/>
                </a:lnTo>
                <a:lnTo>
                  <a:pt x="6180" y="585"/>
                </a:lnTo>
                <a:lnTo>
                  <a:pt x="4642" y="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9594691" y="2357178"/>
            <a:ext cx="30480" cy="15240"/>
          </a:xfrm>
          <a:custGeom>
            <a:avLst/>
            <a:gdLst/>
            <a:ahLst/>
            <a:cxnLst/>
            <a:rect l="l" t="t" r="r" b="b"/>
            <a:pathLst>
              <a:path w="30479" h="15239">
                <a:moveTo>
                  <a:pt x="6206" y="0"/>
                </a:moveTo>
                <a:lnTo>
                  <a:pt x="6206" y="605"/>
                </a:lnTo>
                <a:lnTo>
                  <a:pt x="3103" y="2400"/>
                </a:lnTo>
                <a:lnTo>
                  <a:pt x="782" y="3591"/>
                </a:lnTo>
                <a:lnTo>
                  <a:pt x="0" y="4781"/>
                </a:lnTo>
                <a:lnTo>
                  <a:pt x="2321" y="5971"/>
                </a:lnTo>
                <a:lnTo>
                  <a:pt x="3103" y="6576"/>
                </a:lnTo>
                <a:lnTo>
                  <a:pt x="20863" y="14949"/>
                </a:lnTo>
                <a:lnTo>
                  <a:pt x="30147" y="9562"/>
                </a:lnTo>
                <a:lnTo>
                  <a:pt x="8501" y="1190"/>
                </a:lnTo>
                <a:lnTo>
                  <a:pt x="6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9632558" y="2353587"/>
            <a:ext cx="55880" cy="32384"/>
          </a:xfrm>
          <a:custGeom>
            <a:avLst/>
            <a:gdLst/>
            <a:ahLst/>
            <a:cxnLst/>
            <a:rect l="l" t="t" r="r" b="b"/>
            <a:pathLst>
              <a:path w="55879" h="32385">
                <a:moveTo>
                  <a:pt x="46369" y="0"/>
                </a:moveTo>
                <a:lnTo>
                  <a:pt x="43291" y="1795"/>
                </a:lnTo>
                <a:lnTo>
                  <a:pt x="4642" y="20920"/>
                </a:lnTo>
                <a:lnTo>
                  <a:pt x="1564" y="22716"/>
                </a:lnTo>
                <a:lnTo>
                  <a:pt x="0" y="26307"/>
                </a:lnTo>
                <a:lnTo>
                  <a:pt x="2321" y="28707"/>
                </a:lnTo>
                <a:lnTo>
                  <a:pt x="4642" y="31693"/>
                </a:lnTo>
                <a:lnTo>
                  <a:pt x="9284" y="32278"/>
                </a:lnTo>
                <a:lnTo>
                  <a:pt x="13143" y="30483"/>
                </a:lnTo>
                <a:lnTo>
                  <a:pt x="51011" y="11358"/>
                </a:lnTo>
                <a:lnTo>
                  <a:pt x="54870" y="9562"/>
                </a:lnTo>
                <a:lnTo>
                  <a:pt x="55653" y="5991"/>
                </a:lnTo>
                <a:lnTo>
                  <a:pt x="53332" y="3591"/>
                </a:lnTo>
                <a:lnTo>
                  <a:pt x="51011" y="605"/>
                </a:lnTo>
                <a:lnTo>
                  <a:pt x="46369" y="0"/>
                </a:lnTo>
                <a:close/>
              </a:path>
            </a:pathLst>
          </a:custGeom>
          <a:solidFill>
            <a:srgbClr val="1A3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9595473" y="2357178"/>
            <a:ext cx="54610" cy="29209"/>
          </a:xfrm>
          <a:custGeom>
            <a:avLst/>
            <a:gdLst/>
            <a:ahLst/>
            <a:cxnLst/>
            <a:rect l="l" t="t" r="r" b="b"/>
            <a:pathLst>
              <a:path w="54609" h="29210">
                <a:moveTo>
                  <a:pt x="7719" y="0"/>
                </a:moveTo>
                <a:lnTo>
                  <a:pt x="7719" y="1190"/>
                </a:lnTo>
                <a:lnTo>
                  <a:pt x="3859" y="3591"/>
                </a:lnTo>
                <a:lnTo>
                  <a:pt x="782" y="5386"/>
                </a:lnTo>
                <a:lnTo>
                  <a:pt x="0" y="6576"/>
                </a:lnTo>
                <a:lnTo>
                  <a:pt x="3103" y="8372"/>
                </a:lnTo>
                <a:lnTo>
                  <a:pt x="3859" y="8372"/>
                </a:lnTo>
                <a:lnTo>
                  <a:pt x="41726" y="26892"/>
                </a:lnTo>
                <a:lnTo>
                  <a:pt x="44830" y="28687"/>
                </a:lnTo>
                <a:lnTo>
                  <a:pt x="49446" y="27497"/>
                </a:lnTo>
                <a:lnTo>
                  <a:pt x="51767" y="25116"/>
                </a:lnTo>
                <a:lnTo>
                  <a:pt x="54088" y="22110"/>
                </a:lnTo>
                <a:lnTo>
                  <a:pt x="52549" y="18540"/>
                </a:lnTo>
                <a:lnTo>
                  <a:pt x="48690" y="16744"/>
                </a:lnTo>
                <a:lnTo>
                  <a:pt x="14682" y="3591"/>
                </a:lnTo>
                <a:lnTo>
                  <a:pt x="10822" y="1795"/>
                </a:lnTo>
                <a:lnTo>
                  <a:pt x="7719" y="0"/>
                </a:lnTo>
                <a:close/>
              </a:path>
            </a:pathLst>
          </a:custGeom>
          <a:solidFill>
            <a:srgbClr val="1A3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9566891" y="2356573"/>
            <a:ext cx="24765" cy="20320"/>
          </a:xfrm>
          <a:custGeom>
            <a:avLst/>
            <a:gdLst/>
            <a:ahLst/>
            <a:cxnLst/>
            <a:rect l="l" t="t" r="r" b="b"/>
            <a:pathLst>
              <a:path w="24765" h="20319">
                <a:moveTo>
                  <a:pt x="6180" y="0"/>
                </a:moveTo>
                <a:lnTo>
                  <a:pt x="3859" y="0"/>
                </a:lnTo>
                <a:lnTo>
                  <a:pt x="756" y="2400"/>
                </a:lnTo>
                <a:lnTo>
                  <a:pt x="0" y="3005"/>
                </a:lnTo>
                <a:lnTo>
                  <a:pt x="0" y="4196"/>
                </a:lnTo>
                <a:lnTo>
                  <a:pt x="756" y="4781"/>
                </a:lnTo>
                <a:lnTo>
                  <a:pt x="3859" y="8372"/>
                </a:lnTo>
                <a:lnTo>
                  <a:pt x="6180" y="10167"/>
                </a:lnTo>
                <a:lnTo>
                  <a:pt x="10040" y="12568"/>
                </a:lnTo>
                <a:lnTo>
                  <a:pt x="19324" y="19730"/>
                </a:lnTo>
                <a:lnTo>
                  <a:pt x="24723" y="16139"/>
                </a:lnTo>
                <a:lnTo>
                  <a:pt x="15438" y="7787"/>
                </a:lnTo>
                <a:lnTo>
                  <a:pt x="13900" y="5386"/>
                </a:lnTo>
                <a:lnTo>
                  <a:pt x="10822" y="3005"/>
                </a:lnTo>
                <a:lnTo>
                  <a:pt x="6937" y="605"/>
                </a:lnTo>
                <a:lnTo>
                  <a:pt x="6180" y="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9576931" y="2366156"/>
            <a:ext cx="26034" cy="15875"/>
          </a:xfrm>
          <a:custGeom>
            <a:avLst/>
            <a:gdLst/>
            <a:ahLst/>
            <a:cxnLst/>
            <a:rect l="l" t="t" r="r" b="b"/>
            <a:pathLst>
              <a:path w="26034" h="15875">
                <a:moveTo>
                  <a:pt x="7719" y="0"/>
                </a:moveTo>
                <a:lnTo>
                  <a:pt x="7719" y="585"/>
                </a:lnTo>
                <a:lnTo>
                  <a:pt x="4642" y="1775"/>
                </a:lnTo>
                <a:lnTo>
                  <a:pt x="782" y="3570"/>
                </a:lnTo>
                <a:lnTo>
                  <a:pt x="0" y="3570"/>
                </a:lnTo>
                <a:lnTo>
                  <a:pt x="3103" y="5971"/>
                </a:lnTo>
                <a:lnTo>
                  <a:pt x="14682" y="15534"/>
                </a:lnTo>
                <a:lnTo>
                  <a:pt x="17760" y="14928"/>
                </a:lnTo>
                <a:lnTo>
                  <a:pt x="25505" y="12548"/>
                </a:lnTo>
                <a:lnTo>
                  <a:pt x="12361" y="3570"/>
                </a:lnTo>
                <a:lnTo>
                  <a:pt x="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9577713" y="236734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9258" y="0"/>
                </a:moveTo>
                <a:lnTo>
                  <a:pt x="9258" y="585"/>
                </a:lnTo>
                <a:lnTo>
                  <a:pt x="0" y="4176"/>
                </a:lnTo>
                <a:lnTo>
                  <a:pt x="2321" y="6576"/>
                </a:lnTo>
                <a:lnTo>
                  <a:pt x="3077" y="7161"/>
                </a:lnTo>
                <a:lnTo>
                  <a:pt x="33225" y="32278"/>
                </a:lnTo>
                <a:lnTo>
                  <a:pt x="36302" y="34659"/>
                </a:lnTo>
                <a:lnTo>
                  <a:pt x="40944" y="34659"/>
                </a:lnTo>
                <a:lnTo>
                  <a:pt x="44047" y="32278"/>
                </a:lnTo>
                <a:lnTo>
                  <a:pt x="47125" y="29878"/>
                </a:lnTo>
                <a:lnTo>
                  <a:pt x="47125" y="26287"/>
                </a:lnTo>
                <a:lnTo>
                  <a:pt x="44047" y="24511"/>
                </a:lnTo>
                <a:lnTo>
                  <a:pt x="15438" y="4176"/>
                </a:lnTo>
                <a:lnTo>
                  <a:pt x="12361" y="1795"/>
                </a:lnTo>
                <a:lnTo>
                  <a:pt x="9258" y="0"/>
                </a:lnTo>
                <a:close/>
              </a:path>
            </a:pathLst>
          </a:custGeom>
          <a:solidFill>
            <a:srgbClr val="214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9573071" y="2423531"/>
            <a:ext cx="34925" cy="93345"/>
          </a:xfrm>
          <a:custGeom>
            <a:avLst/>
            <a:gdLst/>
            <a:ahLst/>
            <a:cxnLst/>
            <a:rect l="l" t="t" r="r" b="b"/>
            <a:pathLst>
              <a:path w="34925" h="93344">
                <a:moveTo>
                  <a:pt x="30121" y="0"/>
                </a:moveTo>
                <a:lnTo>
                  <a:pt x="17760" y="0"/>
                </a:lnTo>
                <a:lnTo>
                  <a:pt x="13143" y="3591"/>
                </a:lnTo>
                <a:lnTo>
                  <a:pt x="13143" y="8372"/>
                </a:lnTo>
                <a:lnTo>
                  <a:pt x="3077" y="83087"/>
                </a:lnTo>
                <a:lnTo>
                  <a:pt x="2321" y="89662"/>
                </a:lnTo>
                <a:lnTo>
                  <a:pt x="0" y="90858"/>
                </a:lnTo>
                <a:lnTo>
                  <a:pt x="14682" y="91455"/>
                </a:lnTo>
                <a:lnTo>
                  <a:pt x="22402" y="92052"/>
                </a:lnTo>
                <a:lnTo>
                  <a:pt x="23184" y="93249"/>
                </a:lnTo>
                <a:lnTo>
                  <a:pt x="23940" y="87271"/>
                </a:lnTo>
                <a:lnTo>
                  <a:pt x="34763" y="8372"/>
                </a:lnTo>
                <a:lnTo>
                  <a:pt x="34763" y="4176"/>
                </a:lnTo>
                <a:lnTo>
                  <a:pt x="30121" y="0"/>
                </a:lnTo>
                <a:close/>
              </a:path>
            </a:pathLst>
          </a:custGeom>
          <a:solidFill>
            <a:srgbClr val="292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9603975" y="2415159"/>
            <a:ext cx="38735" cy="84455"/>
          </a:xfrm>
          <a:custGeom>
            <a:avLst/>
            <a:gdLst/>
            <a:ahLst/>
            <a:cxnLst/>
            <a:rect l="l" t="t" r="r" b="b"/>
            <a:pathLst>
              <a:path w="38734" h="84455">
                <a:moveTo>
                  <a:pt x="34007" y="0"/>
                </a:moveTo>
                <a:lnTo>
                  <a:pt x="21645" y="0"/>
                </a:lnTo>
                <a:lnTo>
                  <a:pt x="17003" y="3591"/>
                </a:lnTo>
                <a:lnTo>
                  <a:pt x="17003" y="8372"/>
                </a:lnTo>
                <a:lnTo>
                  <a:pt x="2321" y="74124"/>
                </a:lnTo>
                <a:lnTo>
                  <a:pt x="2321" y="80698"/>
                </a:lnTo>
                <a:lnTo>
                  <a:pt x="0" y="81895"/>
                </a:lnTo>
                <a:lnTo>
                  <a:pt x="14682" y="82492"/>
                </a:lnTo>
                <a:lnTo>
                  <a:pt x="21645" y="83091"/>
                </a:lnTo>
                <a:lnTo>
                  <a:pt x="22402" y="84285"/>
                </a:lnTo>
                <a:lnTo>
                  <a:pt x="23966" y="78905"/>
                </a:lnTo>
                <a:lnTo>
                  <a:pt x="38649" y="8372"/>
                </a:lnTo>
                <a:lnTo>
                  <a:pt x="38649" y="4196"/>
                </a:lnTo>
                <a:lnTo>
                  <a:pt x="34007" y="0"/>
                </a:lnTo>
                <a:close/>
              </a:path>
            </a:pathLst>
          </a:custGeom>
          <a:solidFill>
            <a:srgbClr val="292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9707510" y="2506019"/>
            <a:ext cx="12361" cy="478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9623300" y="2506019"/>
            <a:ext cx="12361" cy="478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9624838" y="2505422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0" y="0"/>
                </a:moveTo>
                <a:lnTo>
                  <a:pt x="0" y="1793"/>
                </a:lnTo>
                <a:lnTo>
                  <a:pt x="36328" y="19726"/>
                </a:lnTo>
                <a:lnTo>
                  <a:pt x="36328" y="17932"/>
                </a:lnTo>
                <a:lnTo>
                  <a:pt x="0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9679709" y="2505422"/>
            <a:ext cx="37465" cy="20320"/>
          </a:xfrm>
          <a:custGeom>
            <a:avLst/>
            <a:gdLst/>
            <a:ahLst/>
            <a:cxnLst/>
            <a:rect l="l" t="t" r="r" b="b"/>
            <a:pathLst>
              <a:path w="37465" h="20319">
                <a:moveTo>
                  <a:pt x="37084" y="0"/>
                </a:moveTo>
                <a:lnTo>
                  <a:pt x="0" y="17932"/>
                </a:lnTo>
                <a:lnTo>
                  <a:pt x="0" y="19726"/>
                </a:lnTo>
                <a:lnTo>
                  <a:pt x="37084" y="1793"/>
                </a:lnTo>
                <a:lnTo>
                  <a:pt x="37084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9625621" y="2503629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40" h="40639">
                <a:moveTo>
                  <a:pt x="87313" y="0"/>
                </a:moveTo>
                <a:lnTo>
                  <a:pt x="45586" y="15542"/>
                </a:lnTo>
                <a:lnTo>
                  <a:pt x="35546" y="19726"/>
                </a:lnTo>
                <a:lnTo>
                  <a:pt x="0" y="38256"/>
                </a:lnTo>
                <a:lnTo>
                  <a:pt x="4616" y="40049"/>
                </a:lnTo>
                <a:lnTo>
                  <a:pt x="44804" y="23910"/>
                </a:lnTo>
                <a:lnTo>
                  <a:pt x="54088" y="19726"/>
                </a:lnTo>
                <a:lnTo>
                  <a:pt x="91173" y="1793"/>
                </a:lnTo>
                <a:lnTo>
                  <a:pt x="87313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9624838" y="2503629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3859" y="0"/>
                </a:moveTo>
                <a:lnTo>
                  <a:pt x="0" y="1793"/>
                </a:lnTo>
                <a:lnTo>
                  <a:pt x="36328" y="19726"/>
                </a:lnTo>
                <a:lnTo>
                  <a:pt x="45586" y="23910"/>
                </a:lnTo>
                <a:lnTo>
                  <a:pt x="86557" y="40049"/>
                </a:lnTo>
                <a:lnTo>
                  <a:pt x="90416" y="38256"/>
                </a:lnTo>
                <a:lnTo>
                  <a:pt x="54870" y="19726"/>
                </a:lnTo>
                <a:lnTo>
                  <a:pt x="45586" y="15542"/>
                </a:lnTo>
                <a:lnTo>
                  <a:pt x="3859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9625621" y="2541885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0" y="1793"/>
                </a:lnTo>
                <a:lnTo>
                  <a:pt x="4616" y="3586"/>
                </a:lnTo>
                <a:lnTo>
                  <a:pt x="4616" y="1793"/>
                </a:lnTo>
                <a:lnTo>
                  <a:pt x="0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9711396" y="2541885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859" y="0"/>
                </a:moveTo>
                <a:lnTo>
                  <a:pt x="0" y="1793"/>
                </a:lnTo>
                <a:lnTo>
                  <a:pt x="0" y="3586"/>
                </a:lnTo>
                <a:lnTo>
                  <a:pt x="3859" y="1793"/>
                </a:lnTo>
                <a:lnTo>
                  <a:pt x="3859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9630237" y="2464182"/>
            <a:ext cx="81158" cy="812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9603193" y="2449233"/>
            <a:ext cx="66040" cy="29845"/>
          </a:xfrm>
          <a:custGeom>
            <a:avLst/>
            <a:gdLst/>
            <a:ahLst/>
            <a:cxnLst/>
            <a:rect l="l" t="t" r="r" b="b"/>
            <a:pathLst>
              <a:path w="66040" h="29844">
                <a:moveTo>
                  <a:pt x="0" y="0"/>
                </a:moveTo>
                <a:lnTo>
                  <a:pt x="20863" y="9562"/>
                </a:lnTo>
                <a:lnTo>
                  <a:pt x="65693" y="29290"/>
                </a:lnTo>
                <a:lnTo>
                  <a:pt x="0" y="0"/>
                </a:lnTo>
                <a:close/>
              </a:path>
            </a:pathLst>
          </a:custGeom>
          <a:solidFill>
            <a:srgbClr val="5A5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9603193" y="2421736"/>
            <a:ext cx="128905" cy="58419"/>
          </a:xfrm>
          <a:custGeom>
            <a:avLst/>
            <a:gdLst/>
            <a:ahLst/>
            <a:cxnLst/>
            <a:rect l="l" t="t" r="r" b="b"/>
            <a:pathLst>
              <a:path w="128904" h="58419">
                <a:moveTo>
                  <a:pt x="60295" y="0"/>
                </a:moveTo>
                <a:lnTo>
                  <a:pt x="0" y="27497"/>
                </a:lnTo>
                <a:lnTo>
                  <a:pt x="65693" y="56788"/>
                </a:lnTo>
                <a:lnTo>
                  <a:pt x="65693" y="57385"/>
                </a:lnTo>
                <a:lnTo>
                  <a:pt x="66476" y="57385"/>
                </a:lnTo>
                <a:lnTo>
                  <a:pt x="68014" y="57982"/>
                </a:lnTo>
                <a:lnTo>
                  <a:pt x="128284" y="30483"/>
                </a:lnTo>
                <a:lnTo>
                  <a:pt x="60295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9596256" y="2448628"/>
            <a:ext cx="75565" cy="38100"/>
          </a:xfrm>
          <a:custGeom>
            <a:avLst/>
            <a:gdLst/>
            <a:ahLst/>
            <a:cxnLst/>
            <a:rect l="l" t="t" r="r" b="b"/>
            <a:pathLst>
              <a:path w="75565" h="38100">
                <a:moveTo>
                  <a:pt x="5398" y="0"/>
                </a:moveTo>
                <a:lnTo>
                  <a:pt x="3859" y="0"/>
                </a:lnTo>
                <a:lnTo>
                  <a:pt x="756" y="1210"/>
                </a:lnTo>
                <a:lnTo>
                  <a:pt x="0" y="2400"/>
                </a:lnTo>
                <a:lnTo>
                  <a:pt x="0" y="4781"/>
                </a:lnTo>
                <a:lnTo>
                  <a:pt x="756" y="5991"/>
                </a:lnTo>
                <a:lnTo>
                  <a:pt x="2321" y="6576"/>
                </a:lnTo>
                <a:lnTo>
                  <a:pt x="69527" y="36470"/>
                </a:lnTo>
                <a:lnTo>
                  <a:pt x="71848" y="37667"/>
                </a:lnTo>
                <a:lnTo>
                  <a:pt x="74951" y="36470"/>
                </a:lnTo>
                <a:lnTo>
                  <a:pt x="74951" y="31090"/>
                </a:lnTo>
                <a:lnTo>
                  <a:pt x="6937" y="605"/>
                </a:lnTo>
                <a:lnTo>
                  <a:pt x="5398" y="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9661924" y="2345217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0" y="17932"/>
                </a:moveTo>
                <a:lnTo>
                  <a:pt x="13908" y="17932"/>
                </a:lnTo>
                <a:lnTo>
                  <a:pt x="13908" y="0"/>
                </a:lnTo>
                <a:lnTo>
                  <a:pt x="0" y="0"/>
                </a:lnTo>
                <a:lnTo>
                  <a:pt x="0" y="17932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9598577" y="2421130"/>
            <a:ext cx="65405" cy="28575"/>
          </a:xfrm>
          <a:custGeom>
            <a:avLst/>
            <a:gdLst/>
            <a:ahLst/>
            <a:cxnLst/>
            <a:rect l="l" t="t" r="r" b="b"/>
            <a:pathLst>
              <a:path w="65404" h="28575">
                <a:moveTo>
                  <a:pt x="64129" y="0"/>
                </a:moveTo>
                <a:lnTo>
                  <a:pt x="61807" y="0"/>
                </a:lnTo>
                <a:lnTo>
                  <a:pt x="61025" y="605"/>
                </a:lnTo>
                <a:lnTo>
                  <a:pt x="0" y="28102"/>
                </a:lnTo>
                <a:lnTo>
                  <a:pt x="1538" y="27497"/>
                </a:lnTo>
                <a:lnTo>
                  <a:pt x="5943" y="27497"/>
                </a:lnTo>
                <a:lnTo>
                  <a:pt x="64911" y="605"/>
                </a:lnTo>
                <a:lnTo>
                  <a:pt x="64129" y="0"/>
                </a:lnTo>
                <a:close/>
              </a:path>
              <a:path w="65404" h="28575">
                <a:moveTo>
                  <a:pt x="5943" y="27497"/>
                </a:moveTo>
                <a:lnTo>
                  <a:pt x="3077" y="27497"/>
                </a:lnTo>
                <a:lnTo>
                  <a:pt x="4616" y="28102"/>
                </a:lnTo>
                <a:lnTo>
                  <a:pt x="5943" y="27497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9619440" y="2413968"/>
            <a:ext cx="69850" cy="34925"/>
          </a:xfrm>
          <a:custGeom>
            <a:avLst/>
            <a:gdLst/>
            <a:ahLst/>
            <a:cxnLst/>
            <a:rect l="l" t="t" r="r" b="b"/>
            <a:pathLst>
              <a:path w="69850" h="34925">
                <a:moveTo>
                  <a:pt x="11579" y="0"/>
                </a:moveTo>
                <a:lnTo>
                  <a:pt x="4616" y="1795"/>
                </a:lnTo>
                <a:lnTo>
                  <a:pt x="2321" y="6576"/>
                </a:lnTo>
                <a:lnTo>
                  <a:pt x="0" y="10752"/>
                </a:lnTo>
                <a:lnTo>
                  <a:pt x="2321" y="15534"/>
                </a:lnTo>
                <a:lnTo>
                  <a:pt x="8501" y="17329"/>
                </a:lnTo>
                <a:lnTo>
                  <a:pt x="52523" y="32278"/>
                </a:lnTo>
                <a:lnTo>
                  <a:pt x="57948" y="34659"/>
                </a:lnTo>
                <a:lnTo>
                  <a:pt x="64129" y="32278"/>
                </a:lnTo>
                <a:lnTo>
                  <a:pt x="66450" y="28082"/>
                </a:lnTo>
                <a:lnTo>
                  <a:pt x="69527" y="23906"/>
                </a:lnTo>
                <a:lnTo>
                  <a:pt x="66450" y="19125"/>
                </a:lnTo>
                <a:lnTo>
                  <a:pt x="61025" y="17329"/>
                </a:lnTo>
                <a:lnTo>
                  <a:pt x="16977" y="1795"/>
                </a:lnTo>
                <a:lnTo>
                  <a:pt x="11579" y="0"/>
                </a:lnTo>
                <a:close/>
              </a:path>
            </a:pathLst>
          </a:custGeom>
          <a:solidFill>
            <a:srgbClr val="292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9584650" y="2422341"/>
            <a:ext cx="80645" cy="37465"/>
          </a:xfrm>
          <a:custGeom>
            <a:avLst/>
            <a:gdLst/>
            <a:ahLst/>
            <a:cxnLst/>
            <a:rect l="l" t="t" r="r" b="b"/>
            <a:pathLst>
              <a:path w="80645" h="37464">
                <a:moveTo>
                  <a:pt x="10822" y="0"/>
                </a:moveTo>
                <a:lnTo>
                  <a:pt x="4642" y="1795"/>
                </a:lnTo>
                <a:lnTo>
                  <a:pt x="2321" y="6576"/>
                </a:lnTo>
                <a:lnTo>
                  <a:pt x="0" y="10752"/>
                </a:lnTo>
                <a:lnTo>
                  <a:pt x="2321" y="15534"/>
                </a:lnTo>
                <a:lnTo>
                  <a:pt x="63372" y="35264"/>
                </a:lnTo>
                <a:lnTo>
                  <a:pt x="68771" y="37060"/>
                </a:lnTo>
                <a:lnTo>
                  <a:pt x="75734" y="35264"/>
                </a:lnTo>
                <a:lnTo>
                  <a:pt x="80376" y="26892"/>
                </a:lnTo>
                <a:lnTo>
                  <a:pt x="78055" y="22110"/>
                </a:lnTo>
                <a:lnTo>
                  <a:pt x="72630" y="19710"/>
                </a:lnTo>
                <a:lnTo>
                  <a:pt x="17003" y="1795"/>
                </a:lnTo>
                <a:lnTo>
                  <a:pt x="10822" y="0"/>
                </a:lnTo>
                <a:close/>
              </a:path>
            </a:pathLst>
          </a:custGeom>
          <a:solidFill>
            <a:srgbClr val="292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9639521" y="2421130"/>
            <a:ext cx="53340" cy="38735"/>
          </a:xfrm>
          <a:custGeom>
            <a:avLst/>
            <a:gdLst/>
            <a:ahLst/>
            <a:cxnLst/>
            <a:rect l="l" t="t" r="r" b="b"/>
            <a:pathLst>
              <a:path w="53340" h="38735">
                <a:moveTo>
                  <a:pt x="0" y="9582"/>
                </a:moveTo>
                <a:lnTo>
                  <a:pt x="0" y="24511"/>
                </a:lnTo>
                <a:lnTo>
                  <a:pt x="2597" y="31692"/>
                </a:lnTo>
                <a:lnTo>
                  <a:pt x="9179" y="36626"/>
                </a:lnTo>
                <a:lnTo>
                  <a:pt x="17933" y="38639"/>
                </a:lnTo>
                <a:lnTo>
                  <a:pt x="27044" y="37060"/>
                </a:lnTo>
                <a:lnTo>
                  <a:pt x="44830" y="28707"/>
                </a:lnTo>
                <a:lnTo>
                  <a:pt x="50228" y="26307"/>
                </a:lnTo>
                <a:lnTo>
                  <a:pt x="53306" y="22131"/>
                </a:lnTo>
                <a:lnTo>
                  <a:pt x="53306" y="11963"/>
                </a:lnTo>
                <a:lnTo>
                  <a:pt x="18444" y="11963"/>
                </a:lnTo>
                <a:lnTo>
                  <a:pt x="9884" y="11736"/>
                </a:lnTo>
                <a:lnTo>
                  <a:pt x="1538" y="10167"/>
                </a:lnTo>
                <a:lnTo>
                  <a:pt x="0" y="9582"/>
                </a:lnTo>
                <a:close/>
              </a:path>
              <a:path w="53340" h="38735">
                <a:moveTo>
                  <a:pt x="53306" y="0"/>
                </a:moveTo>
                <a:lnTo>
                  <a:pt x="34763" y="8372"/>
                </a:lnTo>
                <a:lnTo>
                  <a:pt x="26858" y="10843"/>
                </a:lnTo>
                <a:lnTo>
                  <a:pt x="18444" y="11963"/>
                </a:lnTo>
                <a:lnTo>
                  <a:pt x="53306" y="11963"/>
                </a:lnTo>
                <a:lnTo>
                  <a:pt x="53306" y="0"/>
                </a:lnTo>
                <a:close/>
              </a:path>
            </a:pathLst>
          </a:custGeom>
          <a:solidFill>
            <a:srgbClr val="292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9644920" y="2309365"/>
            <a:ext cx="37465" cy="43180"/>
          </a:xfrm>
          <a:custGeom>
            <a:avLst/>
            <a:gdLst/>
            <a:ahLst/>
            <a:cxnLst/>
            <a:rect l="l" t="t" r="r" b="b"/>
            <a:pathLst>
              <a:path w="37465" h="43180">
                <a:moveTo>
                  <a:pt x="20863" y="0"/>
                </a:moveTo>
                <a:lnTo>
                  <a:pt x="17003" y="0"/>
                </a:lnTo>
                <a:lnTo>
                  <a:pt x="0" y="4781"/>
                </a:lnTo>
                <a:lnTo>
                  <a:pt x="0" y="33469"/>
                </a:lnTo>
                <a:lnTo>
                  <a:pt x="4642" y="35849"/>
                </a:lnTo>
                <a:lnTo>
                  <a:pt x="22428" y="43031"/>
                </a:lnTo>
                <a:lnTo>
                  <a:pt x="26287" y="43031"/>
                </a:lnTo>
                <a:lnTo>
                  <a:pt x="34789" y="30483"/>
                </a:lnTo>
                <a:lnTo>
                  <a:pt x="35546" y="28082"/>
                </a:lnTo>
                <a:lnTo>
                  <a:pt x="37110" y="12548"/>
                </a:lnTo>
                <a:lnTo>
                  <a:pt x="37110" y="9562"/>
                </a:lnTo>
                <a:lnTo>
                  <a:pt x="34007" y="4781"/>
                </a:lnTo>
                <a:lnTo>
                  <a:pt x="29365" y="2380"/>
                </a:lnTo>
                <a:lnTo>
                  <a:pt x="20863" y="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9638739" y="2308155"/>
            <a:ext cx="45085" cy="38100"/>
          </a:xfrm>
          <a:custGeom>
            <a:avLst/>
            <a:gdLst/>
            <a:ahLst/>
            <a:cxnLst/>
            <a:rect l="l" t="t" r="r" b="b"/>
            <a:pathLst>
              <a:path w="45084" h="38100">
                <a:moveTo>
                  <a:pt x="44209" y="17349"/>
                </a:moveTo>
                <a:lnTo>
                  <a:pt x="17786" y="17349"/>
                </a:lnTo>
                <a:lnTo>
                  <a:pt x="23184" y="24511"/>
                </a:lnTo>
                <a:lnTo>
                  <a:pt x="23184" y="27497"/>
                </a:lnTo>
                <a:lnTo>
                  <a:pt x="26287" y="34679"/>
                </a:lnTo>
                <a:lnTo>
                  <a:pt x="30147" y="37665"/>
                </a:lnTo>
                <a:lnTo>
                  <a:pt x="32468" y="37060"/>
                </a:lnTo>
                <a:lnTo>
                  <a:pt x="37110" y="36474"/>
                </a:lnTo>
                <a:lnTo>
                  <a:pt x="39405" y="34679"/>
                </a:lnTo>
                <a:lnTo>
                  <a:pt x="41726" y="29292"/>
                </a:lnTo>
                <a:lnTo>
                  <a:pt x="44209" y="17349"/>
                </a:lnTo>
                <a:close/>
              </a:path>
              <a:path w="45084" h="38100">
                <a:moveTo>
                  <a:pt x="44335" y="16744"/>
                </a:moveTo>
                <a:lnTo>
                  <a:pt x="11605" y="16744"/>
                </a:lnTo>
                <a:lnTo>
                  <a:pt x="10835" y="16894"/>
                </a:lnTo>
                <a:lnTo>
                  <a:pt x="11605" y="26307"/>
                </a:lnTo>
                <a:lnTo>
                  <a:pt x="17786" y="17349"/>
                </a:lnTo>
                <a:lnTo>
                  <a:pt x="44209" y="17349"/>
                </a:lnTo>
                <a:lnTo>
                  <a:pt x="44335" y="16744"/>
                </a:lnTo>
                <a:close/>
              </a:path>
              <a:path w="45084" h="38100">
                <a:moveTo>
                  <a:pt x="26287" y="0"/>
                </a:moveTo>
                <a:lnTo>
                  <a:pt x="20863" y="0"/>
                </a:lnTo>
                <a:lnTo>
                  <a:pt x="13926" y="1210"/>
                </a:lnTo>
                <a:lnTo>
                  <a:pt x="8501" y="3591"/>
                </a:lnTo>
                <a:lnTo>
                  <a:pt x="3885" y="4781"/>
                </a:lnTo>
                <a:lnTo>
                  <a:pt x="782" y="8372"/>
                </a:lnTo>
                <a:lnTo>
                  <a:pt x="0" y="12568"/>
                </a:lnTo>
                <a:lnTo>
                  <a:pt x="782" y="13153"/>
                </a:lnTo>
                <a:lnTo>
                  <a:pt x="782" y="15554"/>
                </a:lnTo>
                <a:lnTo>
                  <a:pt x="3103" y="17349"/>
                </a:lnTo>
                <a:lnTo>
                  <a:pt x="8501" y="17349"/>
                </a:lnTo>
                <a:lnTo>
                  <a:pt x="10835" y="16894"/>
                </a:lnTo>
                <a:lnTo>
                  <a:pt x="10822" y="16744"/>
                </a:lnTo>
                <a:lnTo>
                  <a:pt x="44335" y="16744"/>
                </a:lnTo>
                <a:lnTo>
                  <a:pt x="44830" y="14364"/>
                </a:lnTo>
                <a:lnTo>
                  <a:pt x="44830" y="11358"/>
                </a:lnTo>
                <a:lnTo>
                  <a:pt x="41726" y="3591"/>
                </a:lnTo>
                <a:lnTo>
                  <a:pt x="36328" y="3005"/>
                </a:lnTo>
                <a:lnTo>
                  <a:pt x="26287" y="0"/>
                </a:lnTo>
                <a:close/>
              </a:path>
              <a:path w="45084" h="38100">
                <a:moveTo>
                  <a:pt x="11605" y="16744"/>
                </a:moveTo>
                <a:lnTo>
                  <a:pt x="10822" y="16744"/>
                </a:lnTo>
                <a:lnTo>
                  <a:pt x="10835" y="16894"/>
                </a:lnTo>
                <a:lnTo>
                  <a:pt x="11605" y="16744"/>
                </a:lnTo>
                <a:close/>
              </a:path>
            </a:pathLst>
          </a:custGeom>
          <a:solidFill>
            <a:srgbClr val="684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9640304" y="2327300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4616" y="0"/>
                </a:moveTo>
                <a:lnTo>
                  <a:pt x="0" y="2985"/>
                </a:lnTo>
                <a:lnTo>
                  <a:pt x="0" y="4176"/>
                </a:lnTo>
                <a:lnTo>
                  <a:pt x="6180" y="6576"/>
                </a:lnTo>
                <a:lnTo>
                  <a:pt x="4616" y="0"/>
                </a:lnTo>
                <a:close/>
              </a:path>
            </a:pathLst>
          </a:custGeom>
          <a:solidFill>
            <a:srgbClr val="FA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9637200" y="2350601"/>
            <a:ext cx="55880" cy="102235"/>
          </a:xfrm>
          <a:custGeom>
            <a:avLst/>
            <a:gdLst/>
            <a:ahLst/>
            <a:cxnLst/>
            <a:rect l="l" t="t" r="r" b="b"/>
            <a:pathLst>
              <a:path w="55879" h="102235">
                <a:moveTo>
                  <a:pt x="46369" y="0"/>
                </a:moveTo>
                <a:lnTo>
                  <a:pt x="8022" y="23992"/>
                </a:lnTo>
                <a:lnTo>
                  <a:pt x="0" y="98026"/>
                </a:lnTo>
                <a:lnTo>
                  <a:pt x="17003" y="101032"/>
                </a:lnTo>
                <a:lnTo>
                  <a:pt x="20863" y="101617"/>
                </a:lnTo>
                <a:lnTo>
                  <a:pt x="24723" y="101617"/>
                </a:lnTo>
                <a:lnTo>
                  <a:pt x="27826" y="100427"/>
                </a:lnTo>
                <a:lnTo>
                  <a:pt x="55627" y="88463"/>
                </a:lnTo>
                <a:lnTo>
                  <a:pt x="55627" y="4196"/>
                </a:lnTo>
                <a:lnTo>
                  <a:pt x="46369" y="0"/>
                </a:lnTo>
                <a:close/>
              </a:path>
            </a:pathLst>
          </a:custGeom>
          <a:solidFill>
            <a:srgbClr val="214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9607835" y="2369726"/>
            <a:ext cx="55880" cy="32384"/>
          </a:xfrm>
          <a:custGeom>
            <a:avLst/>
            <a:gdLst/>
            <a:ahLst/>
            <a:cxnLst/>
            <a:rect l="l" t="t" r="r" b="b"/>
            <a:pathLst>
              <a:path w="55879" h="32385">
                <a:moveTo>
                  <a:pt x="46369" y="0"/>
                </a:moveTo>
                <a:lnTo>
                  <a:pt x="43265" y="1795"/>
                </a:lnTo>
                <a:lnTo>
                  <a:pt x="4642" y="20920"/>
                </a:lnTo>
                <a:lnTo>
                  <a:pt x="1538" y="22716"/>
                </a:lnTo>
                <a:lnTo>
                  <a:pt x="0" y="26307"/>
                </a:lnTo>
                <a:lnTo>
                  <a:pt x="2321" y="29292"/>
                </a:lnTo>
                <a:lnTo>
                  <a:pt x="4642" y="31693"/>
                </a:lnTo>
                <a:lnTo>
                  <a:pt x="9284" y="32278"/>
                </a:lnTo>
                <a:lnTo>
                  <a:pt x="12361" y="30483"/>
                </a:lnTo>
                <a:lnTo>
                  <a:pt x="51011" y="11358"/>
                </a:lnTo>
                <a:lnTo>
                  <a:pt x="54088" y="9562"/>
                </a:lnTo>
                <a:lnTo>
                  <a:pt x="55653" y="5991"/>
                </a:lnTo>
                <a:lnTo>
                  <a:pt x="51011" y="1210"/>
                </a:lnTo>
                <a:lnTo>
                  <a:pt x="46369" y="0"/>
                </a:lnTo>
                <a:close/>
              </a:path>
            </a:pathLst>
          </a:custGeom>
          <a:solidFill>
            <a:srgbClr val="214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9659602" y="2350601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79" h="10794">
                <a:moveTo>
                  <a:pt x="17003" y="0"/>
                </a:moveTo>
                <a:lnTo>
                  <a:pt x="13926" y="2400"/>
                </a:lnTo>
                <a:lnTo>
                  <a:pt x="9284" y="4781"/>
                </a:lnTo>
                <a:lnTo>
                  <a:pt x="6180" y="4781"/>
                </a:lnTo>
                <a:lnTo>
                  <a:pt x="782" y="5386"/>
                </a:lnTo>
                <a:lnTo>
                  <a:pt x="0" y="10752"/>
                </a:lnTo>
                <a:lnTo>
                  <a:pt x="10822" y="8977"/>
                </a:lnTo>
                <a:lnTo>
                  <a:pt x="17786" y="4781"/>
                </a:lnTo>
                <a:lnTo>
                  <a:pt x="17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9663488" y="2378099"/>
            <a:ext cx="66675" cy="102235"/>
          </a:xfrm>
          <a:custGeom>
            <a:avLst/>
            <a:gdLst/>
            <a:ahLst/>
            <a:cxnLst/>
            <a:rect l="l" t="t" r="r" b="b"/>
            <a:pathLst>
              <a:path w="66675" h="102235">
                <a:moveTo>
                  <a:pt x="60269" y="0"/>
                </a:moveTo>
                <a:lnTo>
                  <a:pt x="59486" y="0"/>
                </a:lnTo>
                <a:lnTo>
                  <a:pt x="57948" y="605"/>
                </a:lnTo>
                <a:lnTo>
                  <a:pt x="4616" y="24511"/>
                </a:lnTo>
                <a:lnTo>
                  <a:pt x="3859" y="25116"/>
                </a:lnTo>
                <a:lnTo>
                  <a:pt x="2294" y="26307"/>
                </a:lnTo>
                <a:lnTo>
                  <a:pt x="2252" y="28102"/>
                </a:lnTo>
                <a:lnTo>
                  <a:pt x="0" y="60381"/>
                </a:lnTo>
                <a:lnTo>
                  <a:pt x="0" y="98034"/>
                </a:lnTo>
                <a:lnTo>
                  <a:pt x="7719" y="101619"/>
                </a:lnTo>
                <a:lnTo>
                  <a:pt x="7719" y="28102"/>
                </a:lnTo>
                <a:lnTo>
                  <a:pt x="9258" y="26892"/>
                </a:lnTo>
                <a:lnTo>
                  <a:pt x="10040" y="26892"/>
                </a:lnTo>
                <a:lnTo>
                  <a:pt x="53306" y="7182"/>
                </a:lnTo>
                <a:lnTo>
                  <a:pt x="60269" y="4196"/>
                </a:lnTo>
                <a:lnTo>
                  <a:pt x="63346" y="2400"/>
                </a:lnTo>
                <a:lnTo>
                  <a:pt x="64764" y="1842"/>
                </a:lnTo>
                <a:lnTo>
                  <a:pt x="61025" y="605"/>
                </a:lnTo>
                <a:lnTo>
                  <a:pt x="60269" y="0"/>
                </a:lnTo>
                <a:close/>
              </a:path>
              <a:path w="66675" h="102235">
                <a:moveTo>
                  <a:pt x="65667" y="1795"/>
                </a:moveTo>
                <a:lnTo>
                  <a:pt x="64885" y="1795"/>
                </a:lnTo>
                <a:lnTo>
                  <a:pt x="66450" y="2400"/>
                </a:lnTo>
                <a:lnTo>
                  <a:pt x="65667" y="1795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9669669" y="2379894"/>
            <a:ext cx="62230" cy="105410"/>
          </a:xfrm>
          <a:custGeom>
            <a:avLst/>
            <a:gdLst/>
            <a:ahLst/>
            <a:cxnLst/>
            <a:rect l="l" t="t" r="r" b="b"/>
            <a:pathLst>
              <a:path w="62229" h="105410">
                <a:moveTo>
                  <a:pt x="59486" y="0"/>
                </a:moveTo>
                <a:lnTo>
                  <a:pt x="58704" y="0"/>
                </a:lnTo>
                <a:lnTo>
                  <a:pt x="57165" y="605"/>
                </a:lnTo>
                <a:lnTo>
                  <a:pt x="54088" y="2400"/>
                </a:lnTo>
                <a:lnTo>
                  <a:pt x="47125" y="5386"/>
                </a:lnTo>
                <a:lnTo>
                  <a:pt x="3859" y="25096"/>
                </a:lnTo>
                <a:lnTo>
                  <a:pt x="3077" y="25096"/>
                </a:lnTo>
                <a:lnTo>
                  <a:pt x="1538" y="26307"/>
                </a:lnTo>
                <a:lnTo>
                  <a:pt x="1538" y="104008"/>
                </a:lnTo>
                <a:lnTo>
                  <a:pt x="0" y="105204"/>
                </a:lnTo>
                <a:lnTo>
                  <a:pt x="57948" y="78901"/>
                </a:lnTo>
                <a:lnTo>
                  <a:pt x="60269" y="77711"/>
                </a:lnTo>
                <a:lnTo>
                  <a:pt x="61807" y="75915"/>
                </a:lnTo>
                <a:lnTo>
                  <a:pt x="61807" y="1795"/>
                </a:lnTo>
                <a:lnTo>
                  <a:pt x="59486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9649562" y="2321914"/>
            <a:ext cx="17145" cy="20955"/>
          </a:xfrm>
          <a:custGeom>
            <a:avLst/>
            <a:gdLst/>
            <a:ahLst/>
            <a:cxnLst/>
            <a:rect l="l" t="t" r="r" b="b"/>
            <a:pathLst>
              <a:path w="17145" h="20955">
                <a:moveTo>
                  <a:pt x="15292" y="3591"/>
                </a:moveTo>
                <a:lnTo>
                  <a:pt x="6963" y="3591"/>
                </a:lnTo>
                <a:lnTo>
                  <a:pt x="12361" y="10752"/>
                </a:lnTo>
                <a:lnTo>
                  <a:pt x="12361" y="13738"/>
                </a:lnTo>
                <a:lnTo>
                  <a:pt x="15465" y="20920"/>
                </a:lnTo>
                <a:lnTo>
                  <a:pt x="17003" y="4176"/>
                </a:lnTo>
                <a:lnTo>
                  <a:pt x="15292" y="3591"/>
                </a:lnTo>
                <a:close/>
              </a:path>
              <a:path w="17145" h="20955">
                <a:moveTo>
                  <a:pt x="4642" y="0"/>
                </a:moveTo>
                <a:lnTo>
                  <a:pt x="1538" y="2380"/>
                </a:lnTo>
                <a:lnTo>
                  <a:pt x="0" y="3591"/>
                </a:lnTo>
                <a:lnTo>
                  <a:pt x="782" y="12548"/>
                </a:lnTo>
                <a:lnTo>
                  <a:pt x="6963" y="3591"/>
                </a:lnTo>
                <a:lnTo>
                  <a:pt x="15292" y="3591"/>
                </a:lnTo>
                <a:lnTo>
                  <a:pt x="4642" y="0"/>
                </a:lnTo>
                <a:close/>
              </a:path>
            </a:pathLst>
          </a:custGeom>
          <a:solidFill>
            <a:srgbClr val="342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9770101" y="2402610"/>
            <a:ext cx="37867" cy="2451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9790207" y="2376303"/>
            <a:ext cx="17780" cy="43180"/>
          </a:xfrm>
          <a:custGeom>
            <a:avLst/>
            <a:gdLst/>
            <a:ahLst/>
            <a:cxnLst/>
            <a:rect l="l" t="t" r="r" b="b"/>
            <a:pathLst>
              <a:path w="17779" h="43180">
                <a:moveTo>
                  <a:pt x="7719" y="0"/>
                </a:moveTo>
                <a:lnTo>
                  <a:pt x="6180" y="1190"/>
                </a:lnTo>
                <a:lnTo>
                  <a:pt x="5398" y="2985"/>
                </a:lnTo>
                <a:lnTo>
                  <a:pt x="756" y="32278"/>
                </a:lnTo>
                <a:lnTo>
                  <a:pt x="0" y="35264"/>
                </a:lnTo>
                <a:lnTo>
                  <a:pt x="0" y="39460"/>
                </a:lnTo>
                <a:lnTo>
                  <a:pt x="3859" y="42446"/>
                </a:lnTo>
                <a:lnTo>
                  <a:pt x="6180" y="43051"/>
                </a:lnTo>
                <a:lnTo>
                  <a:pt x="10040" y="43051"/>
                </a:lnTo>
                <a:lnTo>
                  <a:pt x="10822" y="41841"/>
                </a:lnTo>
                <a:lnTo>
                  <a:pt x="11579" y="41256"/>
                </a:lnTo>
                <a:lnTo>
                  <a:pt x="17003" y="4196"/>
                </a:lnTo>
                <a:lnTo>
                  <a:pt x="17760" y="2400"/>
                </a:lnTo>
                <a:lnTo>
                  <a:pt x="16221" y="1190"/>
                </a:lnTo>
                <a:lnTo>
                  <a:pt x="13900" y="605"/>
                </a:lnTo>
                <a:lnTo>
                  <a:pt x="10040" y="605"/>
                </a:lnTo>
                <a:lnTo>
                  <a:pt x="7719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9770101" y="2402005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7745" y="0"/>
                </a:moveTo>
                <a:lnTo>
                  <a:pt x="5424" y="1795"/>
                </a:lnTo>
                <a:lnTo>
                  <a:pt x="3885" y="2400"/>
                </a:lnTo>
                <a:lnTo>
                  <a:pt x="2321" y="3591"/>
                </a:lnTo>
                <a:lnTo>
                  <a:pt x="1564" y="4196"/>
                </a:lnTo>
                <a:lnTo>
                  <a:pt x="782" y="4781"/>
                </a:lnTo>
                <a:lnTo>
                  <a:pt x="0" y="7182"/>
                </a:lnTo>
                <a:lnTo>
                  <a:pt x="1564" y="10167"/>
                </a:lnTo>
                <a:lnTo>
                  <a:pt x="4642" y="11358"/>
                </a:lnTo>
                <a:lnTo>
                  <a:pt x="24749" y="22716"/>
                </a:lnTo>
                <a:lnTo>
                  <a:pt x="27826" y="24511"/>
                </a:lnTo>
                <a:lnTo>
                  <a:pt x="31686" y="23906"/>
                </a:lnTo>
                <a:lnTo>
                  <a:pt x="34789" y="20920"/>
                </a:lnTo>
                <a:lnTo>
                  <a:pt x="37110" y="19125"/>
                </a:lnTo>
                <a:lnTo>
                  <a:pt x="37867" y="17349"/>
                </a:lnTo>
                <a:lnTo>
                  <a:pt x="26287" y="17349"/>
                </a:lnTo>
                <a:lnTo>
                  <a:pt x="23966" y="16744"/>
                </a:lnTo>
                <a:lnTo>
                  <a:pt x="20107" y="13758"/>
                </a:lnTo>
                <a:lnTo>
                  <a:pt x="19324" y="12568"/>
                </a:lnTo>
                <a:lnTo>
                  <a:pt x="18568" y="11358"/>
                </a:lnTo>
                <a:lnTo>
                  <a:pt x="19324" y="10167"/>
                </a:lnTo>
                <a:lnTo>
                  <a:pt x="20107" y="9562"/>
                </a:lnTo>
                <a:lnTo>
                  <a:pt x="20863" y="6576"/>
                </a:lnTo>
                <a:lnTo>
                  <a:pt x="10822" y="1795"/>
                </a:lnTo>
                <a:lnTo>
                  <a:pt x="7745" y="0"/>
                </a:lnTo>
                <a:close/>
              </a:path>
              <a:path w="38100" h="24764">
                <a:moveTo>
                  <a:pt x="34789" y="13153"/>
                </a:moveTo>
                <a:lnTo>
                  <a:pt x="34007" y="13153"/>
                </a:lnTo>
                <a:lnTo>
                  <a:pt x="33225" y="13758"/>
                </a:lnTo>
                <a:lnTo>
                  <a:pt x="33225" y="14343"/>
                </a:lnTo>
                <a:lnTo>
                  <a:pt x="32468" y="14343"/>
                </a:lnTo>
                <a:lnTo>
                  <a:pt x="32468" y="14949"/>
                </a:lnTo>
                <a:lnTo>
                  <a:pt x="31686" y="14949"/>
                </a:lnTo>
                <a:lnTo>
                  <a:pt x="31686" y="15554"/>
                </a:lnTo>
                <a:lnTo>
                  <a:pt x="30930" y="16139"/>
                </a:lnTo>
                <a:lnTo>
                  <a:pt x="30147" y="17349"/>
                </a:lnTo>
                <a:lnTo>
                  <a:pt x="37867" y="17349"/>
                </a:lnTo>
                <a:lnTo>
                  <a:pt x="36328" y="15554"/>
                </a:lnTo>
                <a:lnTo>
                  <a:pt x="35546" y="13758"/>
                </a:lnTo>
                <a:lnTo>
                  <a:pt x="34789" y="13153"/>
                </a:lnTo>
                <a:close/>
              </a:path>
            </a:pathLst>
          </a:custGeom>
          <a:solidFill>
            <a:srgbClr val="4907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9781706" y="2336863"/>
            <a:ext cx="40005" cy="84455"/>
          </a:xfrm>
          <a:custGeom>
            <a:avLst/>
            <a:gdLst/>
            <a:ahLst/>
            <a:cxnLst/>
            <a:rect l="l" t="t" r="r" b="b"/>
            <a:pathLst>
              <a:path w="40004" h="84455">
                <a:moveTo>
                  <a:pt x="34007" y="0"/>
                </a:moveTo>
                <a:lnTo>
                  <a:pt x="22402" y="0"/>
                </a:lnTo>
                <a:lnTo>
                  <a:pt x="17003" y="3570"/>
                </a:lnTo>
                <a:lnTo>
                  <a:pt x="17003" y="8352"/>
                </a:lnTo>
                <a:lnTo>
                  <a:pt x="3077" y="74120"/>
                </a:lnTo>
                <a:lnTo>
                  <a:pt x="3077" y="80696"/>
                </a:lnTo>
                <a:lnTo>
                  <a:pt x="0" y="81887"/>
                </a:lnTo>
                <a:lnTo>
                  <a:pt x="14682" y="82492"/>
                </a:lnTo>
                <a:lnTo>
                  <a:pt x="22402" y="83077"/>
                </a:lnTo>
                <a:lnTo>
                  <a:pt x="23184" y="84267"/>
                </a:lnTo>
                <a:lnTo>
                  <a:pt x="23940" y="78296"/>
                </a:lnTo>
                <a:lnTo>
                  <a:pt x="38623" y="8352"/>
                </a:lnTo>
                <a:lnTo>
                  <a:pt x="39405" y="3570"/>
                </a:lnTo>
                <a:lnTo>
                  <a:pt x="34007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9751558" y="2421736"/>
            <a:ext cx="39405" cy="2211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9771665" y="2393633"/>
            <a:ext cx="12700" cy="42545"/>
          </a:xfrm>
          <a:custGeom>
            <a:avLst/>
            <a:gdLst/>
            <a:ahLst/>
            <a:cxnLst/>
            <a:rect l="l" t="t" r="r" b="b"/>
            <a:pathLst>
              <a:path w="12700" h="42544">
                <a:moveTo>
                  <a:pt x="10040" y="0"/>
                </a:moveTo>
                <a:lnTo>
                  <a:pt x="1538" y="0"/>
                </a:lnTo>
                <a:lnTo>
                  <a:pt x="0" y="1210"/>
                </a:lnTo>
                <a:lnTo>
                  <a:pt x="0" y="39460"/>
                </a:lnTo>
                <a:lnTo>
                  <a:pt x="756" y="40065"/>
                </a:lnTo>
                <a:lnTo>
                  <a:pt x="1538" y="40651"/>
                </a:lnTo>
                <a:lnTo>
                  <a:pt x="2321" y="40651"/>
                </a:lnTo>
                <a:lnTo>
                  <a:pt x="4616" y="42446"/>
                </a:lnTo>
                <a:lnTo>
                  <a:pt x="10796" y="42446"/>
                </a:lnTo>
                <a:lnTo>
                  <a:pt x="11579" y="41256"/>
                </a:lnTo>
                <a:lnTo>
                  <a:pt x="12361" y="40651"/>
                </a:lnTo>
                <a:lnTo>
                  <a:pt x="11579" y="3005"/>
                </a:lnTo>
                <a:lnTo>
                  <a:pt x="11579" y="1210"/>
                </a:lnTo>
                <a:lnTo>
                  <a:pt x="10040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9751558" y="2421130"/>
            <a:ext cx="40005" cy="22225"/>
          </a:xfrm>
          <a:custGeom>
            <a:avLst/>
            <a:gdLst/>
            <a:ahLst/>
            <a:cxnLst/>
            <a:rect l="l" t="t" r="r" b="b"/>
            <a:pathLst>
              <a:path w="40004" h="22225">
                <a:moveTo>
                  <a:pt x="6180" y="0"/>
                </a:moveTo>
                <a:lnTo>
                  <a:pt x="4642" y="1795"/>
                </a:lnTo>
                <a:lnTo>
                  <a:pt x="3103" y="3005"/>
                </a:lnTo>
                <a:lnTo>
                  <a:pt x="1564" y="3591"/>
                </a:lnTo>
                <a:lnTo>
                  <a:pt x="782" y="4196"/>
                </a:lnTo>
                <a:lnTo>
                  <a:pt x="782" y="5386"/>
                </a:lnTo>
                <a:lnTo>
                  <a:pt x="0" y="7787"/>
                </a:lnTo>
                <a:lnTo>
                  <a:pt x="1564" y="10773"/>
                </a:lnTo>
                <a:lnTo>
                  <a:pt x="4642" y="11358"/>
                </a:lnTo>
                <a:lnTo>
                  <a:pt x="26287" y="20920"/>
                </a:lnTo>
                <a:lnTo>
                  <a:pt x="30147" y="22131"/>
                </a:lnTo>
                <a:lnTo>
                  <a:pt x="34007" y="20920"/>
                </a:lnTo>
                <a:lnTo>
                  <a:pt x="36328" y="17934"/>
                </a:lnTo>
                <a:lnTo>
                  <a:pt x="38649" y="16139"/>
                </a:lnTo>
                <a:lnTo>
                  <a:pt x="39156" y="14949"/>
                </a:lnTo>
                <a:lnTo>
                  <a:pt x="24723" y="14949"/>
                </a:lnTo>
                <a:lnTo>
                  <a:pt x="22428" y="13153"/>
                </a:lnTo>
                <a:lnTo>
                  <a:pt x="21645" y="13153"/>
                </a:lnTo>
                <a:lnTo>
                  <a:pt x="20863" y="12568"/>
                </a:lnTo>
                <a:lnTo>
                  <a:pt x="19324" y="11358"/>
                </a:lnTo>
                <a:lnTo>
                  <a:pt x="18542" y="10167"/>
                </a:lnTo>
                <a:lnTo>
                  <a:pt x="20107" y="7787"/>
                </a:lnTo>
                <a:lnTo>
                  <a:pt x="20107" y="4781"/>
                </a:lnTo>
                <a:lnTo>
                  <a:pt x="10040" y="1210"/>
                </a:lnTo>
                <a:lnTo>
                  <a:pt x="6180" y="0"/>
                </a:lnTo>
                <a:close/>
              </a:path>
              <a:path w="40004" h="22225">
                <a:moveTo>
                  <a:pt x="34789" y="10167"/>
                </a:moveTo>
                <a:lnTo>
                  <a:pt x="34789" y="10773"/>
                </a:lnTo>
                <a:lnTo>
                  <a:pt x="34007" y="10773"/>
                </a:lnTo>
                <a:lnTo>
                  <a:pt x="34007" y="11358"/>
                </a:lnTo>
                <a:lnTo>
                  <a:pt x="32468" y="12568"/>
                </a:lnTo>
                <a:lnTo>
                  <a:pt x="32468" y="13153"/>
                </a:lnTo>
                <a:lnTo>
                  <a:pt x="31686" y="13758"/>
                </a:lnTo>
                <a:lnTo>
                  <a:pt x="30903" y="14949"/>
                </a:lnTo>
                <a:lnTo>
                  <a:pt x="39156" y="14949"/>
                </a:lnTo>
                <a:lnTo>
                  <a:pt x="39405" y="14364"/>
                </a:lnTo>
                <a:lnTo>
                  <a:pt x="37110" y="11963"/>
                </a:lnTo>
                <a:lnTo>
                  <a:pt x="36328" y="10773"/>
                </a:lnTo>
                <a:lnTo>
                  <a:pt x="34789" y="10167"/>
                </a:lnTo>
                <a:close/>
              </a:path>
            </a:pathLst>
          </a:custGeom>
          <a:solidFill>
            <a:srgbClr val="4907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9763163" y="2344630"/>
            <a:ext cx="26034" cy="93345"/>
          </a:xfrm>
          <a:custGeom>
            <a:avLst/>
            <a:gdLst/>
            <a:ahLst/>
            <a:cxnLst/>
            <a:rect l="l" t="t" r="r" b="b"/>
            <a:pathLst>
              <a:path w="26034" h="93344">
                <a:moveTo>
                  <a:pt x="25505" y="92054"/>
                </a:moveTo>
                <a:lnTo>
                  <a:pt x="24723" y="92054"/>
                </a:lnTo>
                <a:lnTo>
                  <a:pt x="25505" y="93245"/>
                </a:lnTo>
                <a:lnTo>
                  <a:pt x="25505" y="92054"/>
                </a:lnTo>
                <a:close/>
              </a:path>
              <a:path w="26034" h="93344">
                <a:moveTo>
                  <a:pt x="16221" y="0"/>
                </a:moveTo>
                <a:lnTo>
                  <a:pt x="10040" y="585"/>
                </a:lnTo>
                <a:lnTo>
                  <a:pt x="4642" y="1190"/>
                </a:lnTo>
                <a:lnTo>
                  <a:pt x="0" y="5386"/>
                </a:lnTo>
                <a:lnTo>
                  <a:pt x="756" y="10167"/>
                </a:lnTo>
                <a:lnTo>
                  <a:pt x="3859" y="85478"/>
                </a:lnTo>
                <a:lnTo>
                  <a:pt x="4642" y="91449"/>
                </a:lnTo>
                <a:lnTo>
                  <a:pt x="2321" y="92640"/>
                </a:lnTo>
                <a:lnTo>
                  <a:pt x="17003" y="92640"/>
                </a:lnTo>
                <a:lnTo>
                  <a:pt x="24723" y="92054"/>
                </a:lnTo>
                <a:lnTo>
                  <a:pt x="25505" y="92054"/>
                </a:lnTo>
                <a:lnTo>
                  <a:pt x="25435" y="85478"/>
                </a:lnTo>
                <a:lnTo>
                  <a:pt x="22402" y="7767"/>
                </a:lnTo>
                <a:lnTo>
                  <a:pt x="21619" y="3591"/>
                </a:lnTo>
                <a:lnTo>
                  <a:pt x="16221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9882920" y="2429503"/>
            <a:ext cx="12361" cy="4842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9797927" y="2429503"/>
            <a:ext cx="12361" cy="4842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9799466" y="2428918"/>
            <a:ext cx="37465" cy="20320"/>
          </a:xfrm>
          <a:custGeom>
            <a:avLst/>
            <a:gdLst/>
            <a:ahLst/>
            <a:cxnLst/>
            <a:rect l="l" t="t" r="r" b="b"/>
            <a:pathLst>
              <a:path w="37465" h="20319">
                <a:moveTo>
                  <a:pt x="0" y="0"/>
                </a:moveTo>
                <a:lnTo>
                  <a:pt x="0" y="1795"/>
                </a:lnTo>
                <a:lnTo>
                  <a:pt x="37110" y="19710"/>
                </a:lnTo>
                <a:lnTo>
                  <a:pt x="37110" y="17934"/>
                </a:lnTo>
                <a:lnTo>
                  <a:pt x="0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9855119" y="2428918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36302" y="0"/>
                </a:moveTo>
                <a:lnTo>
                  <a:pt x="0" y="17934"/>
                </a:lnTo>
                <a:lnTo>
                  <a:pt x="0" y="19710"/>
                </a:lnTo>
                <a:lnTo>
                  <a:pt x="36302" y="1795"/>
                </a:lnTo>
                <a:lnTo>
                  <a:pt x="36302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9801031" y="2427707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86531" y="0"/>
                </a:moveTo>
                <a:lnTo>
                  <a:pt x="44804" y="14949"/>
                </a:lnTo>
                <a:lnTo>
                  <a:pt x="34763" y="19145"/>
                </a:lnTo>
                <a:lnTo>
                  <a:pt x="0" y="37665"/>
                </a:lnTo>
                <a:lnTo>
                  <a:pt x="3859" y="40065"/>
                </a:lnTo>
                <a:lnTo>
                  <a:pt x="44804" y="23321"/>
                </a:lnTo>
                <a:lnTo>
                  <a:pt x="54088" y="19145"/>
                </a:lnTo>
                <a:lnTo>
                  <a:pt x="90390" y="1210"/>
                </a:lnTo>
                <a:lnTo>
                  <a:pt x="86531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9799466" y="2427707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3859" y="0"/>
                </a:moveTo>
                <a:lnTo>
                  <a:pt x="0" y="1210"/>
                </a:lnTo>
                <a:lnTo>
                  <a:pt x="36328" y="19145"/>
                </a:lnTo>
                <a:lnTo>
                  <a:pt x="86557" y="40065"/>
                </a:lnTo>
                <a:lnTo>
                  <a:pt x="90416" y="38270"/>
                </a:lnTo>
                <a:lnTo>
                  <a:pt x="55653" y="19145"/>
                </a:lnTo>
                <a:lnTo>
                  <a:pt x="45586" y="14949"/>
                </a:lnTo>
                <a:lnTo>
                  <a:pt x="3859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9801031" y="2465372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0" y="0"/>
                </a:moveTo>
                <a:lnTo>
                  <a:pt x="0" y="1795"/>
                </a:lnTo>
                <a:lnTo>
                  <a:pt x="3859" y="3591"/>
                </a:lnTo>
                <a:lnTo>
                  <a:pt x="3859" y="2400"/>
                </a:lnTo>
                <a:lnTo>
                  <a:pt x="0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9886023" y="2465978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859" y="0"/>
                </a:moveTo>
                <a:lnTo>
                  <a:pt x="0" y="1795"/>
                </a:lnTo>
                <a:lnTo>
                  <a:pt x="0" y="2985"/>
                </a:lnTo>
                <a:lnTo>
                  <a:pt x="3859" y="1190"/>
                </a:lnTo>
                <a:lnTo>
                  <a:pt x="3859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9804890" y="2387661"/>
            <a:ext cx="81132" cy="8130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9777846" y="2345820"/>
            <a:ext cx="128270" cy="57785"/>
          </a:xfrm>
          <a:custGeom>
            <a:avLst/>
            <a:gdLst/>
            <a:ahLst/>
            <a:cxnLst/>
            <a:rect l="l" t="t" r="r" b="b"/>
            <a:pathLst>
              <a:path w="128270" h="57785">
                <a:moveTo>
                  <a:pt x="61025" y="0"/>
                </a:moveTo>
                <a:lnTo>
                  <a:pt x="0" y="27497"/>
                </a:lnTo>
                <a:lnTo>
                  <a:pt x="66450" y="56790"/>
                </a:lnTo>
                <a:lnTo>
                  <a:pt x="67988" y="57395"/>
                </a:lnTo>
                <a:lnTo>
                  <a:pt x="128258" y="29898"/>
                </a:lnTo>
                <a:lnTo>
                  <a:pt x="61025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9771665" y="2372127"/>
            <a:ext cx="74295" cy="38100"/>
          </a:xfrm>
          <a:custGeom>
            <a:avLst/>
            <a:gdLst/>
            <a:ahLst/>
            <a:cxnLst/>
            <a:rect l="l" t="t" r="r" b="b"/>
            <a:pathLst>
              <a:path w="74295" h="38100">
                <a:moveTo>
                  <a:pt x="4616" y="0"/>
                </a:moveTo>
                <a:lnTo>
                  <a:pt x="3077" y="0"/>
                </a:lnTo>
                <a:lnTo>
                  <a:pt x="2321" y="585"/>
                </a:lnTo>
                <a:lnTo>
                  <a:pt x="756" y="1190"/>
                </a:lnTo>
                <a:lnTo>
                  <a:pt x="0" y="2380"/>
                </a:lnTo>
                <a:lnTo>
                  <a:pt x="0" y="4781"/>
                </a:lnTo>
                <a:lnTo>
                  <a:pt x="756" y="5971"/>
                </a:lnTo>
                <a:lnTo>
                  <a:pt x="2321" y="6576"/>
                </a:lnTo>
                <a:lnTo>
                  <a:pt x="69527" y="37060"/>
                </a:lnTo>
                <a:lnTo>
                  <a:pt x="71848" y="37645"/>
                </a:lnTo>
                <a:lnTo>
                  <a:pt x="74169" y="36454"/>
                </a:lnTo>
                <a:lnTo>
                  <a:pt x="74169" y="31088"/>
                </a:lnTo>
                <a:lnTo>
                  <a:pt x="6180" y="585"/>
                </a:lnTo>
                <a:lnTo>
                  <a:pt x="4616" y="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9773987" y="2344630"/>
            <a:ext cx="65405" cy="29209"/>
          </a:xfrm>
          <a:custGeom>
            <a:avLst/>
            <a:gdLst/>
            <a:ahLst/>
            <a:cxnLst/>
            <a:rect l="l" t="t" r="r" b="b"/>
            <a:pathLst>
              <a:path w="65404" h="29210">
                <a:moveTo>
                  <a:pt x="63346" y="0"/>
                </a:moveTo>
                <a:lnTo>
                  <a:pt x="61807" y="0"/>
                </a:lnTo>
                <a:lnTo>
                  <a:pt x="61025" y="585"/>
                </a:lnTo>
                <a:lnTo>
                  <a:pt x="1298" y="27497"/>
                </a:lnTo>
                <a:lnTo>
                  <a:pt x="2294" y="27497"/>
                </a:lnTo>
                <a:lnTo>
                  <a:pt x="3859" y="28082"/>
                </a:lnTo>
                <a:lnTo>
                  <a:pt x="4616" y="28687"/>
                </a:lnTo>
                <a:lnTo>
                  <a:pt x="64885" y="1190"/>
                </a:lnTo>
                <a:lnTo>
                  <a:pt x="64129" y="585"/>
                </a:lnTo>
                <a:lnTo>
                  <a:pt x="63346" y="585"/>
                </a:lnTo>
                <a:lnTo>
                  <a:pt x="63346" y="0"/>
                </a:lnTo>
                <a:close/>
              </a:path>
              <a:path w="65404" h="29210">
                <a:moveTo>
                  <a:pt x="1298" y="27497"/>
                </a:moveTo>
                <a:lnTo>
                  <a:pt x="756" y="27497"/>
                </a:lnTo>
                <a:lnTo>
                  <a:pt x="0" y="28082"/>
                </a:lnTo>
                <a:lnTo>
                  <a:pt x="1298" y="27497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9816469" y="2271095"/>
            <a:ext cx="46990" cy="14604"/>
          </a:xfrm>
          <a:custGeom>
            <a:avLst/>
            <a:gdLst/>
            <a:ahLst/>
            <a:cxnLst/>
            <a:rect l="l" t="t" r="r" b="b"/>
            <a:pathLst>
              <a:path w="46990" h="14605">
                <a:moveTo>
                  <a:pt x="8501" y="0"/>
                </a:moveTo>
                <a:lnTo>
                  <a:pt x="4642" y="0"/>
                </a:lnTo>
                <a:lnTo>
                  <a:pt x="782" y="1795"/>
                </a:lnTo>
                <a:lnTo>
                  <a:pt x="782" y="4781"/>
                </a:lnTo>
                <a:lnTo>
                  <a:pt x="0" y="8372"/>
                </a:lnTo>
                <a:lnTo>
                  <a:pt x="3103" y="10773"/>
                </a:lnTo>
                <a:lnTo>
                  <a:pt x="6963" y="11358"/>
                </a:lnTo>
                <a:lnTo>
                  <a:pt x="37867" y="14364"/>
                </a:lnTo>
                <a:lnTo>
                  <a:pt x="41726" y="14364"/>
                </a:lnTo>
                <a:lnTo>
                  <a:pt x="45586" y="12568"/>
                </a:lnTo>
                <a:lnTo>
                  <a:pt x="45586" y="9562"/>
                </a:lnTo>
                <a:lnTo>
                  <a:pt x="46369" y="5991"/>
                </a:lnTo>
                <a:lnTo>
                  <a:pt x="43265" y="3591"/>
                </a:lnTo>
                <a:lnTo>
                  <a:pt x="39405" y="3005"/>
                </a:lnTo>
                <a:lnTo>
                  <a:pt x="8501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9831934" y="2264518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13900" y="0"/>
                </a:moveTo>
                <a:lnTo>
                  <a:pt x="756" y="0"/>
                </a:lnTo>
                <a:lnTo>
                  <a:pt x="0" y="17934"/>
                </a:lnTo>
                <a:lnTo>
                  <a:pt x="13900" y="17934"/>
                </a:lnTo>
                <a:lnTo>
                  <a:pt x="13900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9797927" y="2335652"/>
            <a:ext cx="69215" cy="34290"/>
          </a:xfrm>
          <a:custGeom>
            <a:avLst/>
            <a:gdLst/>
            <a:ahLst/>
            <a:cxnLst/>
            <a:rect l="l" t="t" r="r" b="b"/>
            <a:pathLst>
              <a:path w="69215" h="34289">
                <a:moveTo>
                  <a:pt x="10822" y="0"/>
                </a:moveTo>
                <a:lnTo>
                  <a:pt x="4642" y="1795"/>
                </a:lnTo>
                <a:lnTo>
                  <a:pt x="0" y="10167"/>
                </a:lnTo>
                <a:lnTo>
                  <a:pt x="2321" y="15554"/>
                </a:lnTo>
                <a:lnTo>
                  <a:pt x="57191" y="34074"/>
                </a:lnTo>
                <a:lnTo>
                  <a:pt x="64129" y="32278"/>
                </a:lnTo>
                <a:lnTo>
                  <a:pt x="68771" y="23926"/>
                </a:lnTo>
                <a:lnTo>
                  <a:pt x="66450" y="19145"/>
                </a:lnTo>
                <a:lnTo>
                  <a:pt x="61051" y="16744"/>
                </a:lnTo>
                <a:lnTo>
                  <a:pt x="10822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9760060" y="2284248"/>
            <a:ext cx="29209" cy="12700"/>
          </a:xfrm>
          <a:custGeom>
            <a:avLst/>
            <a:gdLst/>
            <a:ahLst/>
            <a:cxnLst/>
            <a:rect l="l" t="t" r="r" b="b"/>
            <a:pathLst>
              <a:path w="29209" h="12700">
                <a:moveTo>
                  <a:pt x="26287" y="0"/>
                </a:moveTo>
                <a:lnTo>
                  <a:pt x="13143" y="3591"/>
                </a:lnTo>
                <a:lnTo>
                  <a:pt x="9284" y="3591"/>
                </a:lnTo>
                <a:lnTo>
                  <a:pt x="5424" y="4781"/>
                </a:lnTo>
                <a:lnTo>
                  <a:pt x="1538" y="6576"/>
                </a:lnTo>
                <a:lnTo>
                  <a:pt x="782" y="7182"/>
                </a:lnTo>
                <a:lnTo>
                  <a:pt x="0" y="7767"/>
                </a:lnTo>
                <a:lnTo>
                  <a:pt x="0" y="11358"/>
                </a:lnTo>
                <a:lnTo>
                  <a:pt x="782" y="11963"/>
                </a:lnTo>
                <a:lnTo>
                  <a:pt x="2321" y="12548"/>
                </a:lnTo>
                <a:lnTo>
                  <a:pt x="3103" y="12548"/>
                </a:lnTo>
                <a:lnTo>
                  <a:pt x="9284" y="11963"/>
                </a:lnTo>
                <a:lnTo>
                  <a:pt x="12361" y="11358"/>
                </a:lnTo>
                <a:lnTo>
                  <a:pt x="16221" y="8977"/>
                </a:lnTo>
                <a:lnTo>
                  <a:pt x="28609" y="5991"/>
                </a:lnTo>
                <a:lnTo>
                  <a:pt x="26287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9776281" y="2278882"/>
            <a:ext cx="24765" cy="15240"/>
          </a:xfrm>
          <a:custGeom>
            <a:avLst/>
            <a:gdLst/>
            <a:ahLst/>
            <a:cxnLst/>
            <a:rect l="l" t="t" r="r" b="b"/>
            <a:pathLst>
              <a:path w="24765" h="15239">
                <a:moveTo>
                  <a:pt x="24749" y="0"/>
                </a:moveTo>
                <a:lnTo>
                  <a:pt x="6180" y="6576"/>
                </a:lnTo>
                <a:lnTo>
                  <a:pt x="3103" y="7161"/>
                </a:lnTo>
                <a:lnTo>
                  <a:pt x="0" y="8352"/>
                </a:lnTo>
                <a:lnTo>
                  <a:pt x="782" y="8352"/>
                </a:lnTo>
                <a:lnTo>
                  <a:pt x="782" y="13738"/>
                </a:lnTo>
                <a:lnTo>
                  <a:pt x="1564" y="14928"/>
                </a:lnTo>
                <a:lnTo>
                  <a:pt x="3885" y="14343"/>
                </a:lnTo>
                <a:lnTo>
                  <a:pt x="4642" y="13738"/>
                </a:lnTo>
                <a:lnTo>
                  <a:pt x="24749" y="8957"/>
                </a:lnTo>
                <a:lnTo>
                  <a:pt x="24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9778603" y="2270510"/>
            <a:ext cx="53340" cy="24130"/>
          </a:xfrm>
          <a:custGeom>
            <a:avLst/>
            <a:gdLst/>
            <a:ahLst/>
            <a:cxnLst/>
            <a:rect l="l" t="t" r="r" b="b"/>
            <a:pathLst>
              <a:path w="53340" h="24130">
                <a:moveTo>
                  <a:pt x="46369" y="0"/>
                </a:moveTo>
                <a:lnTo>
                  <a:pt x="42509" y="1190"/>
                </a:lnTo>
                <a:lnTo>
                  <a:pt x="6963" y="13153"/>
                </a:lnTo>
                <a:lnTo>
                  <a:pt x="3103" y="14343"/>
                </a:lnTo>
                <a:lnTo>
                  <a:pt x="0" y="15534"/>
                </a:lnTo>
                <a:lnTo>
                  <a:pt x="0" y="16139"/>
                </a:lnTo>
                <a:lnTo>
                  <a:pt x="782" y="19730"/>
                </a:lnTo>
                <a:lnTo>
                  <a:pt x="782" y="23906"/>
                </a:lnTo>
                <a:lnTo>
                  <a:pt x="4642" y="23301"/>
                </a:lnTo>
                <a:lnTo>
                  <a:pt x="5424" y="22716"/>
                </a:lnTo>
                <a:lnTo>
                  <a:pt x="47907" y="11943"/>
                </a:lnTo>
                <a:lnTo>
                  <a:pt x="51793" y="10752"/>
                </a:lnTo>
                <a:lnTo>
                  <a:pt x="53332" y="7161"/>
                </a:lnTo>
                <a:lnTo>
                  <a:pt x="51793" y="4176"/>
                </a:lnTo>
                <a:lnTo>
                  <a:pt x="51011" y="1190"/>
                </a:lnTo>
                <a:lnTo>
                  <a:pt x="46369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9762381" y="2344024"/>
            <a:ext cx="80645" cy="37465"/>
          </a:xfrm>
          <a:custGeom>
            <a:avLst/>
            <a:gdLst/>
            <a:ahLst/>
            <a:cxnLst/>
            <a:rect l="l" t="t" r="r" b="b"/>
            <a:pathLst>
              <a:path w="80645" h="37464">
                <a:moveTo>
                  <a:pt x="11605" y="0"/>
                </a:moveTo>
                <a:lnTo>
                  <a:pt x="5424" y="1795"/>
                </a:lnTo>
                <a:lnTo>
                  <a:pt x="2321" y="5991"/>
                </a:lnTo>
                <a:lnTo>
                  <a:pt x="0" y="10773"/>
                </a:lnTo>
                <a:lnTo>
                  <a:pt x="2321" y="15554"/>
                </a:lnTo>
                <a:lnTo>
                  <a:pt x="8501" y="17329"/>
                </a:lnTo>
                <a:lnTo>
                  <a:pt x="69553" y="37060"/>
                </a:lnTo>
                <a:lnTo>
                  <a:pt x="75734" y="35264"/>
                </a:lnTo>
                <a:lnTo>
                  <a:pt x="80376" y="26912"/>
                </a:lnTo>
                <a:lnTo>
                  <a:pt x="78055" y="21525"/>
                </a:lnTo>
                <a:lnTo>
                  <a:pt x="11605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9817252" y="2342834"/>
            <a:ext cx="54610" cy="38735"/>
          </a:xfrm>
          <a:custGeom>
            <a:avLst/>
            <a:gdLst/>
            <a:ahLst/>
            <a:cxnLst/>
            <a:rect l="l" t="t" r="r" b="b"/>
            <a:pathLst>
              <a:path w="54609" h="38735">
                <a:moveTo>
                  <a:pt x="756" y="9562"/>
                </a:moveTo>
                <a:lnTo>
                  <a:pt x="35" y="21525"/>
                </a:lnTo>
                <a:lnTo>
                  <a:pt x="0" y="24511"/>
                </a:lnTo>
                <a:lnTo>
                  <a:pt x="2593" y="31671"/>
                </a:lnTo>
                <a:lnTo>
                  <a:pt x="9170" y="36535"/>
                </a:lnTo>
                <a:lnTo>
                  <a:pt x="17922" y="38373"/>
                </a:lnTo>
                <a:lnTo>
                  <a:pt x="27044" y="36454"/>
                </a:lnTo>
                <a:lnTo>
                  <a:pt x="50228" y="26307"/>
                </a:lnTo>
                <a:lnTo>
                  <a:pt x="54088" y="21525"/>
                </a:lnTo>
                <a:lnTo>
                  <a:pt x="54051" y="11955"/>
                </a:lnTo>
                <a:lnTo>
                  <a:pt x="18444" y="11955"/>
                </a:lnTo>
                <a:lnTo>
                  <a:pt x="9884" y="11734"/>
                </a:lnTo>
                <a:lnTo>
                  <a:pt x="1538" y="10167"/>
                </a:lnTo>
                <a:lnTo>
                  <a:pt x="756" y="9562"/>
                </a:lnTo>
                <a:close/>
              </a:path>
              <a:path w="54609" h="38735">
                <a:moveTo>
                  <a:pt x="53306" y="0"/>
                </a:moveTo>
                <a:lnTo>
                  <a:pt x="34763" y="8372"/>
                </a:lnTo>
                <a:lnTo>
                  <a:pt x="26858" y="10834"/>
                </a:lnTo>
                <a:lnTo>
                  <a:pt x="18444" y="11955"/>
                </a:lnTo>
                <a:lnTo>
                  <a:pt x="54051" y="11955"/>
                </a:lnTo>
                <a:lnTo>
                  <a:pt x="53306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9814931" y="2228063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4">
                <a:moveTo>
                  <a:pt x="21645" y="0"/>
                </a:moveTo>
                <a:lnTo>
                  <a:pt x="17760" y="0"/>
                </a:lnTo>
                <a:lnTo>
                  <a:pt x="782" y="6576"/>
                </a:lnTo>
                <a:lnTo>
                  <a:pt x="782" y="30483"/>
                </a:lnTo>
                <a:lnTo>
                  <a:pt x="0" y="34074"/>
                </a:lnTo>
                <a:lnTo>
                  <a:pt x="4642" y="36454"/>
                </a:lnTo>
                <a:lnTo>
                  <a:pt x="22402" y="43636"/>
                </a:lnTo>
                <a:lnTo>
                  <a:pt x="27044" y="43636"/>
                </a:lnTo>
                <a:lnTo>
                  <a:pt x="34763" y="31088"/>
                </a:lnTo>
                <a:lnTo>
                  <a:pt x="36328" y="28687"/>
                </a:lnTo>
                <a:lnTo>
                  <a:pt x="37867" y="13153"/>
                </a:lnTo>
                <a:lnTo>
                  <a:pt x="37867" y="10167"/>
                </a:lnTo>
                <a:lnTo>
                  <a:pt x="34763" y="5386"/>
                </a:lnTo>
                <a:lnTo>
                  <a:pt x="30121" y="2985"/>
                </a:lnTo>
                <a:lnTo>
                  <a:pt x="21645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9722975" y="2272305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19">
                <a:moveTo>
                  <a:pt x="4642" y="0"/>
                </a:moveTo>
                <a:lnTo>
                  <a:pt x="3103" y="1190"/>
                </a:lnTo>
                <a:lnTo>
                  <a:pt x="782" y="2380"/>
                </a:lnTo>
                <a:lnTo>
                  <a:pt x="0" y="3570"/>
                </a:lnTo>
                <a:lnTo>
                  <a:pt x="0" y="4781"/>
                </a:lnTo>
                <a:lnTo>
                  <a:pt x="782" y="5366"/>
                </a:lnTo>
                <a:lnTo>
                  <a:pt x="3859" y="8957"/>
                </a:lnTo>
                <a:lnTo>
                  <a:pt x="6180" y="10752"/>
                </a:lnTo>
                <a:lnTo>
                  <a:pt x="10822" y="12548"/>
                </a:lnTo>
                <a:lnTo>
                  <a:pt x="20081" y="20315"/>
                </a:lnTo>
                <a:lnTo>
                  <a:pt x="25505" y="16139"/>
                </a:lnTo>
                <a:lnTo>
                  <a:pt x="15465" y="8352"/>
                </a:lnTo>
                <a:lnTo>
                  <a:pt x="13900" y="5366"/>
                </a:lnTo>
                <a:lnTo>
                  <a:pt x="10822" y="3570"/>
                </a:lnTo>
                <a:lnTo>
                  <a:pt x="6963" y="1190"/>
                </a:lnTo>
                <a:lnTo>
                  <a:pt x="6180" y="585"/>
                </a:lnTo>
                <a:lnTo>
                  <a:pt x="4642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9733798" y="2282453"/>
            <a:ext cx="24765" cy="15875"/>
          </a:xfrm>
          <a:custGeom>
            <a:avLst/>
            <a:gdLst/>
            <a:ahLst/>
            <a:cxnLst/>
            <a:rect l="l" t="t" r="r" b="b"/>
            <a:pathLst>
              <a:path w="24765" h="15875">
                <a:moveTo>
                  <a:pt x="7719" y="0"/>
                </a:moveTo>
                <a:lnTo>
                  <a:pt x="3859" y="1795"/>
                </a:lnTo>
                <a:lnTo>
                  <a:pt x="756" y="3591"/>
                </a:lnTo>
                <a:lnTo>
                  <a:pt x="0" y="3591"/>
                </a:lnTo>
                <a:lnTo>
                  <a:pt x="2321" y="5386"/>
                </a:lnTo>
                <a:lnTo>
                  <a:pt x="14682" y="15554"/>
                </a:lnTo>
                <a:lnTo>
                  <a:pt x="17003" y="14343"/>
                </a:lnTo>
                <a:lnTo>
                  <a:pt x="24723" y="11963"/>
                </a:lnTo>
                <a:lnTo>
                  <a:pt x="11579" y="3591"/>
                </a:lnTo>
                <a:lnTo>
                  <a:pt x="9258" y="1795"/>
                </a:lnTo>
                <a:lnTo>
                  <a:pt x="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9734554" y="2283058"/>
            <a:ext cx="46990" cy="34925"/>
          </a:xfrm>
          <a:custGeom>
            <a:avLst/>
            <a:gdLst/>
            <a:ahLst/>
            <a:cxnLst/>
            <a:rect l="l" t="t" r="r" b="b"/>
            <a:pathLst>
              <a:path w="46990" h="34925">
                <a:moveTo>
                  <a:pt x="9284" y="0"/>
                </a:moveTo>
                <a:lnTo>
                  <a:pt x="8501" y="1190"/>
                </a:lnTo>
                <a:lnTo>
                  <a:pt x="782" y="3591"/>
                </a:lnTo>
                <a:lnTo>
                  <a:pt x="0" y="4781"/>
                </a:lnTo>
                <a:lnTo>
                  <a:pt x="2321" y="7182"/>
                </a:lnTo>
                <a:lnTo>
                  <a:pt x="33251" y="32278"/>
                </a:lnTo>
                <a:lnTo>
                  <a:pt x="36328" y="34679"/>
                </a:lnTo>
                <a:lnTo>
                  <a:pt x="40970" y="34679"/>
                </a:lnTo>
                <a:lnTo>
                  <a:pt x="44047" y="32278"/>
                </a:lnTo>
                <a:lnTo>
                  <a:pt x="46369" y="29878"/>
                </a:lnTo>
                <a:lnTo>
                  <a:pt x="46369" y="26307"/>
                </a:lnTo>
                <a:lnTo>
                  <a:pt x="44047" y="24511"/>
                </a:lnTo>
                <a:lnTo>
                  <a:pt x="14682" y="4781"/>
                </a:lnTo>
                <a:lnTo>
                  <a:pt x="11605" y="2400"/>
                </a:lnTo>
                <a:lnTo>
                  <a:pt x="9284" y="0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9814149" y="2224472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40" h="41275">
                <a:moveTo>
                  <a:pt x="39572" y="20335"/>
                </a:moveTo>
                <a:lnTo>
                  <a:pt x="15465" y="20335"/>
                </a:lnTo>
                <a:lnTo>
                  <a:pt x="17003" y="26912"/>
                </a:lnTo>
                <a:lnTo>
                  <a:pt x="17786" y="30483"/>
                </a:lnTo>
                <a:lnTo>
                  <a:pt x="20863" y="37665"/>
                </a:lnTo>
                <a:lnTo>
                  <a:pt x="24723" y="40651"/>
                </a:lnTo>
                <a:lnTo>
                  <a:pt x="27044" y="40045"/>
                </a:lnTo>
                <a:lnTo>
                  <a:pt x="31686" y="39460"/>
                </a:lnTo>
                <a:lnTo>
                  <a:pt x="34007" y="37665"/>
                </a:lnTo>
                <a:lnTo>
                  <a:pt x="37110" y="32278"/>
                </a:lnTo>
                <a:lnTo>
                  <a:pt x="39572" y="20335"/>
                </a:lnTo>
                <a:close/>
              </a:path>
              <a:path w="40640" h="41275">
                <a:moveTo>
                  <a:pt x="11605" y="0"/>
                </a:moveTo>
                <a:lnTo>
                  <a:pt x="5424" y="3591"/>
                </a:lnTo>
                <a:lnTo>
                  <a:pt x="1564" y="5991"/>
                </a:lnTo>
                <a:lnTo>
                  <a:pt x="0" y="8977"/>
                </a:lnTo>
                <a:lnTo>
                  <a:pt x="2321" y="12568"/>
                </a:lnTo>
                <a:lnTo>
                  <a:pt x="782" y="17934"/>
                </a:lnTo>
                <a:lnTo>
                  <a:pt x="4642" y="20920"/>
                </a:lnTo>
                <a:lnTo>
                  <a:pt x="8501" y="20920"/>
                </a:lnTo>
                <a:lnTo>
                  <a:pt x="8501" y="22131"/>
                </a:lnTo>
                <a:lnTo>
                  <a:pt x="7745" y="26307"/>
                </a:lnTo>
                <a:lnTo>
                  <a:pt x="10040" y="26912"/>
                </a:lnTo>
                <a:lnTo>
                  <a:pt x="15465" y="20335"/>
                </a:lnTo>
                <a:lnTo>
                  <a:pt x="39572" y="20335"/>
                </a:lnTo>
                <a:lnTo>
                  <a:pt x="40067" y="17934"/>
                </a:lnTo>
                <a:lnTo>
                  <a:pt x="40188" y="14343"/>
                </a:lnTo>
                <a:lnTo>
                  <a:pt x="37110" y="6576"/>
                </a:lnTo>
                <a:lnTo>
                  <a:pt x="31686" y="5991"/>
                </a:lnTo>
                <a:lnTo>
                  <a:pt x="26287" y="2985"/>
                </a:lnTo>
                <a:lnTo>
                  <a:pt x="20863" y="1210"/>
                </a:lnTo>
                <a:lnTo>
                  <a:pt x="11605" y="0"/>
                </a:lnTo>
                <a:close/>
              </a:path>
            </a:pathLst>
          </a:custGeom>
          <a:solidFill>
            <a:srgbClr val="382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9812610" y="2245393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19">
                <a:moveTo>
                  <a:pt x="3859" y="0"/>
                </a:moveTo>
                <a:lnTo>
                  <a:pt x="1538" y="2985"/>
                </a:lnTo>
                <a:lnTo>
                  <a:pt x="0" y="5991"/>
                </a:lnTo>
                <a:lnTo>
                  <a:pt x="0" y="7182"/>
                </a:lnTo>
                <a:lnTo>
                  <a:pt x="3859" y="6576"/>
                </a:lnTo>
                <a:lnTo>
                  <a:pt x="3859" y="0"/>
                </a:lnTo>
                <a:close/>
              </a:path>
            </a:pathLst>
          </a:custGeom>
          <a:solidFill>
            <a:srgbClr val="FCC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9814931" y="2269319"/>
            <a:ext cx="59055" cy="101600"/>
          </a:xfrm>
          <a:custGeom>
            <a:avLst/>
            <a:gdLst/>
            <a:ahLst/>
            <a:cxnLst/>
            <a:rect l="l" t="t" r="r" b="b"/>
            <a:pathLst>
              <a:path w="59054" h="101600">
                <a:moveTo>
                  <a:pt x="38623" y="0"/>
                </a:moveTo>
                <a:lnTo>
                  <a:pt x="3380" y="26584"/>
                </a:lnTo>
                <a:lnTo>
                  <a:pt x="0" y="44221"/>
                </a:lnTo>
                <a:lnTo>
                  <a:pt x="671" y="87858"/>
                </a:lnTo>
                <a:lnTo>
                  <a:pt x="782" y="96836"/>
                </a:lnTo>
                <a:lnTo>
                  <a:pt x="2321" y="98026"/>
                </a:lnTo>
                <a:lnTo>
                  <a:pt x="3859" y="98026"/>
                </a:lnTo>
                <a:lnTo>
                  <a:pt x="17760" y="100407"/>
                </a:lnTo>
                <a:lnTo>
                  <a:pt x="20863" y="101012"/>
                </a:lnTo>
                <a:lnTo>
                  <a:pt x="23940" y="100407"/>
                </a:lnTo>
                <a:lnTo>
                  <a:pt x="26261" y="99822"/>
                </a:lnTo>
                <a:lnTo>
                  <a:pt x="54870" y="90259"/>
                </a:lnTo>
                <a:lnTo>
                  <a:pt x="57191" y="89654"/>
                </a:lnTo>
                <a:lnTo>
                  <a:pt x="58730" y="87858"/>
                </a:lnTo>
                <a:lnTo>
                  <a:pt x="57948" y="86063"/>
                </a:lnTo>
                <a:lnTo>
                  <a:pt x="49446" y="10147"/>
                </a:lnTo>
                <a:lnTo>
                  <a:pt x="48690" y="3570"/>
                </a:lnTo>
                <a:lnTo>
                  <a:pt x="38623" y="0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9765485" y="2290240"/>
            <a:ext cx="72390" cy="27940"/>
          </a:xfrm>
          <a:custGeom>
            <a:avLst/>
            <a:gdLst/>
            <a:ahLst/>
            <a:cxnLst/>
            <a:rect l="l" t="t" r="r" b="b"/>
            <a:pathLst>
              <a:path w="72390" h="27939">
                <a:moveTo>
                  <a:pt x="62590" y="0"/>
                </a:moveTo>
                <a:lnTo>
                  <a:pt x="59486" y="1190"/>
                </a:lnTo>
                <a:lnTo>
                  <a:pt x="4616" y="16724"/>
                </a:lnTo>
                <a:lnTo>
                  <a:pt x="756" y="17914"/>
                </a:lnTo>
                <a:lnTo>
                  <a:pt x="0" y="21505"/>
                </a:lnTo>
                <a:lnTo>
                  <a:pt x="2321" y="24491"/>
                </a:lnTo>
                <a:lnTo>
                  <a:pt x="4616" y="26892"/>
                </a:lnTo>
                <a:lnTo>
                  <a:pt x="8501" y="27497"/>
                </a:lnTo>
                <a:lnTo>
                  <a:pt x="12361" y="26287"/>
                </a:lnTo>
                <a:lnTo>
                  <a:pt x="67206" y="10752"/>
                </a:lnTo>
                <a:lnTo>
                  <a:pt x="71092" y="8957"/>
                </a:lnTo>
                <a:lnTo>
                  <a:pt x="71848" y="5971"/>
                </a:lnTo>
                <a:lnTo>
                  <a:pt x="69527" y="2985"/>
                </a:lnTo>
                <a:lnTo>
                  <a:pt x="67206" y="585"/>
                </a:lnTo>
                <a:lnTo>
                  <a:pt x="62590" y="0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9831152" y="2269904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6221" y="0"/>
                </a:moveTo>
                <a:lnTo>
                  <a:pt x="13143" y="2400"/>
                </a:lnTo>
                <a:lnTo>
                  <a:pt x="11605" y="4196"/>
                </a:lnTo>
                <a:lnTo>
                  <a:pt x="8501" y="5386"/>
                </a:lnTo>
                <a:lnTo>
                  <a:pt x="5424" y="5971"/>
                </a:lnTo>
                <a:lnTo>
                  <a:pt x="782" y="6576"/>
                </a:lnTo>
                <a:lnTo>
                  <a:pt x="0" y="11963"/>
                </a:lnTo>
                <a:lnTo>
                  <a:pt x="10822" y="8977"/>
                </a:lnTo>
                <a:lnTo>
                  <a:pt x="17786" y="4781"/>
                </a:lnTo>
                <a:lnTo>
                  <a:pt x="16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9838115" y="2301598"/>
            <a:ext cx="67310" cy="102235"/>
          </a:xfrm>
          <a:custGeom>
            <a:avLst/>
            <a:gdLst/>
            <a:ahLst/>
            <a:cxnLst/>
            <a:rect l="l" t="t" r="r" b="b"/>
            <a:pathLst>
              <a:path w="67309" h="102235">
                <a:moveTo>
                  <a:pt x="61051" y="0"/>
                </a:moveTo>
                <a:lnTo>
                  <a:pt x="59486" y="0"/>
                </a:lnTo>
                <a:lnTo>
                  <a:pt x="58730" y="585"/>
                </a:lnTo>
                <a:lnTo>
                  <a:pt x="5398" y="24491"/>
                </a:lnTo>
                <a:lnTo>
                  <a:pt x="3859" y="25701"/>
                </a:lnTo>
                <a:lnTo>
                  <a:pt x="3077" y="26287"/>
                </a:lnTo>
                <a:lnTo>
                  <a:pt x="3077" y="26892"/>
                </a:lnTo>
                <a:lnTo>
                  <a:pt x="2321" y="27477"/>
                </a:lnTo>
                <a:lnTo>
                  <a:pt x="2235" y="29272"/>
                </a:lnTo>
                <a:lnTo>
                  <a:pt x="0" y="60361"/>
                </a:lnTo>
                <a:lnTo>
                  <a:pt x="0" y="98026"/>
                </a:lnTo>
                <a:lnTo>
                  <a:pt x="7719" y="101617"/>
                </a:lnTo>
                <a:lnTo>
                  <a:pt x="7719" y="29272"/>
                </a:lnTo>
                <a:lnTo>
                  <a:pt x="8501" y="28687"/>
                </a:lnTo>
                <a:lnTo>
                  <a:pt x="10040" y="27477"/>
                </a:lnTo>
                <a:lnTo>
                  <a:pt x="10822" y="26892"/>
                </a:lnTo>
                <a:lnTo>
                  <a:pt x="53306" y="7767"/>
                </a:lnTo>
                <a:lnTo>
                  <a:pt x="61051" y="4176"/>
                </a:lnTo>
                <a:lnTo>
                  <a:pt x="64129" y="2985"/>
                </a:lnTo>
                <a:lnTo>
                  <a:pt x="64911" y="2380"/>
                </a:lnTo>
                <a:lnTo>
                  <a:pt x="67232" y="2380"/>
                </a:lnTo>
                <a:lnTo>
                  <a:pt x="61807" y="585"/>
                </a:lnTo>
                <a:lnTo>
                  <a:pt x="61051" y="0"/>
                </a:lnTo>
                <a:close/>
              </a:path>
              <a:path w="67309" h="102235">
                <a:moveTo>
                  <a:pt x="67232" y="2380"/>
                </a:moveTo>
                <a:lnTo>
                  <a:pt x="66450" y="2380"/>
                </a:lnTo>
                <a:lnTo>
                  <a:pt x="67232" y="2985"/>
                </a:lnTo>
                <a:lnTo>
                  <a:pt x="67232" y="238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9845053" y="2303979"/>
            <a:ext cx="62230" cy="104775"/>
          </a:xfrm>
          <a:custGeom>
            <a:avLst/>
            <a:gdLst/>
            <a:ahLst/>
            <a:cxnLst/>
            <a:rect l="l" t="t" r="r" b="b"/>
            <a:pathLst>
              <a:path w="62229" h="104775">
                <a:moveTo>
                  <a:pt x="59513" y="0"/>
                </a:moveTo>
                <a:lnTo>
                  <a:pt x="57974" y="0"/>
                </a:lnTo>
                <a:lnTo>
                  <a:pt x="57191" y="605"/>
                </a:lnTo>
                <a:lnTo>
                  <a:pt x="54114" y="1795"/>
                </a:lnTo>
                <a:lnTo>
                  <a:pt x="46369" y="5386"/>
                </a:lnTo>
                <a:lnTo>
                  <a:pt x="3885" y="24511"/>
                </a:lnTo>
                <a:lnTo>
                  <a:pt x="2321" y="25701"/>
                </a:lnTo>
                <a:lnTo>
                  <a:pt x="1564" y="26307"/>
                </a:lnTo>
                <a:lnTo>
                  <a:pt x="782" y="26892"/>
                </a:lnTo>
                <a:lnTo>
                  <a:pt x="782" y="104018"/>
                </a:lnTo>
                <a:lnTo>
                  <a:pt x="0" y="104603"/>
                </a:lnTo>
                <a:lnTo>
                  <a:pt x="57191" y="78316"/>
                </a:lnTo>
                <a:lnTo>
                  <a:pt x="60295" y="77105"/>
                </a:lnTo>
                <a:lnTo>
                  <a:pt x="61834" y="75310"/>
                </a:lnTo>
                <a:lnTo>
                  <a:pt x="61834" y="1190"/>
                </a:lnTo>
                <a:lnTo>
                  <a:pt x="61051" y="605"/>
                </a:lnTo>
                <a:lnTo>
                  <a:pt x="60295" y="605"/>
                </a:lnTo>
                <a:lnTo>
                  <a:pt x="59513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9814931" y="2300993"/>
            <a:ext cx="17780" cy="20320"/>
          </a:xfrm>
          <a:custGeom>
            <a:avLst/>
            <a:gdLst/>
            <a:ahLst/>
            <a:cxnLst/>
            <a:rect l="l" t="t" r="r" b="b"/>
            <a:pathLst>
              <a:path w="17779" h="20319">
                <a:moveTo>
                  <a:pt x="17760" y="0"/>
                </a:moveTo>
                <a:lnTo>
                  <a:pt x="0" y="5386"/>
                </a:lnTo>
                <a:lnTo>
                  <a:pt x="0" y="19730"/>
                </a:lnTo>
                <a:lnTo>
                  <a:pt x="17760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9369835" y="2565796"/>
            <a:ext cx="37867" cy="2450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9389943" y="2539494"/>
            <a:ext cx="17780" cy="43180"/>
          </a:xfrm>
          <a:custGeom>
            <a:avLst/>
            <a:gdLst/>
            <a:ahLst/>
            <a:cxnLst/>
            <a:rect l="l" t="t" r="r" b="b"/>
            <a:pathLst>
              <a:path w="17779" h="43180">
                <a:moveTo>
                  <a:pt x="8501" y="0"/>
                </a:moveTo>
                <a:lnTo>
                  <a:pt x="6180" y="1196"/>
                </a:lnTo>
                <a:lnTo>
                  <a:pt x="6180" y="2987"/>
                </a:lnTo>
                <a:lnTo>
                  <a:pt x="1538" y="32278"/>
                </a:lnTo>
                <a:lnTo>
                  <a:pt x="756" y="35266"/>
                </a:lnTo>
                <a:lnTo>
                  <a:pt x="0" y="39452"/>
                </a:lnTo>
                <a:lnTo>
                  <a:pt x="756" y="39452"/>
                </a:lnTo>
                <a:lnTo>
                  <a:pt x="756" y="40049"/>
                </a:lnTo>
                <a:lnTo>
                  <a:pt x="3859" y="42440"/>
                </a:lnTo>
                <a:lnTo>
                  <a:pt x="6937" y="43037"/>
                </a:lnTo>
                <a:lnTo>
                  <a:pt x="10040" y="43037"/>
                </a:lnTo>
                <a:lnTo>
                  <a:pt x="10796" y="41843"/>
                </a:lnTo>
                <a:lnTo>
                  <a:pt x="11579" y="41244"/>
                </a:lnTo>
                <a:lnTo>
                  <a:pt x="17760" y="4184"/>
                </a:lnTo>
                <a:lnTo>
                  <a:pt x="17760" y="2390"/>
                </a:lnTo>
                <a:lnTo>
                  <a:pt x="16221" y="1196"/>
                </a:lnTo>
                <a:lnTo>
                  <a:pt x="13900" y="597"/>
                </a:lnTo>
                <a:lnTo>
                  <a:pt x="10796" y="597"/>
                </a:lnTo>
                <a:lnTo>
                  <a:pt x="8501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9370617" y="2565199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6963" y="0"/>
                </a:moveTo>
                <a:lnTo>
                  <a:pt x="5398" y="1793"/>
                </a:lnTo>
                <a:lnTo>
                  <a:pt x="3077" y="2390"/>
                </a:lnTo>
                <a:lnTo>
                  <a:pt x="782" y="4184"/>
                </a:lnTo>
                <a:lnTo>
                  <a:pt x="782" y="4781"/>
                </a:lnTo>
                <a:lnTo>
                  <a:pt x="0" y="7171"/>
                </a:lnTo>
                <a:lnTo>
                  <a:pt x="782" y="10161"/>
                </a:lnTo>
                <a:lnTo>
                  <a:pt x="3859" y="11356"/>
                </a:lnTo>
                <a:lnTo>
                  <a:pt x="23940" y="22714"/>
                </a:lnTo>
                <a:lnTo>
                  <a:pt x="27826" y="24507"/>
                </a:lnTo>
                <a:lnTo>
                  <a:pt x="30903" y="23910"/>
                </a:lnTo>
                <a:lnTo>
                  <a:pt x="34007" y="20920"/>
                </a:lnTo>
                <a:lnTo>
                  <a:pt x="36302" y="19127"/>
                </a:lnTo>
                <a:lnTo>
                  <a:pt x="37867" y="17932"/>
                </a:lnTo>
                <a:lnTo>
                  <a:pt x="37285" y="17333"/>
                </a:lnTo>
                <a:lnTo>
                  <a:pt x="26261" y="17333"/>
                </a:lnTo>
                <a:lnTo>
                  <a:pt x="23184" y="16736"/>
                </a:lnTo>
                <a:lnTo>
                  <a:pt x="20081" y="14345"/>
                </a:lnTo>
                <a:lnTo>
                  <a:pt x="20081" y="13748"/>
                </a:lnTo>
                <a:lnTo>
                  <a:pt x="19324" y="13748"/>
                </a:lnTo>
                <a:lnTo>
                  <a:pt x="17760" y="11356"/>
                </a:lnTo>
                <a:lnTo>
                  <a:pt x="18542" y="10161"/>
                </a:lnTo>
                <a:lnTo>
                  <a:pt x="20081" y="9562"/>
                </a:lnTo>
                <a:lnTo>
                  <a:pt x="20863" y="6574"/>
                </a:lnTo>
                <a:lnTo>
                  <a:pt x="10822" y="1793"/>
                </a:lnTo>
                <a:lnTo>
                  <a:pt x="6963" y="0"/>
                </a:lnTo>
                <a:close/>
              </a:path>
              <a:path w="38100" h="24764">
                <a:moveTo>
                  <a:pt x="34007" y="13149"/>
                </a:moveTo>
                <a:lnTo>
                  <a:pt x="34007" y="13748"/>
                </a:lnTo>
                <a:lnTo>
                  <a:pt x="33225" y="13748"/>
                </a:lnTo>
                <a:lnTo>
                  <a:pt x="32442" y="14345"/>
                </a:lnTo>
                <a:lnTo>
                  <a:pt x="31686" y="14345"/>
                </a:lnTo>
                <a:lnTo>
                  <a:pt x="31686" y="14943"/>
                </a:lnTo>
                <a:lnTo>
                  <a:pt x="30121" y="16139"/>
                </a:lnTo>
                <a:lnTo>
                  <a:pt x="29365" y="17333"/>
                </a:lnTo>
                <a:lnTo>
                  <a:pt x="37285" y="17333"/>
                </a:lnTo>
                <a:lnTo>
                  <a:pt x="35546" y="15540"/>
                </a:lnTo>
                <a:lnTo>
                  <a:pt x="34763" y="13748"/>
                </a:lnTo>
                <a:lnTo>
                  <a:pt x="34007" y="13149"/>
                </a:lnTo>
                <a:close/>
              </a:path>
            </a:pathLst>
          </a:custGeom>
          <a:solidFill>
            <a:srgbClr val="C08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9382197" y="2500042"/>
            <a:ext cx="38735" cy="84455"/>
          </a:xfrm>
          <a:custGeom>
            <a:avLst/>
            <a:gdLst/>
            <a:ahLst/>
            <a:cxnLst/>
            <a:rect l="l" t="t" r="r" b="b"/>
            <a:pathLst>
              <a:path w="38734" h="84455">
                <a:moveTo>
                  <a:pt x="34007" y="0"/>
                </a:moveTo>
                <a:lnTo>
                  <a:pt x="21645" y="0"/>
                </a:lnTo>
                <a:lnTo>
                  <a:pt x="17003" y="3586"/>
                </a:lnTo>
                <a:lnTo>
                  <a:pt x="17003" y="8370"/>
                </a:lnTo>
                <a:lnTo>
                  <a:pt x="2321" y="74122"/>
                </a:lnTo>
                <a:lnTo>
                  <a:pt x="2321" y="80696"/>
                </a:lnTo>
                <a:lnTo>
                  <a:pt x="0" y="81893"/>
                </a:lnTo>
                <a:lnTo>
                  <a:pt x="13926" y="82490"/>
                </a:lnTo>
                <a:lnTo>
                  <a:pt x="21645" y="83089"/>
                </a:lnTo>
                <a:lnTo>
                  <a:pt x="22428" y="84283"/>
                </a:lnTo>
                <a:lnTo>
                  <a:pt x="23966" y="78306"/>
                </a:lnTo>
                <a:lnTo>
                  <a:pt x="38649" y="8370"/>
                </a:lnTo>
                <a:lnTo>
                  <a:pt x="38649" y="4184"/>
                </a:lnTo>
                <a:lnTo>
                  <a:pt x="34007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9351293" y="2584923"/>
            <a:ext cx="39405" cy="2211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9371400" y="2556830"/>
            <a:ext cx="12700" cy="42545"/>
          </a:xfrm>
          <a:custGeom>
            <a:avLst/>
            <a:gdLst/>
            <a:ahLst/>
            <a:cxnLst/>
            <a:rect l="l" t="t" r="r" b="b"/>
            <a:pathLst>
              <a:path w="12700" h="42544">
                <a:moveTo>
                  <a:pt x="10040" y="0"/>
                </a:moveTo>
                <a:lnTo>
                  <a:pt x="2294" y="0"/>
                </a:lnTo>
                <a:lnTo>
                  <a:pt x="0" y="1791"/>
                </a:lnTo>
                <a:lnTo>
                  <a:pt x="0" y="2987"/>
                </a:lnTo>
                <a:lnTo>
                  <a:pt x="756" y="32278"/>
                </a:lnTo>
                <a:lnTo>
                  <a:pt x="756" y="39450"/>
                </a:lnTo>
                <a:lnTo>
                  <a:pt x="1538" y="40047"/>
                </a:lnTo>
                <a:lnTo>
                  <a:pt x="1538" y="40647"/>
                </a:lnTo>
                <a:lnTo>
                  <a:pt x="2294" y="40647"/>
                </a:lnTo>
                <a:lnTo>
                  <a:pt x="5398" y="42440"/>
                </a:lnTo>
                <a:lnTo>
                  <a:pt x="11579" y="42440"/>
                </a:lnTo>
                <a:lnTo>
                  <a:pt x="12361" y="41244"/>
                </a:lnTo>
                <a:lnTo>
                  <a:pt x="12361" y="1194"/>
                </a:lnTo>
                <a:lnTo>
                  <a:pt x="10040" y="0"/>
                </a:lnTo>
                <a:close/>
              </a:path>
            </a:pathLst>
          </a:custGeom>
          <a:solidFill>
            <a:srgbClr val="EBC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9351293" y="2584326"/>
            <a:ext cx="40005" cy="22225"/>
          </a:xfrm>
          <a:custGeom>
            <a:avLst/>
            <a:gdLst/>
            <a:ahLst/>
            <a:cxnLst/>
            <a:rect l="l" t="t" r="r" b="b"/>
            <a:pathLst>
              <a:path w="40004" h="22225">
                <a:moveTo>
                  <a:pt x="6180" y="0"/>
                </a:moveTo>
                <a:lnTo>
                  <a:pt x="4642" y="1793"/>
                </a:lnTo>
                <a:lnTo>
                  <a:pt x="782" y="4783"/>
                </a:lnTo>
                <a:lnTo>
                  <a:pt x="782" y="5380"/>
                </a:lnTo>
                <a:lnTo>
                  <a:pt x="0" y="7771"/>
                </a:lnTo>
                <a:lnTo>
                  <a:pt x="2321" y="10760"/>
                </a:lnTo>
                <a:lnTo>
                  <a:pt x="5424" y="11358"/>
                </a:lnTo>
                <a:lnTo>
                  <a:pt x="27044" y="20922"/>
                </a:lnTo>
                <a:lnTo>
                  <a:pt x="30903" y="22116"/>
                </a:lnTo>
                <a:lnTo>
                  <a:pt x="34007" y="20922"/>
                </a:lnTo>
                <a:lnTo>
                  <a:pt x="36328" y="17932"/>
                </a:lnTo>
                <a:lnTo>
                  <a:pt x="38649" y="16139"/>
                </a:lnTo>
                <a:lnTo>
                  <a:pt x="39153" y="14945"/>
                </a:lnTo>
                <a:lnTo>
                  <a:pt x="25505" y="14945"/>
                </a:lnTo>
                <a:lnTo>
                  <a:pt x="22402" y="13151"/>
                </a:lnTo>
                <a:lnTo>
                  <a:pt x="21645" y="13151"/>
                </a:lnTo>
                <a:lnTo>
                  <a:pt x="21645" y="12552"/>
                </a:lnTo>
                <a:lnTo>
                  <a:pt x="20107" y="11358"/>
                </a:lnTo>
                <a:lnTo>
                  <a:pt x="19324" y="10161"/>
                </a:lnTo>
                <a:lnTo>
                  <a:pt x="20863" y="7771"/>
                </a:lnTo>
                <a:lnTo>
                  <a:pt x="20863" y="4783"/>
                </a:lnTo>
                <a:lnTo>
                  <a:pt x="10040" y="1196"/>
                </a:lnTo>
                <a:lnTo>
                  <a:pt x="6180" y="0"/>
                </a:lnTo>
                <a:close/>
              </a:path>
              <a:path w="40004" h="22225">
                <a:moveTo>
                  <a:pt x="35546" y="10161"/>
                </a:moveTo>
                <a:lnTo>
                  <a:pt x="34763" y="10760"/>
                </a:lnTo>
                <a:lnTo>
                  <a:pt x="34763" y="11358"/>
                </a:lnTo>
                <a:lnTo>
                  <a:pt x="34007" y="11358"/>
                </a:lnTo>
                <a:lnTo>
                  <a:pt x="33225" y="11955"/>
                </a:lnTo>
                <a:lnTo>
                  <a:pt x="33225" y="12552"/>
                </a:lnTo>
                <a:lnTo>
                  <a:pt x="32468" y="13151"/>
                </a:lnTo>
                <a:lnTo>
                  <a:pt x="32468" y="13748"/>
                </a:lnTo>
                <a:lnTo>
                  <a:pt x="31686" y="14945"/>
                </a:lnTo>
                <a:lnTo>
                  <a:pt x="39153" y="14945"/>
                </a:lnTo>
                <a:lnTo>
                  <a:pt x="39405" y="14345"/>
                </a:lnTo>
                <a:lnTo>
                  <a:pt x="37867" y="11955"/>
                </a:lnTo>
                <a:lnTo>
                  <a:pt x="35546" y="10161"/>
                </a:lnTo>
                <a:close/>
              </a:path>
            </a:pathLst>
          </a:custGeom>
          <a:solidFill>
            <a:srgbClr val="C08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9363654" y="2507813"/>
            <a:ext cx="24765" cy="93345"/>
          </a:xfrm>
          <a:custGeom>
            <a:avLst/>
            <a:gdLst/>
            <a:ahLst/>
            <a:cxnLst/>
            <a:rect l="l" t="t" r="r" b="b"/>
            <a:pathLst>
              <a:path w="24765" h="93344">
                <a:moveTo>
                  <a:pt x="15465" y="0"/>
                </a:moveTo>
                <a:lnTo>
                  <a:pt x="10040" y="599"/>
                </a:lnTo>
                <a:lnTo>
                  <a:pt x="3859" y="1196"/>
                </a:lnTo>
                <a:lnTo>
                  <a:pt x="0" y="5380"/>
                </a:lnTo>
                <a:lnTo>
                  <a:pt x="782" y="10161"/>
                </a:lnTo>
                <a:lnTo>
                  <a:pt x="3103" y="85480"/>
                </a:lnTo>
                <a:lnTo>
                  <a:pt x="4642" y="91457"/>
                </a:lnTo>
                <a:lnTo>
                  <a:pt x="2321" y="93249"/>
                </a:lnTo>
                <a:lnTo>
                  <a:pt x="16221" y="92652"/>
                </a:lnTo>
                <a:lnTo>
                  <a:pt x="23966" y="92054"/>
                </a:lnTo>
                <a:lnTo>
                  <a:pt x="24723" y="92054"/>
                </a:lnTo>
                <a:lnTo>
                  <a:pt x="24670" y="85480"/>
                </a:lnTo>
                <a:lnTo>
                  <a:pt x="22402" y="8368"/>
                </a:lnTo>
                <a:lnTo>
                  <a:pt x="21645" y="3586"/>
                </a:lnTo>
                <a:lnTo>
                  <a:pt x="15465" y="0"/>
                </a:lnTo>
                <a:close/>
              </a:path>
              <a:path w="24765" h="93344">
                <a:moveTo>
                  <a:pt x="24723" y="92054"/>
                </a:moveTo>
                <a:lnTo>
                  <a:pt x="23966" y="92054"/>
                </a:lnTo>
                <a:lnTo>
                  <a:pt x="24723" y="93249"/>
                </a:lnTo>
                <a:lnTo>
                  <a:pt x="24723" y="92054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9482654" y="2592694"/>
            <a:ext cx="12361" cy="4841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9397662" y="2592694"/>
            <a:ext cx="13143" cy="4841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9399983" y="2592694"/>
            <a:ext cx="36830" cy="19685"/>
          </a:xfrm>
          <a:custGeom>
            <a:avLst/>
            <a:gdLst/>
            <a:ahLst/>
            <a:cxnLst/>
            <a:rect l="l" t="t" r="r" b="b"/>
            <a:pathLst>
              <a:path w="36829" h="19685">
                <a:moveTo>
                  <a:pt x="0" y="0"/>
                </a:moveTo>
                <a:lnTo>
                  <a:pt x="0" y="1196"/>
                </a:lnTo>
                <a:lnTo>
                  <a:pt x="36302" y="19129"/>
                </a:lnTo>
                <a:lnTo>
                  <a:pt x="36302" y="17932"/>
                </a:lnTo>
                <a:lnTo>
                  <a:pt x="0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9454853" y="2592097"/>
            <a:ext cx="37465" cy="20320"/>
          </a:xfrm>
          <a:custGeom>
            <a:avLst/>
            <a:gdLst/>
            <a:ahLst/>
            <a:cxnLst/>
            <a:rect l="l" t="t" r="r" b="b"/>
            <a:pathLst>
              <a:path w="37465" h="20319">
                <a:moveTo>
                  <a:pt x="37084" y="0"/>
                </a:moveTo>
                <a:lnTo>
                  <a:pt x="0" y="18530"/>
                </a:lnTo>
                <a:lnTo>
                  <a:pt x="0" y="19726"/>
                </a:lnTo>
                <a:lnTo>
                  <a:pt x="37084" y="1793"/>
                </a:lnTo>
                <a:lnTo>
                  <a:pt x="37084" y="0"/>
                </a:lnTo>
                <a:close/>
              </a:path>
            </a:pathLst>
          </a:custGeom>
          <a:solidFill>
            <a:srgbClr val="76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9400739" y="2590902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40" h="40639">
                <a:moveTo>
                  <a:pt x="87339" y="0"/>
                </a:moveTo>
                <a:lnTo>
                  <a:pt x="45612" y="14943"/>
                </a:lnTo>
                <a:lnTo>
                  <a:pt x="35546" y="19724"/>
                </a:lnTo>
                <a:lnTo>
                  <a:pt x="0" y="38254"/>
                </a:lnTo>
                <a:lnTo>
                  <a:pt x="4642" y="40047"/>
                </a:lnTo>
                <a:lnTo>
                  <a:pt x="44830" y="23908"/>
                </a:lnTo>
                <a:lnTo>
                  <a:pt x="54114" y="19724"/>
                </a:lnTo>
                <a:lnTo>
                  <a:pt x="91199" y="1194"/>
                </a:lnTo>
                <a:lnTo>
                  <a:pt x="87339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9399983" y="2590902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3859" y="0"/>
                </a:moveTo>
                <a:lnTo>
                  <a:pt x="0" y="1791"/>
                </a:lnTo>
                <a:lnTo>
                  <a:pt x="36302" y="19724"/>
                </a:lnTo>
                <a:lnTo>
                  <a:pt x="45586" y="23908"/>
                </a:lnTo>
                <a:lnTo>
                  <a:pt x="86531" y="40047"/>
                </a:lnTo>
                <a:lnTo>
                  <a:pt x="90390" y="38254"/>
                </a:lnTo>
                <a:lnTo>
                  <a:pt x="45586" y="14943"/>
                </a:lnTo>
                <a:lnTo>
                  <a:pt x="3859" y="0"/>
                </a:lnTo>
                <a:close/>
              </a:path>
            </a:pathLst>
          </a:custGeom>
          <a:solidFill>
            <a:srgbClr val="1A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9400739" y="262915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0" y="1196"/>
                </a:lnTo>
                <a:lnTo>
                  <a:pt x="4642" y="2989"/>
                </a:lnTo>
                <a:lnTo>
                  <a:pt x="4642" y="1793"/>
                </a:lnTo>
                <a:lnTo>
                  <a:pt x="0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9486514" y="2629157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859" y="0"/>
                </a:moveTo>
                <a:lnTo>
                  <a:pt x="0" y="1793"/>
                </a:lnTo>
                <a:lnTo>
                  <a:pt x="0" y="2989"/>
                </a:lnTo>
                <a:lnTo>
                  <a:pt x="3859" y="1196"/>
                </a:lnTo>
                <a:lnTo>
                  <a:pt x="3859" y="0"/>
                </a:lnTo>
                <a:close/>
              </a:path>
            </a:pathLst>
          </a:custGeom>
          <a:solidFill>
            <a:srgbClr val="A2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9405381" y="2550853"/>
            <a:ext cx="81132" cy="8129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9378337" y="2509009"/>
            <a:ext cx="128905" cy="57785"/>
          </a:xfrm>
          <a:custGeom>
            <a:avLst/>
            <a:gdLst/>
            <a:ahLst/>
            <a:cxnLst/>
            <a:rect l="l" t="t" r="r" b="b"/>
            <a:pathLst>
              <a:path w="128904" h="57785">
                <a:moveTo>
                  <a:pt x="60269" y="0"/>
                </a:moveTo>
                <a:lnTo>
                  <a:pt x="0" y="27497"/>
                </a:lnTo>
                <a:lnTo>
                  <a:pt x="65693" y="56786"/>
                </a:lnTo>
                <a:lnTo>
                  <a:pt x="68014" y="57383"/>
                </a:lnTo>
                <a:lnTo>
                  <a:pt x="128284" y="29888"/>
                </a:lnTo>
                <a:lnTo>
                  <a:pt x="60269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9371400" y="2535310"/>
            <a:ext cx="75565" cy="38100"/>
          </a:xfrm>
          <a:custGeom>
            <a:avLst/>
            <a:gdLst/>
            <a:ahLst/>
            <a:cxnLst/>
            <a:rect l="l" t="t" r="r" b="b"/>
            <a:pathLst>
              <a:path w="75565" h="38100">
                <a:moveTo>
                  <a:pt x="5398" y="0"/>
                </a:moveTo>
                <a:lnTo>
                  <a:pt x="3859" y="597"/>
                </a:lnTo>
                <a:lnTo>
                  <a:pt x="2294" y="597"/>
                </a:lnTo>
                <a:lnTo>
                  <a:pt x="756" y="1194"/>
                </a:lnTo>
                <a:lnTo>
                  <a:pt x="0" y="2390"/>
                </a:lnTo>
                <a:lnTo>
                  <a:pt x="0" y="4781"/>
                </a:lnTo>
                <a:lnTo>
                  <a:pt x="756" y="5977"/>
                </a:lnTo>
                <a:lnTo>
                  <a:pt x="2294" y="6574"/>
                </a:lnTo>
                <a:lnTo>
                  <a:pt x="69527" y="37060"/>
                </a:lnTo>
                <a:lnTo>
                  <a:pt x="71848" y="37659"/>
                </a:lnTo>
                <a:lnTo>
                  <a:pt x="74951" y="36462"/>
                </a:lnTo>
                <a:lnTo>
                  <a:pt x="74951" y="31082"/>
                </a:lnTo>
                <a:lnTo>
                  <a:pt x="6937" y="597"/>
                </a:lnTo>
                <a:lnTo>
                  <a:pt x="5398" y="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9373695" y="2507813"/>
            <a:ext cx="65405" cy="29209"/>
          </a:xfrm>
          <a:custGeom>
            <a:avLst/>
            <a:gdLst/>
            <a:ahLst/>
            <a:cxnLst/>
            <a:rect l="l" t="t" r="r" b="b"/>
            <a:pathLst>
              <a:path w="65404" h="29210">
                <a:moveTo>
                  <a:pt x="7260" y="27497"/>
                </a:moveTo>
                <a:lnTo>
                  <a:pt x="3103" y="27497"/>
                </a:lnTo>
                <a:lnTo>
                  <a:pt x="4642" y="28094"/>
                </a:lnTo>
                <a:lnTo>
                  <a:pt x="4642" y="28691"/>
                </a:lnTo>
                <a:lnTo>
                  <a:pt x="7260" y="27497"/>
                </a:lnTo>
                <a:close/>
              </a:path>
              <a:path w="65404" h="29210">
                <a:moveTo>
                  <a:pt x="64911" y="599"/>
                </a:moveTo>
                <a:lnTo>
                  <a:pt x="61051" y="599"/>
                </a:lnTo>
                <a:lnTo>
                  <a:pt x="0" y="28094"/>
                </a:lnTo>
                <a:lnTo>
                  <a:pt x="1564" y="27497"/>
                </a:lnTo>
                <a:lnTo>
                  <a:pt x="7260" y="27497"/>
                </a:lnTo>
                <a:lnTo>
                  <a:pt x="64911" y="1196"/>
                </a:lnTo>
                <a:lnTo>
                  <a:pt x="64911" y="599"/>
                </a:lnTo>
                <a:close/>
              </a:path>
              <a:path w="65404" h="29210">
                <a:moveTo>
                  <a:pt x="63372" y="0"/>
                </a:moveTo>
                <a:lnTo>
                  <a:pt x="61834" y="0"/>
                </a:lnTo>
                <a:lnTo>
                  <a:pt x="61834" y="599"/>
                </a:lnTo>
                <a:lnTo>
                  <a:pt x="64155" y="599"/>
                </a:lnTo>
                <a:lnTo>
                  <a:pt x="63372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9416204" y="2434284"/>
            <a:ext cx="46990" cy="15240"/>
          </a:xfrm>
          <a:custGeom>
            <a:avLst/>
            <a:gdLst/>
            <a:ahLst/>
            <a:cxnLst/>
            <a:rect l="l" t="t" r="r" b="b"/>
            <a:pathLst>
              <a:path w="46990" h="15239">
                <a:moveTo>
                  <a:pt x="9284" y="0"/>
                </a:moveTo>
                <a:lnTo>
                  <a:pt x="5398" y="0"/>
                </a:lnTo>
                <a:lnTo>
                  <a:pt x="1538" y="1795"/>
                </a:lnTo>
                <a:lnTo>
                  <a:pt x="782" y="4781"/>
                </a:lnTo>
                <a:lnTo>
                  <a:pt x="782" y="5386"/>
                </a:lnTo>
                <a:lnTo>
                  <a:pt x="0" y="8372"/>
                </a:lnTo>
                <a:lnTo>
                  <a:pt x="3103" y="11358"/>
                </a:lnTo>
                <a:lnTo>
                  <a:pt x="6963" y="11358"/>
                </a:lnTo>
                <a:lnTo>
                  <a:pt x="37867" y="14343"/>
                </a:lnTo>
                <a:lnTo>
                  <a:pt x="41726" y="14949"/>
                </a:lnTo>
                <a:lnTo>
                  <a:pt x="45586" y="12568"/>
                </a:lnTo>
                <a:lnTo>
                  <a:pt x="46369" y="9562"/>
                </a:lnTo>
                <a:lnTo>
                  <a:pt x="46369" y="5991"/>
                </a:lnTo>
                <a:lnTo>
                  <a:pt x="44047" y="3591"/>
                </a:lnTo>
                <a:lnTo>
                  <a:pt x="40188" y="2985"/>
                </a:lnTo>
                <a:lnTo>
                  <a:pt x="9284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9432425" y="2427707"/>
            <a:ext cx="13335" cy="19050"/>
          </a:xfrm>
          <a:custGeom>
            <a:avLst/>
            <a:gdLst/>
            <a:ahLst/>
            <a:cxnLst/>
            <a:rect l="l" t="t" r="r" b="b"/>
            <a:pathLst>
              <a:path w="13334" h="19050">
                <a:moveTo>
                  <a:pt x="13143" y="0"/>
                </a:moveTo>
                <a:lnTo>
                  <a:pt x="0" y="0"/>
                </a:lnTo>
                <a:lnTo>
                  <a:pt x="0" y="17934"/>
                </a:lnTo>
                <a:lnTo>
                  <a:pt x="13143" y="18540"/>
                </a:lnTo>
                <a:lnTo>
                  <a:pt x="13143" y="0"/>
                </a:lnTo>
                <a:close/>
              </a:path>
            </a:pathLst>
          </a:custGeom>
          <a:solidFill>
            <a:srgbClr val="D79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9397662" y="2498848"/>
            <a:ext cx="69215" cy="34290"/>
          </a:xfrm>
          <a:custGeom>
            <a:avLst/>
            <a:gdLst/>
            <a:ahLst/>
            <a:cxnLst/>
            <a:rect l="l" t="t" r="r" b="b"/>
            <a:pathLst>
              <a:path w="69215" h="34289">
                <a:moveTo>
                  <a:pt x="11579" y="0"/>
                </a:moveTo>
                <a:lnTo>
                  <a:pt x="4642" y="1793"/>
                </a:lnTo>
                <a:lnTo>
                  <a:pt x="2321" y="5977"/>
                </a:lnTo>
                <a:lnTo>
                  <a:pt x="0" y="10758"/>
                </a:lnTo>
                <a:lnTo>
                  <a:pt x="2321" y="15542"/>
                </a:lnTo>
                <a:lnTo>
                  <a:pt x="57948" y="34072"/>
                </a:lnTo>
                <a:lnTo>
                  <a:pt x="64129" y="32278"/>
                </a:lnTo>
                <a:lnTo>
                  <a:pt x="68771" y="23910"/>
                </a:lnTo>
                <a:lnTo>
                  <a:pt x="66450" y="19127"/>
                </a:lnTo>
                <a:lnTo>
                  <a:pt x="61051" y="17333"/>
                </a:lnTo>
                <a:lnTo>
                  <a:pt x="17003" y="1793"/>
                </a:lnTo>
                <a:lnTo>
                  <a:pt x="11579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9360577" y="2448043"/>
            <a:ext cx="29209" cy="12065"/>
          </a:xfrm>
          <a:custGeom>
            <a:avLst/>
            <a:gdLst/>
            <a:ahLst/>
            <a:cxnLst/>
            <a:rect l="l" t="t" r="r" b="b"/>
            <a:pathLst>
              <a:path w="29209" h="12064">
                <a:moveTo>
                  <a:pt x="26261" y="0"/>
                </a:moveTo>
                <a:lnTo>
                  <a:pt x="13117" y="2985"/>
                </a:lnTo>
                <a:lnTo>
                  <a:pt x="8501" y="2985"/>
                </a:lnTo>
                <a:lnTo>
                  <a:pt x="5398" y="4176"/>
                </a:lnTo>
                <a:lnTo>
                  <a:pt x="1538" y="5971"/>
                </a:lnTo>
                <a:lnTo>
                  <a:pt x="0" y="6576"/>
                </a:lnTo>
                <a:lnTo>
                  <a:pt x="0" y="11943"/>
                </a:lnTo>
                <a:lnTo>
                  <a:pt x="3077" y="11943"/>
                </a:lnTo>
                <a:lnTo>
                  <a:pt x="8501" y="11358"/>
                </a:lnTo>
                <a:lnTo>
                  <a:pt x="11579" y="10752"/>
                </a:lnTo>
                <a:lnTo>
                  <a:pt x="15438" y="8372"/>
                </a:lnTo>
                <a:lnTo>
                  <a:pt x="28582" y="5366"/>
                </a:lnTo>
                <a:lnTo>
                  <a:pt x="26261" y="0"/>
                </a:lnTo>
                <a:close/>
              </a:path>
            </a:pathLst>
          </a:custGeom>
          <a:solidFill>
            <a:srgbClr val="D79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9376798" y="2442051"/>
            <a:ext cx="24765" cy="15240"/>
          </a:xfrm>
          <a:custGeom>
            <a:avLst/>
            <a:gdLst/>
            <a:ahLst/>
            <a:cxnLst/>
            <a:rect l="l" t="t" r="r" b="b"/>
            <a:pathLst>
              <a:path w="24765" h="15239">
                <a:moveTo>
                  <a:pt x="24723" y="0"/>
                </a:moveTo>
                <a:lnTo>
                  <a:pt x="5398" y="6576"/>
                </a:lnTo>
                <a:lnTo>
                  <a:pt x="3077" y="7182"/>
                </a:lnTo>
                <a:lnTo>
                  <a:pt x="0" y="8372"/>
                </a:lnTo>
                <a:lnTo>
                  <a:pt x="782" y="11358"/>
                </a:lnTo>
                <a:lnTo>
                  <a:pt x="782" y="14949"/>
                </a:lnTo>
                <a:lnTo>
                  <a:pt x="3859" y="14364"/>
                </a:lnTo>
                <a:lnTo>
                  <a:pt x="4642" y="14364"/>
                </a:lnTo>
                <a:lnTo>
                  <a:pt x="23940" y="8977"/>
                </a:lnTo>
                <a:lnTo>
                  <a:pt x="23940" y="5991"/>
                </a:lnTo>
                <a:lnTo>
                  <a:pt x="24723" y="3005"/>
                </a:lnTo>
                <a:lnTo>
                  <a:pt x="24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9378337" y="2433699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09" h="24130">
                <a:moveTo>
                  <a:pt x="47151" y="0"/>
                </a:moveTo>
                <a:lnTo>
                  <a:pt x="43265" y="1190"/>
                </a:lnTo>
                <a:lnTo>
                  <a:pt x="7719" y="13153"/>
                </a:lnTo>
                <a:lnTo>
                  <a:pt x="0" y="15534"/>
                </a:lnTo>
                <a:lnTo>
                  <a:pt x="782" y="16139"/>
                </a:lnTo>
                <a:lnTo>
                  <a:pt x="782" y="22716"/>
                </a:lnTo>
                <a:lnTo>
                  <a:pt x="1538" y="23906"/>
                </a:lnTo>
                <a:lnTo>
                  <a:pt x="4642" y="23301"/>
                </a:lnTo>
                <a:lnTo>
                  <a:pt x="6180" y="22716"/>
                </a:lnTo>
                <a:lnTo>
                  <a:pt x="47907" y="11943"/>
                </a:lnTo>
                <a:lnTo>
                  <a:pt x="51767" y="10752"/>
                </a:lnTo>
                <a:lnTo>
                  <a:pt x="54088" y="7161"/>
                </a:lnTo>
                <a:lnTo>
                  <a:pt x="52549" y="4781"/>
                </a:lnTo>
                <a:lnTo>
                  <a:pt x="51011" y="1795"/>
                </a:lnTo>
                <a:lnTo>
                  <a:pt x="47151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9362898" y="2507216"/>
            <a:ext cx="80645" cy="37465"/>
          </a:xfrm>
          <a:custGeom>
            <a:avLst/>
            <a:gdLst/>
            <a:ahLst/>
            <a:cxnLst/>
            <a:rect l="l" t="t" r="r" b="b"/>
            <a:pathLst>
              <a:path w="80645" h="37464">
                <a:moveTo>
                  <a:pt x="10796" y="0"/>
                </a:moveTo>
                <a:lnTo>
                  <a:pt x="4616" y="1793"/>
                </a:lnTo>
                <a:lnTo>
                  <a:pt x="2294" y="6574"/>
                </a:lnTo>
                <a:lnTo>
                  <a:pt x="0" y="10758"/>
                </a:lnTo>
                <a:lnTo>
                  <a:pt x="2294" y="15542"/>
                </a:lnTo>
                <a:lnTo>
                  <a:pt x="68771" y="37060"/>
                </a:lnTo>
                <a:lnTo>
                  <a:pt x="75708" y="35266"/>
                </a:lnTo>
                <a:lnTo>
                  <a:pt x="80350" y="26898"/>
                </a:lnTo>
                <a:lnTo>
                  <a:pt x="78029" y="22116"/>
                </a:lnTo>
                <a:lnTo>
                  <a:pt x="72630" y="19726"/>
                </a:lnTo>
                <a:lnTo>
                  <a:pt x="16221" y="1793"/>
                </a:lnTo>
                <a:lnTo>
                  <a:pt x="10796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9417742" y="2506019"/>
            <a:ext cx="53340" cy="38735"/>
          </a:xfrm>
          <a:custGeom>
            <a:avLst/>
            <a:gdLst/>
            <a:ahLst/>
            <a:cxnLst/>
            <a:rect l="l" t="t" r="r" b="b"/>
            <a:pathLst>
              <a:path w="53340" h="38735">
                <a:moveTo>
                  <a:pt x="0" y="9564"/>
                </a:moveTo>
                <a:lnTo>
                  <a:pt x="0" y="24509"/>
                </a:lnTo>
                <a:lnTo>
                  <a:pt x="2487" y="31672"/>
                </a:lnTo>
                <a:lnTo>
                  <a:pt x="8886" y="36538"/>
                </a:lnTo>
                <a:lnTo>
                  <a:pt x="17603" y="38378"/>
                </a:lnTo>
                <a:lnTo>
                  <a:pt x="27044" y="36462"/>
                </a:lnTo>
                <a:lnTo>
                  <a:pt x="44047" y="28693"/>
                </a:lnTo>
                <a:lnTo>
                  <a:pt x="50228" y="26301"/>
                </a:lnTo>
                <a:lnTo>
                  <a:pt x="53332" y="22116"/>
                </a:lnTo>
                <a:lnTo>
                  <a:pt x="53332" y="11956"/>
                </a:lnTo>
                <a:lnTo>
                  <a:pt x="18451" y="11956"/>
                </a:lnTo>
                <a:lnTo>
                  <a:pt x="9895" y="11731"/>
                </a:lnTo>
                <a:lnTo>
                  <a:pt x="1564" y="10161"/>
                </a:lnTo>
                <a:lnTo>
                  <a:pt x="0" y="9564"/>
                </a:lnTo>
                <a:close/>
              </a:path>
              <a:path w="53340" h="38735">
                <a:moveTo>
                  <a:pt x="53332" y="0"/>
                </a:moveTo>
                <a:lnTo>
                  <a:pt x="34789" y="8370"/>
                </a:lnTo>
                <a:lnTo>
                  <a:pt x="26869" y="10835"/>
                </a:lnTo>
                <a:lnTo>
                  <a:pt x="18451" y="11956"/>
                </a:lnTo>
                <a:lnTo>
                  <a:pt x="53332" y="11956"/>
                </a:lnTo>
                <a:lnTo>
                  <a:pt x="53332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9415422" y="2391252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4">
                <a:moveTo>
                  <a:pt x="17003" y="0"/>
                </a:moveTo>
                <a:lnTo>
                  <a:pt x="0" y="5386"/>
                </a:lnTo>
                <a:lnTo>
                  <a:pt x="0" y="34074"/>
                </a:lnTo>
                <a:lnTo>
                  <a:pt x="4642" y="36454"/>
                </a:lnTo>
                <a:lnTo>
                  <a:pt x="22428" y="43636"/>
                </a:lnTo>
                <a:lnTo>
                  <a:pt x="26287" y="43636"/>
                </a:lnTo>
                <a:lnTo>
                  <a:pt x="34789" y="31088"/>
                </a:lnTo>
                <a:lnTo>
                  <a:pt x="35546" y="28687"/>
                </a:lnTo>
                <a:lnTo>
                  <a:pt x="37110" y="13738"/>
                </a:lnTo>
                <a:lnTo>
                  <a:pt x="37867" y="10167"/>
                </a:lnTo>
                <a:lnTo>
                  <a:pt x="34007" y="5386"/>
                </a:lnTo>
                <a:lnTo>
                  <a:pt x="30147" y="2985"/>
                </a:lnTo>
                <a:lnTo>
                  <a:pt x="20863" y="605"/>
                </a:lnTo>
                <a:lnTo>
                  <a:pt x="17003" y="0"/>
                </a:lnTo>
                <a:close/>
              </a:path>
            </a:pathLst>
          </a:custGeom>
          <a:solidFill>
            <a:srgbClr val="D79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9369079" y="2421736"/>
            <a:ext cx="10160" cy="23495"/>
          </a:xfrm>
          <a:custGeom>
            <a:avLst/>
            <a:gdLst/>
            <a:ahLst/>
            <a:cxnLst/>
            <a:rect l="l" t="t" r="r" b="b"/>
            <a:pathLst>
              <a:path w="10159" h="23494">
                <a:moveTo>
                  <a:pt x="2321" y="0"/>
                </a:moveTo>
                <a:lnTo>
                  <a:pt x="756" y="1190"/>
                </a:lnTo>
                <a:lnTo>
                  <a:pt x="756" y="2400"/>
                </a:lnTo>
                <a:lnTo>
                  <a:pt x="0" y="6576"/>
                </a:lnTo>
                <a:lnTo>
                  <a:pt x="123" y="9562"/>
                </a:lnTo>
                <a:lnTo>
                  <a:pt x="756" y="12548"/>
                </a:lnTo>
                <a:lnTo>
                  <a:pt x="756" y="23321"/>
                </a:lnTo>
                <a:lnTo>
                  <a:pt x="7719" y="23321"/>
                </a:lnTo>
                <a:lnTo>
                  <a:pt x="8501" y="12548"/>
                </a:lnTo>
                <a:lnTo>
                  <a:pt x="10040" y="9562"/>
                </a:lnTo>
                <a:lnTo>
                  <a:pt x="10040" y="6576"/>
                </a:lnTo>
                <a:lnTo>
                  <a:pt x="9258" y="2400"/>
                </a:lnTo>
                <a:lnTo>
                  <a:pt x="9258" y="1190"/>
                </a:lnTo>
                <a:lnTo>
                  <a:pt x="7719" y="605"/>
                </a:lnTo>
                <a:lnTo>
                  <a:pt x="3077" y="605"/>
                </a:lnTo>
                <a:lnTo>
                  <a:pt x="2321" y="0"/>
                </a:lnTo>
                <a:close/>
              </a:path>
            </a:pathLst>
          </a:custGeom>
          <a:solidFill>
            <a:srgbClr val="D79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9368297" y="2434889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19">
                <a:moveTo>
                  <a:pt x="782" y="0"/>
                </a:moveTo>
                <a:lnTo>
                  <a:pt x="782" y="2985"/>
                </a:lnTo>
                <a:lnTo>
                  <a:pt x="0" y="16744"/>
                </a:lnTo>
                <a:lnTo>
                  <a:pt x="3103" y="17934"/>
                </a:lnTo>
                <a:lnTo>
                  <a:pt x="6963" y="18519"/>
                </a:lnTo>
                <a:lnTo>
                  <a:pt x="10822" y="20315"/>
                </a:lnTo>
                <a:lnTo>
                  <a:pt x="9284" y="6576"/>
                </a:lnTo>
                <a:lnTo>
                  <a:pt x="9284" y="1795"/>
                </a:lnTo>
                <a:lnTo>
                  <a:pt x="1538" y="605"/>
                </a:lnTo>
                <a:lnTo>
                  <a:pt x="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9365975" y="2436685"/>
            <a:ext cx="15875" cy="43815"/>
          </a:xfrm>
          <a:custGeom>
            <a:avLst/>
            <a:gdLst/>
            <a:ahLst/>
            <a:cxnLst/>
            <a:rect l="l" t="t" r="r" b="b"/>
            <a:pathLst>
              <a:path w="15875" h="43814">
                <a:moveTo>
                  <a:pt x="3859" y="0"/>
                </a:moveTo>
                <a:lnTo>
                  <a:pt x="2321" y="0"/>
                </a:lnTo>
                <a:lnTo>
                  <a:pt x="1538" y="2985"/>
                </a:lnTo>
                <a:lnTo>
                  <a:pt x="1459" y="5366"/>
                </a:lnTo>
                <a:lnTo>
                  <a:pt x="0" y="38252"/>
                </a:lnTo>
                <a:lnTo>
                  <a:pt x="782" y="41240"/>
                </a:lnTo>
                <a:lnTo>
                  <a:pt x="3859" y="43632"/>
                </a:lnTo>
                <a:lnTo>
                  <a:pt x="11605" y="43632"/>
                </a:lnTo>
                <a:lnTo>
                  <a:pt x="15465" y="41240"/>
                </a:lnTo>
                <a:lnTo>
                  <a:pt x="14682" y="38252"/>
                </a:lnTo>
                <a:lnTo>
                  <a:pt x="13143" y="8372"/>
                </a:lnTo>
                <a:lnTo>
                  <a:pt x="12361" y="5366"/>
                </a:lnTo>
                <a:lnTo>
                  <a:pt x="12361" y="2380"/>
                </a:lnTo>
                <a:lnTo>
                  <a:pt x="11605" y="2380"/>
                </a:lnTo>
                <a:lnTo>
                  <a:pt x="3859" y="0"/>
                </a:lnTo>
                <a:close/>
              </a:path>
              <a:path w="15875" h="43814">
                <a:moveTo>
                  <a:pt x="12361" y="1795"/>
                </a:moveTo>
                <a:lnTo>
                  <a:pt x="11605" y="2380"/>
                </a:lnTo>
                <a:lnTo>
                  <a:pt x="12361" y="2380"/>
                </a:lnTo>
                <a:lnTo>
                  <a:pt x="12361" y="1795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9409241" y="2387661"/>
            <a:ext cx="45085" cy="41275"/>
          </a:xfrm>
          <a:custGeom>
            <a:avLst/>
            <a:gdLst/>
            <a:ahLst/>
            <a:cxnLst/>
            <a:rect l="l" t="t" r="r" b="b"/>
            <a:pathLst>
              <a:path w="45084" h="41275">
                <a:moveTo>
                  <a:pt x="44206" y="20335"/>
                </a:moveTo>
                <a:lnTo>
                  <a:pt x="18542" y="20335"/>
                </a:lnTo>
                <a:lnTo>
                  <a:pt x="23184" y="27497"/>
                </a:lnTo>
                <a:lnTo>
                  <a:pt x="23184" y="30483"/>
                </a:lnTo>
                <a:lnTo>
                  <a:pt x="26287" y="37665"/>
                </a:lnTo>
                <a:lnTo>
                  <a:pt x="30147" y="40651"/>
                </a:lnTo>
                <a:lnTo>
                  <a:pt x="32468" y="40045"/>
                </a:lnTo>
                <a:lnTo>
                  <a:pt x="36328" y="39460"/>
                </a:lnTo>
                <a:lnTo>
                  <a:pt x="39405" y="37665"/>
                </a:lnTo>
                <a:lnTo>
                  <a:pt x="41726" y="32278"/>
                </a:lnTo>
                <a:lnTo>
                  <a:pt x="44206" y="20335"/>
                </a:lnTo>
                <a:close/>
              </a:path>
              <a:path w="45084" h="41275">
                <a:moveTo>
                  <a:pt x="17786" y="0"/>
                </a:moveTo>
                <a:lnTo>
                  <a:pt x="6180" y="4196"/>
                </a:lnTo>
                <a:lnTo>
                  <a:pt x="0" y="14949"/>
                </a:lnTo>
                <a:lnTo>
                  <a:pt x="10822" y="19125"/>
                </a:lnTo>
                <a:lnTo>
                  <a:pt x="10771" y="20335"/>
                </a:lnTo>
                <a:lnTo>
                  <a:pt x="10066" y="28687"/>
                </a:lnTo>
                <a:lnTo>
                  <a:pt x="12361" y="29292"/>
                </a:lnTo>
                <a:lnTo>
                  <a:pt x="18542" y="20335"/>
                </a:lnTo>
                <a:lnTo>
                  <a:pt x="44206" y="20335"/>
                </a:lnTo>
                <a:lnTo>
                  <a:pt x="44830" y="17329"/>
                </a:lnTo>
                <a:lnTo>
                  <a:pt x="44830" y="14343"/>
                </a:lnTo>
                <a:lnTo>
                  <a:pt x="41726" y="6576"/>
                </a:lnTo>
                <a:lnTo>
                  <a:pt x="36328" y="5971"/>
                </a:lnTo>
                <a:lnTo>
                  <a:pt x="34477" y="4781"/>
                </a:lnTo>
                <a:lnTo>
                  <a:pt x="21645" y="4781"/>
                </a:lnTo>
                <a:lnTo>
                  <a:pt x="17786" y="0"/>
                </a:lnTo>
                <a:close/>
              </a:path>
              <a:path w="45084" h="41275">
                <a:moveTo>
                  <a:pt x="23184" y="2400"/>
                </a:moveTo>
                <a:lnTo>
                  <a:pt x="21645" y="4781"/>
                </a:lnTo>
                <a:lnTo>
                  <a:pt x="34477" y="4781"/>
                </a:lnTo>
                <a:lnTo>
                  <a:pt x="31686" y="2985"/>
                </a:lnTo>
                <a:lnTo>
                  <a:pt x="23184" y="2400"/>
                </a:lnTo>
                <a:close/>
              </a:path>
            </a:pathLst>
          </a:custGeom>
          <a:solidFill>
            <a:srgbClr val="584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9412344" y="2409187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3077" y="0"/>
                </a:moveTo>
                <a:lnTo>
                  <a:pt x="782" y="5386"/>
                </a:lnTo>
                <a:lnTo>
                  <a:pt x="0" y="5971"/>
                </a:lnTo>
                <a:lnTo>
                  <a:pt x="0" y="6576"/>
                </a:lnTo>
                <a:lnTo>
                  <a:pt x="782" y="6576"/>
                </a:lnTo>
                <a:lnTo>
                  <a:pt x="4642" y="7161"/>
                </a:lnTo>
                <a:lnTo>
                  <a:pt x="3077" y="0"/>
                </a:lnTo>
                <a:close/>
              </a:path>
            </a:pathLst>
          </a:custGeom>
          <a:solidFill>
            <a:srgbClr val="D79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9409241" y="2387661"/>
            <a:ext cx="45085" cy="34925"/>
          </a:xfrm>
          <a:custGeom>
            <a:avLst/>
            <a:gdLst/>
            <a:ahLst/>
            <a:cxnLst/>
            <a:rect l="l" t="t" r="r" b="b"/>
            <a:pathLst>
              <a:path w="45084" h="34925">
                <a:moveTo>
                  <a:pt x="17786" y="0"/>
                </a:moveTo>
                <a:lnTo>
                  <a:pt x="6180" y="4196"/>
                </a:lnTo>
                <a:lnTo>
                  <a:pt x="0" y="14949"/>
                </a:lnTo>
                <a:lnTo>
                  <a:pt x="10822" y="19125"/>
                </a:lnTo>
                <a:lnTo>
                  <a:pt x="10822" y="19730"/>
                </a:lnTo>
                <a:lnTo>
                  <a:pt x="25505" y="22110"/>
                </a:lnTo>
                <a:lnTo>
                  <a:pt x="28609" y="24511"/>
                </a:lnTo>
                <a:lnTo>
                  <a:pt x="30147" y="29898"/>
                </a:lnTo>
                <a:lnTo>
                  <a:pt x="30930" y="34679"/>
                </a:lnTo>
                <a:lnTo>
                  <a:pt x="40970" y="32883"/>
                </a:lnTo>
                <a:lnTo>
                  <a:pt x="42509" y="28102"/>
                </a:lnTo>
                <a:lnTo>
                  <a:pt x="43291" y="27497"/>
                </a:lnTo>
                <a:lnTo>
                  <a:pt x="44830" y="17329"/>
                </a:lnTo>
                <a:lnTo>
                  <a:pt x="44830" y="14343"/>
                </a:lnTo>
                <a:lnTo>
                  <a:pt x="41726" y="6576"/>
                </a:lnTo>
                <a:lnTo>
                  <a:pt x="36328" y="5971"/>
                </a:lnTo>
                <a:lnTo>
                  <a:pt x="34477" y="4781"/>
                </a:lnTo>
                <a:lnTo>
                  <a:pt x="21645" y="4781"/>
                </a:lnTo>
                <a:lnTo>
                  <a:pt x="17786" y="0"/>
                </a:lnTo>
                <a:close/>
              </a:path>
              <a:path w="45084" h="34925">
                <a:moveTo>
                  <a:pt x="23184" y="2400"/>
                </a:moveTo>
                <a:lnTo>
                  <a:pt x="21645" y="4781"/>
                </a:lnTo>
                <a:lnTo>
                  <a:pt x="34477" y="4781"/>
                </a:lnTo>
                <a:lnTo>
                  <a:pt x="31686" y="2985"/>
                </a:lnTo>
                <a:lnTo>
                  <a:pt x="23184" y="2400"/>
                </a:lnTo>
                <a:close/>
              </a:path>
            </a:pathLst>
          </a:custGeom>
          <a:solidFill>
            <a:srgbClr val="682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9419308" y="2407392"/>
            <a:ext cx="33655" cy="20955"/>
          </a:xfrm>
          <a:custGeom>
            <a:avLst/>
            <a:gdLst/>
            <a:ahLst/>
            <a:cxnLst/>
            <a:rect l="l" t="t" r="r" b="b"/>
            <a:pathLst>
              <a:path w="33654" h="20955">
                <a:moveTo>
                  <a:pt x="8943" y="1327"/>
                </a:moveTo>
                <a:lnTo>
                  <a:pt x="13117" y="7767"/>
                </a:lnTo>
                <a:lnTo>
                  <a:pt x="13117" y="10752"/>
                </a:lnTo>
                <a:lnTo>
                  <a:pt x="16221" y="17934"/>
                </a:lnTo>
                <a:lnTo>
                  <a:pt x="20081" y="20920"/>
                </a:lnTo>
                <a:lnTo>
                  <a:pt x="22402" y="20315"/>
                </a:lnTo>
                <a:lnTo>
                  <a:pt x="26261" y="19730"/>
                </a:lnTo>
                <a:lnTo>
                  <a:pt x="29339" y="17934"/>
                </a:lnTo>
                <a:lnTo>
                  <a:pt x="30625" y="14949"/>
                </a:lnTo>
                <a:lnTo>
                  <a:pt x="20863" y="14949"/>
                </a:lnTo>
                <a:lnTo>
                  <a:pt x="20081" y="10167"/>
                </a:lnTo>
                <a:lnTo>
                  <a:pt x="18542" y="4781"/>
                </a:lnTo>
                <a:lnTo>
                  <a:pt x="15438" y="2380"/>
                </a:lnTo>
                <a:lnTo>
                  <a:pt x="8943" y="1327"/>
                </a:lnTo>
                <a:close/>
              </a:path>
              <a:path w="33654" h="20955">
                <a:moveTo>
                  <a:pt x="33225" y="7767"/>
                </a:moveTo>
                <a:lnTo>
                  <a:pt x="32442" y="8372"/>
                </a:lnTo>
                <a:lnTo>
                  <a:pt x="30903" y="13153"/>
                </a:lnTo>
                <a:lnTo>
                  <a:pt x="20863" y="14949"/>
                </a:lnTo>
                <a:lnTo>
                  <a:pt x="30625" y="14949"/>
                </a:lnTo>
                <a:lnTo>
                  <a:pt x="31660" y="12548"/>
                </a:lnTo>
                <a:lnTo>
                  <a:pt x="33225" y="7767"/>
                </a:lnTo>
                <a:close/>
              </a:path>
              <a:path w="33654" h="20955">
                <a:moveTo>
                  <a:pt x="756" y="0"/>
                </a:moveTo>
                <a:lnTo>
                  <a:pt x="0" y="8957"/>
                </a:lnTo>
                <a:lnTo>
                  <a:pt x="2294" y="9562"/>
                </a:lnTo>
                <a:lnTo>
                  <a:pt x="8074" y="1186"/>
                </a:lnTo>
                <a:lnTo>
                  <a:pt x="756" y="0"/>
                </a:lnTo>
                <a:close/>
              </a:path>
              <a:path w="33654" h="20955">
                <a:moveTo>
                  <a:pt x="8475" y="605"/>
                </a:moveTo>
                <a:lnTo>
                  <a:pt x="8074" y="1186"/>
                </a:lnTo>
                <a:lnTo>
                  <a:pt x="8943" y="1327"/>
                </a:lnTo>
                <a:lnTo>
                  <a:pt x="8475" y="605"/>
                </a:lnTo>
                <a:close/>
              </a:path>
            </a:pathLst>
          </a:custGeom>
          <a:solidFill>
            <a:srgbClr val="341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9415422" y="2432488"/>
            <a:ext cx="57785" cy="102870"/>
          </a:xfrm>
          <a:custGeom>
            <a:avLst/>
            <a:gdLst/>
            <a:ahLst/>
            <a:cxnLst/>
            <a:rect l="l" t="t" r="r" b="b"/>
            <a:pathLst>
              <a:path w="57784" h="102869">
                <a:moveTo>
                  <a:pt x="38649" y="0"/>
                </a:moveTo>
                <a:lnTo>
                  <a:pt x="31686" y="4196"/>
                </a:lnTo>
                <a:lnTo>
                  <a:pt x="14682" y="12568"/>
                </a:lnTo>
                <a:lnTo>
                  <a:pt x="7617" y="18351"/>
                </a:lnTo>
                <a:lnTo>
                  <a:pt x="2715" y="26604"/>
                </a:lnTo>
                <a:lnTo>
                  <a:pt x="126" y="35758"/>
                </a:lnTo>
                <a:lnTo>
                  <a:pt x="0" y="101028"/>
                </a:lnTo>
                <a:lnTo>
                  <a:pt x="15465" y="102224"/>
                </a:lnTo>
                <a:lnTo>
                  <a:pt x="20107" y="102821"/>
                </a:lnTo>
                <a:lnTo>
                  <a:pt x="24749" y="101625"/>
                </a:lnTo>
                <a:lnTo>
                  <a:pt x="28609" y="99832"/>
                </a:lnTo>
                <a:lnTo>
                  <a:pt x="57191" y="87279"/>
                </a:lnTo>
                <a:lnTo>
                  <a:pt x="48690" y="10167"/>
                </a:lnTo>
                <a:lnTo>
                  <a:pt x="47907" y="3591"/>
                </a:lnTo>
                <a:lnTo>
                  <a:pt x="38649" y="0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9365193" y="2453409"/>
            <a:ext cx="72390" cy="28575"/>
          </a:xfrm>
          <a:custGeom>
            <a:avLst/>
            <a:gdLst/>
            <a:ahLst/>
            <a:cxnLst/>
            <a:rect l="l" t="t" r="r" b="b"/>
            <a:pathLst>
              <a:path w="72390" h="28575">
                <a:moveTo>
                  <a:pt x="63372" y="0"/>
                </a:moveTo>
                <a:lnTo>
                  <a:pt x="59513" y="1210"/>
                </a:lnTo>
                <a:lnTo>
                  <a:pt x="4642" y="16744"/>
                </a:lnTo>
                <a:lnTo>
                  <a:pt x="1564" y="18540"/>
                </a:lnTo>
                <a:lnTo>
                  <a:pt x="0" y="22125"/>
                </a:lnTo>
                <a:lnTo>
                  <a:pt x="4642" y="26908"/>
                </a:lnTo>
                <a:lnTo>
                  <a:pt x="7745" y="28102"/>
                </a:lnTo>
                <a:lnTo>
                  <a:pt x="12387" y="26309"/>
                </a:lnTo>
                <a:lnTo>
                  <a:pt x="68014" y="10773"/>
                </a:lnTo>
                <a:lnTo>
                  <a:pt x="71092" y="9582"/>
                </a:lnTo>
                <a:lnTo>
                  <a:pt x="71874" y="5991"/>
                </a:lnTo>
                <a:lnTo>
                  <a:pt x="70335" y="3005"/>
                </a:lnTo>
                <a:lnTo>
                  <a:pt x="68014" y="605"/>
                </a:lnTo>
                <a:lnTo>
                  <a:pt x="63372" y="0"/>
                </a:lnTo>
                <a:close/>
              </a:path>
            </a:pathLst>
          </a:custGeom>
          <a:solidFill>
            <a:srgbClr val="1D2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9431670" y="2433094"/>
            <a:ext cx="17145" cy="12065"/>
          </a:xfrm>
          <a:custGeom>
            <a:avLst/>
            <a:gdLst/>
            <a:ahLst/>
            <a:cxnLst/>
            <a:rect l="l" t="t" r="r" b="b"/>
            <a:pathLst>
              <a:path w="17145" h="12064">
                <a:moveTo>
                  <a:pt x="15438" y="0"/>
                </a:moveTo>
                <a:lnTo>
                  <a:pt x="0" y="6576"/>
                </a:lnTo>
                <a:lnTo>
                  <a:pt x="0" y="11963"/>
                </a:lnTo>
                <a:lnTo>
                  <a:pt x="10040" y="8957"/>
                </a:lnTo>
                <a:lnTo>
                  <a:pt x="16977" y="4781"/>
                </a:lnTo>
                <a:lnTo>
                  <a:pt x="15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9438606" y="2464767"/>
            <a:ext cx="66675" cy="102235"/>
          </a:xfrm>
          <a:custGeom>
            <a:avLst/>
            <a:gdLst/>
            <a:ahLst/>
            <a:cxnLst/>
            <a:rect l="l" t="t" r="r" b="b"/>
            <a:pathLst>
              <a:path w="66675" h="102235">
                <a:moveTo>
                  <a:pt x="60269" y="0"/>
                </a:moveTo>
                <a:lnTo>
                  <a:pt x="59513" y="0"/>
                </a:lnTo>
                <a:lnTo>
                  <a:pt x="57974" y="605"/>
                </a:lnTo>
                <a:lnTo>
                  <a:pt x="4642" y="24515"/>
                </a:lnTo>
                <a:lnTo>
                  <a:pt x="2321" y="26309"/>
                </a:lnTo>
                <a:lnTo>
                  <a:pt x="2278" y="28699"/>
                </a:lnTo>
                <a:lnTo>
                  <a:pt x="0" y="60381"/>
                </a:lnTo>
                <a:lnTo>
                  <a:pt x="0" y="98637"/>
                </a:lnTo>
                <a:lnTo>
                  <a:pt x="7745" y="101625"/>
                </a:lnTo>
                <a:lnTo>
                  <a:pt x="7745" y="28699"/>
                </a:lnTo>
                <a:lnTo>
                  <a:pt x="10040" y="26906"/>
                </a:lnTo>
                <a:lnTo>
                  <a:pt x="53332" y="7787"/>
                </a:lnTo>
                <a:lnTo>
                  <a:pt x="60269" y="4196"/>
                </a:lnTo>
                <a:lnTo>
                  <a:pt x="64911" y="2400"/>
                </a:lnTo>
                <a:lnTo>
                  <a:pt x="65089" y="2400"/>
                </a:lnTo>
                <a:lnTo>
                  <a:pt x="61051" y="605"/>
                </a:lnTo>
                <a:lnTo>
                  <a:pt x="60269" y="0"/>
                </a:lnTo>
                <a:close/>
              </a:path>
              <a:path w="66675" h="102235">
                <a:moveTo>
                  <a:pt x="65693" y="2400"/>
                </a:moveTo>
                <a:lnTo>
                  <a:pt x="65089" y="2400"/>
                </a:lnTo>
                <a:lnTo>
                  <a:pt x="66450" y="3005"/>
                </a:lnTo>
                <a:lnTo>
                  <a:pt x="65693" y="2400"/>
                </a:lnTo>
                <a:close/>
              </a:path>
            </a:pathLst>
          </a:custGeom>
          <a:solidFill>
            <a:srgbClr val="0E3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9444787" y="2467168"/>
            <a:ext cx="62230" cy="104775"/>
          </a:xfrm>
          <a:custGeom>
            <a:avLst/>
            <a:gdLst/>
            <a:ahLst/>
            <a:cxnLst/>
            <a:rect l="l" t="t" r="r" b="b"/>
            <a:pathLst>
              <a:path w="62229" h="104775">
                <a:moveTo>
                  <a:pt x="1101" y="104116"/>
                </a:moveTo>
                <a:lnTo>
                  <a:pt x="0" y="104605"/>
                </a:lnTo>
                <a:lnTo>
                  <a:pt x="782" y="104605"/>
                </a:lnTo>
                <a:lnTo>
                  <a:pt x="1101" y="104116"/>
                </a:lnTo>
                <a:close/>
              </a:path>
              <a:path w="62229" h="104775">
                <a:moveTo>
                  <a:pt x="59513" y="0"/>
                </a:moveTo>
                <a:lnTo>
                  <a:pt x="58730" y="0"/>
                </a:lnTo>
                <a:lnTo>
                  <a:pt x="54088" y="1795"/>
                </a:lnTo>
                <a:lnTo>
                  <a:pt x="47151" y="5386"/>
                </a:lnTo>
                <a:lnTo>
                  <a:pt x="3859" y="24505"/>
                </a:lnTo>
                <a:lnTo>
                  <a:pt x="1564" y="26299"/>
                </a:lnTo>
                <a:lnTo>
                  <a:pt x="1564" y="103409"/>
                </a:lnTo>
                <a:lnTo>
                  <a:pt x="1101" y="104116"/>
                </a:lnTo>
                <a:lnTo>
                  <a:pt x="57974" y="78901"/>
                </a:lnTo>
                <a:lnTo>
                  <a:pt x="60269" y="77707"/>
                </a:lnTo>
                <a:lnTo>
                  <a:pt x="61834" y="75314"/>
                </a:lnTo>
                <a:lnTo>
                  <a:pt x="61834" y="1795"/>
                </a:lnTo>
                <a:lnTo>
                  <a:pt x="61051" y="605"/>
                </a:lnTo>
                <a:lnTo>
                  <a:pt x="60269" y="605"/>
                </a:lnTo>
                <a:lnTo>
                  <a:pt x="59513" y="0"/>
                </a:lnTo>
                <a:close/>
              </a:path>
            </a:pathLst>
          </a:custGeom>
          <a:solidFill>
            <a:srgbClr val="13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9414665" y="2464182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18542" y="0"/>
                </a:moveTo>
                <a:lnTo>
                  <a:pt x="756" y="5366"/>
                </a:lnTo>
                <a:lnTo>
                  <a:pt x="0" y="8961"/>
                </a:lnTo>
                <a:lnTo>
                  <a:pt x="756" y="11951"/>
                </a:lnTo>
                <a:lnTo>
                  <a:pt x="756" y="19123"/>
                </a:lnTo>
                <a:lnTo>
                  <a:pt x="18542" y="0"/>
                </a:lnTo>
                <a:close/>
              </a:path>
            </a:pathLst>
          </a:custGeom>
          <a:solidFill>
            <a:srgbClr val="0E1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1302" name="object 13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1385315"/>
            <a:ext cx="5918200" cy="2879090"/>
          </a:xfrm>
          <a:custGeom>
            <a:avLst/>
            <a:gdLst/>
            <a:ahLst/>
            <a:cxnLst/>
            <a:rect l="l" t="t" r="r" b="b"/>
            <a:pathLst>
              <a:path w="5918200" h="2879090">
                <a:moveTo>
                  <a:pt x="5666486" y="0"/>
                </a:moveTo>
                <a:lnTo>
                  <a:pt x="251231" y="0"/>
                </a:lnTo>
                <a:lnTo>
                  <a:pt x="206073" y="4049"/>
                </a:lnTo>
                <a:lnTo>
                  <a:pt x="163570" y="15722"/>
                </a:lnTo>
                <a:lnTo>
                  <a:pt x="124431" y="34308"/>
                </a:lnTo>
                <a:lnTo>
                  <a:pt x="89367" y="59098"/>
                </a:lnTo>
                <a:lnTo>
                  <a:pt x="59087" y="89379"/>
                </a:lnTo>
                <a:lnTo>
                  <a:pt x="34301" y="124441"/>
                </a:lnTo>
                <a:lnTo>
                  <a:pt x="15718" y="163573"/>
                </a:lnTo>
                <a:lnTo>
                  <a:pt x="4047" y="206065"/>
                </a:lnTo>
                <a:lnTo>
                  <a:pt x="0" y="251206"/>
                </a:lnTo>
                <a:lnTo>
                  <a:pt x="0" y="2627630"/>
                </a:lnTo>
                <a:lnTo>
                  <a:pt x="4047" y="2672770"/>
                </a:lnTo>
                <a:lnTo>
                  <a:pt x="15718" y="2715262"/>
                </a:lnTo>
                <a:lnTo>
                  <a:pt x="34301" y="2754394"/>
                </a:lnTo>
                <a:lnTo>
                  <a:pt x="59087" y="2789456"/>
                </a:lnTo>
                <a:lnTo>
                  <a:pt x="89367" y="2819737"/>
                </a:lnTo>
                <a:lnTo>
                  <a:pt x="124431" y="2844527"/>
                </a:lnTo>
                <a:lnTo>
                  <a:pt x="163570" y="2863113"/>
                </a:lnTo>
                <a:lnTo>
                  <a:pt x="206073" y="2874786"/>
                </a:lnTo>
                <a:lnTo>
                  <a:pt x="251231" y="2878836"/>
                </a:lnTo>
                <a:lnTo>
                  <a:pt x="5666486" y="2878836"/>
                </a:lnTo>
                <a:lnTo>
                  <a:pt x="5711626" y="2874786"/>
                </a:lnTo>
                <a:lnTo>
                  <a:pt x="5754118" y="2863113"/>
                </a:lnTo>
                <a:lnTo>
                  <a:pt x="5793250" y="2844527"/>
                </a:lnTo>
                <a:lnTo>
                  <a:pt x="5828312" y="2819737"/>
                </a:lnTo>
                <a:lnTo>
                  <a:pt x="5858593" y="2789456"/>
                </a:lnTo>
                <a:lnTo>
                  <a:pt x="5883383" y="2754394"/>
                </a:lnTo>
                <a:lnTo>
                  <a:pt x="5901969" y="2715262"/>
                </a:lnTo>
                <a:lnTo>
                  <a:pt x="5913642" y="2672770"/>
                </a:lnTo>
                <a:lnTo>
                  <a:pt x="5917692" y="2627630"/>
                </a:lnTo>
                <a:lnTo>
                  <a:pt x="5917692" y="251206"/>
                </a:lnTo>
                <a:lnTo>
                  <a:pt x="5913642" y="206065"/>
                </a:lnTo>
                <a:lnTo>
                  <a:pt x="5901969" y="163573"/>
                </a:lnTo>
                <a:lnTo>
                  <a:pt x="5883383" y="124441"/>
                </a:lnTo>
                <a:lnTo>
                  <a:pt x="5858593" y="89379"/>
                </a:lnTo>
                <a:lnTo>
                  <a:pt x="5828312" y="59098"/>
                </a:lnTo>
                <a:lnTo>
                  <a:pt x="5793250" y="34308"/>
                </a:lnTo>
                <a:lnTo>
                  <a:pt x="5754118" y="15722"/>
                </a:lnTo>
                <a:lnTo>
                  <a:pt x="5711626" y="4049"/>
                </a:lnTo>
                <a:lnTo>
                  <a:pt x="5666486" y="0"/>
                </a:lnTo>
                <a:close/>
              </a:path>
            </a:pathLst>
          </a:custGeom>
          <a:solidFill>
            <a:srgbClr val="00A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" y="1385315"/>
            <a:ext cx="5918200" cy="2879090"/>
          </a:xfrm>
          <a:custGeom>
            <a:avLst/>
            <a:gdLst/>
            <a:ahLst/>
            <a:cxnLst/>
            <a:rect l="l" t="t" r="r" b="b"/>
            <a:pathLst>
              <a:path w="5918200" h="2879090">
                <a:moveTo>
                  <a:pt x="0" y="251206"/>
                </a:moveTo>
                <a:lnTo>
                  <a:pt x="4047" y="206065"/>
                </a:lnTo>
                <a:lnTo>
                  <a:pt x="15718" y="163573"/>
                </a:lnTo>
                <a:lnTo>
                  <a:pt x="34301" y="124441"/>
                </a:lnTo>
                <a:lnTo>
                  <a:pt x="59087" y="89379"/>
                </a:lnTo>
                <a:lnTo>
                  <a:pt x="89367" y="59098"/>
                </a:lnTo>
                <a:lnTo>
                  <a:pt x="124431" y="34308"/>
                </a:lnTo>
                <a:lnTo>
                  <a:pt x="163570" y="15722"/>
                </a:lnTo>
                <a:lnTo>
                  <a:pt x="206073" y="4049"/>
                </a:lnTo>
                <a:lnTo>
                  <a:pt x="251231" y="0"/>
                </a:lnTo>
                <a:lnTo>
                  <a:pt x="5666486" y="0"/>
                </a:lnTo>
                <a:lnTo>
                  <a:pt x="5711626" y="4049"/>
                </a:lnTo>
                <a:lnTo>
                  <a:pt x="5754118" y="15722"/>
                </a:lnTo>
                <a:lnTo>
                  <a:pt x="5793250" y="34308"/>
                </a:lnTo>
                <a:lnTo>
                  <a:pt x="5828312" y="59098"/>
                </a:lnTo>
                <a:lnTo>
                  <a:pt x="5858593" y="89379"/>
                </a:lnTo>
                <a:lnTo>
                  <a:pt x="5883383" y="124441"/>
                </a:lnTo>
                <a:lnTo>
                  <a:pt x="5901969" y="163573"/>
                </a:lnTo>
                <a:lnTo>
                  <a:pt x="5913642" y="206065"/>
                </a:lnTo>
                <a:lnTo>
                  <a:pt x="5917692" y="251206"/>
                </a:lnTo>
                <a:lnTo>
                  <a:pt x="5917692" y="2627630"/>
                </a:lnTo>
                <a:lnTo>
                  <a:pt x="5913642" y="2672770"/>
                </a:lnTo>
                <a:lnTo>
                  <a:pt x="5901969" y="2715262"/>
                </a:lnTo>
                <a:lnTo>
                  <a:pt x="5883383" y="2754394"/>
                </a:lnTo>
                <a:lnTo>
                  <a:pt x="5858593" y="2789456"/>
                </a:lnTo>
                <a:lnTo>
                  <a:pt x="5828312" y="2819737"/>
                </a:lnTo>
                <a:lnTo>
                  <a:pt x="5793250" y="2844527"/>
                </a:lnTo>
                <a:lnTo>
                  <a:pt x="5754118" y="2863113"/>
                </a:lnTo>
                <a:lnTo>
                  <a:pt x="5711626" y="2874786"/>
                </a:lnTo>
                <a:lnTo>
                  <a:pt x="5666486" y="2878836"/>
                </a:lnTo>
                <a:lnTo>
                  <a:pt x="251231" y="2878836"/>
                </a:lnTo>
                <a:lnTo>
                  <a:pt x="206073" y="2874786"/>
                </a:lnTo>
                <a:lnTo>
                  <a:pt x="163570" y="2863113"/>
                </a:lnTo>
                <a:lnTo>
                  <a:pt x="124431" y="2844527"/>
                </a:lnTo>
                <a:lnTo>
                  <a:pt x="89367" y="2819737"/>
                </a:lnTo>
                <a:lnTo>
                  <a:pt x="59087" y="2789456"/>
                </a:lnTo>
                <a:lnTo>
                  <a:pt x="34301" y="2754394"/>
                </a:lnTo>
                <a:lnTo>
                  <a:pt x="15718" y="2715262"/>
                </a:lnTo>
                <a:lnTo>
                  <a:pt x="4047" y="2672770"/>
                </a:lnTo>
                <a:lnTo>
                  <a:pt x="0" y="2627630"/>
                </a:lnTo>
                <a:lnTo>
                  <a:pt x="0" y="251206"/>
                </a:lnTo>
                <a:close/>
              </a:path>
            </a:pathLst>
          </a:custGeom>
          <a:ln w="57912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97011" y="1828853"/>
            <a:ext cx="2807838" cy="3211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572000"/>
            <a:ext cx="10907395" cy="2010410"/>
          </a:xfrm>
          <a:custGeom>
            <a:avLst/>
            <a:gdLst/>
            <a:ahLst/>
            <a:cxnLst/>
            <a:rect l="l" t="t" r="r" b="b"/>
            <a:pathLst>
              <a:path w="10907395" h="2010409">
                <a:moveTo>
                  <a:pt x="0" y="2010156"/>
                </a:moveTo>
                <a:lnTo>
                  <a:pt x="10907268" y="2010156"/>
                </a:lnTo>
                <a:lnTo>
                  <a:pt x="10907268" y="0"/>
                </a:lnTo>
                <a:lnTo>
                  <a:pt x="0" y="0"/>
                </a:lnTo>
                <a:lnTo>
                  <a:pt x="0" y="201015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490" dirty="0"/>
              <a:t>Our</a:t>
            </a:r>
            <a:r>
              <a:rPr sz="5400" spc="-1485" dirty="0"/>
              <a:t> </a:t>
            </a:r>
            <a:r>
              <a:rPr sz="5400" spc="-1240" dirty="0"/>
              <a:t>team</a:t>
            </a:r>
            <a:endParaRPr sz="540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19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901395" y="1647189"/>
            <a:ext cx="560705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trusted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advisor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Human Resources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domain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providing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multitude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multinational as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 Indian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organisations  operating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private,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public, and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sectors.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focus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developing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strategies,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structures,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systems, processes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building capabilities that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enable organisations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attract, develop,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engage, retain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manage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talent.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deploy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leading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methodologies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assist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functions and business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partners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align their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strategies and  enable organisations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focus 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their people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priorities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taking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account costs,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capability, capacity,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connection,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compliance-related  considerations.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4994" y="4653788"/>
            <a:ext cx="4938395" cy="174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8D"/>
                </a:solidFill>
                <a:latin typeface="Arial"/>
                <a:cs typeface="Arial"/>
              </a:rPr>
              <a:t>Acknowledgements:</a:t>
            </a:r>
            <a:endParaRPr sz="2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460"/>
              </a:spcBef>
            </a:pPr>
            <a:r>
              <a:rPr sz="1400" spc="-20" dirty="0">
                <a:latin typeface="Arial"/>
                <a:cs typeface="Arial"/>
              </a:rPr>
              <a:t>We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acknowledge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efforts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put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by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following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team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members:</a:t>
            </a:r>
            <a:endParaRPr sz="1400">
              <a:latin typeface="Arial"/>
              <a:cs typeface="Arial"/>
            </a:endParaRPr>
          </a:p>
          <a:p>
            <a:pPr marL="196850" indent="-172085">
              <a:lnSpc>
                <a:spcPct val="100000"/>
              </a:lnSpc>
              <a:spcBef>
                <a:spcPts val="204"/>
              </a:spcBef>
              <a:buChar char="•"/>
              <a:tabLst>
                <a:tab pos="197485" algn="l"/>
              </a:tabLst>
            </a:pPr>
            <a:r>
              <a:rPr sz="1400" spc="-35" dirty="0">
                <a:latin typeface="Arial"/>
                <a:cs typeface="Arial"/>
              </a:rPr>
              <a:t>Mandar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Ranade</a:t>
            </a:r>
            <a:endParaRPr sz="1400">
              <a:latin typeface="Arial"/>
              <a:cs typeface="Arial"/>
            </a:endParaRPr>
          </a:p>
          <a:p>
            <a:pPr marL="196850" indent="-172085">
              <a:lnSpc>
                <a:spcPct val="100000"/>
              </a:lnSpc>
              <a:spcBef>
                <a:spcPts val="204"/>
              </a:spcBef>
              <a:buChar char="•"/>
              <a:tabLst>
                <a:tab pos="197485" algn="l"/>
              </a:tabLst>
            </a:pPr>
            <a:r>
              <a:rPr sz="1400" spc="-30" dirty="0">
                <a:latin typeface="Arial"/>
                <a:cs typeface="Arial"/>
              </a:rPr>
              <a:t>Shikha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Ashwani</a:t>
            </a:r>
            <a:endParaRPr sz="1400">
              <a:latin typeface="Arial"/>
              <a:cs typeface="Arial"/>
            </a:endParaRPr>
          </a:p>
          <a:p>
            <a:pPr marL="196850" indent="-172085">
              <a:lnSpc>
                <a:spcPct val="100000"/>
              </a:lnSpc>
              <a:spcBef>
                <a:spcPts val="190"/>
              </a:spcBef>
              <a:buChar char="•"/>
              <a:tabLst>
                <a:tab pos="197485" algn="l"/>
              </a:tabLst>
            </a:pPr>
            <a:r>
              <a:rPr sz="1400" spc="-35" dirty="0">
                <a:latin typeface="Arial"/>
                <a:cs typeface="Arial"/>
              </a:rPr>
              <a:t>Joydeep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Podder</a:t>
            </a:r>
            <a:endParaRPr sz="1400">
              <a:latin typeface="Arial"/>
              <a:cs typeface="Arial"/>
            </a:endParaRPr>
          </a:p>
          <a:p>
            <a:pPr marL="196850" indent="-172085">
              <a:lnSpc>
                <a:spcPct val="100000"/>
              </a:lnSpc>
              <a:spcBef>
                <a:spcPts val="204"/>
              </a:spcBef>
              <a:buChar char="•"/>
              <a:tabLst>
                <a:tab pos="197485" algn="l"/>
              </a:tabLst>
            </a:pPr>
            <a:r>
              <a:rPr sz="1400" spc="-40" dirty="0">
                <a:latin typeface="Arial"/>
                <a:cs typeface="Arial"/>
              </a:rPr>
              <a:t>Shagorika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Das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235" dirty="0"/>
              <a:t>About </a:t>
            </a:r>
            <a:r>
              <a:rPr sz="5400" spc="-1030" dirty="0"/>
              <a:t>the</a:t>
            </a:r>
            <a:r>
              <a:rPr sz="5400" spc="-880" dirty="0"/>
              <a:t> </a:t>
            </a:r>
            <a:r>
              <a:rPr sz="5400" spc="-1145" dirty="0"/>
              <a:t>survey</a:t>
            </a:r>
            <a:endParaRPr sz="5400"/>
          </a:p>
        </p:txBody>
      </p:sp>
      <p:sp>
        <p:nvSpPr>
          <p:cNvPr id="11" name="object 11"/>
          <p:cNvSpPr/>
          <p:nvPr/>
        </p:nvSpPr>
        <p:spPr>
          <a:xfrm>
            <a:off x="871727" y="1780031"/>
            <a:ext cx="9966960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7932" y="2022729"/>
            <a:ext cx="6272530" cy="2513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90"/>
              </a:spcBef>
            </a:pPr>
            <a:r>
              <a:rPr sz="1800" b="1" spc="-5" dirty="0">
                <a:latin typeface="Arial"/>
                <a:cs typeface="Arial"/>
              </a:rPr>
              <a:t>KPMG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10" dirty="0">
                <a:latin typeface="Arial"/>
                <a:cs typeface="Arial"/>
              </a:rPr>
              <a:t>India’s Annual </a:t>
            </a:r>
            <a:r>
              <a:rPr sz="1800" b="1" spc="-5" dirty="0">
                <a:latin typeface="Arial"/>
                <a:cs typeface="Arial"/>
              </a:rPr>
              <a:t>Compensation </a:t>
            </a:r>
            <a:r>
              <a:rPr sz="1800" b="1" spc="-20" dirty="0">
                <a:latin typeface="Arial"/>
                <a:cs typeface="Arial"/>
              </a:rPr>
              <a:t>Trends </a:t>
            </a:r>
            <a:r>
              <a:rPr sz="1800" b="1" spc="-10" dirty="0">
                <a:latin typeface="Arial"/>
                <a:cs typeface="Arial"/>
              </a:rPr>
              <a:t>Survey  </a:t>
            </a:r>
            <a:r>
              <a:rPr sz="1800" b="1" spc="-5" dirty="0">
                <a:latin typeface="Arial"/>
                <a:cs typeface="Arial"/>
              </a:rPr>
              <a:t>aims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understand a </a:t>
            </a:r>
            <a:r>
              <a:rPr sz="1800" b="1" spc="5" dirty="0">
                <a:latin typeface="Arial"/>
                <a:cs typeface="Arial"/>
              </a:rPr>
              <a:t>wide </a:t>
            </a:r>
            <a:r>
              <a:rPr sz="1800" b="1" spc="-5" dirty="0">
                <a:latin typeface="Arial"/>
                <a:cs typeface="Arial"/>
              </a:rPr>
              <a:t>range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current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emerging  compensation trends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organisations across </a:t>
            </a:r>
            <a:r>
              <a:rPr sz="1800" b="1" dirty="0">
                <a:latin typeface="Arial"/>
                <a:cs typeface="Arial"/>
              </a:rPr>
              <a:t>India and  </a:t>
            </a:r>
            <a:r>
              <a:rPr sz="1800" b="1" spc="-5" dirty="0">
                <a:latin typeface="Arial"/>
                <a:cs typeface="Arial"/>
              </a:rPr>
              <a:t>provide </a:t>
            </a:r>
            <a:r>
              <a:rPr sz="1800" b="1" dirty="0">
                <a:latin typeface="Arial"/>
                <a:cs typeface="Arial"/>
              </a:rPr>
              <a:t>them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spc="-5" dirty="0">
                <a:latin typeface="Arial"/>
                <a:cs typeface="Arial"/>
              </a:rPr>
              <a:t>a reference </a:t>
            </a:r>
            <a:r>
              <a:rPr sz="1800" b="1" dirty="0">
                <a:latin typeface="Arial"/>
                <a:cs typeface="Arial"/>
              </a:rPr>
              <a:t>point on </a:t>
            </a:r>
            <a:r>
              <a:rPr sz="1800" b="1" spc="-5" dirty="0">
                <a:latin typeface="Arial"/>
                <a:cs typeface="Arial"/>
              </a:rPr>
              <a:t>key aspects such  as increments, </a:t>
            </a:r>
            <a:r>
              <a:rPr sz="1800" b="1" spc="-10" dirty="0">
                <a:latin typeface="Arial"/>
                <a:cs typeface="Arial"/>
              </a:rPr>
              <a:t>variable </a:t>
            </a:r>
            <a:r>
              <a:rPr sz="1800" b="1" spc="-40" dirty="0">
                <a:latin typeface="Arial"/>
                <a:cs typeface="Arial"/>
              </a:rPr>
              <a:t>pay, </a:t>
            </a:r>
            <a:r>
              <a:rPr sz="1800" b="1" dirty="0">
                <a:latin typeface="Arial"/>
                <a:cs typeface="Arial"/>
              </a:rPr>
              <a:t>benefits, </a:t>
            </a:r>
            <a:r>
              <a:rPr sz="1800" b="1" spc="-5" dirty="0">
                <a:latin typeface="Arial"/>
                <a:cs typeface="Arial"/>
              </a:rPr>
              <a:t>employee attrition  and retention, and </a:t>
            </a:r>
            <a:r>
              <a:rPr sz="1800" b="1" dirty="0">
                <a:latin typeface="Arial"/>
                <a:cs typeface="Arial"/>
              </a:rPr>
              <a:t>potential future HR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trends.</a:t>
            </a:r>
            <a:endParaRPr sz="1800">
              <a:latin typeface="Arial"/>
              <a:cs typeface="Arial"/>
            </a:endParaRPr>
          </a:p>
          <a:p>
            <a:pPr marL="12700" marR="230504">
              <a:lnSpc>
                <a:spcPct val="106100"/>
              </a:lnSpc>
              <a:spcBef>
                <a:spcPts val="1215"/>
              </a:spcBef>
            </a:pPr>
            <a:r>
              <a:rPr sz="1800" b="1" dirty="0">
                <a:latin typeface="Arial"/>
                <a:cs typeface="Arial"/>
              </a:rPr>
              <a:t>This </a:t>
            </a:r>
            <a:r>
              <a:rPr sz="1800" b="1" spc="-15" dirty="0">
                <a:latin typeface="Arial"/>
                <a:cs typeface="Arial"/>
              </a:rPr>
              <a:t>survey analyses </a:t>
            </a:r>
            <a:r>
              <a:rPr sz="1800" b="1" dirty="0">
                <a:latin typeface="Arial"/>
                <a:cs typeface="Arial"/>
              </a:rPr>
              <a:t>and brings </a:t>
            </a:r>
            <a:r>
              <a:rPr sz="1800" b="1" spc="-5" dirty="0">
                <a:latin typeface="Arial"/>
                <a:cs typeface="Arial"/>
              </a:rPr>
              <a:t>together findings from  </a:t>
            </a:r>
            <a:r>
              <a:rPr sz="1800" b="1" spc="-15" dirty="0">
                <a:solidFill>
                  <a:srgbClr val="BB1F4A"/>
                </a:solidFill>
                <a:latin typeface="Arial"/>
                <a:cs typeface="Arial"/>
              </a:rPr>
              <a:t>272 companies </a:t>
            </a:r>
            <a:r>
              <a:rPr sz="1800" b="1" spc="-20" dirty="0">
                <a:latin typeface="Arial"/>
                <a:cs typeface="Arial"/>
              </a:rPr>
              <a:t>across </a:t>
            </a:r>
            <a:r>
              <a:rPr sz="1800" b="1" spc="-15" dirty="0">
                <a:solidFill>
                  <a:srgbClr val="BB1F4A"/>
                </a:solidFill>
                <a:latin typeface="Arial"/>
                <a:cs typeface="Arial"/>
              </a:rPr>
              <a:t>18</a:t>
            </a:r>
            <a:r>
              <a:rPr sz="1800" b="1" dirty="0">
                <a:solidFill>
                  <a:srgbClr val="BB1F4A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B1F4A"/>
                </a:solidFill>
                <a:latin typeface="Arial"/>
                <a:cs typeface="Arial"/>
              </a:rPr>
              <a:t>sectors.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83664" y="5760719"/>
            <a:ext cx="2514600" cy="91440"/>
          </a:xfrm>
          <a:custGeom>
            <a:avLst/>
            <a:gdLst/>
            <a:ahLst/>
            <a:cxnLst/>
            <a:rect l="l" t="t" r="r" b="b"/>
            <a:pathLst>
              <a:path w="2514600" h="91439">
                <a:moveTo>
                  <a:pt x="0" y="91439"/>
                </a:moveTo>
                <a:lnTo>
                  <a:pt x="2514600" y="91439"/>
                </a:lnTo>
                <a:lnTo>
                  <a:pt x="25146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915906" y="7370870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7775575"/>
          </a:xfrm>
          <a:custGeom>
            <a:avLst/>
            <a:gdLst/>
            <a:ahLst/>
            <a:cxnLst/>
            <a:rect l="l" t="t" r="r" b="b"/>
            <a:pathLst>
              <a:path w="10907395" h="7775575">
                <a:moveTo>
                  <a:pt x="0" y="7775448"/>
                </a:moveTo>
                <a:lnTo>
                  <a:pt x="10907268" y="7775448"/>
                </a:lnTo>
                <a:lnTo>
                  <a:pt x="10907268" y="0"/>
                </a:lnTo>
                <a:lnTo>
                  <a:pt x="0" y="0"/>
                </a:lnTo>
                <a:lnTo>
                  <a:pt x="0" y="7775448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0016" y="902207"/>
            <a:ext cx="861060" cy="350520"/>
          </a:xfrm>
          <a:custGeom>
            <a:avLst/>
            <a:gdLst/>
            <a:ahLst/>
            <a:cxnLst/>
            <a:rect l="l" t="t" r="r" b="b"/>
            <a:pathLst>
              <a:path w="861060" h="350519">
                <a:moveTo>
                  <a:pt x="675513" y="273685"/>
                </a:moveTo>
                <a:lnTo>
                  <a:pt x="620649" y="273685"/>
                </a:lnTo>
                <a:lnTo>
                  <a:pt x="620077" y="289706"/>
                </a:lnTo>
                <a:lnTo>
                  <a:pt x="638937" y="332105"/>
                </a:lnTo>
                <a:lnTo>
                  <a:pt x="688978" y="349803"/>
                </a:lnTo>
                <a:lnTo>
                  <a:pt x="705866" y="350520"/>
                </a:lnTo>
                <a:lnTo>
                  <a:pt x="726896" y="349946"/>
                </a:lnTo>
                <a:lnTo>
                  <a:pt x="748474" y="348218"/>
                </a:lnTo>
                <a:lnTo>
                  <a:pt x="770052" y="345322"/>
                </a:lnTo>
                <a:lnTo>
                  <a:pt x="791083" y="341249"/>
                </a:lnTo>
                <a:lnTo>
                  <a:pt x="798576" y="313563"/>
                </a:lnTo>
                <a:lnTo>
                  <a:pt x="721106" y="313563"/>
                </a:lnTo>
                <a:lnTo>
                  <a:pt x="702409" y="311225"/>
                </a:lnTo>
                <a:lnTo>
                  <a:pt x="688022" y="304006"/>
                </a:lnTo>
                <a:lnTo>
                  <a:pt x="678779" y="291595"/>
                </a:lnTo>
                <a:lnTo>
                  <a:pt x="675513" y="273685"/>
                </a:lnTo>
                <a:close/>
              </a:path>
              <a:path w="861060" h="350519">
                <a:moveTo>
                  <a:pt x="240360" y="0"/>
                </a:moveTo>
                <a:lnTo>
                  <a:pt x="48679" y="0"/>
                </a:lnTo>
                <a:lnTo>
                  <a:pt x="48679" y="181356"/>
                </a:lnTo>
                <a:lnTo>
                  <a:pt x="0" y="347472"/>
                </a:lnTo>
                <a:lnTo>
                  <a:pt x="42595" y="347472"/>
                </a:lnTo>
                <a:lnTo>
                  <a:pt x="63893" y="273685"/>
                </a:lnTo>
                <a:lnTo>
                  <a:pt x="861060" y="273685"/>
                </a:lnTo>
                <a:lnTo>
                  <a:pt x="861060" y="267462"/>
                </a:lnTo>
                <a:lnTo>
                  <a:pt x="118656" y="267462"/>
                </a:lnTo>
                <a:lnTo>
                  <a:pt x="112572" y="252095"/>
                </a:lnTo>
                <a:lnTo>
                  <a:pt x="127787" y="236728"/>
                </a:lnTo>
                <a:lnTo>
                  <a:pt x="76060" y="236728"/>
                </a:lnTo>
                <a:lnTo>
                  <a:pt x="97358" y="159893"/>
                </a:lnTo>
                <a:lnTo>
                  <a:pt x="54762" y="159893"/>
                </a:lnTo>
                <a:lnTo>
                  <a:pt x="54762" y="6096"/>
                </a:lnTo>
                <a:lnTo>
                  <a:pt x="240360" y="6096"/>
                </a:lnTo>
                <a:lnTo>
                  <a:pt x="240360" y="0"/>
                </a:lnTo>
                <a:close/>
              </a:path>
              <a:path w="861060" h="350519">
                <a:moveTo>
                  <a:pt x="121704" y="273685"/>
                </a:moveTo>
                <a:lnTo>
                  <a:pt x="69977" y="273685"/>
                </a:lnTo>
                <a:lnTo>
                  <a:pt x="106489" y="347472"/>
                </a:lnTo>
                <a:lnTo>
                  <a:pt x="158216" y="347472"/>
                </a:lnTo>
                <a:lnTo>
                  <a:pt x="121704" y="273685"/>
                </a:lnTo>
                <a:close/>
              </a:path>
              <a:path w="861060" h="350519">
                <a:moveTo>
                  <a:pt x="246456" y="273685"/>
                </a:moveTo>
                <a:lnTo>
                  <a:pt x="200812" y="273685"/>
                </a:lnTo>
                <a:lnTo>
                  <a:pt x="179514" y="347472"/>
                </a:lnTo>
                <a:lnTo>
                  <a:pt x="225158" y="347472"/>
                </a:lnTo>
                <a:lnTo>
                  <a:pt x="246456" y="273685"/>
                </a:lnTo>
                <a:close/>
              </a:path>
              <a:path w="861060" h="350519">
                <a:moveTo>
                  <a:pt x="410718" y="273685"/>
                </a:moveTo>
                <a:lnTo>
                  <a:pt x="362077" y="273685"/>
                </a:lnTo>
                <a:lnTo>
                  <a:pt x="340779" y="347472"/>
                </a:lnTo>
                <a:lnTo>
                  <a:pt x="389509" y="347472"/>
                </a:lnTo>
                <a:lnTo>
                  <a:pt x="410718" y="273685"/>
                </a:lnTo>
                <a:close/>
              </a:path>
              <a:path w="861060" h="350519">
                <a:moveTo>
                  <a:pt x="517271" y="273685"/>
                </a:moveTo>
                <a:lnTo>
                  <a:pt x="432053" y="273685"/>
                </a:lnTo>
                <a:lnTo>
                  <a:pt x="432053" y="347472"/>
                </a:lnTo>
                <a:lnTo>
                  <a:pt x="471550" y="347472"/>
                </a:lnTo>
                <a:lnTo>
                  <a:pt x="517271" y="273685"/>
                </a:lnTo>
                <a:close/>
              </a:path>
              <a:path w="861060" h="350519">
                <a:moveTo>
                  <a:pt x="593344" y="273685"/>
                </a:moveTo>
                <a:lnTo>
                  <a:pt x="547624" y="273685"/>
                </a:lnTo>
                <a:lnTo>
                  <a:pt x="532511" y="347472"/>
                </a:lnTo>
                <a:lnTo>
                  <a:pt x="578104" y="347472"/>
                </a:lnTo>
                <a:lnTo>
                  <a:pt x="593344" y="273685"/>
                </a:lnTo>
                <a:close/>
              </a:path>
              <a:path w="861060" h="350519">
                <a:moveTo>
                  <a:pt x="809371" y="273685"/>
                </a:moveTo>
                <a:lnTo>
                  <a:pt x="757554" y="273685"/>
                </a:lnTo>
                <a:lnTo>
                  <a:pt x="748538" y="310515"/>
                </a:lnTo>
                <a:lnTo>
                  <a:pt x="741680" y="312277"/>
                </a:lnTo>
                <a:lnTo>
                  <a:pt x="734822" y="313181"/>
                </a:lnTo>
                <a:lnTo>
                  <a:pt x="727964" y="313515"/>
                </a:lnTo>
                <a:lnTo>
                  <a:pt x="721106" y="313563"/>
                </a:lnTo>
                <a:lnTo>
                  <a:pt x="798576" y="313563"/>
                </a:lnTo>
                <a:lnTo>
                  <a:pt x="809371" y="273685"/>
                </a:lnTo>
                <a:close/>
              </a:path>
              <a:path w="861060" h="350519">
                <a:moveTo>
                  <a:pt x="240360" y="6096"/>
                </a:moveTo>
                <a:lnTo>
                  <a:pt x="231241" y="6096"/>
                </a:lnTo>
                <a:lnTo>
                  <a:pt x="231241" y="169164"/>
                </a:lnTo>
                <a:lnTo>
                  <a:pt x="228193" y="178308"/>
                </a:lnTo>
                <a:lnTo>
                  <a:pt x="203860" y="264414"/>
                </a:lnTo>
                <a:lnTo>
                  <a:pt x="203860" y="267462"/>
                </a:lnTo>
                <a:lnTo>
                  <a:pt x="316433" y="267462"/>
                </a:lnTo>
                <a:lnTo>
                  <a:pt x="332978" y="258895"/>
                </a:lnTo>
                <a:lnTo>
                  <a:pt x="346098" y="247126"/>
                </a:lnTo>
                <a:lnTo>
                  <a:pt x="348862" y="242950"/>
                </a:lnTo>
                <a:lnTo>
                  <a:pt x="258622" y="242950"/>
                </a:lnTo>
                <a:lnTo>
                  <a:pt x="264706" y="221361"/>
                </a:lnTo>
                <a:lnTo>
                  <a:pt x="264706" y="212217"/>
                </a:lnTo>
                <a:lnTo>
                  <a:pt x="270789" y="190626"/>
                </a:lnTo>
                <a:lnTo>
                  <a:pt x="362481" y="190626"/>
                </a:lnTo>
                <a:lnTo>
                  <a:pt x="362453" y="190214"/>
                </a:lnTo>
                <a:lnTo>
                  <a:pt x="330500" y="160289"/>
                </a:lnTo>
                <a:lnTo>
                  <a:pt x="320454" y="159893"/>
                </a:lnTo>
                <a:lnTo>
                  <a:pt x="240360" y="159893"/>
                </a:lnTo>
                <a:lnTo>
                  <a:pt x="240360" y="6096"/>
                </a:lnTo>
                <a:close/>
              </a:path>
              <a:path w="861060" h="350519">
                <a:moveTo>
                  <a:pt x="654177" y="0"/>
                </a:moveTo>
                <a:lnTo>
                  <a:pt x="462534" y="0"/>
                </a:lnTo>
                <a:lnTo>
                  <a:pt x="462534" y="159893"/>
                </a:lnTo>
                <a:lnTo>
                  <a:pt x="395478" y="159893"/>
                </a:lnTo>
                <a:lnTo>
                  <a:pt x="365112" y="267462"/>
                </a:lnTo>
                <a:lnTo>
                  <a:pt x="410718" y="267462"/>
                </a:lnTo>
                <a:lnTo>
                  <a:pt x="429006" y="199898"/>
                </a:lnTo>
                <a:lnTo>
                  <a:pt x="468503" y="199898"/>
                </a:lnTo>
                <a:lnTo>
                  <a:pt x="468503" y="6096"/>
                </a:lnTo>
                <a:lnTo>
                  <a:pt x="654177" y="6096"/>
                </a:lnTo>
                <a:lnTo>
                  <a:pt x="654177" y="0"/>
                </a:lnTo>
                <a:close/>
              </a:path>
              <a:path w="861060" h="350519">
                <a:moveTo>
                  <a:pt x="468503" y="199898"/>
                </a:moveTo>
                <a:lnTo>
                  <a:pt x="429006" y="199898"/>
                </a:lnTo>
                <a:lnTo>
                  <a:pt x="432053" y="267462"/>
                </a:lnTo>
                <a:lnTo>
                  <a:pt x="468503" y="267462"/>
                </a:lnTo>
                <a:lnTo>
                  <a:pt x="468503" y="199898"/>
                </a:lnTo>
                <a:close/>
              </a:path>
              <a:path w="861060" h="350519">
                <a:moveTo>
                  <a:pt x="617601" y="159893"/>
                </a:moveTo>
                <a:lnTo>
                  <a:pt x="541528" y="159893"/>
                </a:lnTo>
                <a:lnTo>
                  <a:pt x="474599" y="267462"/>
                </a:lnTo>
                <a:lnTo>
                  <a:pt x="520319" y="267462"/>
                </a:lnTo>
                <a:lnTo>
                  <a:pt x="562864" y="202946"/>
                </a:lnTo>
                <a:lnTo>
                  <a:pt x="607892" y="202946"/>
                </a:lnTo>
                <a:lnTo>
                  <a:pt x="617601" y="159893"/>
                </a:lnTo>
                <a:close/>
              </a:path>
              <a:path w="861060" h="350519">
                <a:moveTo>
                  <a:pt x="607892" y="202946"/>
                </a:moveTo>
                <a:lnTo>
                  <a:pt x="562864" y="202946"/>
                </a:lnTo>
                <a:lnTo>
                  <a:pt x="547624" y="267462"/>
                </a:lnTo>
                <a:lnTo>
                  <a:pt x="593344" y="267462"/>
                </a:lnTo>
                <a:lnTo>
                  <a:pt x="607892" y="202946"/>
                </a:lnTo>
                <a:close/>
              </a:path>
              <a:path w="861060" h="350519">
                <a:moveTo>
                  <a:pt x="654177" y="6096"/>
                </a:moveTo>
                <a:lnTo>
                  <a:pt x="648081" y="6096"/>
                </a:lnTo>
                <a:lnTo>
                  <a:pt x="648081" y="199898"/>
                </a:lnTo>
                <a:lnTo>
                  <a:pt x="639556" y="213661"/>
                </a:lnTo>
                <a:lnTo>
                  <a:pt x="632460" y="227139"/>
                </a:lnTo>
                <a:lnTo>
                  <a:pt x="627078" y="240045"/>
                </a:lnTo>
                <a:lnTo>
                  <a:pt x="623697" y="252095"/>
                </a:lnTo>
                <a:lnTo>
                  <a:pt x="620649" y="255143"/>
                </a:lnTo>
                <a:lnTo>
                  <a:pt x="620649" y="267462"/>
                </a:lnTo>
                <a:lnTo>
                  <a:pt x="675513" y="267462"/>
                </a:lnTo>
                <a:lnTo>
                  <a:pt x="675513" y="261366"/>
                </a:lnTo>
                <a:lnTo>
                  <a:pt x="678561" y="258318"/>
                </a:lnTo>
                <a:lnTo>
                  <a:pt x="678561" y="249047"/>
                </a:lnTo>
                <a:lnTo>
                  <a:pt x="687631" y="226000"/>
                </a:lnTo>
                <a:lnTo>
                  <a:pt x="701309" y="205263"/>
                </a:lnTo>
                <a:lnTo>
                  <a:pt x="719172" y="190626"/>
                </a:lnTo>
                <a:lnTo>
                  <a:pt x="654177" y="190626"/>
                </a:lnTo>
                <a:lnTo>
                  <a:pt x="654177" y="6096"/>
                </a:lnTo>
                <a:close/>
              </a:path>
              <a:path w="861060" h="350519">
                <a:moveTo>
                  <a:pt x="818515" y="236728"/>
                </a:moveTo>
                <a:lnTo>
                  <a:pt x="727202" y="236728"/>
                </a:lnTo>
                <a:lnTo>
                  <a:pt x="721106" y="267462"/>
                </a:lnTo>
                <a:lnTo>
                  <a:pt x="809371" y="267462"/>
                </a:lnTo>
                <a:lnTo>
                  <a:pt x="818515" y="236728"/>
                </a:lnTo>
                <a:close/>
              </a:path>
              <a:path w="861060" h="350519">
                <a:moveTo>
                  <a:pt x="861060" y="6096"/>
                </a:moveTo>
                <a:lnTo>
                  <a:pt x="854964" y="6096"/>
                </a:lnTo>
                <a:lnTo>
                  <a:pt x="854964" y="267462"/>
                </a:lnTo>
                <a:lnTo>
                  <a:pt x="861060" y="267462"/>
                </a:lnTo>
                <a:lnTo>
                  <a:pt x="861060" y="6096"/>
                </a:lnTo>
                <a:close/>
              </a:path>
              <a:path w="861060" h="350519">
                <a:moveTo>
                  <a:pt x="362481" y="190626"/>
                </a:moveTo>
                <a:lnTo>
                  <a:pt x="289052" y="190626"/>
                </a:lnTo>
                <a:lnTo>
                  <a:pt x="299320" y="190674"/>
                </a:lnTo>
                <a:lnTo>
                  <a:pt x="307305" y="191007"/>
                </a:lnTo>
                <a:lnTo>
                  <a:pt x="313008" y="191912"/>
                </a:lnTo>
                <a:lnTo>
                  <a:pt x="316433" y="193675"/>
                </a:lnTo>
                <a:lnTo>
                  <a:pt x="319468" y="199898"/>
                </a:lnTo>
                <a:lnTo>
                  <a:pt x="319468" y="205994"/>
                </a:lnTo>
                <a:lnTo>
                  <a:pt x="296327" y="239446"/>
                </a:lnTo>
                <a:lnTo>
                  <a:pt x="282968" y="242950"/>
                </a:lnTo>
                <a:lnTo>
                  <a:pt x="348862" y="242950"/>
                </a:lnTo>
                <a:lnTo>
                  <a:pt x="355797" y="232475"/>
                </a:lnTo>
                <a:lnTo>
                  <a:pt x="362077" y="215265"/>
                </a:lnTo>
                <a:lnTo>
                  <a:pt x="363262" y="202001"/>
                </a:lnTo>
                <a:lnTo>
                  <a:pt x="362481" y="190626"/>
                </a:lnTo>
                <a:close/>
              </a:path>
              <a:path w="861060" h="350519">
                <a:moveTo>
                  <a:pt x="203860" y="159893"/>
                </a:moveTo>
                <a:lnTo>
                  <a:pt x="146050" y="159893"/>
                </a:lnTo>
                <a:lnTo>
                  <a:pt x="76060" y="236728"/>
                </a:lnTo>
                <a:lnTo>
                  <a:pt x="127787" y="236728"/>
                </a:lnTo>
                <a:lnTo>
                  <a:pt x="203860" y="159893"/>
                </a:lnTo>
                <a:close/>
              </a:path>
              <a:path w="861060" h="350519">
                <a:moveTo>
                  <a:pt x="825149" y="184531"/>
                </a:moveTo>
                <a:lnTo>
                  <a:pt x="742441" y="184531"/>
                </a:lnTo>
                <a:lnTo>
                  <a:pt x="753512" y="185820"/>
                </a:lnTo>
                <a:lnTo>
                  <a:pt x="762913" y="190289"/>
                </a:lnTo>
                <a:lnTo>
                  <a:pt x="768891" y="198782"/>
                </a:lnTo>
                <a:lnTo>
                  <a:pt x="769747" y="212217"/>
                </a:lnTo>
                <a:lnTo>
                  <a:pt x="824610" y="212217"/>
                </a:lnTo>
                <a:lnTo>
                  <a:pt x="826587" y="204216"/>
                </a:lnTo>
                <a:lnTo>
                  <a:pt x="827182" y="194500"/>
                </a:lnTo>
                <a:lnTo>
                  <a:pt x="825149" y="184531"/>
                </a:lnTo>
                <a:close/>
              </a:path>
              <a:path w="861060" h="350519">
                <a:moveTo>
                  <a:pt x="861060" y="0"/>
                </a:moveTo>
                <a:lnTo>
                  <a:pt x="669417" y="0"/>
                </a:lnTo>
                <a:lnTo>
                  <a:pt x="669417" y="175260"/>
                </a:lnTo>
                <a:lnTo>
                  <a:pt x="663321" y="181356"/>
                </a:lnTo>
                <a:lnTo>
                  <a:pt x="657225" y="184531"/>
                </a:lnTo>
                <a:lnTo>
                  <a:pt x="654177" y="190626"/>
                </a:lnTo>
                <a:lnTo>
                  <a:pt x="719172" y="190626"/>
                </a:lnTo>
                <a:lnTo>
                  <a:pt x="719583" y="190289"/>
                </a:lnTo>
                <a:lnTo>
                  <a:pt x="742441" y="184531"/>
                </a:lnTo>
                <a:lnTo>
                  <a:pt x="825149" y="184531"/>
                </a:lnTo>
                <a:lnTo>
                  <a:pt x="824968" y="183642"/>
                </a:lnTo>
                <a:lnTo>
                  <a:pt x="818515" y="172212"/>
                </a:lnTo>
                <a:lnTo>
                  <a:pt x="815691" y="169164"/>
                </a:lnTo>
                <a:lnTo>
                  <a:pt x="675513" y="169164"/>
                </a:lnTo>
                <a:lnTo>
                  <a:pt x="675513" y="6096"/>
                </a:lnTo>
                <a:lnTo>
                  <a:pt x="861060" y="6096"/>
                </a:lnTo>
                <a:lnTo>
                  <a:pt x="861060" y="0"/>
                </a:lnTo>
                <a:close/>
              </a:path>
              <a:path w="861060" h="350519">
                <a:moveTo>
                  <a:pt x="754507" y="147574"/>
                </a:moveTo>
                <a:lnTo>
                  <a:pt x="737056" y="148786"/>
                </a:lnTo>
                <a:lnTo>
                  <a:pt x="717296" y="152606"/>
                </a:lnTo>
                <a:lnTo>
                  <a:pt x="696392" y="159307"/>
                </a:lnTo>
                <a:lnTo>
                  <a:pt x="675513" y="169164"/>
                </a:lnTo>
                <a:lnTo>
                  <a:pt x="815691" y="169164"/>
                </a:lnTo>
                <a:lnTo>
                  <a:pt x="808942" y="161879"/>
                </a:lnTo>
                <a:lnTo>
                  <a:pt x="794512" y="154130"/>
                </a:lnTo>
                <a:lnTo>
                  <a:pt x="776081" y="149262"/>
                </a:lnTo>
                <a:lnTo>
                  <a:pt x="754507" y="147574"/>
                </a:lnTo>
                <a:close/>
              </a:path>
              <a:path w="861060" h="350519">
                <a:moveTo>
                  <a:pt x="447294" y="0"/>
                </a:moveTo>
                <a:lnTo>
                  <a:pt x="255574" y="0"/>
                </a:lnTo>
                <a:lnTo>
                  <a:pt x="255574" y="159893"/>
                </a:lnTo>
                <a:lnTo>
                  <a:pt x="261670" y="159893"/>
                </a:lnTo>
                <a:lnTo>
                  <a:pt x="261670" y="6096"/>
                </a:lnTo>
                <a:lnTo>
                  <a:pt x="447294" y="6096"/>
                </a:lnTo>
                <a:lnTo>
                  <a:pt x="447294" y="0"/>
                </a:lnTo>
                <a:close/>
              </a:path>
              <a:path w="861060" h="350519">
                <a:moveTo>
                  <a:pt x="314477" y="159656"/>
                </a:moveTo>
                <a:lnTo>
                  <a:pt x="298170" y="159893"/>
                </a:lnTo>
                <a:lnTo>
                  <a:pt x="320454" y="159893"/>
                </a:lnTo>
                <a:lnTo>
                  <a:pt x="314477" y="159656"/>
                </a:lnTo>
                <a:close/>
              </a:path>
              <a:path w="861060" h="350519">
                <a:moveTo>
                  <a:pt x="447294" y="6096"/>
                </a:moveTo>
                <a:lnTo>
                  <a:pt x="441197" y="6096"/>
                </a:lnTo>
                <a:lnTo>
                  <a:pt x="441197" y="159893"/>
                </a:lnTo>
                <a:lnTo>
                  <a:pt x="447294" y="159893"/>
                </a:lnTo>
                <a:lnTo>
                  <a:pt x="447294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74134" y="4379822"/>
            <a:ext cx="2272030" cy="8763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Vishalli</a:t>
            </a:r>
            <a:r>
              <a:rPr sz="10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Dongrie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Partner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Advisory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T: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+91 226 134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9502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10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vishallidongrie@kpmg.com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672" y="3786632"/>
            <a:ext cx="2161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contacts: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1957" y="4379822"/>
            <a:ext cx="2272030" cy="8763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Saptarshi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Chatterjee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Advisory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T: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+91 803 065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4091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10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saptarshic@kpmg.com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4864" y="4379822"/>
            <a:ext cx="2389505" cy="888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Mritunjay</a:t>
            </a:r>
            <a:r>
              <a:rPr sz="10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Kapur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National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Head, Markets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Head - Technology, Media and</a:t>
            </a:r>
            <a:r>
              <a:rPr sz="105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Telecom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T: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+91 124 307</a:t>
            </a:r>
            <a:r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4797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mritunjay@kpmg.com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6970" y="7343343"/>
            <a:ext cx="456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©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2018 KPMG, an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Indian Registered Partnership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and a </a:t>
            </a:r>
            <a:r>
              <a:rPr sz="600" spc="-10" dirty="0">
                <a:solidFill>
                  <a:srgbClr val="D9D9D9"/>
                </a:solidFill>
                <a:latin typeface="Arial"/>
                <a:cs typeface="Arial"/>
              </a:rPr>
              <a:t>member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firm of the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KPMG network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of independent </a:t>
            </a:r>
            <a:r>
              <a:rPr sz="600" spc="-10" dirty="0">
                <a:solidFill>
                  <a:srgbClr val="D9D9D9"/>
                </a:solidFill>
                <a:latin typeface="Arial"/>
                <a:cs typeface="Arial"/>
              </a:rPr>
              <a:t>member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firms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affiliated </a:t>
            </a:r>
            <a:r>
              <a:rPr sz="600" spc="-10" dirty="0">
                <a:solidFill>
                  <a:srgbClr val="D9D9D9"/>
                </a:solidFill>
                <a:latin typeface="Arial"/>
                <a:cs typeface="Arial"/>
              </a:rPr>
              <a:t>wi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th 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KPMG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International Cooperative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(“KPMG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International”), a </a:t>
            </a:r>
            <a:r>
              <a:rPr sz="600" spc="-5" dirty="0">
                <a:solidFill>
                  <a:srgbClr val="D9D9D9"/>
                </a:solidFill>
                <a:latin typeface="Arial"/>
                <a:cs typeface="Arial"/>
              </a:rPr>
              <a:t>Swiss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entity. All rights</a:t>
            </a:r>
            <a:r>
              <a:rPr sz="600" spc="-105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reserved.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1654" y="1528318"/>
            <a:ext cx="3558540" cy="1702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0" spc="-2855" dirty="0"/>
              <a:t>Thank</a:t>
            </a:r>
            <a:r>
              <a:rPr sz="11000" spc="-2680" dirty="0"/>
              <a:t> </a:t>
            </a:r>
            <a:r>
              <a:rPr sz="11000" spc="-2565" dirty="0"/>
              <a:t>you</a:t>
            </a:r>
            <a:endParaRPr sz="1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9829" y="5695569"/>
            <a:ext cx="735965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information contained herein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is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of a general nature and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is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not intended to address the circumstances of any particular individual  or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entity.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Although </a:t>
            </a:r>
            <a:r>
              <a:rPr sz="1000" spc="-15" dirty="0">
                <a:solidFill>
                  <a:srgbClr val="00338D"/>
                </a:solidFill>
                <a:latin typeface="Arial"/>
                <a:cs typeface="Arial"/>
              </a:rPr>
              <a:t>we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endeavor to provide accurate and timely information, there can be no guarantee that such information </a:t>
            </a:r>
            <a:r>
              <a:rPr sz="1000" spc="10" dirty="0">
                <a:solidFill>
                  <a:srgbClr val="00338D"/>
                </a:solidFill>
                <a:latin typeface="Arial"/>
                <a:cs typeface="Arial"/>
              </a:rPr>
              <a:t>is 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accurate as of the date it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is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received or that it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will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continue to be accurate in the future. No one should act on such </a:t>
            </a: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information 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without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appropriate professional advice after a thorough examination of the particular</a:t>
            </a:r>
            <a:r>
              <a:rPr sz="1000" spc="-5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situation.</a:t>
            </a:r>
            <a:endParaRPr sz="1000">
              <a:latin typeface="Arial"/>
              <a:cs typeface="Arial"/>
            </a:endParaRPr>
          </a:p>
          <a:p>
            <a:pPr marL="12700" marR="9525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© 2018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KPMG,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an Indian Registered Partnership and a </a:t>
            </a: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member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firm of the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KPMG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network of independent </a:t>
            </a: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member firms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affiliated 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with KPMG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International Cooperative (“KPMG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International”),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Swiss entity.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All rights</a:t>
            </a:r>
            <a:r>
              <a:rPr sz="1000" spc="17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  <a:p>
            <a:pPr marL="12700" marR="2237105">
              <a:lnSpc>
                <a:spcPct val="150000"/>
              </a:lnSpc>
            </a:pP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KPMG </a:t>
            </a: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name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and logo are registered trademarks or </a:t>
            </a: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trademarks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of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KPMG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International.  This document is </a:t>
            </a: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meant for </a:t>
            </a: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e-communication</a:t>
            </a:r>
            <a:r>
              <a:rPr sz="1000" spc="-114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8272" y="4664963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20">
                <a:moveTo>
                  <a:pt x="416940" y="0"/>
                </a:moveTo>
                <a:lnTo>
                  <a:pt x="21716" y="0"/>
                </a:lnTo>
                <a:lnTo>
                  <a:pt x="19303" y="380"/>
                </a:lnTo>
                <a:lnTo>
                  <a:pt x="16890" y="1015"/>
                </a:lnTo>
                <a:lnTo>
                  <a:pt x="14731" y="2031"/>
                </a:lnTo>
                <a:lnTo>
                  <a:pt x="12445" y="2793"/>
                </a:lnTo>
                <a:lnTo>
                  <a:pt x="10667" y="3809"/>
                </a:lnTo>
                <a:lnTo>
                  <a:pt x="8635" y="5460"/>
                </a:lnTo>
                <a:lnTo>
                  <a:pt x="5460" y="8635"/>
                </a:lnTo>
                <a:lnTo>
                  <a:pt x="4444" y="10667"/>
                </a:lnTo>
                <a:lnTo>
                  <a:pt x="2793" y="12445"/>
                </a:lnTo>
                <a:lnTo>
                  <a:pt x="2031" y="14858"/>
                </a:lnTo>
                <a:lnTo>
                  <a:pt x="1015" y="16890"/>
                </a:lnTo>
                <a:lnTo>
                  <a:pt x="380" y="19303"/>
                </a:lnTo>
                <a:lnTo>
                  <a:pt x="0" y="21716"/>
                </a:lnTo>
                <a:lnTo>
                  <a:pt x="0" y="416940"/>
                </a:lnTo>
                <a:lnTo>
                  <a:pt x="380" y="419607"/>
                </a:lnTo>
                <a:lnTo>
                  <a:pt x="1015" y="422020"/>
                </a:lnTo>
                <a:lnTo>
                  <a:pt x="2031" y="424052"/>
                </a:lnTo>
                <a:lnTo>
                  <a:pt x="2793" y="426465"/>
                </a:lnTo>
                <a:lnTo>
                  <a:pt x="4444" y="428243"/>
                </a:lnTo>
                <a:lnTo>
                  <a:pt x="5460" y="430021"/>
                </a:lnTo>
                <a:lnTo>
                  <a:pt x="7238" y="432053"/>
                </a:lnTo>
                <a:lnTo>
                  <a:pt x="8635" y="433450"/>
                </a:lnTo>
                <a:lnTo>
                  <a:pt x="10667" y="434720"/>
                </a:lnTo>
                <a:lnTo>
                  <a:pt x="12445" y="436117"/>
                </a:lnTo>
                <a:lnTo>
                  <a:pt x="14731" y="436879"/>
                </a:lnTo>
                <a:lnTo>
                  <a:pt x="16890" y="437895"/>
                </a:lnTo>
                <a:lnTo>
                  <a:pt x="19303" y="438530"/>
                </a:lnTo>
                <a:lnTo>
                  <a:pt x="21716" y="438911"/>
                </a:lnTo>
                <a:lnTo>
                  <a:pt x="416940" y="438911"/>
                </a:lnTo>
                <a:lnTo>
                  <a:pt x="419353" y="438530"/>
                </a:lnTo>
                <a:lnTo>
                  <a:pt x="421766" y="437895"/>
                </a:lnTo>
                <a:lnTo>
                  <a:pt x="424179" y="436879"/>
                </a:lnTo>
                <a:lnTo>
                  <a:pt x="426212" y="436117"/>
                </a:lnTo>
                <a:lnTo>
                  <a:pt x="427863" y="434720"/>
                </a:lnTo>
                <a:lnTo>
                  <a:pt x="430022" y="433450"/>
                </a:lnTo>
                <a:lnTo>
                  <a:pt x="431291" y="432053"/>
                </a:lnTo>
                <a:lnTo>
                  <a:pt x="433069" y="430021"/>
                </a:lnTo>
                <a:lnTo>
                  <a:pt x="434720" y="428243"/>
                </a:lnTo>
                <a:lnTo>
                  <a:pt x="435863" y="426465"/>
                </a:lnTo>
                <a:lnTo>
                  <a:pt x="436879" y="424052"/>
                </a:lnTo>
                <a:lnTo>
                  <a:pt x="437895" y="422020"/>
                </a:lnTo>
                <a:lnTo>
                  <a:pt x="438276" y="419607"/>
                </a:lnTo>
                <a:lnTo>
                  <a:pt x="438530" y="416940"/>
                </a:lnTo>
                <a:lnTo>
                  <a:pt x="438912" y="414781"/>
                </a:lnTo>
                <a:lnTo>
                  <a:pt x="438912" y="24383"/>
                </a:lnTo>
                <a:lnTo>
                  <a:pt x="438530" y="21716"/>
                </a:lnTo>
                <a:lnTo>
                  <a:pt x="438276" y="19303"/>
                </a:lnTo>
                <a:lnTo>
                  <a:pt x="437895" y="16890"/>
                </a:lnTo>
                <a:lnTo>
                  <a:pt x="436879" y="14858"/>
                </a:lnTo>
                <a:lnTo>
                  <a:pt x="435863" y="12445"/>
                </a:lnTo>
                <a:lnTo>
                  <a:pt x="434720" y="10667"/>
                </a:lnTo>
                <a:lnTo>
                  <a:pt x="433069" y="8635"/>
                </a:lnTo>
                <a:lnTo>
                  <a:pt x="431291" y="6857"/>
                </a:lnTo>
                <a:lnTo>
                  <a:pt x="430022" y="5460"/>
                </a:lnTo>
                <a:lnTo>
                  <a:pt x="427863" y="3809"/>
                </a:lnTo>
                <a:lnTo>
                  <a:pt x="426212" y="2793"/>
                </a:lnTo>
                <a:lnTo>
                  <a:pt x="424179" y="2031"/>
                </a:lnTo>
                <a:lnTo>
                  <a:pt x="421766" y="1015"/>
                </a:lnTo>
                <a:lnTo>
                  <a:pt x="419353" y="380"/>
                </a:lnTo>
                <a:lnTo>
                  <a:pt x="416940" y="0"/>
                </a:lnTo>
                <a:close/>
              </a:path>
            </a:pathLst>
          </a:custGeom>
          <a:solidFill>
            <a:srgbClr val="0068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3804" y="4722876"/>
            <a:ext cx="76200" cy="315595"/>
          </a:xfrm>
          <a:custGeom>
            <a:avLst/>
            <a:gdLst/>
            <a:ahLst/>
            <a:cxnLst/>
            <a:rect l="l" t="t" r="r" b="b"/>
            <a:pathLst>
              <a:path w="76200" h="315595">
                <a:moveTo>
                  <a:pt x="70993" y="104775"/>
                </a:moveTo>
                <a:lnTo>
                  <a:pt x="5206" y="104775"/>
                </a:lnTo>
                <a:lnTo>
                  <a:pt x="5206" y="315468"/>
                </a:lnTo>
                <a:lnTo>
                  <a:pt x="70993" y="315468"/>
                </a:lnTo>
                <a:lnTo>
                  <a:pt x="70993" y="104775"/>
                </a:lnTo>
                <a:close/>
              </a:path>
              <a:path w="76200" h="315595">
                <a:moveTo>
                  <a:pt x="38226" y="0"/>
                </a:moveTo>
                <a:lnTo>
                  <a:pt x="34035" y="381"/>
                </a:lnTo>
                <a:lnTo>
                  <a:pt x="30606" y="635"/>
                </a:lnTo>
                <a:lnTo>
                  <a:pt x="26796" y="2032"/>
                </a:lnTo>
                <a:lnTo>
                  <a:pt x="23368" y="3175"/>
                </a:lnTo>
                <a:lnTo>
                  <a:pt x="19812" y="4826"/>
                </a:lnTo>
                <a:lnTo>
                  <a:pt x="16763" y="6858"/>
                </a:lnTo>
                <a:lnTo>
                  <a:pt x="13969" y="8636"/>
                </a:lnTo>
                <a:lnTo>
                  <a:pt x="11175" y="11430"/>
                </a:lnTo>
                <a:lnTo>
                  <a:pt x="6222" y="16891"/>
                </a:lnTo>
                <a:lnTo>
                  <a:pt x="4571" y="20066"/>
                </a:lnTo>
                <a:lnTo>
                  <a:pt x="2793" y="23114"/>
                </a:lnTo>
                <a:lnTo>
                  <a:pt x="1777" y="26924"/>
                </a:lnTo>
                <a:lnTo>
                  <a:pt x="634" y="30480"/>
                </a:lnTo>
                <a:lnTo>
                  <a:pt x="0" y="34290"/>
                </a:lnTo>
                <a:lnTo>
                  <a:pt x="0" y="42164"/>
                </a:lnTo>
                <a:lnTo>
                  <a:pt x="634" y="45720"/>
                </a:lnTo>
                <a:lnTo>
                  <a:pt x="1777" y="49149"/>
                </a:lnTo>
                <a:lnTo>
                  <a:pt x="2793" y="52959"/>
                </a:lnTo>
                <a:lnTo>
                  <a:pt x="34035" y="76073"/>
                </a:lnTo>
                <a:lnTo>
                  <a:pt x="42163" y="76073"/>
                </a:lnTo>
                <a:lnTo>
                  <a:pt x="73406" y="52959"/>
                </a:lnTo>
                <a:lnTo>
                  <a:pt x="74421" y="49149"/>
                </a:lnTo>
                <a:lnTo>
                  <a:pt x="75564" y="45720"/>
                </a:lnTo>
                <a:lnTo>
                  <a:pt x="76200" y="42164"/>
                </a:lnTo>
                <a:lnTo>
                  <a:pt x="76200" y="34290"/>
                </a:lnTo>
                <a:lnTo>
                  <a:pt x="75564" y="30480"/>
                </a:lnTo>
                <a:lnTo>
                  <a:pt x="74421" y="26924"/>
                </a:lnTo>
                <a:lnTo>
                  <a:pt x="73406" y="23114"/>
                </a:lnTo>
                <a:lnTo>
                  <a:pt x="71627" y="20066"/>
                </a:lnTo>
                <a:lnTo>
                  <a:pt x="69976" y="16891"/>
                </a:lnTo>
                <a:lnTo>
                  <a:pt x="65023" y="11430"/>
                </a:lnTo>
                <a:lnTo>
                  <a:pt x="62229" y="8636"/>
                </a:lnTo>
                <a:lnTo>
                  <a:pt x="59435" y="6858"/>
                </a:lnTo>
                <a:lnTo>
                  <a:pt x="56387" y="4826"/>
                </a:lnTo>
                <a:lnTo>
                  <a:pt x="52831" y="3175"/>
                </a:lnTo>
                <a:lnTo>
                  <a:pt x="49783" y="2032"/>
                </a:lnTo>
                <a:lnTo>
                  <a:pt x="45593" y="635"/>
                </a:lnTo>
                <a:lnTo>
                  <a:pt x="42163" y="381"/>
                </a:lnTo>
                <a:lnTo>
                  <a:pt x="38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3532" y="4823459"/>
            <a:ext cx="204216" cy="214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8144" y="4664963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20">
                <a:moveTo>
                  <a:pt x="416940" y="0"/>
                </a:moveTo>
                <a:lnTo>
                  <a:pt x="21716" y="0"/>
                </a:lnTo>
                <a:lnTo>
                  <a:pt x="19303" y="380"/>
                </a:lnTo>
                <a:lnTo>
                  <a:pt x="16890" y="1015"/>
                </a:lnTo>
                <a:lnTo>
                  <a:pt x="14731" y="2031"/>
                </a:lnTo>
                <a:lnTo>
                  <a:pt x="12445" y="2793"/>
                </a:lnTo>
                <a:lnTo>
                  <a:pt x="10667" y="3809"/>
                </a:lnTo>
                <a:lnTo>
                  <a:pt x="8635" y="5460"/>
                </a:lnTo>
                <a:lnTo>
                  <a:pt x="5460" y="8635"/>
                </a:lnTo>
                <a:lnTo>
                  <a:pt x="4444" y="10667"/>
                </a:lnTo>
                <a:lnTo>
                  <a:pt x="2793" y="12445"/>
                </a:lnTo>
                <a:lnTo>
                  <a:pt x="2031" y="14858"/>
                </a:lnTo>
                <a:lnTo>
                  <a:pt x="1015" y="16890"/>
                </a:lnTo>
                <a:lnTo>
                  <a:pt x="380" y="19303"/>
                </a:lnTo>
                <a:lnTo>
                  <a:pt x="0" y="21716"/>
                </a:lnTo>
                <a:lnTo>
                  <a:pt x="0" y="416940"/>
                </a:lnTo>
                <a:lnTo>
                  <a:pt x="380" y="419607"/>
                </a:lnTo>
                <a:lnTo>
                  <a:pt x="1015" y="422020"/>
                </a:lnTo>
                <a:lnTo>
                  <a:pt x="2031" y="424052"/>
                </a:lnTo>
                <a:lnTo>
                  <a:pt x="2793" y="426465"/>
                </a:lnTo>
                <a:lnTo>
                  <a:pt x="4444" y="428243"/>
                </a:lnTo>
                <a:lnTo>
                  <a:pt x="5460" y="430021"/>
                </a:lnTo>
                <a:lnTo>
                  <a:pt x="7238" y="432053"/>
                </a:lnTo>
                <a:lnTo>
                  <a:pt x="8635" y="433450"/>
                </a:lnTo>
                <a:lnTo>
                  <a:pt x="10667" y="434720"/>
                </a:lnTo>
                <a:lnTo>
                  <a:pt x="12445" y="436117"/>
                </a:lnTo>
                <a:lnTo>
                  <a:pt x="14731" y="436879"/>
                </a:lnTo>
                <a:lnTo>
                  <a:pt x="16890" y="437895"/>
                </a:lnTo>
                <a:lnTo>
                  <a:pt x="19303" y="438530"/>
                </a:lnTo>
                <a:lnTo>
                  <a:pt x="21716" y="438911"/>
                </a:lnTo>
                <a:lnTo>
                  <a:pt x="416940" y="438911"/>
                </a:lnTo>
                <a:lnTo>
                  <a:pt x="419353" y="438530"/>
                </a:lnTo>
                <a:lnTo>
                  <a:pt x="421766" y="437895"/>
                </a:lnTo>
                <a:lnTo>
                  <a:pt x="424179" y="436879"/>
                </a:lnTo>
                <a:lnTo>
                  <a:pt x="426211" y="436117"/>
                </a:lnTo>
                <a:lnTo>
                  <a:pt x="427863" y="434720"/>
                </a:lnTo>
                <a:lnTo>
                  <a:pt x="430021" y="433450"/>
                </a:lnTo>
                <a:lnTo>
                  <a:pt x="431291" y="432053"/>
                </a:lnTo>
                <a:lnTo>
                  <a:pt x="433069" y="430021"/>
                </a:lnTo>
                <a:lnTo>
                  <a:pt x="434720" y="428243"/>
                </a:lnTo>
                <a:lnTo>
                  <a:pt x="435863" y="426465"/>
                </a:lnTo>
                <a:lnTo>
                  <a:pt x="436879" y="424052"/>
                </a:lnTo>
                <a:lnTo>
                  <a:pt x="437895" y="422020"/>
                </a:lnTo>
                <a:lnTo>
                  <a:pt x="438276" y="419607"/>
                </a:lnTo>
                <a:lnTo>
                  <a:pt x="438530" y="416940"/>
                </a:lnTo>
                <a:lnTo>
                  <a:pt x="438911" y="414781"/>
                </a:lnTo>
                <a:lnTo>
                  <a:pt x="438911" y="24383"/>
                </a:lnTo>
                <a:lnTo>
                  <a:pt x="438530" y="21716"/>
                </a:lnTo>
                <a:lnTo>
                  <a:pt x="438276" y="19303"/>
                </a:lnTo>
                <a:lnTo>
                  <a:pt x="437895" y="16890"/>
                </a:lnTo>
                <a:lnTo>
                  <a:pt x="436879" y="14858"/>
                </a:lnTo>
                <a:lnTo>
                  <a:pt x="435863" y="12445"/>
                </a:lnTo>
                <a:lnTo>
                  <a:pt x="434720" y="10667"/>
                </a:lnTo>
                <a:lnTo>
                  <a:pt x="433069" y="8635"/>
                </a:lnTo>
                <a:lnTo>
                  <a:pt x="431291" y="6857"/>
                </a:lnTo>
                <a:lnTo>
                  <a:pt x="430021" y="5460"/>
                </a:lnTo>
                <a:lnTo>
                  <a:pt x="427863" y="3809"/>
                </a:lnTo>
                <a:lnTo>
                  <a:pt x="426211" y="2793"/>
                </a:lnTo>
                <a:lnTo>
                  <a:pt x="424179" y="2031"/>
                </a:lnTo>
                <a:lnTo>
                  <a:pt x="421766" y="1015"/>
                </a:lnTo>
                <a:lnTo>
                  <a:pt x="419353" y="380"/>
                </a:lnTo>
                <a:lnTo>
                  <a:pt x="416940" y="0"/>
                </a:lnTo>
                <a:close/>
              </a:path>
            </a:pathLst>
          </a:custGeom>
          <a:solidFill>
            <a:srgbClr val="3B48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4928" y="4730495"/>
            <a:ext cx="195580" cy="370840"/>
          </a:xfrm>
          <a:custGeom>
            <a:avLst/>
            <a:gdLst/>
            <a:ahLst/>
            <a:cxnLst/>
            <a:rect l="l" t="t" r="r" b="b"/>
            <a:pathLst>
              <a:path w="195579" h="370839">
                <a:moveTo>
                  <a:pt x="126746" y="201549"/>
                </a:moveTo>
                <a:lnTo>
                  <a:pt x="57658" y="201549"/>
                </a:lnTo>
                <a:lnTo>
                  <a:pt x="57658" y="370331"/>
                </a:lnTo>
                <a:lnTo>
                  <a:pt x="126746" y="370331"/>
                </a:lnTo>
                <a:lnTo>
                  <a:pt x="126746" y="201549"/>
                </a:lnTo>
                <a:close/>
              </a:path>
              <a:path w="195579" h="370839">
                <a:moveTo>
                  <a:pt x="192659" y="135889"/>
                </a:moveTo>
                <a:lnTo>
                  <a:pt x="0" y="135889"/>
                </a:lnTo>
                <a:lnTo>
                  <a:pt x="0" y="201549"/>
                </a:lnTo>
                <a:lnTo>
                  <a:pt x="184023" y="201549"/>
                </a:lnTo>
                <a:lnTo>
                  <a:pt x="192659" y="135889"/>
                </a:lnTo>
                <a:close/>
              </a:path>
              <a:path w="195579" h="370839">
                <a:moveTo>
                  <a:pt x="161036" y="0"/>
                </a:moveTo>
                <a:lnTo>
                  <a:pt x="134366" y="0"/>
                </a:lnTo>
                <a:lnTo>
                  <a:pt x="120776" y="2031"/>
                </a:lnTo>
                <a:lnTo>
                  <a:pt x="116586" y="3047"/>
                </a:lnTo>
                <a:lnTo>
                  <a:pt x="112522" y="4444"/>
                </a:lnTo>
                <a:lnTo>
                  <a:pt x="108585" y="5460"/>
                </a:lnTo>
                <a:lnTo>
                  <a:pt x="104775" y="7238"/>
                </a:lnTo>
                <a:lnTo>
                  <a:pt x="100964" y="8508"/>
                </a:lnTo>
                <a:lnTo>
                  <a:pt x="97536" y="10668"/>
                </a:lnTo>
                <a:lnTo>
                  <a:pt x="93725" y="12700"/>
                </a:lnTo>
                <a:lnTo>
                  <a:pt x="90550" y="15112"/>
                </a:lnTo>
                <a:lnTo>
                  <a:pt x="87502" y="17144"/>
                </a:lnTo>
                <a:lnTo>
                  <a:pt x="69469" y="38353"/>
                </a:lnTo>
                <a:lnTo>
                  <a:pt x="67310" y="41782"/>
                </a:lnTo>
                <a:lnTo>
                  <a:pt x="65277" y="45846"/>
                </a:lnTo>
                <a:lnTo>
                  <a:pt x="63881" y="49656"/>
                </a:lnTo>
                <a:lnTo>
                  <a:pt x="62484" y="54101"/>
                </a:lnTo>
                <a:lnTo>
                  <a:pt x="61087" y="58165"/>
                </a:lnTo>
                <a:lnTo>
                  <a:pt x="60451" y="62610"/>
                </a:lnTo>
                <a:lnTo>
                  <a:pt x="59055" y="67056"/>
                </a:lnTo>
                <a:lnTo>
                  <a:pt x="58674" y="71881"/>
                </a:lnTo>
                <a:lnTo>
                  <a:pt x="57912" y="76962"/>
                </a:lnTo>
                <a:lnTo>
                  <a:pt x="57912" y="81787"/>
                </a:lnTo>
                <a:lnTo>
                  <a:pt x="57676" y="86613"/>
                </a:lnTo>
                <a:lnTo>
                  <a:pt x="57658" y="135889"/>
                </a:lnTo>
                <a:lnTo>
                  <a:pt x="126746" y="135889"/>
                </a:lnTo>
                <a:lnTo>
                  <a:pt x="126746" y="93725"/>
                </a:lnTo>
                <a:lnTo>
                  <a:pt x="127000" y="86613"/>
                </a:lnTo>
                <a:lnTo>
                  <a:pt x="127762" y="80390"/>
                </a:lnTo>
                <a:lnTo>
                  <a:pt x="128777" y="77724"/>
                </a:lnTo>
                <a:lnTo>
                  <a:pt x="129794" y="74929"/>
                </a:lnTo>
                <a:lnTo>
                  <a:pt x="139826" y="65404"/>
                </a:lnTo>
                <a:lnTo>
                  <a:pt x="143001" y="63626"/>
                </a:lnTo>
                <a:lnTo>
                  <a:pt x="146431" y="62991"/>
                </a:lnTo>
                <a:lnTo>
                  <a:pt x="150241" y="61975"/>
                </a:lnTo>
                <a:lnTo>
                  <a:pt x="154812" y="61594"/>
                </a:lnTo>
                <a:lnTo>
                  <a:pt x="160020" y="61213"/>
                </a:lnTo>
                <a:lnTo>
                  <a:pt x="195072" y="61213"/>
                </a:lnTo>
                <a:lnTo>
                  <a:pt x="195072" y="2412"/>
                </a:lnTo>
                <a:lnTo>
                  <a:pt x="188087" y="1650"/>
                </a:lnTo>
                <a:lnTo>
                  <a:pt x="176022" y="1015"/>
                </a:lnTo>
                <a:lnTo>
                  <a:pt x="161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0140" y="4664963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20">
                <a:moveTo>
                  <a:pt x="416940" y="0"/>
                </a:moveTo>
                <a:lnTo>
                  <a:pt x="21717" y="0"/>
                </a:lnTo>
                <a:lnTo>
                  <a:pt x="19304" y="380"/>
                </a:lnTo>
                <a:lnTo>
                  <a:pt x="16890" y="1015"/>
                </a:lnTo>
                <a:lnTo>
                  <a:pt x="14732" y="2031"/>
                </a:lnTo>
                <a:lnTo>
                  <a:pt x="12446" y="2793"/>
                </a:lnTo>
                <a:lnTo>
                  <a:pt x="10668" y="3809"/>
                </a:lnTo>
                <a:lnTo>
                  <a:pt x="8636" y="5460"/>
                </a:lnTo>
                <a:lnTo>
                  <a:pt x="5461" y="8635"/>
                </a:lnTo>
                <a:lnTo>
                  <a:pt x="4445" y="10667"/>
                </a:lnTo>
                <a:lnTo>
                  <a:pt x="2794" y="12445"/>
                </a:lnTo>
                <a:lnTo>
                  <a:pt x="2032" y="14858"/>
                </a:lnTo>
                <a:lnTo>
                  <a:pt x="1015" y="16890"/>
                </a:lnTo>
                <a:lnTo>
                  <a:pt x="381" y="19303"/>
                </a:lnTo>
                <a:lnTo>
                  <a:pt x="0" y="21716"/>
                </a:lnTo>
                <a:lnTo>
                  <a:pt x="0" y="416940"/>
                </a:lnTo>
                <a:lnTo>
                  <a:pt x="381" y="419607"/>
                </a:lnTo>
                <a:lnTo>
                  <a:pt x="1015" y="422020"/>
                </a:lnTo>
                <a:lnTo>
                  <a:pt x="2032" y="424052"/>
                </a:lnTo>
                <a:lnTo>
                  <a:pt x="2794" y="426465"/>
                </a:lnTo>
                <a:lnTo>
                  <a:pt x="4445" y="428243"/>
                </a:lnTo>
                <a:lnTo>
                  <a:pt x="5461" y="430021"/>
                </a:lnTo>
                <a:lnTo>
                  <a:pt x="7238" y="432053"/>
                </a:lnTo>
                <a:lnTo>
                  <a:pt x="8636" y="433450"/>
                </a:lnTo>
                <a:lnTo>
                  <a:pt x="10668" y="434720"/>
                </a:lnTo>
                <a:lnTo>
                  <a:pt x="12446" y="436117"/>
                </a:lnTo>
                <a:lnTo>
                  <a:pt x="14732" y="436879"/>
                </a:lnTo>
                <a:lnTo>
                  <a:pt x="16890" y="437895"/>
                </a:lnTo>
                <a:lnTo>
                  <a:pt x="19304" y="438530"/>
                </a:lnTo>
                <a:lnTo>
                  <a:pt x="21717" y="438911"/>
                </a:lnTo>
                <a:lnTo>
                  <a:pt x="416940" y="438911"/>
                </a:lnTo>
                <a:lnTo>
                  <a:pt x="419354" y="438530"/>
                </a:lnTo>
                <a:lnTo>
                  <a:pt x="421767" y="437895"/>
                </a:lnTo>
                <a:lnTo>
                  <a:pt x="424180" y="436879"/>
                </a:lnTo>
                <a:lnTo>
                  <a:pt x="426212" y="436117"/>
                </a:lnTo>
                <a:lnTo>
                  <a:pt x="427863" y="434720"/>
                </a:lnTo>
                <a:lnTo>
                  <a:pt x="430022" y="433450"/>
                </a:lnTo>
                <a:lnTo>
                  <a:pt x="431292" y="432053"/>
                </a:lnTo>
                <a:lnTo>
                  <a:pt x="433070" y="430021"/>
                </a:lnTo>
                <a:lnTo>
                  <a:pt x="434721" y="428243"/>
                </a:lnTo>
                <a:lnTo>
                  <a:pt x="435863" y="426465"/>
                </a:lnTo>
                <a:lnTo>
                  <a:pt x="436880" y="424052"/>
                </a:lnTo>
                <a:lnTo>
                  <a:pt x="437896" y="422020"/>
                </a:lnTo>
                <a:lnTo>
                  <a:pt x="438276" y="419607"/>
                </a:lnTo>
                <a:lnTo>
                  <a:pt x="438531" y="416940"/>
                </a:lnTo>
                <a:lnTo>
                  <a:pt x="438912" y="414781"/>
                </a:lnTo>
                <a:lnTo>
                  <a:pt x="438912" y="24383"/>
                </a:lnTo>
                <a:lnTo>
                  <a:pt x="438531" y="21716"/>
                </a:lnTo>
                <a:lnTo>
                  <a:pt x="438276" y="19303"/>
                </a:lnTo>
                <a:lnTo>
                  <a:pt x="437896" y="16890"/>
                </a:lnTo>
                <a:lnTo>
                  <a:pt x="436880" y="14858"/>
                </a:lnTo>
                <a:lnTo>
                  <a:pt x="435863" y="12445"/>
                </a:lnTo>
                <a:lnTo>
                  <a:pt x="434721" y="10667"/>
                </a:lnTo>
                <a:lnTo>
                  <a:pt x="433070" y="8635"/>
                </a:lnTo>
                <a:lnTo>
                  <a:pt x="431292" y="6857"/>
                </a:lnTo>
                <a:lnTo>
                  <a:pt x="430022" y="5460"/>
                </a:lnTo>
                <a:lnTo>
                  <a:pt x="427863" y="3809"/>
                </a:lnTo>
                <a:lnTo>
                  <a:pt x="426212" y="2793"/>
                </a:lnTo>
                <a:lnTo>
                  <a:pt x="424180" y="2031"/>
                </a:lnTo>
                <a:lnTo>
                  <a:pt x="421767" y="1015"/>
                </a:lnTo>
                <a:lnTo>
                  <a:pt x="419354" y="380"/>
                </a:lnTo>
                <a:lnTo>
                  <a:pt x="416940" y="0"/>
                </a:lnTo>
                <a:close/>
              </a:path>
            </a:pathLst>
          </a:custGeom>
          <a:solidFill>
            <a:srgbClr val="CA4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1767" y="4773167"/>
            <a:ext cx="289560" cy="218440"/>
          </a:xfrm>
          <a:custGeom>
            <a:avLst/>
            <a:gdLst/>
            <a:ahLst/>
            <a:cxnLst/>
            <a:rect l="l" t="t" r="r" b="b"/>
            <a:pathLst>
              <a:path w="289560" h="218439">
                <a:moveTo>
                  <a:pt x="246253" y="0"/>
                </a:moveTo>
                <a:lnTo>
                  <a:pt x="43307" y="0"/>
                </a:lnTo>
                <a:lnTo>
                  <a:pt x="38735" y="380"/>
                </a:lnTo>
                <a:lnTo>
                  <a:pt x="34671" y="1015"/>
                </a:lnTo>
                <a:lnTo>
                  <a:pt x="30099" y="1777"/>
                </a:lnTo>
                <a:lnTo>
                  <a:pt x="26289" y="3428"/>
                </a:lnTo>
                <a:lnTo>
                  <a:pt x="22479" y="4825"/>
                </a:lnTo>
                <a:lnTo>
                  <a:pt x="15621" y="9651"/>
                </a:lnTo>
                <a:lnTo>
                  <a:pt x="12827" y="12445"/>
                </a:lnTo>
                <a:lnTo>
                  <a:pt x="9652" y="15493"/>
                </a:lnTo>
                <a:lnTo>
                  <a:pt x="1016" y="34035"/>
                </a:lnTo>
                <a:lnTo>
                  <a:pt x="0" y="38226"/>
                </a:lnTo>
                <a:lnTo>
                  <a:pt x="0" y="179323"/>
                </a:lnTo>
                <a:lnTo>
                  <a:pt x="1016" y="183895"/>
                </a:lnTo>
                <a:lnTo>
                  <a:pt x="1778" y="187959"/>
                </a:lnTo>
                <a:lnTo>
                  <a:pt x="12827" y="205231"/>
                </a:lnTo>
                <a:lnTo>
                  <a:pt x="15621" y="208279"/>
                </a:lnTo>
                <a:lnTo>
                  <a:pt x="34671" y="216915"/>
                </a:lnTo>
                <a:lnTo>
                  <a:pt x="38735" y="217931"/>
                </a:lnTo>
                <a:lnTo>
                  <a:pt x="250825" y="217931"/>
                </a:lnTo>
                <a:lnTo>
                  <a:pt x="254889" y="216915"/>
                </a:lnTo>
                <a:lnTo>
                  <a:pt x="259461" y="216153"/>
                </a:lnTo>
                <a:lnTo>
                  <a:pt x="276733" y="205231"/>
                </a:lnTo>
                <a:lnTo>
                  <a:pt x="279527" y="202437"/>
                </a:lnTo>
                <a:lnTo>
                  <a:pt x="289560" y="179323"/>
                </a:lnTo>
                <a:lnTo>
                  <a:pt x="289560" y="156971"/>
                </a:lnTo>
                <a:lnTo>
                  <a:pt x="103251" y="156971"/>
                </a:lnTo>
                <a:lnTo>
                  <a:pt x="103251" y="60959"/>
                </a:lnTo>
                <a:lnTo>
                  <a:pt x="289560" y="60959"/>
                </a:lnTo>
                <a:lnTo>
                  <a:pt x="289560" y="38226"/>
                </a:lnTo>
                <a:lnTo>
                  <a:pt x="267081" y="4825"/>
                </a:lnTo>
                <a:lnTo>
                  <a:pt x="263271" y="3428"/>
                </a:lnTo>
                <a:lnTo>
                  <a:pt x="259461" y="1777"/>
                </a:lnTo>
                <a:lnTo>
                  <a:pt x="254889" y="1015"/>
                </a:lnTo>
                <a:lnTo>
                  <a:pt x="250825" y="380"/>
                </a:lnTo>
                <a:lnTo>
                  <a:pt x="246253" y="0"/>
                </a:lnTo>
                <a:close/>
              </a:path>
              <a:path w="289560" h="218439">
                <a:moveTo>
                  <a:pt x="289560" y="60959"/>
                </a:moveTo>
                <a:lnTo>
                  <a:pt x="103251" y="60959"/>
                </a:lnTo>
                <a:lnTo>
                  <a:pt x="186309" y="108838"/>
                </a:lnTo>
                <a:lnTo>
                  <a:pt x="103251" y="156971"/>
                </a:lnTo>
                <a:lnTo>
                  <a:pt x="289560" y="156971"/>
                </a:lnTo>
                <a:lnTo>
                  <a:pt x="289560" y="60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9923" y="4664963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416940" y="0"/>
                </a:moveTo>
                <a:lnTo>
                  <a:pt x="21717" y="0"/>
                </a:lnTo>
                <a:lnTo>
                  <a:pt x="19303" y="380"/>
                </a:lnTo>
                <a:lnTo>
                  <a:pt x="16890" y="1015"/>
                </a:lnTo>
                <a:lnTo>
                  <a:pt x="14731" y="2031"/>
                </a:lnTo>
                <a:lnTo>
                  <a:pt x="12445" y="2793"/>
                </a:lnTo>
                <a:lnTo>
                  <a:pt x="10668" y="3809"/>
                </a:lnTo>
                <a:lnTo>
                  <a:pt x="8636" y="5460"/>
                </a:lnTo>
                <a:lnTo>
                  <a:pt x="5461" y="8635"/>
                </a:lnTo>
                <a:lnTo>
                  <a:pt x="4444" y="10667"/>
                </a:lnTo>
                <a:lnTo>
                  <a:pt x="2793" y="12445"/>
                </a:lnTo>
                <a:lnTo>
                  <a:pt x="2031" y="14858"/>
                </a:lnTo>
                <a:lnTo>
                  <a:pt x="1015" y="16890"/>
                </a:lnTo>
                <a:lnTo>
                  <a:pt x="381" y="19303"/>
                </a:lnTo>
                <a:lnTo>
                  <a:pt x="0" y="21716"/>
                </a:lnTo>
                <a:lnTo>
                  <a:pt x="0" y="416940"/>
                </a:lnTo>
                <a:lnTo>
                  <a:pt x="381" y="419607"/>
                </a:lnTo>
                <a:lnTo>
                  <a:pt x="1015" y="422020"/>
                </a:lnTo>
                <a:lnTo>
                  <a:pt x="2031" y="424052"/>
                </a:lnTo>
                <a:lnTo>
                  <a:pt x="2793" y="426465"/>
                </a:lnTo>
                <a:lnTo>
                  <a:pt x="4444" y="428243"/>
                </a:lnTo>
                <a:lnTo>
                  <a:pt x="5461" y="430021"/>
                </a:lnTo>
                <a:lnTo>
                  <a:pt x="7238" y="432053"/>
                </a:lnTo>
                <a:lnTo>
                  <a:pt x="8636" y="433450"/>
                </a:lnTo>
                <a:lnTo>
                  <a:pt x="10668" y="434720"/>
                </a:lnTo>
                <a:lnTo>
                  <a:pt x="12445" y="436117"/>
                </a:lnTo>
                <a:lnTo>
                  <a:pt x="14731" y="436879"/>
                </a:lnTo>
                <a:lnTo>
                  <a:pt x="16890" y="437895"/>
                </a:lnTo>
                <a:lnTo>
                  <a:pt x="19303" y="438530"/>
                </a:lnTo>
                <a:lnTo>
                  <a:pt x="21717" y="438911"/>
                </a:lnTo>
                <a:lnTo>
                  <a:pt x="416940" y="438911"/>
                </a:lnTo>
                <a:lnTo>
                  <a:pt x="419353" y="438530"/>
                </a:lnTo>
                <a:lnTo>
                  <a:pt x="421767" y="437895"/>
                </a:lnTo>
                <a:lnTo>
                  <a:pt x="424180" y="436879"/>
                </a:lnTo>
                <a:lnTo>
                  <a:pt x="426212" y="436117"/>
                </a:lnTo>
                <a:lnTo>
                  <a:pt x="427863" y="434720"/>
                </a:lnTo>
                <a:lnTo>
                  <a:pt x="430021" y="433450"/>
                </a:lnTo>
                <a:lnTo>
                  <a:pt x="431292" y="432053"/>
                </a:lnTo>
                <a:lnTo>
                  <a:pt x="433069" y="430021"/>
                </a:lnTo>
                <a:lnTo>
                  <a:pt x="434720" y="428243"/>
                </a:lnTo>
                <a:lnTo>
                  <a:pt x="435863" y="426465"/>
                </a:lnTo>
                <a:lnTo>
                  <a:pt x="436880" y="424052"/>
                </a:lnTo>
                <a:lnTo>
                  <a:pt x="437895" y="422020"/>
                </a:lnTo>
                <a:lnTo>
                  <a:pt x="438276" y="419607"/>
                </a:lnTo>
                <a:lnTo>
                  <a:pt x="438531" y="416940"/>
                </a:lnTo>
                <a:lnTo>
                  <a:pt x="438912" y="414781"/>
                </a:lnTo>
                <a:lnTo>
                  <a:pt x="438912" y="24383"/>
                </a:lnTo>
                <a:lnTo>
                  <a:pt x="438531" y="21716"/>
                </a:lnTo>
                <a:lnTo>
                  <a:pt x="438276" y="19303"/>
                </a:lnTo>
                <a:lnTo>
                  <a:pt x="437895" y="16890"/>
                </a:lnTo>
                <a:lnTo>
                  <a:pt x="436880" y="14858"/>
                </a:lnTo>
                <a:lnTo>
                  <a:pt x="435863" y="12445"/>
                </a:lnTo>
                <a:lnTo>
                  <a:pt x="434720" y="10667"/>
                </a:lnTo>
                <a:lnTo>
                  <a:pt x="433069" y="8635"/>
                </a:lnTo>
                <a:lnTo>
                  <a:pt x="431292" y="6857"/>
                </a:lnTo>
                <a:lnTo>
                  <a:pt x="430021" y="5460"/>
                </a:lnTo>
                <a:lnTo>
                  <a:pt x="427863" y="3809"/>
                </a:lnTo>
                <a:lnTo>
                  <a:pt x="426212" y="2793"/>
                </a:lnTo>
                <a:lnTo>
                  <a:pt x="424180" y="2031"/>
                </a:lnTo>
                <a:lnTo>
                  <a:pt x="421767" y="1015"/>
                </a:lnTo>
                <a:lnTo>
                  <a:pt x="419353" y="380"/>
                </a:lnTo>
                <a:lnTo>
                  <a:pt x="416940" y="0"/>
                </a:lnTo>
                <a:close/>
              </a:path>
            </a:pathLst>
          </a:custGeom>
          <a:solidFill>
            <a:srgbClr val="5A9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6979" y="4757927"/>
            <a:ext cx="311150" cy="254635"/>
          </a:xfrm>
          <a:custGeom>
            <a:avLst/>
            <a:gdLst/>
            <a:ahLst/>
            <a:cxnLst/>
            <a:rect l="l" t="t" r="r" b="b"/>
            <a:pathLst>
              <a:path w="311150" h="254635">
                <a:moveTo>
                  <a:pt x="0" y="225806"/>
                </a:moveTo>
                <a:lnTo>
                  <a:pt x="5461" y="228981"/>
                </a:lnTo>
                <a:lnTo>
                  <a:pt x="11049" y="232029"/>
                </a:lnTo>
                <a:lnTo>
                  <a:pt x="16509" y="235204"/>
                </a:lnTo>
                <a:lnTo>
                  <a:pt x="22351" y="237871"/>
                </a:lnTo>
                <a:lnTo>
                  <a:pt x="28193" y="240284"/>
                </a:lnTo>
                <a:lnTo>
                  <a:pt x="34036" y="243078"/>
                </a:lnTo>
                <a:lnTo>
                  <a:pt x="39877" y="245110"/>
                </a:lnTo>
                <a:lnTo>
                  <a:pt x="52196" y="248666"/>
                </a:lnTo>
                <a:lnTo>
                  <a:pt x="58800" y="250063"/>
                </a:lnTo>
                <a:lnTo>
                  <a:pt x="64896" y="251714"/>
                </a:lnTo>
                <a:lnTo>
                  <a:pt x="71500" y="252476"/>
                </a:lnTo>
                <a:lnTo>
                  <a:pt x="77596" y="253111"/>
                </a:lnTo>
                <a:lnTo>
                  <a:pt x="84455" y="254127"/>
                </a:lnTo>
                <a:lnTo>
                  <a:pt x="91058" y="254508"/>
                </a:lnTo>
                <a:lnTo>
                  <a:pt x="108584" y="254508"/>
                </a:lnTo>
                <a:lnTo>
                  <a:pt x="119252" y="253111"/>
                </a:lnTo>
                <a:lnTo>
                  <a:pt x="129539" y="252095"/>
                </a:lnTo>
                <a:lnTo>
                  <a:pt x="167005" y="241681"/>
                </a:lnTo>
                <a:lnTo>
                  <a:pt x="196435" y="226441"/>
                </a:lnTo>
                <a:lnTo>
                  <a:pt x="7619" y="226441"/>
                </a:lnTo>
                <a:lnTo>
                  <a:pt x="3809" y="226187"/>
                </a:lnTo>
                <a:lnTo>
                  <a:pt x="0" y="225806"/>
                </a:lnTo>
                <a:close/>
              </a:path>
              <a:path w="311150" h="254635">
                <a:moveTo>
                  <a:pt x="34670" y="154559"/>
                </a:moveTo>
                <a:lnTo>
                  <a:pt x="36702" y="159004"/>
                </a:lnTo>
                <a:lnTo>
                  <a:pt x="38481" y="163957"/>
                </a:lnTo>
                <a:lnTo>
                  <a:pt x="40893" y="168402"/>
                </a:lnTo>
                <a:lnTo>
                  <a:pt x="70103" y="194056"/>
                </a:lnTo>
                <a:lnTo>
                  <a:pt x="74549" y="195326"/>
                </a:lnTo>
                <a:lnTo>
                  <a:pt x="79375" y="197104"/>
                </a:lnTo>
                <a:lnTo>
                  <a:pt x="84455" y="198120"/>
                </a:lnTo>
                <a:lnTo>
                  <a:pt x="89026" y="198882"/>
                </a:lnTo>
                <a:lnTo>
                  <a:pt x="94487" y="198882"/>
                </a:lnTo>
                <a:lnTo>
                  <a:pt x="90296" y="201930"/>
                </a:lnTo>
                <a:lnTo>
                  <a:pt x="85851" y="205359"/>
                </a:lnTo>
                <a:lnTo>
                  <a:pt x="81787" y="208153"/>
                </a:lnTo>
                <a:lnTo>
                  <a:pt x="76962" y="210947"/>
                </a:lnTo>
                <a:lnTo>
                  <a:pt x="72136" y="212979"/>
                </a:lnTo>
                <a:lnTo>
                  <a:pt x="67690" y="215392"/>
                </a:lnTo>
                <a:lnTo>
                  <a:pt x="62864" y="217551"/>
                </a:lnTo>
                <a:lnTo>
                  <a:pt x="57657" y="219583"/>
                </a:lnTo>
                <a:lnTo>
                  <a:pt x="52958" y="220980"/>
                </a:lnTo>
                <a:lnTo>
                  <a:pt x="47751" y="222631"/>
                </a:lnTo>
                <a:lnTo>
                  <a:pt x="42544" y="223774"/>
                </a:lnTo>
                <a:lnTo>
                  <a:pt x="37083" y="224790"/>
                </a:lnTo>
                <a:lnTo>
                  <a:pt x="32003" y="225806"/>
                </a:lnTo>
                <a:lnTo>
                  <a:pt x="26415" y="226187"/>
                </a:lnTo>
                <a:lnTo>
                  <a:pt x="20955" y="226441"/>
                </a:lnTo>
                <a:lnTo>
                  <a:pt x="196435" y="226441"/>
                </a:lnTo>
                <a:lnTo>
                  <a:pt x="199644" y="224409"/>
                </a:lnTo>
                <a:lnTo>
                  <a:pt x="213994" y="213360"/>
                </a:lnTo>
                <a:lnTo>
                  <a:pt x="220218" y="207518"/>
                </a:lnTo>
                <a:lnTo>
                  <a:pt x="226440" y="201295"/>
                </a:lnTo>
                <a:lnTo>
                  <a:pt x="232918" y="195072"/>
                </a:lnTo>
                <a:lnTo>
                  <a:pt x="238378" y="188468"/>
                </a:lnTo>
                <a:lnTo>
                  <a:pt x="243205" y="181483"/>
                </a:lnTo>
                <a:lnTo>
                  <a:pt x="248412" y="174244"/>
                </a:lnTo>
                <a:lnTo>
                  <a:pt x="252856" y="167005"/>
                </a:lnTo>
                <a:lnTo>
                  <a:pt x="256920" y="159385"/>
                </a:lnTo>
                <a:lnTo>
                  <a:pt x="259016" y="155575"/>
                </a:lnTo>
                <a:lnTo>
                  <a:pt x="43687" y="155575"/>
                </a:lnTo>
                <a:lnTo>
                  <a:pt x="40893" y="155321"/>
                </a:lnTo>
                <a:lnTo>
                  <a:pt x="34670" y="154559"/>
                </a:lnTo>
                <a:close/>
              </a:path>
              <a:path w="311150" h="254635">
                <a:moveTo>
                  <a:pt x="12318" y="89916"/>
                </a:moveTo>
                <a:lnTo>
                  <a:pt x="23749" y="127254"/>
                </a:lnTo>
                <a:lnTo>
                  <a:pt x="58038" y="152146"/>
                </a:lnTo>
                <a:lnTo>
                  <a:pt x="63500" y="153162"/>
                </a:lnTo>
                <a:lnTo>
                  <a:pt x="59817" y="154559"/>
                </a:lnTo>
                <a:lnTo>
                  <a:pt x="55371" y="155321"/>
                </a:lnTo>
                <a:lnTo>
                  <a:pt x="51181" y="155575"/>
                </a:lnTo>
                <a:lnTo>
                  <a:pt x="259016" y="155575"/>
                </a:lnTo>
                <a:lnTo>
                  <a:pt x="274827" y="112395"/>
                </a:lnTo>
                <a:lnTo>
                  <a:pt x="276225" y="104140"/>
                </a:lnTo>
                <a:lnTo>
                  <a:pt x="277509" y="97917"/>
                </a:lnTo>
                <a:lnTo>
                  <a:pt x="41275" y="97917"/>
                </a:lnTo>
                <a:lnTo>
                  <a:pt x="37464" y="97536"/>
                </a:lnTo>
                <a:lnTo>
                  <a:pt x="33655" y="96774"/>
                </a:lnTo>
                <a:lnTo>
                  <a:pt x="26162" y="95504"/>
                </a:lnTo>
                <a:lnTo>
                  <a:pt x="22732" y="94107"/>
                </a:lnTo>
                <a:lnTo>
                  <a:pt x="19176" y="92964"/>
                </a:lnTo>
                <a:lnTo>
                  <a:pt x="15747" y="91694"/>
                </a:lnTo>
                <a:lnTo>
                  <a:pt x="12318" y="89916"/>
                </a:lnTo>
                <a:close/>
              </a:path>
              <a:path w="311150" h="254635">
                <a:moveTo>
                  <a:pt x="21589" y="12065"/>
                </a:moveTo>
                <a:lnTo>
                  <a:pt x="19938" y="15621"/>
                </a:lnTo>
                <a:lnTo>
                  <a:pt x="17906" y="19304"/>
                </a:lnTo>
                <a:lnTo>
                  <a:pt x="16890" y="23495"/>
                </a:lnTo>
                <a:lnTo>
                  <a:pt x="15112" y="27305"/>
                </a:lnTo>
                <a:lnTo>
                  <a:pt x="13715" y="35560"/>
                </a:lnTo>
                <a:lnTo>
                  <a:pt x="13177" y="39116"/>
                </a:lnTo>
                <a:lnTo>
                  <a:pt x="13081" y="48387"/>
                </a:lnTo>
                <a:lnTo>
                  <a:pt x="13715" y="52578"/>
                </a:lnTo>
                <a:lnTo>
                  <a:pt x="14477" y="56388"/>
                </a:lnTo>
                <a:lnTo>
                  <a:pt x="15112" y="60452"/>
                </a:lnTo>
                <a:lnTo>
                  <a:pt x="16509" y="64262"/>
                </a:lnTo>
                <a:lnTo>
                  <a:pt x="17525" y="67818"/>
                </a:lnTo>
                <a:lnTo>
                  <a:pt x="19176" y="71247"/>
                </a:lnTo>
                <a:lnTo>
                  <a:pt x="20574" y="75057"/>
                </a:lnTo>
                <a:lnTo>
                  <a:pt x="22732" y="78486"/>
                </a:lnTo>
                <a:lnTo>
                  <a:pt x="25018" y="81661"/>
                </a:lnTo>
                <a:lnTo>
                  <a:pt x="27177" y="84709"/>
                </a:lnTo>
                <a:lnTo>
                  <a:pt x="41275" y="97917"/>
                </a:lnTo>
                <a:lnTo>
                  <a:pt x="277509" y="97917"/>
                </a:lnTo>
                <a:lnTo>
                  <a:pt x="277875" y="96139"/>
                </a:lnTo>
                <a:lnTo>
                  <a:pt x="278668" y="87503"/>
                </a:lnTo>
                <a:lnTo>
                  <a:pt x="279272" y="79883"/>
                </a:lnTo>
                <a:lnTo>
                  <a:pt x="279272" y="79248"/>
                </a:lnTo>
                <a:lnTo>
                  <a:pt x="153162" y="79248"/>
                </a:lnTo>
                <a:lnTo>
                  <a:pt x="143256" y="78486"/>
                </a:lnTo>
                <a:lnTo>
                  <a:pt x="133603" y="76708"/>
                </a:lnTo>
                <a:lnTo>
                  <a:pt x="123951" y="75438"/>
                </a:lnTo>
                <a:lnTo>
                  <a:pt x="114681" y="73025"/>
                </a:lnTo>
                <a:lnTo>
                  <a:pt x="71119" y="54229"/>
                </a:lnTo>
                <a:lnTo>
                  <a:pt x="63245" y="49784"/>
                </a:lnTo>
                <a:lnTo>
                  <a:pt x="55371" y="44323"/>
                </a:lnTo>
                <a:lnTo>
                  <a:pt x="48132" y="38354"/>
                </a:lnTo>
                <a:lnTo>
                  <a:pt x="40893" y="32512"/>
                </a:lnTo>
                <a:lnTo>
                  <a:pt x="34289" y="26289"/>
                </a:lnTo>
                <a:lnTo>
                  <a:pt x="21589" y="12065"/>
                </a:lnTo>
                <a:close/>
              </a:path>
              <a:path w="311150" h="254635">
                <a:moveTo>
                  <a:pt x="215011" y="0"/>
                </a:moveTo>
                <a:lnTo>
                  <a:pt x="174878" y="15240"/>
                </a:lnTo>
                <a:lnTo>
                  <a:pt x="170052" y="19050"/>
                </a:lnTo>
                <a:lnTo>
                  <a:pt x="166243" y="23876"/>
                </a:lnTo>
                <a:lnTo>
                  <a:pt x="162432" y="28321"/>
                </a:lnTo>
                <a:lnTo>
                  <a:pt x="159003" y="33909"/>
                </a:lnTo>
                <a:lnTo>
                  <a:pt x="151511" y="64262"/>
                </a:lnTo>
                <a:lnTo>
                  <a:pt x="151892" y="68072"/>
                </a:lnTo>
                <a:lnTo>
                  <a:pt x="152145" y="71882"/>
                </a:lnTo>
                <a:lnTo>
                  <a:pt x="152526" y="75692"/>
                </a:lnTo>
                <a:lnTo>
                  <a:pt x="153162" y="79248"/>
                </a:lnTo>
                <a:lnTo>
                  <a:pt x="279272" y="79248"/>
                </a:lnTo>
                <a:lnTo>
                  <a:pt x="279272" y="63627"/>
                </a:lnTo>
                <a:lnTo>
                  <a:pt x="283718" y="59817"/>
                </a:lnTo>
                <a:lnTo>
                  <a:pt x="288163" y="56388"/>
                </a:lnTo>
                <a:lnTo>
                  <a:pt x="292734" y="52578"/>
                </a:lnTo>
                <a:lnTo>
                  <a:pt x="296418" y="48387"/>
                </a:lnTo>
                <a:lnTo>
                  <a:pt x="300608" y="44323"/>
                </a:lnTo>
                <a:lnTo>
                  <a:pt x="303275" y="40767"/>
                </a:lnTo>
                <a:lnTo>
                  <a:pt x="274193" y="40767"/>
                </a:lnTo>
                <a:lnTo>
                  <a:pt x="278892" y="36957"/>
                </a:lnTo>
                <a:lnTo>
                  <a:pt x="283718" y="33528"/>
                </a:lnTo>
                <a:lnTo>
                  <a:pt x="287527" y="29718"/>
                </a:lnTo>
                <a:lnTo>
                  <a:pt x="291719" y="25273"/>
                </a:lnTo>
                <a:lnTo>
                  <a:pt x="295147" y="20701"/>
                </a:lnTo>
                <a:lnTo>
                  <a:pt x="261746" y="20701"/>
                </a:lnTo>
                <a:lnTo>
                  <a:pt x="257301" y="16256"/>
                </a:lnTo>
                <a:lnTo>
                  <a:pt x="222250" y="635"/>
                </a:lnTo>
                <a:lnTo>
                  <a:pt x="215011" y="0"/>
                </a:lnTo>
                <a:close/>
              </a:path>
              <a:path w="311150" h="254635">
                <a:moveTo>
                  <a:pt x="310895" y="30480"/>
                </a:moveTo>
                <a:lnTo>
                  <a:pt x="302259" y="33909"/>
                </a:lnTo>
                <a:lnTo>
                  <a:pt x="292988" y="36703"/>
                </a:lnTo>
                <a:lnTo>
                  <a:pt x="284099" y="39116"/>
                </a:lnTo>
                <a:lnTo>
                  <a:pt x="274193" y="40767"/>
                </a:lnTo>
                <a:lnTo>
                  <a:pt x="303275" y="40767"/>
                </a:lnTo>
                <a:lnTo>
                  <a:pt x="304038" y="39751"/>
                </a:lnTo>
                <a:lnTo>
                  <a:pt x="307467" y="35306"/>
                </a:lnTo>
                <a:lnTo>
                  <a:pt x="310895" y="30480"/>
                </a:lnTo>
                <a:close/>
              </a:path>
              <a:path w="311150" h="254635">
                <a:moveTo>
                  <a:pt x="302259" y="4826"/>
                </a:moveTo>
                <a:lnTo>
                  <a:pt x="297814" y="7620"/>
                </a:lnTo>
                <a:lnTo>
                  <a:pt x="292988" y="10033"/>
                </a:lnTo>
                <a:lnTo>
                  <a:pt x="287908" y="12446"/>
                </a:lnTo>
                <a:lnTo>
                  <a:pt x="282701" y="14224"/>
                </a:lnTo>
                <a:lnTo>
                  <a:pt x="277875" y="16256"/>
                </a:lnTo>
                <a:lnTo>
                  <a:pt x="272795" y="18034"/>
                </a:lnTo>
                <a:lnTo>
                  <a:pt x="267207" y="19304"/>
                </a:lnTo>
                <a:lnTo>
                  <a:pt x="261746" y="20701"/>
                </a:lnTo>
                <a:lnTo>
                  <a:pt x="295147" y="20701"/>
                </a:lnTo>
                <a:lnTo>
                  <a:pt x="297814" y="15875"/>
                </a:lnTo>
                <a:lnTo>
                  <a:pt x="300608" y="10414"/>
                </a:lnTo>
                <a:lnTo>
                  <a:pt x="302259" y="4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6491" y="4664963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20">
                <a:moveTo>
                  <a:pt x="416941" y="0"/>
                </a:moveTo>
                <a:lnTo>
                  <a:pt x="21717" y="0"/>
                </a:lnTo>
                <a:lnTo>
                  <a:pt x="19304" y="380"/>
                </a:lnTo>
                <a:lnTo>
                  <a:pt x="16891" y="1015"/>
                </a:lnTo>
                <a:lnTo>
                  <a:pt x="14732" y="2031"/>
                </a:lnTo>
                <a:lnTo>
                  <a:pt x="12446" y="2793"/>
                </a:lnTo>
                <a:lnTo>
                  <a:pt x="10668" y="3809"/>
                </a:lnTo>
                <a:lnTo>
                  <a:pt x="8636" y="5460"/>
                </a:lnTo>
                <a:lnTo>
                  <a:pt x="5461" y="8635"/>
                </a:lnTo>
                <a:lnTo>
                  <a:pt x="4445" y="10667"/>
                </a:lnTo>
                <a:lnTo>
                  <a:pt x="2794" y="12445"/>
                </a:lnTo>
                <a:lnTo>
                  <a:pt x="2032" y="14858"/>
                </a:lnTo>
                <a:lnTo>
                  <a:pt x="1016" y="16890"/>
                </a:lnTo>
                <a:lnTo>
                  <a:pt x="381" y="19303"/>
                </a:lnTo>
                <a:lnTo>
                  <a:pt x="0" y="21716"/>
                </a:lnTo>
                <a:lnTo>
                  <a:pt x="0" y="416940"/>
                </a:lnTo>
                <a:lnTo>
                  <a:pt x="381" y="419607"/>
                </a:lnTo>
                <a:lnTo>
                  <a:pt x="1016" y="422020"/>
                </a:lnTo>
                <a:lnTo>
                  <a:pt x="2032" y="424052"/>
                </a:lnTo>
                <a:lnTo>
                  <a:pt x="2794" y="426465"/>
                </a:lnTo>
                <a:lnTo>
                  <a:pt x="4445" y="428243"/>
                </a:lnTo>
                <a:lnTo>
                  <a:pt x="5461" y="430021"/>
                </a:lnTo>
                <a:lnTo>
                  <a:pt x="7238" y="432053"/>
                </a:lnTo>
                <a:lnTo>
                  <a:pt x="8636" y="433450"/>
                </a:lnTo>
                <a:lnTo>
                  <a:pt x="10668" y="434720"/>
                </a:lnTo>
                <a:lnTo>
                  <a:pt x="12446" y="436117"/>
                </a:lnTo>
                <a:lnTo>
                  <a:pt x="14732" y="436879"/>
                </a:lnTo>
                <a:lnTo>
                  <a:pt x="16891" y="437895"/>
                </a:lnTo>
                <a:lnTo>
                  <a:pt x="19304" y="438530"/>
                </a:lnTo>
                <a:lnTo>
                  <a:pt x="21717" y="438911"/>
                </a:lnTo>
                <a:lnTo>
                  <a:pt x="416941" y="438911"/>
                </a:lnTo>
                <a:lnTo>
                  <a:pt x="419354" y="438530"/>
                </a:lnTo>
                <a:lnTo>
                  <a:pt x="421767" y="437895"/>
                </a:lnTo>
                <a:lnTo>
                  <a:pt x="424180" y="436879"/>
                </a:lnTo>
                <a:lnTo>
                  <a:pt x="426212" y="436117"/>
                </a:lnTo>
                <a:lnTo>
                  <a:pt x="427863" y="434720"/>
                </a:lnTo>
                <a:lnTo>
                  <a:pt x="430022" y="433450"/>
                </a:lnTo>
                <a:lnTo>
                  <a:pt x="431292" y="432053"/>
                </a:lnTo>
                <a:lnTo>
                  <a:pt x="433070" y="430021"/>
                </a:lnTo>
                <a:lnTo>
                  <a:pt x="434721" y="428243"/>
                </a:lnTo>
                <a:lnTo>
                  <a:pt x="435863" y="426465"/>
                </a:lnTo>
                <a:lnTo>
                  <a:pt x="436880" y="424052"/>
                </a:lnTo>
                <a:lnTo>
                  <a:pt x="437896" y="422020"/>
                </a:lnTo>
                <a:lnTo>
                  <a:pt x="438277" y="419607"/>
                </a:lnTo>
                <a:lnTo>
                  <a:pt x="438531" y="416940"/>
                </a:lnTo>
                <a:lnTo>
                  <a:pt x="438912" y="414781"/>
                </a:lnTo>
                <a:lnTo>
                  <a:pt x="438912" y="24383"/>
                </a:lnTo>
                <a:lnTo>
                  <a:pt x="438531" y="21716"/>
                </a:lnTo>
                <a:lnTo>
                  <a:pt x="438277" y="19303"/>
                </a:lnTo>
                <a:lnTo>
                  <a:pt x="437896" y="16890"/>
                </a:lnTo>
                <a:lnTo>
                  <a:pt x="436880" y="14858"/>
                </a:lnTo>
                <a:lnTo>
                  <a:pt x="435863" y="12445"/>
                </a:lnTo>
                <a:lnTo>
                  <a:pt x="434721" y="10667"/>
                </a:lnTo>
                <a:lnTo>
                  <a:pt x="433070" y="8635"/>
                </a:lnTo>
                <a:lnTo>
                  <a:pt x="431292" y="6857"/>
                </a:lnTo>
                <a:lnTo>
                  <a:pt x="430022" y="5460"/>
                </a:lnTo>
                <a:lnTo>
                  <a:pt x="427863" y="3809"/>
                </a:lnTo>
                <a:lnTo>
                  <a:pt x="426212" y="2793"/>
                </a:lnTo>
                <a:lnTo>
                  <a:pt x="424180" y="2031"/>
                </a:lnTo>
                <a:lnTo>
                  <a:pt x="421767" y="1015"/>
                </a:lnTo>
                <a:lnTo>
                  <a:pt x="419354" y="380"/>
                </a:lnTo>
                <a:lnTo>
                  <a:pt x="416941" y="0"/>
                </a:lnTo>
                <a:close/>
              </a:path>
            </a:pathLst>
          </a:custGeom>
          <a:solidFill>
            <a:srgbClr val="CA4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0726" y="4800280"/>
            <a:ext cx="156479" cy="162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15384" y="4849367"/>
            <a:ext cx="70103" cy="67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6364" y="4663439"/>
            <a:ext cx="434339" cy="434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3880" y="3199298"/>
            <a:ext cx="1364550" cy="974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6970" y="5206949"/>
            <a:ext cx="24053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00338D"/>
                </a:solidFill>
                <a:latin typeface="Arial"/>
                <a:cs typeface="Arial"/>
              </a:rPr>
              <a:t>kpmg</a:t>
            </a:r>
            <a:r>
              <a:rPr sz="1700" b="1" spc="-10" dirty="0">
                <a:solidFill>
                  <a:srgbClr val="00338D"/>
                </a:solidFill>
                <a:latin typeface="Arial"/>
                <a:cs typeface="Arial"/>
              </a:rPr>
              <a:t>.</a:t>
            </a:r>
            <a:r>
              <a:rPr sz="1700" b="1" dirty="0">
                <a:solidFill>
                  <a:srgbClr val="00338D"/>
                </a:solidFill>
                <a:latin typeface="Arial"/>
                <a:cs typeface="Arial"/>
              </a:rPr>
              <a:t>com</a:t>
            </a:r>
            <a:r>
              <a:rPr sz="1700" b="1" spc="-15" dirty="0">
                <a:solidFill>
                  <a:srgbClr val="00338D"/>
                </a:solidFill>
                <a:latin typeface="Arial"/>
                <a:cs typeface="Arial"/>
              </a:rPr>
              <a:t>/</a:t>
            </a:r>
            <a:r>
              <a:rPr sz="1700" b="1" dirty="0">
                <a:solidFill>
                  <a:srgbClr val="00338D"/>
                </a:solidFill>
                <a:latin typeface="Arial"/>
                <a:cs typeface="Arial"/>
              </a:rPr>
              <a:t>soc</a:t>
            </a:r>
            <a:r>
              <a:rPr sz="1700" b="1" spc="-10" dirty="0">
                <a:solidFill>
                  <a:srgbClr val="00338D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1700" b="1" spc="-10" dirty="0">
                <a:solidFill>
                  <a:srgbClr val="00338D"/>
                </a:solidFill>
                <a:latin typeface="Arial"/>
                <a:cs typeface="Arial"/>
              </a:rPr>
              <a:t>l</a:t>
            </a:r>
            <a:r>
              <a:rPr sz="1700" b="1" spc="5" dirty="0">
                <a:solidFill>
                  <a:srgbClr val="00338D"/>
                </a:solidFill>
                <a:latin typeface="Arial"/>
                <a:cs typeface="Arial"/>
              </a:rPr>
              <a:t>m</a:t>
            </a:r>
            <a:r>
              <a:rPr sz="1700" b="1" spc="-10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1700" b="1" dirty="0">
                <a:solidFill>
                  <a:srgbClr val="00338D"/>
                </a:solidFill>
                <a:latin typeface="Arial"/>
                <a:cs typeface="Arial"/>
              </a:rPr>
              <a:t>dia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44711" y="418033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lnTo>
                  <a:pt x="319869" y="2848"/>
                </a:lnTo>
                <a:lnTo>
                  <a:pt x="275682" y="11167"/>
                </a:lnTo>
                <a:lnTo>
                  <a:pt x="233542" y="24613"/>
                </a:lnTo>
                <a:lnTo>
                  <a:pt x="193790" y="42844"/>
                </a:lnTo>
                <a:lnTo>
                  <a:pt x="156770" y="65517"/>
                </a:lnTo>
                <a:lnTo>
                  <a:pt x="122822" y="92291"/>
                </a:lnTo>
                <a:lnTo>
                  <a:pt x="92291" y="122822"/>
                </a:lnTo>
                <a:lnTo>
                  <a:pt x="65517" y="156770"/>
                </a:lnTo>
                <a:lnTo>
                  <a:pt x="42844" y="193790"/>
                </a:lnTo>
                <a:lnTo>
                  <a:pt x="24613" y="233542"/>
                </a:lnTo>
                <a:lnTo>
                  <a:pt x="11167" y="275682"/>
                </a:lnTo>
                <a:lnTo>
                  <a:pt x="2848" y="319869"/>
                </a:lnTo>
                <a:lnTo>
                  <a:pt x="0" y="365759"/>
                </a:lnTo>
                <a:lnTo>
                  <a:pt x="2848" y="411650"/>
                </a:lnTo>
                <a:lnTo>
                  <a:pt x="11167" y="455837"/>
                </a:lnTo>
                <a:lnTo>
                  <a:pt x="24613" y="497977"/>
                </a:lnTo>
                <a:lnTo>
                  <a:pt x="42844" y="537729"/>
                </a:lnTo>
                <a:lnTo>
                  <a:pt x="65517" y="574749"/>
                </a:lnTo>
                <a:lnTo>
                  <a:pt x="92291" y="608697"/>
                </a:lnTo>
                <a:lnTo>
                  <a:pt x="122822" y="639228"/>
                </a:lnTo>
                <a:lnTo>
                  <a:pt x="156770" y="666002"/>
                </a:lnTo>
                <a:lnTo>
                  <a:pt x="193790" y="688675"/>
                </a:lnTo>
                <a:lnTo>
                  <a:pt x="233542" y="706906"/>
                </a:lnTo>
                <a:lnTo>
                  <a:pt x="275682" y="720352"/>
                </a:lnTo>
                <a:lnTo>
                  <a:pt x="319869" y="728671"/>
                </a:lnTo>
                <a:lnTo>
                  <a:pt x="365760" y="731519"/>
                </a:lnTo>
                <a:lnTo>
                  <a:pt x="411650" y="728671"/>
                </a:lnTo>
                <a:lnTo>
                  <a:pt x="455837" y="720352"/>
                </a:lnTo>
                <a:lnTo>
                  <a:pt x="497977" y="706906"/>
                </a:lnTo>
                <a:lnTo>
                  <a:pt x="537729" y="688675"/>
                </a:lnTo>
                <a:lnTo>
                  <a:pt x="574749" y="666002"/>
                </a:lnTo>
                <a:lnTo>
                  <a:pt x="608697" y="639228"/>
                </a:lnTo>
                <a:lnTo>
                  <a:pt x="639228" y="608697"/>
                </a:lnTo>
                <a:lnTo>
                  <a:pt x="666002" y="574749"/>
                </a:lnTo>
                <a:lnTo>
                  <a:pt x="688675" y="537729"/>
                </a:lnTo>
                <a:lnTo>
                  <a:pt x="706906" y="497977"/>
                </a:lnTo>
                <a:lnTo>
                  <a:pt x="720352" y="455837"/>
                </a:lnTo>
                <a:lnTo>
                  <a:pt x="728671" y="411650"/>
                </a:lnTo>
                <a:lnTo>
                  <a:pt x="731520" y="365759"/>
                </a:lnTo>
                <a:lnTo>
                  <a:pt x="728671" y="319869"/>
                </a:lnTo>
                <a:lnTo>
                  <a:pt x="720352" y="275682"/>
                </a:lnTo>
                <a:lnTo>
                  <a:pt x="706906" y="233542"/>
                </a:lnTo>
                <a:lnTo>
                  <a:pt x="688675" y="193790"/>
                </a:lnTo>
                <a:lnTo>
                  <a:pt x="666002" y="156770"/>
                </a:lnTo>
                <a:lnTo>
                  <a:pt x="639228" y="122822"/>
                </a:lnTo>
                <a:lnTo>
                  <a:pt x="608697" y="92291"/>
                </a:lnTo>
                <a:lnTo>
                  <a:pt x="574749" y="65517"/>
                </a:lnTo>
                <a:lnTo>
                  <a:pt x="537729" y="42844"/>
                </a:lnTo>
                <a:lnTo>
                  <a:pt x="497977" y="24613"/>
                </a:lnTo>
                <a:lnTo>
                  <a:pt x="455837" y="11167"/>
                </a:lnTo>
                <a:lnTo>
                  <a:pt x="411650" y="2848"/>
                </a:lnTo>
                <a:lnTo>
                  <a:pt x="365760" y="0"/>
                </a:lnTo>
                <a:close/>
              </a:path>
            </a:pathLst>
          </a:custGeom>
          <a:solidFill>
            <a:srgbClr val="00A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9011" y="429463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22" y="0"/>
                </a:move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1"/>
                </a:lnTo>
                <a:lnTo>
                  <a:pt x="4062" y="297564"/>
                </a:lnTo>
                <a:lnTo>
                  <a:pt x="15777" y="340238"/>
                </a:lnTo>
                <a:lnTo>
                  <a:pt x="34431" y="379532"/>
                </a:lnTo>
                <a:lnTo>
                  <a:pt x="59312" y="414733"/>
                </a:lnTo>
                <a:lnTo>
                  <a:pt x="89710" y="445131"/>
                </a:lnTo>
                <a:lnTo>
                  <a:pt x="124911" y="470012"/>
                </a:lnTo>
                <a:lnTo>
                  <a:pt x="164205" y="488666"/>
                </a:lnTo>
                <a:lnTo>
                  <a:pt x="206879" y="500381"/>
                </a:lnTo>
                <a:lnTo>
                  <a:pt x="252222" y="504443"/>
                </a:lnTo>
                <a:lnTo>
                  <a:pt x="297564" y="500381"/>
                </a:lnTo>
                <a:lnTo>
                  <a:pt x="340238" y="488666"/>
                </a:lnTo>
                <a:lnTo>
                  <a:pt x="379532" y="470012"/>
                </a:lnTo>
                <a:lnTo>
                  <a:pt x="414733" y="445131"/>
                </a:lnTo>
                <a:lnTo>
                  <a:pt x="445131" y="414733"/>
                </a:lnTo>
                <a:lnTo>
                  <a:pt x="470012" y="379532"/>
                </a:lnTo>
                <a:lnTo>
                  <a:pt x="488666" y="340238"/>
                </a:lnTo>
                <a:lnTo>
                  <a:pt x="500381" y="297564"/>
                </a:lnTo>
                <a:lnTo>
                  <a:pt x="504444" y="252221"/>
                </a:lnTo>
                <a:lnTo>
                  <a:pt x="500381" y="206879"/>
                </a:lnTo>
                <a:lnTo>
                  <a:pt x="488666" y="164205"/>
                </a:lnTo>
                <a:lnTo>
                  <a:pt x="470012" y="124911"/>
                </a:lnTo>
                <a:lnTo>
                  <a:pt x="445131" y="89710"/>
                </a:lnTo>
                <a:lnTo>
                  <a:pt x="414733" y="59312"/>
                </a:lnTo>
                <a:lnTo>
                  <a:pt x="379532" y="34431"/>
                </a:lnTo>
                <a:lnTo>
                  <a:pt x="340238" y="15777"/>
                </a:lnTo>
                <a:lnTo>
                  <a:pt x="297564" y="4062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28104" y="4180332"/>
            <a:ext cx="733425" cy="731520"/>
          </a:xfrm>
          <a:custGeom>
            <a:avLst/>
            <a:gdLst/>
            <a:ahLst/>
            <a:cxnLst/>
            <a:rect l="l" t="t" r="r" b="b"/>
            <a:pathLst>
              <a:path w="733425" h="731520">
                <a:moveTo>
                  <a:pt x="366522" y="0"/>
                </a:moveTo>
                <a:lnTo>
                  <a:pt x="320543" y="2848"/>
                </a:lnTo>
                <a:lnTo>
                  <a:pt x="276270" y="11167"/>
                </a:lnTo>
                <a:lnTo>
                  <a:pt x="234045" y="24613"/>
                </a:lnTo>
                <a:lnTo>
                  <a:pt x="194212" y="42844"/>
                </a:lnTo>
                <a:lnTo>
                  <a:pt x="157114" y="65517"/>
                </a:lnTo>
                <a:lnTo>
                  <a:pt x="123094" y="92291"/>
                </a:lnTo>
                <a:lnTo>
                  <a:pt x="92497" y="122822"/>
                </a:lnTo>
                <a:lnTo>
                  <a:pt x="65664" y="156770"/>
                </a:lnTo>
                <a:lnTo>
                  <a:pt x="42941" y="193790"/>
                </a:lnTo>
                <a:lnTo>
                  <a:pt x="24669" y="233542"/>
                </a:lnTo>
                <a:lnTo>
                  <a:pt x="11193" y="275682"/>
                </a:lnTo>
                <a:lnTo>
                  <a:pt x="2855" y="319869"/>
                </a:lnTo>
                <a:lnTo>
                  <a:pt x="0" y="365759"/>
                </a:lnTo>
                <a:lnTo>
                  <a:pt x="2855" y="411650"/>
                </a:lnTo>
                <a:lnTo>
                  <a:pt x="11193" y="455837"/>
                </a:lnTo>
                <a:lnTo>
                  <a:pt x="24669" y="497977"/>
                </a:lnTo>
                <a:lnTo>
                  <a:pt x="42941" y="537729"/>
                </a:lnTo>
                <a:lnTo>
                  <a:pt x="65664" y="574749"/>
                </a:lnTo>
                <a:lnTo>
                  <a:pt x="92497" y="608697"/>
                </a:lnTo>
                <a:lnTo>
                  <a:pt x="123094" y="639228"/>
                </a:lnTo>
                <a:lnTo>
                  <a:pt x="157114" y="666002"/>
                </a:lnTo>
                <a:lnTo>
                  <a:pt x="194212" y="688675"/>
                </a:lnTo>
                <a:lnTo>
                  <a:pt x="234045" y="706906"/>
                </a:lnTo>
                <a:lnTo>
                  <a:pt x="276270" y="720352"/>
                </a:lnTo>
                <a:lnTo>
                  <a:pt x="320543" y="728671"/>
                </a:lnTo>
                <a:lnTo>
                  <a:pt x="366522" y="731519"/>
                </a:lnTo>
                <a:lnTo>
                  <a:pt x="412500" y="728671"/>
                </a:lnTo>
                <a:lnTo>
                  <a:pt x="456773" y="720352"/>
                </a:lnTo>
                <a:lnTo>
                  <a:pt x="498998" y="706906"/>
                </a:lnTo>
                <a:lnTo>
                  <a:pt x="538831" y="688675"/>
                </a:lnTo>
                <a:lnTo>
                  <a:pt x="575929" y="666002"/>
                </a:lnTo>
                <a:lnTo>
                  <a:pt x="609949" y="639228"/>
                </a:lnTo>
                <a:lnTo>
                  <a:pt x="640546" y="608697"/>
                </a:lnTo>
                <a:lnTo>
                  <a:pt x="667379" y="574749"/>
                </a:lnTo>
                <a:lnTo>
                  <a:pt x="690102" y="537729"/>
                </a:lnTo>
                <a:lnTo>
                  <a:pt x="708374" y="497977"/>
                </a:lnTo>
                <a:lnTo>
                  <a:pt x="721850" y="455837"/>
                </a:lnTo>
                <a:lnTo>
                  <a:pt x="730188" y="411650"/>
                </a:lnTo>
                <a:lnTo>
                  <a:pt x="733044" y="365759"/>
                </a:lnTo>
                <a:lnTo>
                  <a:pt x="730188" y="319869"/>
                </a:lnTo>
                <a:lnTo>
                  <a:pt x="721850" y="275682"/>
                </a:lnTo>
                <a:lnTo>
                  <a:pt x="708374" y="233542"/>
                </a:lnTo>
                <a:lnTo>
                  <a:pt x="690102" y="193790"/>
                </a:lnTo>
                <a:lnTo>
                  <a:pt x="667379" y="156770"/>
                </a:lnTo>
                <a:lnTo>
                  <a:pt x="640546" y="122822"/>
                </a:lnTo>
                <a:lnTo>
                  <a:pt x="609949" y="92291"/>
                </a:lnTo>
                <a:lnTo>
                  <a:pt x="575929" y="65517"/>
                </a:lnTo>
                <a:lnTo>
                  <a:pt x="538831" y="42844"/>
                </a:lnTo>
                <a:lnTo>
                  <a:pt x="498998" y="24613"/>
                </a:lnTo>
                <a:lnTo>
                  <a:pt x="456773" y="11167"/>
                </a:lnTo>
                <a:lnTo>
                  <a:pt x="412500" y="2848"/>
                </a:lnTo>
                <a:lnTo>
                  <a:pt x="366522" y="0"/>
                </a:lnTo>
                <a:close/>
              </a:path>
            </a:pathLst>
          </a:custGeom>
          <a:solidFill>
            <a:srgbClr val="EA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4732" y="418033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319869" y="2848"/>
                </a:lnTo>
                <a:lnTo>
                  <a:pt x="275682" y="11167"/>
                </a:lnTo>
                <a:lnTo>
                  <a:pt x="233542" y="24613"/>
                </a:lnTo>
                <a:lnTo>
                  <a:pt x="193790" y="42844"/>
                </a:lnTo>
                <a:lnTo>
                  <a:pt x="156770" y="65517"/>
                </a:lnTo>
                <a:lnTo>
                  <a:pt x="122822" y="92291"/>
                </a:lnTo>
                <a:lnTo>
                  <a:pt x="92291" y="122822"/>
                </a:lnTo>
                <a:lnTo>
                  <a:pt x="65517" y="156770"/>
                </a:lnTo>
                <a:lnTo>
                  <a:pt x="42844" y="193790"/>
                </a:lnTo>
                <a:lnTo>
                  <a:pt x="24613" y="233542"/>
                </a:lnTo>
                <a:lnTo>
                  <a:pt x="11167" y="275682"/>
                </a:lnTo>
                <a:lnTo>
                  <a:pt x="2848" y="319869"/>
                </a:lnTo>
                <a:lnTo>
                  <a:pt x="0" y="365759"/>
                </a:lnTo>
                <a:lnTo>
                  <a:pt x="2848" y="411650"/>
                </a:lnTo>
                <a:lnTo>
                  <a:pt x="11167" y="455837"/>
                </a:lnTo>
                <a:lnTo>
                  <a:pt x="24613" y="497977"/>
                </a:lnTo>
                <a:lnTo>
                  <a:pt x="42844" y="537729"/>
                </a:lnTo>
                <a:lnTo>
                  <a:pt x="65517" y="574749"/>
                </a:lnTo>
                <a:lnTo>
                  <a:pt x="92291" y="608697"/>
                </a:lnTo>
                <a:lnTo>
                  <a:pt x="122822" y="639228"/>
                </a:lnTo>
                <a:lnTo>
                  <a:pt x="156770" y="666002"/>
                </a:lnTo>
                <a:lnTo>
                  <a:pt x="193790" y="688675"/>
                </a:lnTo>
                <a:lnTo>
                  <a:pt x="233542" y="706906"/>
                </a:lnTo>
                <a:lnTo>
                  <a:pt x="275682" y="720352"/>
                </a:lnTo>
                <a:lnTo>
                  <a:pt x="319869" y="728671"/>
                </a:lnTo>
                <a:lnTo>
                  <a:pt x="365759" y="731519"/>
                </a:lnTo>
                <a:lnTo>
                  <a:pt x="411650" y="728671"/>
                </a:lnTo>
                <a:lnTo>
                  <a:pt x="455837" y="720352"/>
                </a:lnTo>
                <a:lnTo>
                  <a:pt x="497977" y="706906"/>
                </a:lnTo>
                <a:lnTo>
                  <a:pt x="537729" y="688675"/>
                </a:lnTo>
                <a:lnTo>
                  <a:pt x="574749" y="666002"/>
                </a:lnTo>
                <a:lnTo>
                  <a:pt x="608697" y="639228"/>
                </a:lnTo>
                <a:lnTo>
                  <a:pt x="639228" y="608697"/>
                </a:lnTo>
                <a:lnTo>
                  <a:pt x="666002" y="574749"/>
                </a:lnTo>
                <a:lnTo>
                  <a:pt x="688675" y="537729"/>
                </a:lnTo>
                <a:lnTo>
                  <a:pt x="706906" y="497977"/>
                </a:lnTo>
                <a:lnTo>
                  <a:pt x="720352" y="455837"/>
                </a:lnTo>
                <a:lnTo>
                  <a:pt x="728671" y="411650"/>
                </a:lnTo>
                <a:lnTo>
                  <a:pt x="731519" y="365759"/>
                </a:lnTo>
                <a:lnTo>
                  <a:pt x="728671" y="319869"/>
                </a:lnTo>
                <a:lnTo>
                  <a:pt x="720352" y="275682"/>
                </a:lnTo>
                <a:lnTo>
                  <a:pt x="706906" y="233542"/>
                </a:lnTo>
                <a:lnTo>
                  <a:pt x="688675" y="193790"/>
                </a:lnTo>
                <a:lnTo>
                  <a:pt x="666002" y="156770"/>
                </a:lnTo>
                <a:lnTo>
                  <a:pt x="639228" y="122822"/>
                </a:lnTo>
                <a:lnTo>
                  <a:pt x="608697" y="92291"/>
                </a:lnTo>
                <a:lnTo>
                  <a:pt x="574749" y="65517"/>
                </a:lnTo>
                <a:lnTo>
                  <a:pt x="537729" y="42844"/>
                </a:lnTo>
                <a:lnTo>
                  <a:pt x="497977" y="24613"/>
                </a:lnTo>
                <a:lnTo>
                  <a:pt x="455837" y="11167"/>
                </a:lnTo>
                <a:lnTo>
                  <a:pt x="411650" y="2848"/>
                </a:lnTo>
                <a:lnTo>
                  <a:pt x="365759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7935" y="418033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lnTo>
                  <a:pt x="319869" y="2848"/>
                </a:lnTo>
                <a:lnTo>
                  <a:pt x="275682" y="11167"/>
                </a:lnTo>
                <a:lnTo>
                  <a:pt x="233542" y="24613"/>
                </a:lnTo>
                <a:lnTo>
                  <a:pt x="193790" y="42844"/>
                </a:lnTo>
                <a:lnTo>
                  <a:pt x="156770" y="65517"/>
                </a:lnTo>
                <a:lnTo>
                  <a:pt x="122822" y="92291"/>
                </a:lnTo>
                <a:lnTo>
                  <a:pt x="92291" y="122822"/>
                </a:lnTo>
                <a:lnTo>
                  <a:pt x="65517" y="156770"/>
                </a:lnTo>
                <a:lnTo>
                  <a:pt x="42844" y="193790"/>
                </a:lnTo>
                <a:lnTo>
                  <a:pt x="24613" y="233542"/>
                </a:lnTo>
                <a:lnTo>
                  <a:pt x="11167" y="275682"/>
                </a:lnTo>
                <a:lnTo>
                  <a:pt x="2848" y="319869"/>
                </a:lnTo>
                <a:lnTo>
                  <a:pt x="0" y="365759"/>
                </a:lnTo>
                <a:lnTo>
                  <a:pt x="2848" y="411650"/>
                </a:lnTo>
                <a:lnTo>
                  <a:pt x="11167" y="455837"/>
                </a:lnTo>
                <a:lnTo>
                  <a:pt x="24613" y="497977"/>
                </a:lnTo>
                <a:lnTo>
                  <a:pt x="42844" y="537729"/>
                </a:lnTo>
                <a:lnTo>
                  <a:pt x="65517" y="574749"/>
                </a:lnTo>
                <a:lnTo>
                  <a:pt x="92291" y="608697"/>
                </a:lnTo>
                <a:lnTo>
                  <a:pt x="122822" y="639228"/>
                </a:lnTo>
                <a:lnTo>
                  <a:pt x="156770" y="666002"/>
                </a:lnTo>
                <a:lnTo>
                  <a:pt x="193790" y="688675"/>
                </a:lnTo>
                <a:lnTo>
                  <a:pt x="233542" y="706906"/>
                </a:lnTo>
                <a:lnTo>
                  <a:pt x="275682" y="720352"/>
                </a:lnTo>
                <a:lnTo>
                  <a:pt x="319869" y="728671"/>
                </a:lnTo>
                <a:lnTo>
                  <a:pt x="365760" y="731519"/>
                </a:lnTo>
                <a:lnTo>
                  <a:pt x="411650" y="728671"/>
                </a:lnTo>
                <a:lnTo>
                  <a:pt x="455837" y="720352"/>
                </a:lnTo>
                <a:lnTo>
                  <a:pt x="497977" y="706906"/>
                </a:lnTo>
                <a:lnTo>
                  <a:pt x="537729" y="688675"/>
                </a:lnTo>
                <a:lnTo>
                  <a:pt x="574749" y="666002"/>
                </a:lnTo>
                <a:lnTo>
                  <a:pt x="608697" y="639228"/>
                </a:lnTo>
                <a:lnTo>
                  <a:pt x="639228" y="608697"/>
                </a:lnTo>
                <a:lnTo>
                  <a:pt x="666002" y="574749"/>
                </a:lnTo>
                <a:lnTo>
                  <a:pt x="688675" y="537729"/>
                </a:lnTo>
                <a:lnTo>
                  <a:pt x="706906" y="497977"/>
                </a:lnTo>
                <a:lnTo>
                  <a:pt x="720352" y="455837"/>
                </a:lnTo>
                <a:lnTo>
                  <a:pt x="728671" y="411650"/>
                </a:lnTo>
                <a:lnTo>
                  <a:pt x="731519" y="365759"/>
                </a:lnTo>
                <a:lnTo>
                  <a:pt x="728671" y="319869"/>
                </a:lnTo>
                <a:lnTo>
                  <a:pt x="720352" y="275682"/>
                </a:lnTo>
                <a:lnTo>
                  <a:pt x="706906" y="233542"/>
                </a:lnTo>
                <a:lnTo>
                  <a:pt x="688675" y="193790"/>
                </a:lnTo>
                <a:lnTo>
                  <a:pt x="666002" y="156770"/>
                </a:lnTo>
                <a:lnTo>
                  <a:pt x="639228" y="122822"/>
                </a:lnTo>
                <a:lnTo>
                  <a:pt x="608697" y="92291"/>
                </a:lnTo>
                <a:lnTo>
                  <a:pt x="574749" y="65517"/>
                </a:lnTo>
                <a:lnTo>
                  <a:pt x="537729" y="42844"/>
                </a:lnTo>
                <a:lnTo>
                  <a:pt x="497977" y="24613"/>
                </a:lnTo>
                <a:lnTo>
                  <a:pt x="455837" y="11167"/>
                </a:lnTo>
                <a:lnTo>
                  <a:pt x="411650" y="2848"/>
                </a:lnTo>
                <a:lnTo>
                  <a:pt x="365760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275" dirty="0"/>
              <a:t>Survey</a:t>
            </a:r>
            <a:r>
              <a:rPr sz="5400" spc="-1245" dirty="0"/>
              <a:t> </a:t>
            </a:r>
            <a:r>
              <a:rPr sz="5400" spc="-1230" dirty="0"/>
              <a:t>approach</a:t>
            </a:r>
            <a:endParaRPr sz="5400"/>
          </a:p>
        </p:txBody>
      </p:sp>
      <p:sp>
        <p:nvSpPr>
          <p:cNvPr id="16" name="object 16"/>
          <p:cNvSpPr/>
          <p:nvPr/>
        </p:nvSpPr>
        <p:spPr>
          <a:xfrm>
            <a:off x="1418844" y="418033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19" h="731520">
                <a:moveTo>
                  <a:pt x="365760" y="0"/>
                </a:moveTo>
                <a:lnTo>
                  <a:pt x="319869" y="2848"/>
                </a:lnTo>
                <a:lnTo>
                  <a:pt x="275682" y="11167"/>
                </a:lnTo>
                <a:lnTo>
                  <a:pt x="233542" y="24613"/>
                </a:lnTo>
                <a:lnTo>
                  <a:pt x="193790" y="42844"/>
                </a:lnTo>
                <a:lnTo>
                  <a:pt x="156770" y="65517"/>
                </a:lnTo>
                <a:lnTo>
                  <a:pt x="122822" y="92291"/>
                </a:lnTo>
                <a:lnTo>
                  <a:pt x="92291" y="122822"/>
                </a:lnTo>
                <a:lnTo>
                  <a:pt x="65517" y="156770"/>
                </a:lnTo>
                <a:lnTo>
                  <a:pt x="42844" y="193790"/>
                </a:lnTo>
                <a:lnTo>
                  <a:pt x="24613" y="233542"/>
                </a:lnTo>
                <a:lnTo>
                  <a:pt x="11167" y="275682"/>
                </a:lnTo>
                <a:lnTo>
                  <a:pt x="2848" y="319869"/>
                </a:lnTo>
                <a:lnTo>
                  <a:pt x="0" y="365759"/>
                </a:lnTo>
                <a:lnTo>
                  <a:pt x="2848" y="411650"/>
                </a:lnTo>
                <a:lnTo>
                  <a:pt x="11167" y="455837"/>
                </a:lnTo>
                <a:lnTo>
                  <a:pt x="24613" y="497977"/>
                </a:lnTo>
                <a:lnTo>
                  <a:pt x="42844" y="537729"/>
                </a:lnTo>
                <a:lnTo>
                  <a:pt x="65517" y="574749"/>
                </a:lnTo>
                <a:lnTo>
                  <a:pt x="92291" y="608697"/>
                </a:lnTo>
                <a:lnTo>
                  <a:pt x="122822" y="639228"/>
                </a:lnTo>
                <a:lnTo>
                  <a:pt x="156770" y="666002"/>
                </a:lnTo>
                <a:lnTo>
                  <a:pt x="193790" y="688675"/>
                </a:lnTo>
                <a:lnTo>
                  <a:pt x="233542" y="706906"/>
                </a:lnTo>
                <a:lnTo>
                  <a:pt x="275682" y="720352"/>
                </a:lnTo>
                <a:lnTo>
                  <a:pt x="319869" y="728671"/>
                </a:lnTo>
                <a:lnTo>
                  <a:pt x="365760" y="731519"/>
                </a:lnTo>
                <a:lnTo>
                  <a:pt x="411650" y="728671"/>
                </a:lnTo>
                <a:lnTo>
                  <a:pt x="455837" y="720352"/>
                </a:lnTo>
                <a:lnTo>
                  <a:pt x="497977" y="706906"/>
                </a:lnTo>
                <a:lnTo>
                  <a:pt x="537729" y="688675"/>
                </a:lnTo>
                <a:lnTo>
                  <a:pt x="574749" y="666002"/>
                </a:lnTo>
                <a:lnTo>
                  <a:pt x="608697" y="639228"/>
                </a:lnTo>
                <a:lnTo>
                  <a:pt x="639228" y="608697"/>
                </a:lnTo>
                <a:lnTo>
                  <a:pt x="666002" y="574749"/>
                </a:lnTo>
                <a:lnTo>
                  <a:pt x="688675" y="537729"/>
                </a:lnTo>
                <a:lnTo>
                  <a:pt x="706906" y="497977"/>
                </a:lnTo>
                <a:lnTo>
                  <a:pt x="720352" y="455837"/>
                </a:lnTo>
                <a:lnTo>
                  <a:pt x="728671" y="411650"/>
                </a:lnTo>
                <a:lnTo>
                  <a:pt x="731519" y="365759"/>
                </a:lnTo>
                <a:lnTo>
                  <a:pt x="728671" y="319869"/>
                </a:lnTo>
                <a:lnTo>
                  <a:pt x="720352" y="275682"/>
                </a:lnTo>
                <a:lnTo>
                  <a:pt x="706906" y="233542"/>
                </a:lnTo>
                <a:lnTo>
                  <a:pt x="688675" y="193790"/>
                </a:lnTo>
                <a:lnTo>
                  <a:pt x="666002" y="156770"/>
                </a:lnTo>
                <a:lnTo>
                  <a:pt x="639228" y="122822"/>
                </a:lnTo>
                <a:lnTo>
                  <a:pt x="608697" y="92291"/>
                </a:lnTo>
                <a:lnTo>
                  <a:pt x="574749" y="65517"/>
                </a:lnTo>
                <a:lnTo>
                  <a:pt x="537729" y="42844"/>
                </a:lnTo>
                <a:lnTo>
                  <a:pt x="497977" y="24613"/>
                </a:lnTo>
                <a:lnTo>
                  <a:pt x="455837" y="11167"/>
                </a:lnTo>
                <a:lnTo>
                  <a:pt x="411650" y="2848"/>
                </a:lnTo>
                <a:lnTo>
                  <a:pt x="36576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3144" y="429463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22" y="0"/>
                </a:move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1"/>
                </a:lnTo>
                <a:lnTo>
                  <a:pt x="4062" y="297564"/>
                </a:lnTo>
                <a:lnTo>
                  <a:pt x="15777" y="340238"/>
                </a:lnTo>
                <a:lnTo>
                  <a:pt x="34431" y="379532"/>
                </a:lnTo>
                <a:lnTo>
                  <a:pt x="59312" y="414733"/>
                </a:lnTo>
                <a:lnTo>
                  <a:pt x="89710" y="445131"/>
                </a:lnTo>
                <a:lnTo>
                  <a:pt x="124911" y="470012"/>
                </a:lnTo>
                <a:lnTo>
                  <a:pt x="164205" y="488666"/>
                </a:lnTo>
                <a:lnTo>
                  <a:pt x="206879" y="500381"/>
                </a:lnTo>
                <a:lnTo>
                  <a:pt x="252222" y="504443"/>
                </a:lnTo>
                <a:lnTo>
                  <a:pt x="297564" y="500381"/>
                </a:lnTo>
                <a:lnTo>
                  <a:pt x="340238" y="488666"/>
                </a:lnTo>
                <a:lnTo>
                  <a:pt x="379532" y="470012"/>
                </a:lnTo>
                <a:lnTo>
                  <a:pt x="414733" y="445131"/>
                </a:lnTo>
                <a:lnTo>
                  <a:pt x="445131" y="414733"/>
                </a:lnTo>
                <a:lnTo>
                  <a:pt x="470012" y="379532"/>
                </a:lnTo>
                <a:lnTo>
                  <a:pt x="488666" y="340238"/>
                </a:lnTo>
                <a:lnTo>
                  <a:pt x="500381" y="297564"/>
                </a:lnTo>
                <a:lnTo>
                  <a:pt x="504444" y="252221"/>
                </a:lnTo>
                <a:lnTo>
                  <a:pt x="500381" y="206879"/>
                </a:lnTo>
                <a:lnTo>
                  <a:pt x="488666" y="164205"/>
                </a:lnTo>
                <a:lnTo>
                  <a:pt x="470012" y="124911"/>
                </a:lnTo>
                <a:lnTo>
                  <a:pt x="445131" y="89710"/>
                </a:lnTo>
                <a:lnTo>
                  <a:pt x="414733" y="59312"/>
                </a:lnTo>
                <a:lnTo>
                  <a:pt x="379532" y="34431"/>
                </a:lnTo>
                <a:lnTo>
                  <a:pt x="340238" y="15777"/>
                </a:lnTo>
                <a:lnTo>
                  <a:pt x="297564" y="4062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0711" y="429463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22" y="0"/>
                </a:move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1"/>
                </a:lnTo>
                <a:lnTo>
                  <a:pt x="4062" y="297564"/>
                </a:lnTo>
                <a:lnTo>
                  <a:pt x="15777" y="340238"/>
                </a:lnTo>
                <a:lnTo>
                  <a:pt x="34431" y="379532"/>
                </a:lnTo>
                <a:lnTo>
                  <a:pt x="59312" y="414733"/>
                </a:lnTo>
                <a:lnTo>
                  <a:pt x="89710" y="445131"/>
                </a:lnTo>
                <a:lnTo>
                  <a:pt x="124911" y="470012"/>
                </a:lnTo>
                <a:lnTo>
                  <a:pt x="164205" y="488666"/>
                </a:lnTo>
                <a:lnTo>
                  <a:pt x="206879" y="500381"/>
                </a:lnTo>
                <a:lnTo>
                  <a:pt x="252222" y="504443"/>
                </a:lnTo>
                <a:lnTo>
                  <a:pt x="297564" y="500381"/>
                </a:lnTo>
                <a:lnTo>
                  <a:pt x="340238" y="488666"/>
                </a:lnTo>
                <a:lnTo>
                  <a:pt x="379532" y="470012"/>
                </a:lnTo>
                <a:lnTo>
                  <a:pt x="414733" y="445131"/>
                </a:lnTo>
                <a:lnTo>
                  <a:pt x="445131" y="414733"/>
                </a:lnTo>
                <a:lnTo>
                  <a:pt x="470012" y="379532"/>
                </a:lnTo>
                <a:lnTo>
                  <a:pt x="488666" y="340238"/>
                </a:lnTo>
                <a:lnTo>
                  <a:pt x="500381" y="297564"/>
                </a:lnTo>
                <a:lnTo>
                  <a:pt x="504443" y="252221"/>
                </a:lnTo>
                <a:lnTo>
                  <a:pt x="500381" y="206879"/>
                </a:lnTo>
                <a:lnTo>
                  <a:pt x="488666" y="164205"/>
                </a:lnTo>
                <a:lnTo>
                  <a:pt x="470012" y="124911"/>
                </a:lnTo>
                <a:lnTo>
                  <a:pt x="445131" y="89710"/>
                </a:lnTo>
                <a:lnTo>
                  <a:pt x="414733" y="59312"/>
                </a:lnTo>
                <a:lnTo>
                  <a:pt x="379532" y="34431"/>
                </a:lnTo>
                <a:lnTo>
                  <a:pt x="340238" y="15777"/>
                </a:lnTo>
                <a:lnTo>
                  <a:pt x="297564" y="4062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9032" y="429463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21" y="0"/>
                </a:move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1"/>
                </a:lnTo>
                <a:lnTo>
                  <a:pt x="4062" y="297564"/>
                </a:lnTo>
                <a:lnTo>
                  <a:pt x="15777" y="340238"/>
                </a:lnTo>
                <a:lnTo>
                  <a:pt x="34431" y="379532"/>
                </a:lnTo>
                <a:lnTo>
                  <a:pt x="59312" y="414733"/>
                </a:lnTo>
                <a:lnTo>
                  <a:pt x="89710" y="445131"/>
                </a:lnTo>
                <a:lnTo>
                  <a:pt x="124911" y="470012"/>
                </a:lnTo>
                <a:lnTo>
                  <a:pt x="164205" y="488666"/>
                </a:lnTo>
                <a:lnTo>
                  <a:pt x="206879" y="500381"/>
                </a:lnTo>
                <a:lnTo>
                  <a:pt x="252221" y="504443"/>
                </a:lnTo>
                <a:lnTo>
                  <a:pt x="297564" y="500381"/>
                </a:lnTo>
                <a:lnTo>
                  <a:pt x="340238" y="488666"/>
                </a:lnTo>
                <a:lnTo>
                  <a:pt x="379532" y="470012"/>
                </a:lnTo>
                <a:lnTo>
                  <a:pt x="414733" y="445131"/>
                </a:lnTo>
                <a:lnTo>
                  <a:pt x="445131" y="414733"/>
                </a:lnTo>
                <a:lnTo>
                  <a:pt x="470012" y="379532"/>
                </a:lnTo>
                <a:lnTo>
                  <a:pt x="488666" y="340238"/>
                </a:lnTo>
                <a:lnTo>
                  <a:pt x="500381" y="297564"/>
                </a:lnTo>
                <a:lnTo>
                  <a:pt x="504443" y="252221"/>
                </a:lnTo>
                <a:lnTo>
                  <a:pt x="500381" y="206879"/>
                </a:lnTo>
                <a:lnTo>
                  <a:pt x="488666" y="164205"/>
                </a:lnTo>
                <a:lnTo>
                  <a:pt x="470012" y="124911"/>
                </a:lnTo>
                <a:lnTo>
                  <a:pt x="445131" y="89710"/>
                </a:lnTo>
                <a:lnTo>
                  <a:pt x="414733" y="59312"/>
                </a:lnTo>
                <a:lnTo>
                  <a:pt x="379532" y="34431"/>
                </a:lnTo>
                <a:lnTo>
                  <a:pt x="340238" y="15777"/>
                </a:lnTo>
                <a:lnTo>
                  <a:pt x="297564" y="4062"/>
                </a:lnTo>
                <a:lnTo>
                  <a:pt x="25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42404" y="429463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22" y="0"/>
                </a:moveTo>
                <a:lnTo>
                  <a:pt x="206879" y="4062"/>
                </a:lnTo>
                <a:lnTo>
                  <a:pt x="164205" y="15777"/>
                </a:lnTo>
                <a:lnTo>
                  <a:pt x="124911" y="34431"/>
                </a:lnTo>
                <a:lnTo>
                  <a:pt x="89710" y="59312"/>
                </a:lnTo>
                <a:lnTo>
                  <a:pt x="59312" y="89710"/>
                </a:lnTo>
                <a:lnTo>
                  <a:pt x="34431" y="124911"/>
                </a:lnTo>
                <a:lnTo>
                  <a:pt x="15777" y="164205"/>
                </a:lnTo>
                <a:lnTo>
                  <a:pt x="4062" y="206879"/>
                </a:lnTo>
                <a:lnTo>
                  <a:pt x="0" y="252221"/>
                </a:lnTo>
                <a:lnTo>
                  <a:pt x="4062" y="297564"/>
                </a:lnTo>
                <a:lnTo>
                  <a:pt x="15777" y="340238"/>
                </a:lnTo>
                <a:lnTo>
                  <a:pt x="34431" y="379532"/>
                </a:lnTo>
                <a:lnTo>
                  <a:pt x="59312" y="414733"/>
                </a:lnTo>
                <a:lnTo>
                  <a:pt x="89710" y="445131"/>
                </a:lnTo>
                <a:lnTo>
                  <a:pt x="124911" y="470012"/>
                </a:lnTo>
                <a:lnTo>
                  <a:pt x="164205" y="488666"/>
                </a:lnTo>
                <a:lnTo>
                  <a:pt x="206879" y="500381"/>
                </a:lnTo>
                <a:lnTo>
                  <a:pt x="252222" y="504443"/>
                </a:lnTo>
                <a:lnTo>
                  <a:pt x="297564" y="500381"/>
                </a:lnTo>
                <a:lnTo>
                  <a:pt x="340238" y="488666"/>
                </a:lnTo>
                <a:lnTo>
                  <a:pt x="379532" y="470012"/>
                </a:lnTo>
                <a:lnTo>
                  <a:pt x="414733" y="445131"/>
                </a:lnTo>
                <a:lnTo>
                  <a:pt x="445131" y="414733"/>
                </a:lnTo>
                <a:lnTo>
                  <a:pt x="470012" y="379532"/>
                </a:lnTo>
                <a:lnTo>
                  <a:pt x="488666" y="340238"/>
                </a:lnTo>
                <a:lnTo>
                  <a:pt x="500381" y="297564"/>
                </a:lnTo>
                <a:lnTo>
                  <a:pt x="504444" y="252221"/>
                </a:lnTo>
                <a:lnTo>
                  <a:pt x="500381" y="206879"/>
                </a:lnTo>
                <a:lnTo>
                  <a:pt x="488666" y="164205"/>
                </a:lnTo>
                <a:lnTo>
                  <a:pt x="470012" y="124911"/>
                </a:lnTo>
                <a:lnTo>
                  <a:pt x="445131" y="89710"/>
                </a:lnTo>
                <a:lnTo>
                  <a:pt x="414733" y="59312"/>
                </a:lnTo>
                <a:lnTo>
                  <a:pt x="379532" y="34431"/>
                </a:lnTo>
                <a:lnTo>
                  <a:pt x="340238" y="15777"/>
                </a:lnTo>
                <a:lnTo>
                  <a:pt x="297564" y="4062"/>
                </a:lnTo>
                <a:lnTo>
                  <a:pt x="25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8397" y="4513326"/>
            <a:ext cx="1778635" cy="2603500"/>
          </a:xfrm>
          <a:custGeom>
            <a:avLst/>
            <a:gdLst/>
            <a:ahLst/>
            <a:cxnLst/>
            <a:rect l="l" t="t" r="r" b="b"/>
            <a:pathLst>
              <a:path w="1778635" h="2603500">
                <a:moveTo>
                  <a:pt x="1628648" y="0"/>
                </a:moveTo>
                <a:lnTo>
                  <a:pt x="149809" y="0"/>
                </a:lnTo>
                <a:lnTo>
                  <a:pt x="102456" y="7636"/>
                </a:lnTo>
                <a:lnTo>
                  <a:pt x="61332" y="28903"/>
                </a:lnTo>
                <a:lnTo>
                  <a:pt x="28903" y="61337"/>
                </a:lnTo>
                <a:lnTo>
                  <a:pt x="7637" y="102477"/>
                </a:lnTo>
                <a:lnTo>
                  <a:pt x="0" y="149860"/>
                </a:lnTo>
                <a:lnTo>
                  <a:pt x="0" y="2453182"/>
                </a:lnTo>
                <a:lnTo>
                  <a:pt x="7637" y="2500535"/>
                </a:lnTo>
                <a:lnTo>
                  <a:pt x="28903" y="2541659"/>
                </a:lnTo>
                <a:lnTo>
                  <a:pt x="61332" y="2574088"/>
                </a:lnTo>
                <a:lnTo>
                  <a:pt x="102456" y="2595354"/>
                </a:lnTo>
                <a:lnTo>
                  <a:pt x="149809" y="2602992"/>
                </a:lnTo>
                <a:lnTo>
                  <a:pt x="1628648" y="2602992"/>
                </a:lnTo>
                <a:lnTo>
                  <a:pt x="1676030" y="2595354"/>
                </a:lnTo>
                <a:lnTo>
                  <a:pt x="1717170" y="2574088"/>
                </a:lnTo>
                <a:lnTo>
                  <a:pt x="1749604" y="2541659"/>
                </a:lnTo>
                <a:lnTo>
                  <a:pt x="1770871" y="2500535"/>
                </a:lnTo>
                <a:lnTo>
                  <a:pt x="1778508" y="2453182"/>
                </a:lnTo>
                <a:lnTo>
                  <a:pt x="1778508" y="149860"/>
                </a:lnTo>
                <a:lnTo>
                  <a:pt x="1770871" y="102477"/>
                </a:lnTo>
                <a:lnTo>
                  <a:pt x="1749604" y="61337"/>
                </a:lnTo>
                <a:lnTo>
                  <a:pt x="1717170" y="28903"/>
                </a:lnTo>
                <a:lnTo>
                  <a:pt x="1676030" y="7636"/>
                </a:lnTo>
                <a:lnTo>
                  <a:pt x="16286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8397" y="4513326"/>
            <a:ext cx="1778635" cy="2603500"/>
          </a:xfrm>
          <a:custGeom>
            <a:avLst/>
            <a:gdLst/>
            <a:ahLst/>
            <a:cxnLst/>
            <a:rect l="l" t="t" r="r" b="b"/>
            <a:pathLst>
              <a:path w="1778635" h="2603500">
                <a:moveTo>
                  <a:pt x="0" y="149860"/>
                </a:moveTo>
                <a:lnTo>
                  <a:pt x="7637" y="102477"/>
                </a:lnTo>
                <a:lnTo>
                  <a:pt x="28903" y="61337"/>
                </a:lnTo>
                <a:lnTo>
                  <a:pt x="61332" y="28903"/>
                </a:lnTo>
                <a:lnTo>
                  <a:pt x="102456" y="7636"/>
                </a:lnTo>
                <a:lnTo>
                  <a:pt x="149809" y="0"/>
                </a:lnTo>
                <a:lnTo>
                  <a:pt x="1628648" y="0"/>
                </a:lnTo>
                <a:lnTo>
                  <a:pt x="1676030" y="7636"/>
                </a:lnTo>
                <a:lnTo>
                  <a:pt x="1717170" y="28903"/>
                </a:lnTo>
                <a:lnTo>
                  <a:pt x="1749604" y="61337"/>
                </a:lnTo>
                <a:lnTo>
                  <a:pt x="1770871" y="102477"/>
                </a:lnTo>
                <a:lnTo>
                  <a:pt x="1778508" y="149860"/>
                </a:lnTo>
                <a:lnTo>
                  <a:pt x="1778508" y="2453182"/>
                </a:lnTo>
                <a:lnTo>
                  <a:pt x="1770871" y="2500535"/>
                </a:lnTo>
                <a:lnTo>
                  <a:pt x="1749604" y="2541659"/>
                </a:lnTo>
                <a:lnTo>
                  <a:pt x="1717170" y="2574088"/>
                </a:lnTo>
                <a:lnTo>
                  <a:pt x="1676030" y="2595354"/>
                </a:lnTo>
                <a:lnTo>
                  <a:pt x="1628648" y="2602992"/>
                </a:lnTo>
                <a:lnTo>
                  <a:pt x="149809" y="2602992"/>
                </a:lnTo>
                <a:lnTo>
                  <a:pt x="102456" y="2595354"/>
                </a:lnTo>
                <a:lnTo>
                  <a:pt x="61332" y="2574088"/>
                </a:lnTo>
                <a:lnTo>
                  <a:pt x="28903" y="2541659"/>
                </a:lnTo>
                <a:lnTo>
                  <a:pt x="7637" y="2500535"/>
                </a:lnTo>
                <a:lnTo>
                  <a:pt x="0" y="2453182"/>
                </a:lnTo>
                <a:lnTo>
                  <a:pt x="0" y="149860"/>
                </a:lnTo>
                <a:close/>
              </a:path>
            </a:pathLst>
          </a:custGeom>
          <a:ln w="38100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4817" y="4513326"/>
            <a:ext cx="1778635" cy="2603500"/>
          </a:xfrm>
          <a:custGeom>
            <a:avLst/>
            <a:gdLst/>
            <a:ahLst/>
            <a:cxnLst/>
            <a:rect l="l" t="t" r="r" b="b"/>
            <a:pathLst>
              <a:path w="1778635" h="2603500">
                <a:moveTo>
                  <a:pt x="1628647" y="0"/>
                </a:moveTo>
                <a:lnTo>
                  <a:pt x="149859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2453182"/>
                </a:lnTo>
                <a:lnTo>
                  <a:pt x="7636" y="2500535"/>
                </a:lnTo>
                <a:lnTo>
                  <a:pt x="28903" y="2541659"/>
                </a:lnTo>
                <a:lnTo>
                  <a:pt x="61337" y="2574088"/>
                </a:lnTo>
                <a:lnTo>
                  <a:pt x="102477" y="2595354"/>
                </a:lnTo>
                <a:lnTo>
                  <a:pt x="149859" y="2602992"/>
                </a:lnTo>
                <a:lnTo>
                  <a:pt x="1628647" y="2602992"/>
                </a:lnTo>
                <a:lnTo>
                  <a:pt x="1676030" y="2595354"/>
                </a:lnTo>
                <a:lnTo>
                  <a:pt x="1717170" y="2574088"/>
                </a:lnTo>
                <a:lnTo>
                  <a:pt x="1749604" y="2541659"/>
                </a:lnTo>
                <a:lnTo>
                  <a:pt x="1770871" y="2500535"/>
                </a:lnTo>
                <a:lnTo>
                  <a:pt x="1778508" y="2453182"/>
                </a:lnTo>
                <a:lnTo>
                  <a:pt x="1778508" y="149860"/>
                </a:lnTo>
                <a:lnTo>
                  <a:pt x="1770871" y="102477"/>
                </a:lnTo>
                <a:lnTo>
                  <a:pt x="1749604" y="61337"/>
                </a:lnTo>
                <a:lnTo>
                  <a:pt x="1717170" y="28903"/>
                </a:lnTo>
                <a:lnTo>
                  <a:pt x="1676030" y="7636"/>
                </a:lnTo>
                <a:lnTo>
                  <a:pt x="162864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4817" y="4513326"/>
            <a:ext cx="1778635" cy="2603500"/>
          </a:xfrm>
          <a:custGeom>
            <a:avLst/>
            <a:gdLst/>
            <a:ahLst/>
            <a:cxnLst/>
            <a:rect l="l" t="t" r="r" b="b"/>
            <a:pathLst>
              <a:path w="1778635" h="2603500">
                <a:moveTo>
                  <a:pt x="0" y="149860"/>
                </a:moveTo>
                <a:lnTo>
                  <a:pt x="7636" y="102477"/>
                </a:lnTo>
                <a:lnTo>
                  <a:pt x="28903" y="61337"/>
                </a:lnTo>
                <a:lnTo>
                  <a:pt x="61337" y="28903"/>
                </a:lnTo>
                <a:lnTo>
                  <a:pt x="102477" y="7636"/>
                </a:lnTo>
                <a:lnTo>
                  <a:pt x="149859" y="0"/>
                </a:lnTo>
                <a:lnTo>
                  <a:pt x="1628647" y="0"/>
                </a:lnTo>
                <a:lnTo>
                  <a:pt x="1676030" y="7636"/>
                </a:lnTo>
                <a:lnTo>
                  <a:pt x="1717170" y="28903"/>
                </a:lnTo>
                <a:lnTo>
                  <a:pt x="1749604" y="61337"/>
                </a:lnTo>
                <a:lnTo>
                  <a:pt x="1770871" y="102477"/>
                </a:lnTo>
                <a:lnTo>
                  <a:pt x="1778508" y="149860"/>
                </a:lnTo>
                <a:lnTo>
                  <a:pt x="1778508" y="2453182"/>
                </a:lnTo>
                <a:lnTo>
                  <a:pt x="1770871" y="2500535"/>
                </a:lnTo>
                <a:lnTo>
                  <a:pt x="1749604" y="2541659"/>
                </a:lnTo>
                <a:lnTo>
                  <a:pt x="1717170" y="2574088"/>
                </a:lnTo>
                <a:lnTo>
                  <a:pt x="1676030" y="2595354"/>
                </a:lnTo>
                <a:lnTo>
                  <a:pt x="1628647" y="2602992"/>
                </a:lnTo>
                <a:lnTo>
                  <a:pt x="149859" y="2602992"/>
                </a:lnTo>
                <a:lnTo>
                  <a:pt x="102477" y="2595354"/>
                </a:lnTo>
                <a:lnTo>
                  <a:pt x="61337" y="2574088"/>
                </a:lnTo>
                <a:lnTo>
                  <a:pt x="28903" y="2541659"/>
                </a:lnTo>
                <a:lnTo>
                  <a:pt x="7636" y="2500535"/>
                </a:lnTo>
                <a:lnTo>
                  <a:pt x="0" y="2453182"/>
                </a:lnTo>
                <a:lnTo>
                  <a:pt x="0" y="149860"/>
                </a:lnTo>
                <a:close/>
              </a:path>
            </a:pathLst>
          </a:custGeom>
          <a:ln w="38100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9714" y="4513326"/>
            <a:ext cx="1780539" cy="2603500"/>
          </a:xfrm>
          <a:custGeom>
            <a:avLst/>
            <a:gdLst/>
            <a:ahLst/>
            <a:cxnLst/>
            <a:rect l="l" t="t" r="r" b="b"/>
            <a:pathLst>
              <a:path w="1780539" h="2603500">
                <a:moveTo>
                  <a:pt x="1630045" y="0"/>
                </a:moveTo>
                <a:lnTo>
                  <a:pt x="149987" y="0"/>
                </a:lnTo>
                <a:lnTo>
                  <a:pt x="102591" y="7649"/>
                </a:lnTo>
                <a:lnTo>
                  <a:pt x="61420" y="28947"/>
                </a:lnTo>
                <a:lnTo>
                  <a:pt x="28947" y="61420"/>
                </a:lnTo>
                <a:lnTo>
                  <a:pt x="7649" y="102591"/>
                </a:lnTo>
                <a:lnTo>
                  <a:pt x="0" y="149987"/>
                </a:lnTo>
                <a:lnTo>
                  <a:pt x="0" y="2453055"/>
                </a:lnTo>
                <a:lnTo>
                  <a:pt x="7649" y="2500445"/>
                </a:lnTo>
                <a:lnTo>
                  <a:pt x="28947" y="2541604"/>
                </a:lnTo>
                <a:lnTo>
                  <a:pt x="61420" y="2574062"/>
                </a:lnTo>
                <a:lnTo>
                  <a:pt x="102591" y="2595347"/>
                </a:lnTo>
                <a:lnTo>
                  <a:pt x="149987" y="2602992"/>
                </a:lnTo>
                <a:lnTo>
                  <a:pt x="1630045" y="2602992"/>
                </a:lnTo>
                <a:lnTo>
                  <a:pt x="1677440" y="2595347"/>
                </a:lnTo>
                <a:lnTo>
                  <a:pt x="1718611" y="2574062"/>
                </a:lnTo>
                <a:lnTo>
                  <a:pt x="1751084" y="2541604"/>
                </a:lnTo>
                <a:lnTo>
                  <a:pt x="1772382" y="2500445"/>
                </a:lnTo>
                <a:lnTo>
                  <a:pt x="1780032" y="2453055"/>
                </a:lnTo>
                <a:lnTo>
                  <a:pt x="1780032" y="149987"/>
                </a:lnTo>
                <a:lnTo>
                  <a:pt x="1772382" y="102591"/>
                </a:lnTo>
                <a:lnTo>
                  <a:pt x="1751084" y="61420"/>
                </a:lnTo>
                <a:lnTo>
                  <a:pt x="1718611" y="28947"/>
                </a:lnTo>
                <a:lnTo>
                  <a:pt x="1677440" y="7649"/>
                </a:lnTo>
                <a:lnTo>
                  <a:pt x="16300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9714" y="4513326"/>
            <a:ext cx="1780539" cy="2603500"/>
          </a:xfrm>
          <a:custGeom>
            <a:avLst/>
            <a:gdLst/>
            <a:ahLst/>
            <a:cxnLst/>
            <a:rect l="l" t="t" r="r" b="b"/>
            <a:pathLst>
              <a:path w="1780539" h="2603500">
                <a:moveTo>
                  <a:pt x="0" y="149987"/>
                </a:moveTo>
                <a:lnTo>
                  <a:pt x="7649" y="102591"/>
                </a:lnTo>
                <a:lnTo>
                  <a:pt x="28947" y="61420"/>
                </a:lnTo>
                <a:lnTo>
                  <a:pt x="61420" y="28947"/>
                </a:lnTo>
                <a:lnTo>
                  <a:pt x="102591" y="7649"/>
                </a:lnTo>
                <a:lnTo>
                  <a:pt x="149987" y="0"/>
                </a:lnTo>
                <a:lnTo>
                  <a:pt x="1630045" y="0"/>
                </a:lnTo>
                <a:lnTo>
                  <a:pt x="1677440" y="7649"/>
                </a:lnTo>
                <a:lnTo>
                  <a:pt x="1718611" y="28947"/>
                </a:lnTo>
                <a:lnTo>
                  <a:pt x="1751084" y="61420"/>
                </a:lnTo>
                <a:lnTo>
                  <a:pt x="1772382" y="102591"/>
                </a:lnTo>
                <a:lnTo>
                  <a:pt x="1780032" y="149987"/>
                </a:lnTo>
                <a:lnTo>
                  <a:pt x="1780032" y="2453055"/>
                </a:lnTo>
                <a:lnTo>
                  <a:pt x="1772382" y="2500445"/>
                </a:lnTo>
                <a:lnTo>
                  <a:pt x="1751084" y="2541604"/>
                </a:lnTo>
                <a:lnTo>
                  <a:pt x="1718611" y="2574062"/>
                </a:lnTo>
                <a:lnTo>
                  <a:pt x="1677440" y="2595347"/>
                </a:lnTo>
                <a:lnTo>
                  <a:pt x="1630045" y="2602992"/>
                </a:lnTo>
                <a:lnTo>
                  <a:pt x="149987" y="2602992"/>
                </a:lnTo>
                <a:lnTo>
                  <a:pt x="102591" y="2595347"/>
                </a:lnTo>
                <a:lnTo>
                  <a:pt x="61420" y="2574062"/>
                </a:lnTo>
                <a:lnTo>
                  <a:pt x="28947" y="2541604"/>
                </a:lnTo>
                <a:lnTo>
                  <a:pt x="7649" y="2500445"/>
                </a:lnTo>
                <a:lnTo>
                  <a:pt x="0" y="2453055"/>
                </a:lnTo>
                <a:lnTo>
                  <a:pt x="0" y="149987"/>
                </a:lnTo>
                <a:close/>
              </a:path>
            </a:pathLst>
          </a:custGeom>
          <a:ln w="38100">
            <a:solidFill>
              <a:srgbClr val="473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6134" y="4513326"/>
            <a:ext cx="1778635" cy="2603500"/>
          </a:xfrm>
          <a:custGeom>
            <a:avLst/>
            <a:gdLst/>
            <a:ahLst/>
            <a:cxnLst/>
            <a:rect l="l" t="t" r="r" b="b"/>
            <a:pathLst>
              <a:path w="1778634" h="2603500">
                <a:moveTo>
                  <a:pt x="1628647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2453182"/>
                </a:lnTo>
                <a:lnTo>
                  <a:pt x="7636" y="2500535"/>
                </a:lnTo>
                <a:lnTo>
                  <a:pt x="28903" y="2541659"/>
                </a:lnTo>
                <a:lnTo>
                  <a:pt x="61337" y="2574088"/>
                </a:lnTo>
                <a:lnTo>
                  <a:pt x="102477" y="2595354"/>
                </a:lnTo>
                <a:lnTo>
                  <a:pt x="149860" y="2602992"/>
                </a:lnTo>
                <a:lnTo>
                  <a:pt x="1628647" y="2602992"/>
                </a:lnTo>
                <a:lnTo>
                  <a:pt x="1676030" y="2595354"/>
                </a:lnTo>
                <a:lnTo>
                  <a:pt x="1717170" y="2574088"/>
                </a:lnTo>
                <a:lnTo>
                  <a:pt x="1749604" y="2541659"/>
                </a:lnTo>
                <a:lnTo>
                  <a:pt x="1770871" y="2500535"/>
                </a:lnTo>
                <a:lnTo>
                  <a:pt x="1778508" y="2453182"/>
                </a:lnTo>
                <a:lnTo>
                  <a:pt x="1778508" y="149860"/>
                </a:lnTo>
                <a:lnTo>
                  <a:pt x="1770871" y="102477"/>
                </a:lnTo>
                <a:lnTo>
                  <a:pt x="1749604" y="61337"/>
                </a:lnTo>
                <a:lnTo>
                  <a:pt x="1717170" y="28903"/>
                </a:lnTo>
                <a:lnTo>
                  <a:pt x="1676030" y="7636"/>
                </a:lnTo>
                <a:lnTo>
                  <a:pt x="162864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6134" y="4513326"/>
            <a:ext cx="1778635" cy="2603500"/>
          </a:xfrm>
          <a:custGeom>
            <a:avLst/>
            <a:gdLst/>
            <a:ahLst/>
            <a:cxnLst/>
            <a:rect l="l" t="t" r="r" b="b"/>
            <a:pathLst>
              <a:path w="1778634" h="2603500">
                <a:moveTo>
                  <a:pt x="0" y="149860"/>
                </a:moveTo>
                <a:lnTo>
                  <a:pt x="7636" y="102477"/>
                </a:lnTo>
                <a:lnTo>
                  <a:pt x="28903" y="61337"/>
                </a:lnTo>
                <a:lnTo>
                  <a:pt x="61337" y="28903"/>
                </a:lnTo>
                <a:lnTo>
                  <a:pt x="102477" y="7636"/>
                </a:lnTo>
                <a:lnTo>
                  <a:pt x="149860" y="0"/>
                </a:lnTo>
                <a:lnTo>
                  <a:pt x="1628647" y="0"/>
                </a:lnTo>
                <a:lnTo>
                  <a:pt x="1676030" y="7636"/>
                </a:lnTo>
                <a:lnTo>
                  <a:pt x="1717170" y="28903"/>
                </a:lnTo>
                <a:lnTo>
                  <a:pt x="1749604" y="61337"/>
                </a:lnTo>
                <a:lnTo>
                  <a:pt x="1770871" y="102477"/>
                </a:lnTo>
                <a:lnTo>
                  <a:pt x="1778508" y="149860"/>
                </a:lnTo>
                <a:lnTo>
                  <a:pt x="1778508" y="2453182"/>
                </a:lnTo>
                <a:lnTo>
                  <a:pt x="1770871" y="2500535"/>
                </a:lnTo>
                <a:lnTo>
                  <a:pt x="1749604" y="2541659"/>
                </a:lnTo>
                <a:lnTo>
                  <a:pt x="1717170" y="2574088"/>
                </a:lnTo>
                <a:lnTo>
                  <a:pt x="1676030" y="2595354"/>
                </a:lnTo>
                <a:lnTo>
                  <a:pt x="1628647" y="2602992"/>
                </a:lnTo>
                <a:lnTo>
                  <a:pt x="149860" y="2602992"/>
                </a:lnTo>
                <a:lnTo>
                  <a:pt x="102477" y="2595354"/>
                </a:lnTo>
                <a:lnTo>
                  <a:pt x="61337" y="2574088"/>
                </a:lnTo>
                <a:lnTo>
                  <a:pt x="28903" y="2541659"/>
                </a:lnTo>
                <a:lnTo>
                  <a:pt x="7636" y="2500535"/>
                </a:lnTo>
                <a:lnTo>
                  <a:pt x="0" y="2453182"/>
                </a:lnTo>
                <a:lnTo>
                  <a:pt x="0" y="149860"/>
                </a:lnTo>
                <a:close/>
              </a:path>
            </a:pathLst>
          </a:custGeom>
          <a:ln w="38100">
            <a:solidFill>
              <a:srgbClr val="EA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42554" y="4513326"/>
            <a:ext cx="1778635" cy="2603500"/>
          </a:xfrm>
          <a:custGeom>
            <a:avLst/>
            <a:gdLst/>
            <a:ahLst/>
            <a:cxnLst/>
            <a:rect l="l" t="t" r="r" b="b"/>
            <a:pathLst>
              <a:path w="1778634" h="2603500">
                <a:moveTo>
                  <a:pt x="1628648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2453182"/>
                </a:lnTo>
                <a:lnTo>
                  <a:pt x="7636" y="2500535"/>
                </a:lnTo>
                <a:lnTo>
                  <a:pt x="28903" y="2541659"/>
                </a:lnTo>
                <a:lnTo>
                  <a:pt x="61337" y="2574088"/>
                </a:lnTo>
                <a:lnTo>
                  <a:pt x="102477" y="2595354"/>
                </a:lnTo>
                <a:lnTo>
                  <a:pt x="149860" y="2602992"/>
                </a:lnTo>
                <a:lnTo>
                  <a:pt x="1628648" y="2602992"/>
                </a:lnTo>
                <a:lnTo>
                  <a:pt x="1676030" y="2595354"/>
                </a:lnTo>
                <a:lnTo>
                  <a:pt x="1717170" y="2574088"/>
                </a:lnTo>
                <a:lnTo>
                  <a:pt x="1749604" y="2541659"/>
                </a:lnTo>
                <a:lnTo>
                  <a:pt x="1770871" y="2500535"/>
                </a:lnTo>
                <a:lnTo>
                  <a:pt x="1778507" y="2453182"/>
                </a:lnTo>
                <a:lnTo>
                  <a:pt x="1778507" y="149860"/>
                </a:lnTo>
                <a:lnTo>
                  <a:pt x="1770871" y="102477"/>
                </a:lnTo>
                <a:lnTo>
                  <a:pt x="1749604" y="61337"/>
                </a:lnTo>
                <a:lnTo>
                  <a:pt x="1717170" y="28903"/>
                </a:lnTo>
                <a:lnTo>
                  <a:pt x="1676030" y="7636"/>
                </a:lnTo>
                <a:lnTo>
                  <a:pt x="16286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42554" y="4513326"/>
            <a:ext cx="1778635" cy="2603500"/>
          </a:xfrm>
          <a:custGeom>
            <a:avLst/>
            <a:gdLst/>
            <a:ahLst/>
            <a:cxnLst/>
            <a:rect l="l" t="t" r="r" b="b"/>
            <a:pathLst>
              <a:path w="1778634" h="2603500">
                <a:moveTo>
                  <a:pt x="0" y="149860"/>
                </a:moveTo>
                <a:lnTo>
                  <a:pt x="7636" y="102477"/>
                </a:lnTo>
                <a:lnTo>
                  <a:pt x="28903" y="61337"/>
                </a:lnTo>
                <a:lnTo>
                  <a:pt x="61337" y="28903"/>
                </a:lnTo>
                <a:lnTo>
                  <a:pt x="102477" y="7636"/>
                </a:lnTo>
                <a:lnTo>
                  <a:pt x="149860" y="0"/>
                </a:lnTo>
                <a:lnTo>
                  <a:pt x="1628648" y="0"/>
                </a:lnTo>
                <a:lnTo>
                  <a:pt x="1676030" y="7636"/>
                </a:lnTo>
                <a:lnTo>
                  <a:pt x="1717170" y="28903"/>
                </a:lnTo>
                <a:lnTo>
                  <a:pt x="1749604" y="61337"/>
                </a:lnTo>
                <a:lnTo>
                  <a:pt x="1770871" y="102477"/>
                </a:lnTo>
                <a:lnTo>
                  <a:pt x="1778507" y="149860"/>
                </a:lnTo>
                <a:lnTo>
                  <a:pt x="1778507" y="2453182"/>
                </a:lnTo>
                <a:lnTo>
                  <a:pt x="1770871" y="2500535"/>
                </a:lnTo>
                <a:lnTo>
                  <a:pt x="1749604" y="2541659"/>
                </a:lnTo>
                <a:lnTo>
                  <a:pt x="1717170" y="2574088"/>
                </a:lnTo>
                <a:lnTo>
                  <a:pt x="1676030" y="2595354"/>
                </a:lnTo>
                <a:lnTo>
                  <a:pt x="1628648" y="2602992"/>
                </a:lnTo>
                <a:lnTo>
                  <a:pt x="149860" y="2602992"/>
                </a:lnTo>
                <a:lnTo>
                  <a:pt x="102477" y="2595354"/>
                </a:lnTo>
                <a:lnTo>
                  <a:pt x="61337" y="2574088"/>
                </a:lnTo>
                <a:lnTo>
                  <a:pt x="28903" y="2541659"/>
                </a:lnTo>
                <a:lnTo>
                  <a:pt x="7636" y="2500535"/>
                </a:lnTo>
                <a:lnTo>
                  <a:pt x="0" y="2453182"/>
                </a:lnTo>
                <a:lnTo>
                  <a:pt x="0" y="149860"/>
                </a:lnTo>
                <a:close/>
              </a:path>
            </a:pathLst>
          </a:custGeom>
          <a:ln w="38100">
            <a:solidFill>
              <a:srgbClr val="00A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86434" y="4691887"/>
            <a:ext cx="1656080" cy="225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Key </a:t>
            </a:r>
            <a:r>
              <a:rPr sz="1200" dirty="0">
                <a:latin typeface="Arial"/>
                <a:cs typeface="Arial"/>
              </a:rPr>
              <a:t>parameters of the  study </a:t>
            </a:r>
            <a:r>
              <a:rPr sz="1200" spc="-5" dirty="0">
                <a:latin typeface="Arial"/>
                <a:cs typeface="Arial"/>
              </a:rPr>
              <a:t>were </a:t>
            </a:r>
            <a:r>
              <a:rPr sz="1200" dirty="0">
                <a:latin typeface="Arial"/>
                <a:cs typeface="Arial"/>
              </a:rPr>
              <a:t>finalised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  a </a:t>
            </a:r>
            <a:r>
              <a:rPr sz="1200" dirty="0">
                <a:latin typeface="Arial"/>
                <a:cs typeface="Arial"/>
              </a:rPr>
              <a:t>structured  </a:t>
            </a:r>
            <a:r>
              <a:rPr sz="1200" spc="-5" dirty="0">
                <a:latin typeface="Arial"/>
                <a:cs typeface="Arial"/>
              </a:rPr>
              <a:t>questionnaire </a:t>
            </a:r>
            <a:r>
              <a:rPr sz="1200" spc="-10" dirty="0">
                <a:latin typeface="Arial"/>
                <a:cs typeface="Arial"/>
              </a:rPr>
              <a:t>was  </a:t>
            </a:r>
            <a:r>
              <a:rPr sz="1200" spc="-5" dirty="0">
                <a:latin typeface="Arial"/>
                <a:cs typeface="Arial"/>
              </a:rPr>
              <a:t>designed as the primary  </a:t>
            </a:r>
            <a:r>
              <a:rPr sz="1200" dirty="0">
                <a:latin typeface="Arial"/>
                <a:cs typeface="Arial"/>
              </a:rPr>
              <a:t>tool for </a:t>
            </a:r>
            <a:r>
              <a:rPr sz="1200" spc="-5" dirty="0">
                <a:latin typeface="Arial"/>
                <a:cs typeface="Arial"/>
              </a:rPr>
              <a:t>data collection.  </a:t>
            </a:r>
            <a:r>
              <a:rPr sz="1200" dirty="0">
                <a:latin typeface="Arial"/>
                <a:cs typeface="Arial"/>
              </a:rPr>
              <a:t>A broad </a:t>
            </a:r>
            <a:r>
              <a:rPr sz="1200" spc="-5" dirty="0">
                <a:latin typeface="Arial"/>
                <a:cs typeface="Arial"/>
              </a:rPr>
              <a:t>cross </a:t>
            </a:r>
            <a:r>
              <a:rPr sz="1200" dirty="0">
                <a:latin typeface="Arial"/>
                <a:cs typeface="Arial"/>
              </a:rPr>
              <a:t>section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 sectors </a:t>
            </a:r>
            <a:r>
              <a:rPr sz="1200" spc="-5" dirty="0">
                <a:latin typeface="Arial"/>
                <a:cs typeface="Arial"/>
              </a:rPr>
              <a:t>and  management levels  covered in </a:t>
            </a:r>
            <a:r>
              <a:rPr sz="1200" dirty="0">
                <a:latin typeface="Arial"/>
                <a:cs typeface="Arial"/>
              </a:rPr>
              <a:t>the study  </a:t>
            </a:r>
            <a:r>
              <a:rPr sz="1200" spc="-5" dirty="0">
                <a:latin typeface="Arial"/>
                <a:cs typeface="Arial"/>
              </a:rPr>
              <a:t>were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finalised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18257" y="4707127"/>
            <a:ext cx="16383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solicit participation,  </a:t>
            </a:r>
            <a:r>
              <a:rPr sz="1200" dirty="0">
                <a:latin typeface="Arial"/>
                <a:cs typeface="Arial"/>
              </a:rPr>
              <a:t>formal e-mail </a:t>
            </a:r>
            <a:r>
              <a:rPr sz="1200" spc="-5" dirty="0">
                <a:latin typeface="Arial"/>
                <a:cs typeface="Arial"/>
              </a:rPr>
              <a:t>invitations  and an online  questionnaire were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sent  to the </a:t>
            </a:r>
            <a:r>
              <a:rPr sz="1200" spc="-5" dirty="0">
                <a:latin typeface="Arial"/>
                <a:cs typeface="Arial"/>
              </a:rPr>
              <a:t>target  respondents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11751" y="4691887"/>
            <a:ext cx="1651635" cy="16503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responses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received  </a:t>
            </a:r>
            <a:r>
              <a:rPr sz="1200" dirty="0">
                <a:latin typeface="Arial"/>
                <a:cs typeface="Arial"/>
              </a:rPr>
              <a:t>from </a:t>
            </a:r>
            <a:r>
              <a:rPr sz="1200" spc="-5" dirty="0">
                <a:latin typeface="Arial"/>
                <a:cs typeface="Arial"/>
              </a:rPr>
              <a:t>all participants  were validated and  checked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consistency  and completeness. </a:t>
            </a:r>
            <a:r>
              <a:rPr sz="1200" dirty="0">
                <a:latin typeface="Arial"/>
                <a:cs typeface="Arial"/>
              </a:rPr>
              <a:t>In  </a:t>
            </a:r>
            <a:r>
              <a:rPr sz="1200" spc="-5" dirty="0">
                <a:latin typeface="Arial"/>
                <a:cs typeface="Arial"/>
              </a:rPr>
              <a:t>case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query, </a:t>
            </a:r>
            <a:r>
              <a:rPr sz="1200" dirty="0">
                <a:latin typeface="Arial"/>
                <a:cs typeface="Arial"/>
              </a:rPr>
              <a:t>reports  </a:t>
            </a:r>
            <a:r>
              <a:rPr sz="1200" spc="-5" dirty="0">
                <a:latin typeface="Arial"/>
                <a:cs typeface="Arial"/>
              </a:rPr>
              <a:t>were </a:t>
            </a:r>
            <a:r>
              <a:rPr sz="1200" dirty="0">
                <a:latin typeface="Arial"/>
                <a:cs typeface="Arial"/>
              </a:rPr>
              <a:t>sent out to the  </a:t>
            </a:r>
            <a:r>
              <a:rPr sz="1200" spc="-5" dirty="0">
                <a:latin typeface="Arial"/>
                <a:cs typeface="Arial"/>
              </a:rPr>
              <a:t>participating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companies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46646" y="4707127"/>
            <a:ext cx="16643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Data received </a:t>
            </a:r>
            <a:r>
              <a:rPr sz="1200" spc="-10" dirty="0">
                <a:latin typeface="Arial"/>
                <a:cs typeface="Arial"/>
              </a:rPr>
              <a:t>was  </a:t>
            </a:r>
            <a:r>
              <a:rPr sz="1200" spc="-5" dirty="0">
                <a:latin typeface="Arial"/>
                <a:cs typeface="Arial"/>
              </a:rPr>
              <a:t>collated and analysed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 </a:t>
            </a:r>
            <a:r>
              <a:rPr sz="1200" spc="-5" dirty="0">
                <a:latin typeface="Arial"/>
                <a:cs typeface="Arial"/>
              </a:rPr>
              <a:t>get detailed insights on  sector-wise </a:t>
            </a:r>
            <a:r>
              <a:rPr sz="1200" dirty="0">
                <a:latin typeface="Arial"/>
                <a:cs typeface="Arial"/>
              </a:rPr>
              <a:t>practices,  </a:t>
            </a:r>
            <a:r>
              <a:rPr sz="1200" spc="-5" dirty="0">
                <a:latin typeface="Arial"/>
                <a:cs typeface="Arial"/>
              </a:rPr>
              <a:t>compensation and  benefits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trends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82685" y="4691887"/>
            <a:ext cx="1513840" cy="83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Launch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Annual  Compensation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Trends  </a:t>
            </a:r>
            <a:r>
              <a:rPr sz="1200" spc="-5" dirty="0">
                <a:latin typeface="Arial"/>
                <a:cs typeface="Arial"/>
              </a:rPr>
              <a:t>Survey </a:t>
            </a:r>
            <a:r>
              <a:rPr sz="1200" dirty="0">
                <a:latin typeface="Arial"/>
                <a:cs typeface="Arial"/>
              </a:rPr>
              <a:t>Report </a:t>
            </a:r>
            <a:r>
              <a:rPr sz="1200" spc="-5" dirty="0">
                <a:latin typeface="Arial"/>
                <a:cs typeface="Arial"/>
              </a:rPr>
              <a:t>(FY  2018-19)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6759" y="1418843"/>
            <a:ext cx="9471660" cy="2728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574672" y="2235834"/>
            <a:ext cx="54356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 marR="5080" indent="-26034">
              <a:lnSpc>
                <a:spcPts val="1400"/>
              </a:lnSpc>
              <a:spcBef>
                <a:spcPts val="180"/>
              </a:spcBef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ur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spc="-5" dirty="0">
                <a:latin typeface="Arial"/>
                <a:cs typeface="Arial"/>
              </a:rPr>
              <a:t>ey 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ign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915906" y="7370870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11500" y="2235834"/>
            <a:ext cx="1065530" cy="5638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7100"/>
              </a:lnSpc>
              <a:spcBef>
                <a:spcPts val="140"/>
              </a:spcBef>
            </a:pPr>
            <a:r>
              <a:rPr sz="1200" b="1" spc="-5" dirty="0">
                <a:latin typeface="Arial"/>
                <a:cs typeface="Arial"/>
              </a:rPr>
              <a:t>Survey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launch  and data  collection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41566" y="2235834"/>
            <a:ext cx="62484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33985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Data  a</a:t>
            </a:r>
            <a:r>
              <a:rPr sz="1200" b="1" dirty="0">
                <a:latin typeface="Arial"/>
                <a:cs typeface="Arial"/>
              </a:rPr>
              <a:t>nal</a:t>
            </a:r>
            <a:r>
              <a:rPr sz="1200" b="1" spc="-30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47030" y="2235834"/>
            <a:ext cx="990600" cy="5638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5095" marR="5080" indent="-113030">
              <a:lnSpc>
                <a:spcPct val="97100"/>
              </a:lnSpc>
              <a:spcBef>
                <a:spcPts val="140"/>
              </a:spcBef>
            </a:pPr>
            <a:r>
              <a:rPr sz="1200" b="1" spc="-5" dirty="0">
                <a:latin typeface="Arial"/>
                <a:cs typeface="Arial"/>
              </a:rPr>
              <a:t>Data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auditing  and query  resolution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76843" y="2235834"/>
            <a:ext cx="51752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dirty="0">
                <a:latin typeface="Arial"/>
                <a:cs typeface="Arial"/>
              </a:rPr>
              <a:t>Report  l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unch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79" y="1325879"/>
            <a:ext cx="10232390" cy="5919470"/>
          </a:xfrm>
          <a:custGeom>
            <a:avLst/>
            <a:gdLst/>
            <a:ahLst/>
            <a:cxnLst/>
            <a:rect l="l" t="t" r="r" b="b"/>
            <a:pathLst>
              <a:path w="10232390" h="5919470">
                <a:moveTo>
                  <a:pt x="9838182" y="0"/>
                </a:moveTo>
                <a:lnTo>
                  <a:pt x="393979" y="0"/>
                </a:lnTo>
                <a:lnTo>
                  <a:pt x="344559" y="3069"/>
                </a:lnTo>
                <a:lnTo>
                  <a:pt x="296971" y="12033"/>
                </a:lnTo>
                <a:lnTo>
                  <a:pt x="251584" y="26520"/>
                </a:lnTo>
                <a:lnTo>
                  <a:pt x="208767" y="46162"/>
                </a:lnTo>
                <a:lnTo>
                  <a:pt x="168890" y="70589"/>
                </a:lnTo>
                <a:lnTo>
                  <a:pt x="132321" y="99433"/>
                </a:lnTo>
                <a:lnTo>
                  <a:pt x="99431" y="132323"/>
                </a:lnTo>
                <a:lnTo>
                  <a:pt x="70587" y="168889"/>
                </a:lnTo>
                <a:lnTo>
                  <a:pt x="46160" y="208764"/>
                </a:lnTo>
                <a:lnTo>
                  <a:pt x="26519" y="251577"/>
                </a:lnTo>
                <a:lnTo>
                  <a:pt x="12032" y="296960"/>
                </a:lnTo>
                <a:lnTo>
                  <a:pt x="3069" y="344541"/>
                </a:lnTo>
                <a:lnTo>
                  <a:pt x="0" y="393953"/>
                </a:lnTo>
                <a:lnTo>
                  <a:pt x="0" y="5525236"/>
                </a:lnTo>
                <a:lnTo>
                  <a:pt x="3069" y="5574656"/>
                </a:lnTo>
                <a:lnTo>
                  <a:pt x="12032" y="5622244"/>
                </a:lnTo>
                <a:lnTo>
                  <a:pt x="26519" y="5667631"/>
                </a:lnTo>
                <a:lnTo>
                  <a:pt x="46160" y="5710448"/>
                </a:lnTo>
                <a:lnTo>
                  <a:pt x="70587" y="5750325"/>
                </a:lnTo>
                <a:lnTo>
                  <a:pt x="99431" y="5786894"/>
                </a:lnTo>
                <a:lnTo>
                  <a:pt x="132321" y="5819784"/>
                </a:lnTo>
                <a:lnTo>
                  <a:pt x="168890" y="5848628"/>
                </a:lnTo>
                <a:lnTo>
                  <a:pt x="208767" y="5873055"/>
                </a:lnTo>
                <a:lnTo>
                  <a:pt x="251584" y="5892696"/>
                </a:lnTo>
                <a:lnTo>
                  <a:pt x="296971" y="5907183"/>
                </a:lnTo>
                <a:lnTo>
                  <a:pt x="344559" y="5916146"/>
                </a:lnTo>
                <a:lnTo>
                  <a:pt x="393979" y="5919216"/>
                </a:lnTo>
                <a:lnTo>
                  <a:pt x="9838182" y="5919216"/>
                </a:lnTo>
                <a:lnTo>
                  <a:pt x="9887594" y="5916146"/>
                </a:lnTo>
                <a:lnTo>
                  <a:pt x="9935175" y="5907183"/>
                </a:lnTo>
                <a:lnTo>
                  <a:pt x="9980558" y="5892696"/>
                </a:lnTo>
                <a:lnTo>
                  <a:pt x="10023371" y="5873055"/>
                </a:lnTo>
                <a:lnTo>
                  <a:pt x="10063246" y="5848628"/>
                </a:lnTo>
                <a:lnTo>
                  <a:pt x="10099812" y="5819784"/>
                </a:lnTo>
                <a:lnTo>
                  <a:pt x="10132702" y="5786894"/>
                </a:lnTo>
                <a:lnTo>
                  <a:pt x="10161546" y="5750325"/>
                </a:lnTo>
                <a:lnTo>
                  <a:pt x="10185973" y="5710448"/>
                </a:lnTo>
                <a:lnTo>
                  <a:pt x="10205615" y="5667631"/>
                </a:lnTo>
                <a:lnTo>
                  <a:pt x="10220102" y="5622244"/>
                </a:lnTo>
                <a:lnTo>
                  <a:pt x="10229066" y="5574656"/>
                </a:lnTo>
                <a:lnTo>
                  <a:pt x="10232136" y="5525236"/>
                </a:lnTo>
                <a:lnTo>
                  <a:pt x="10232136" y="393953"/>
                </a:lnTo>
                <a:lnTo>
                  <a:pt x="10229066" y="344541"/>
                </a:lnTo>
                <a:lnTo>
                  <a:pt x="10220102" y="296960"/>
                </a:lnTo>
                <a:lnTo>
                  <a:pt x="10205615" y="251577"/>
                </a:lnTo>
                <a:lnTo>
                  <a:pt x="10185973" y="208764"/>
                </a:lnTo>
                <a:lnTo>
                  <a:pt x="10161546" y="168889"/>
                </a:lnTo>
                <a:lnTo>
                  <a:pt x="10132702" y="132323"/>
                </a:lnTo>
                <a:lnTo>
                  <a:pt x="10099812" y="99433"/>
                </a:lnTo>
                <a:lnTo>
                  <a:pt x="10063246" y="70589"/>
                </a:lnTo>
                <a:lnTo>
                  <a:pt x="10023371" y="46162"/>
                </a:lnTo>
                <a:lnTo>
                  <a:pt x="9980558" y="26520"/>
                </a:lnTo>
                <a:lnTo>
                  <a:pt x="9935175" y="12033"/>
                </a:lnTo>
                <a:lnTo>
                  <a:pt x="9887594" y="3069"/>
                </a:lnTo>
                <a:lnTo>
                  <a:pt x="983818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050" dirty="0"/>
              <a:t>Definition </a:t>
            </a:r>
            <a:r>
              <a:rPr sz="5400" spc="-910" dirty="0"/>
              <a:t>of </a:t>
            </a:r>
            <a:r>
              <a:rPr sz="5400" spc="-1340" dirty="0"/>
              <a:t>management</a:t>
            </a:r>
            <a:r>
              <a:rPr sz="5400" spc="-1210" dirty="0"/>
              <a:t> </a:t>
            </a:r>
            <a:r>
              <a:rPr sz="5400" spc="-1045" dirty="0"/>
              <a:t>levels</a:t>
            </a:r>
            <a:endParaRPr sz="5400"/>
          </a:p>
        </p:txBody>
      </p:sp>
      <p:sp>
        <p:nvSpPr>
          <p:cNvPr id="12" name="object 12"/>
          <p:cNvSpPr txBox="1"/>
          <p:nvPr/>
        </p:nvSpPr>
        <p:spPr>
          <a:xfrm>
            <a:off x="7563993" y="1703577"/>
            <a:ext cx="27959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senior-most executives in </a:t>
            </a:r>
            <a:r>
              <a:rPr sz="1200" dirty="0">
                <a:latin typeface="Arial"/>
                <a:cs typeface="Arial"/>
              </a:rPr>
              <a:t>the  </a:t>
            </a:r>
            <a:r>
              <a:rPr sz="1200" spc="-5" dirty="0">
                <a:latin typeface="Arial"/>
                <a:cs typeface="Arial"/>
              </a:rPr>
              <a:t>organisation (CEOs) coordinating  between all </a:t>
            </a:r>
            <a:r>
              <a:rPr sz="1200" dirty="0">
                <a:latin typeface="Arial"/>
                <a:cs typeface="Arial"/>
              </a:rPr>
              <a:t>the functions, </a:t>
            </a:r>
            <a:r>
              <a:rPr sz="1200" spc="-5" dirty="0">
                <a:latin typeface="Arial"/>
                <a:cs typeface="Arial"/>
              </a:rPr>
              <a:t>providing  leadership, overall direction and control  </a:t>
            </a:r>
            <a:r>
              <a:rPr sz="1200" dirty="0">
                <a:latin typeface="Arial"/>
                <a:cs typeface="Arial"/>
              </a:rPr>
              <a:t>of the </a:t>
            </a:r>
            <a:r>
              <a:rPr sz="1200" spc="-10" dirty="0">
                <a:latin typeface="Arial"/>
                <a:cs typeface="Arial"/>
              </a:rPr>
              <a:t>company’s </a:t>
            </a:r>
            <a:r>
              <a:rPr sz="1200" spc="-5" dirty="0">
                <a:latin typeface="Arial"/>
                <a:cs typeface="Arial"/>
              </a:rPr>
              <a:t>operations. Also  </a:t>
            </a:r>
            <a:r>
              <a:rPr sz="1200" dirty="0">
                <a:latin typeface="Arial"/>
                <a:cs typeface="Arial"/>
              </a:rPr>
              <a:t>includes key </a:t>
            </a:r>
            <a:r>
              <a:rPr sz="1200" spc="-5" dirty="0">
                <a:latin typeface="Arial"/>
                <a:cs typeface="Arial"/>
              </a:rPr>
              <a:t>executives (direct </a:t>
            </a:r>
            <a:r>
              <a:rPr sz="1200" dirty="0">
                <a:latin typeface="Arial"/>
                <a:cs typeface="Arial"/>
              </a:rPr>
              <a:t>reportees  to CEO) </a:t>
            </a:r>
            <a:r>
              <a:rPr sz="1200" spc="-5" dirty="0">
                <a:latin typeface="Arial"/>
                <a:cs typeface="Arial"/>
              </a:rPr>
              <a:t>within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organisation heading  key </a:t>
            </a:r>
            <a:r>
              <a:rPr sz="1200" dirty="0">
                <a:latin typeface="Arial"/>
                <a:cs typeface="Arial"/>
              </a:rPr>
              <a:t>functions </a:t>
            </a:r>
            <a:r>
              <a:rPr sz="1200" spc="-5" dirty="0">
                <a:latin typeface="Arial"/>
                <a:cs typeface="Arial"/>
              </a:rPr>
              <a:t>and businesses, actively  participating in developing company  policies,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5" dirty="0">
                <a:latin typeface="Arial"/>
                <a:cs typeface="Arial"/>
              </a:rPr>
              <a:t>tend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work </a:t>
            </a:r>
            <a:r>
              <a:rPr sz="1200" dirty="0">
                <a:latin typeface="Arial"/>
                <a:cs typeface="Arial"/>
              </a:rPr>
              <a:t>closely </a:t>
            </a:r>
            <a:r>
              <a:rPr sz="1200" spc="-5" dirty="0">
                <a:latin typeface="Arial"/>
                <a:cs typeface="Arial"/>
              </a:rPr>
              <a:t>with  </a:t>
            </a:r>
            <a:r>
              <a:rPr sz="1200" dirty="0">
                <a:latin typeface="Arial"/>
                <a:cs typeface="Arial"/>
              </a:rPr>
              <a:t>the top </a:t>
            </a:r>
            <a:r>
              <a:rPr sz="1200" spc="-5" dirty="0">
                <a:latin typeface="Arial"/>
                <a:cs typeface="Arial"/>
              </a:rPr>
              <a:t>executive (CEO) and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board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 </a:t>
            </a:r>
            <a:r>
              <a:rPr sz="1200" spc="-5" dirty="0">
                <a:latin typeface="Arial"/>
                <a:cs typeface="Arial"/>
              </a:rPr>
              <a:t>directors(if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103" y="3063366"/>
            <a:ext cx="23342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Executives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5" dirty="0">
                <a:latin typeface="Arial"/>
                <a:cs typeface="Arial"/>
              </a:rPr>
              <a:t>directly </a:t>
            </a:r>
            <a:r>
              <a:rPr sz="1200" dirty="0">
                <a:latin typeface="Arial"/>
                <a:cs typeface="Arial"/>
              </a:rPr>
              <a:t>report to  the top </a:t>
            </a:r>
            <a:r>
              <a:rPr sz="1200" spc="-5" dirty="0">
                <a:latin typeface="Arial"/>
                <a:cs typeface="Arial"/>
              </a:rPr>
              <a:t>management and manage  a wide range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functions but are  not regarded as </a:t>
            </a:r>
            <a:r>
              <a:rPr sz="1200" dirty="0">
                <a:latin typeface="Arial"/>
                <a:cs typeface="Arial"/>
              </a:rPr>
              <a:t>top </a:t>
            </a:r>
            <a:r>
              <a:rPr sz="1200" spc="-5" dirty="0">
                <a:latin typeface="Arial"/>
                <a:cs typeface="Arial"/>
              </a:rPr>
              <a:t>management.  </a:t>
            </a:r>
            <a:r>
              <a:rPr sz="1200" dirty="0">
                <a:latin typeface="Arial"/>
                <a:cs typeface="Arial"/>
              </a:rPr>
              <a:t>This </a:t>
            </a:r>
            <a:r>
              <a:rPr sz="1200" spc="-5" dirty="0">
                <a:latin typeface="Arial"/>
                <a:cs typeface="Arial"/>
              </a:rPr>
              <a:t>also includes direct reportees 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different key functional and  </a:t>
            </a:r>
            <a:r>
              <a:rPr sz="1200" dirty="0">
                <a:latin typeface="Arial"/>
                <a:cs typeface="Arial"/>
              </a:rPr>
              <a:t>business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heads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63993" y="4249038"/>
            <a:ext cx="27546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Includes </a:t>
            </a:r>
            <a:r>
              <a:rPr sz="1200" spc="-5" dirty="0">
                <a:latin typeface="Arial"/>
                <a:cs typeface="Arial"/>
              </a:rPr>
              <a:t>executives with supervisory  responsibilities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 sub-function, </a:t>
            </a:r>
            <a:r>
              <a:rPr sz="1200" dirty="0">
                <a:latin typeface="Arial"/>
                <a:cs typeface="Arial"/>
              </a:rPr>
              <a:t>part of 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business, etc.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5" dirty="0">
                <a:latin typeface="Arial"/>
                <a:cs typeface="Arial"/>
              </a:rPr>
              <a:t>directly </a:t>
            </a:r>
            <a:r>
              <a:rPr sz="1200" dirty="0">
                <a:latin typeface="Arial"/>
                <a:cs typeface="Arial"/>
              </a:rPr>
              <a:t>report to  senior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103" y="5106669"/>
            <a:ext cx="22548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Includes </a:t>
            </a:r>
            <a:r>
              <a:rPr sz="1200" spc="-5" dirty="0">
                <a:latin typeface="Arial"/>
                <a:cs typeface="Arial"/>
              </a:rPr>
              <a:t>supervisory staff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usually  involved in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day-to-day  functioning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small team </a:t>
            </a:r>
            <a:r>
              <a:rPr sz="1200" spc="-5" dirty="0">
                <a:latin typeface="Arial"/>
                <a:cs typeface="Arial"/>
              </a:rPr>
              <a:t>(first  level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people management  responsibility)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63993" y="5688329"/>
            <a:ext cx="272732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Professional contributors required </a:t>
            </a:r>
            <a:r>
              <a:rPr sz="1200" dirty="0">
                <a:latin typeface="Arial"/>
                <a:cs typeface="Arial"/>
              </a:rPr>
              <a:t>to  </a:t>
            </a:r>
            <a:r>
              <a:rPr sz="1200" spc="-5" dirty="0">
                <a:latin typeface="Arial"/>
                <a:cs typeface="Arial"/>
              </a:rPr>
              <a:t>deliver value </a:t>
            </a:r>
            <a:r>
              <a:rPr sz="1200" dirty="0">
                <a:latin typeface="Arial"/>
                <a:cs typeface="Arial"/>
              </a:rPr>
              <a:t>for the business </a:t>
            </a:r>
            <a:r>
              <a:rPr sz="1200" spc="-5" dirty="0">
                <a:latin typeface="Arial"/>
                <a:cs typeface="Arial"/>
              </a:rPr>
              <a:t>through  </a:t>
            </a:r>
            <a:r>
              <a:rPr sz="1200" dirty="0">
                <a:latin typeface="Arial"/>
                <a:cs typeface="Arial"/>
              </a:rPr>
              <a:t>their </a:t>
            </a:r>
            <a:r>
              <a:rPr sz="1200" spc="-10" dirty="0">
                <a:latin typeface="Arial"/>
                <a:cs typeface="Arial"/>
              </a:rPr>
              <a:t>own </a:t>
            </a:r>
            <a:r>
              <a:rPr sz="1200" dirty="0">
                <a:latin typeface="Arial"/>
                <a:cs typeface="Arial"/>
              </a:rPr>
              <a:t>efforts to influence others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both  within and across </a:t>
            </a:r>
            <a:r>
              <a:rPr sz="1200" dirty="0">
                <a:latin typeface="Arial"/>
                <a:cs typeface="Arial"/>
              </a:rPr>
              <a:t>functions. </a:t>
            </a:r>
            <a:r>
              <a:rPr sz="1200" spc="-5" dirty="0">
                <a:latin typeface="Arial"/>
                <a:cs typeface="Arial"/>
              </a:rPr>
              <a:t>Roles have  no direct people management  </a:t>
            </a:r>
            <a:r>
              <a:rPr sz="1200" spc="-10" dirty="0">
                <a:latin typeface="Arial"/>
                <a:cs typeface="Arial"/>
              </a:rPr>
              <a:t>responsibility, </a:t>
            </a:r>
            <a:r>
              <a:rPr sz="1200" spc="-5" dirty="0">
                <a:latin typeface="Arial"/>
                <a:cs typeface="Arial"/>
              </a:rPr>
              <a:t>but </a:t>
            </a:r>
            <a:r>
              <a:rPr sz="1200" dirty="0">
                <a:latin typeface="Arial"/>
                <a:cs typeface="Arial"/>
              </a:rPr>
              <a:t>may </a:t>
            </a:r>
            <a:r>
              <a:rPr sz="1200" spc="-5" dirty="0">
                <a:latin typeface="Arial"/>
                <a:cs typeface="Arial"/>
              </a:rPr>
              <a:t>have indirect  responsibility </a:t>
            </a:r>
            <a:r>
              <a:rPr sz="1200" spc="-10" dirty="0">
                <a:latin typeface="Arial"/>
                <a:cs typeface="Arial"/>
              </a:rPr>
              <a:t>via </a:t>
            </a:r>
            <a:r>
              <a:rPr sz="1200" spc="-5" dirty="0">
                <a:latin typeface="Arial"/>
                <a:cs typeface="Arial"/>
              </a:rPr>
              <a:t>project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71871" y="2877311"/>
            <a:ext cx="233679" cy="3515995"/>
          </a:xfrm>
          <a:custGeom>
            <a:avLst/>
            <a:gdLst/>
            <a:ahLst/>
            <a:cxnLst/>
            <a:rect l="l" t="t" r="r" b="b"/>
            <a:pathLst>
              <a:path w="233679" h="3515995">
                <a:moveTo>
                  <a:pt x="0" y="3515867"/>
                </a:moveTo>
                <a:lnTo>
                  <a:pt x="233172" y="3515867"/>
                </a:lnTo>
                <a:lnTo>
                  <a:pt x="233172" y="0"/>
                </a:lnTo>
                <a:lnTo>
                  <a:pt x="0" y="0"/>
                </a:lnTo>
                <a:lnTo>
                  <a:pt x="0" y="351586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2072" y="1584451"/>
            <a:ext cx="4654296" cy="550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59092" y="2608833"/>
            <a:ext cx="774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95"/>
              </a:spcBef>
            </a:pPr>
            <a:r>
              <a:rPr sz="1300" b="1" spc="-40" dirty="0">
                <a:solidFill>
                  <a:srgbClr val="00338D"/>
                </a:solidFill>
                <a:latin typeface="Arial"/>
                <a:cs typeface="Arial"/>
              </a:rPr>
              <a:t>Top  </a:t>
            </a:r>
            <a:r>
              <a:rPr sz="1300" b="1" spc="-5" dirty="0">
                <a:solidFill>
                  <a:srgbClr val="00338D"/>
                </a:solidFill>
                <a:latin typeface="Arial"/>
                <a:cs typeface="Arial"/>
              </a:rPr>
              <a:t>executi</a:t>
            </a:r>
            <a:r>
              <a:rPr sz="1300" b="1" spc="-20" dirty="0">
                <a:solidFill>
                  <a:srgbClr val="00338D"/>
                </a:solidFill>
                <a:latin typeface="Arial"/>
                <a:cs typeface="Arial"/>
              </a:rPr>
              <a:t>v</a:t>
            </a:r>
            <a:r>
              <a:rPr sz="1300" b="1" spc="-5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915906" y="7370870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62985" y="3509517"/>
            <a:ext cx="10407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146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5EB8"/>
                </a:solidFill>
                <a:latin typeface="Arial"/>
                <a:cs typeface="Arial"/>
              </a:rPr>
              <a:t>Senior  management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3423" y="4388865"/>
            <a:ext cx="10407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91DA"/>
                </a:solidFill>
                <a:latin typeface="Arial"/>
                <a:cs typeface="Arial"/>
              </a:rPr>
              <a:t>Middle  </a:t>
            </a:r>
            <a:r>
              <a:rPr sz="1300" b="1" spc="-10" dirty="0">
                <a:solidFill>
                  <a:srgbClr val="0091DA"/>
                </a:solidFill>
                <a:latin typeface="Arial"/>
                <a:cs typeface="Arial"/>
              </a:rPr>
              <a:t>management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6033" y="5288026"/>
            <a:ext cx="10407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6C1F77"/>
                </a:solidFill>
                <a:latin typeface="Arial"/>
                <a:cs typeface="Arial"/>
              </a:rPr>
              <a:t>Junior  management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95465" y="6143370"/>
            <a:ext cx="90360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460968"/>
                </a:solidFill>
                <a:latin typeface="Arial"/>
                <a:cs typeface="Arial"/>
              </a:rPr>
              <a:t>Individual  contributor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8492" y="5993891"/>
            <a:ext cx="59435" cy="48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59" y="1324355"/>
            <a:ext cx="9439910" cy="3188335"/>
          </a:xfrm>
          <a:custGeom>
            <a:avLst/>
            <a:gdLst/>
            <a:ahLst/>
            <a:cxnLst/>
            <a:rect l="l" t="t" r="r" b="b"/>
            <a:pathLst>
              <a:path w="9439910" h="3188335">
                <a:moveTo>
                  <a:pt x="9227439" y="0"/>
                </a:moveTo>
                <a:lnTo>
                  <a:pt x="212204" y="0"/>
                </a:lnTo>
                <a:lnTo>
                  <a:pt x="163548" y="5603"/>
                </a:lnTo>
                <a:lnTo>
                  <a:pt x="118882" y="21567"/>
                </a:lnTo>
                <a:lnTo>
                  <a:pt x="79482" y="46616"/>
                </a:lnTo>
                <a:lnTo>
                  <a:pt x="46619" y="79479"/>
                </a:lnTo>
                <a:lnTo>
                  <a:pt x="21568" y="118881"/>
                </a:lnTo>
                <a:lnTo>
                  <a:pt x="5604" y="163552"/>
                </a:lnTo>
                <a:lnTo>
                  <a:pt x="0" y="212216"/>
                </a:lnTo>
                <a:lnTo>
                  <a:pt x="0" y="2975991"/>
                </a:lnTo>
                <a:lnTo>
                  <a:pt x="5604" y="3024655"/>
                </a:lnTo>
                <a:lnTo>
                  <a:pt x="21568" y="3069326"/>
                </a:lnTo>
                <a:lnTo>
                  <a:pt x="46619" y="3108728"/>
                </a:lnTo>
                <a:lnTo>
                  <a:pt x="79482" y="3141591"/>
                </a:lnTo>
                <a:lnTo>
                  <a:pt x="118882" y="3166640"/>
                </a:lnTo>
                <a:lnTo>
                  <a:pt x="163548" y="3182604"/>
                </a:lnTo>
                <a:lnTo>
                  <a:pt x="212204" y="3188207"/>
                </a:lnTo>
                <a:lnTo>
                  <a:pt x="9227439" y="3188207"/>
                </a:lnTo>
                <a:lnTo>
                  <a:pt x="9276103" y="3182604"/>
                </a:lnTo>
                <a:lnTo>
                  <a:pt x="9320774" y="3166640"/>
                </a:lnTo>
                <a:lnTo>
                  <a:pt x="9360176" y="3141591"/>
                </a:lnTo>
                <a:lnTo>
                  <a:pt x="9393039" y="3108728"/>
                </a:lnTo>
                <a:lnTo>
                  <a:pt x="9418088" y="3069326"/>
                </a:lnTo>
                <a:lnTo>
                  <a:pt x="9434052" y="3024655"/>
                </a:lnTo>
                <a:lnTo>
                  <a:pt x="9439656" y="2975991"/>
                </a:lnTo>
                <a:lnTo>
                  <a:pt x="9439656" y="212216"/>
                </a:lnTo>
                <a:lnTo>
                  <a:pt x="9434052" y="163552"/>
                </a:lnTo>
                <a:lnTo>
                  <a:pt x="9418088" y="118881"/>
                </a:lnTo>
                <a:lnTo>
                  <a:pt x="9393039" y="79479"/>
                </a:lnTo>
                <a:lnTo>
                  <a:pt x="9360176" y="46616"/>
                </a:lnTo>
                <a:lnTo>
                  <a:pt x="9320774" y="21567"/>
                </a:lnTo>
                <a:lnTo>
                  <a:pt x="9276103" y="5603"/>
                </a:lnTo>
                <a:lnTo>
                  <a:pt x="92274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055" dirty="0"/>
              <a:t>Participant</a:t>
            </a:r>
            <a:r>
              <a:rPr sz="5400" spc="-800" dirty="0"/>
              <a:t> </a:t>
            </a:r>
            <a:r>
              <a:rPr sz="5400" spc="-955" dirty="0"/>
              <a:t>profile</a:t>
            </a:r>
            <a:endParaRPr sz="5400"/>
          </a:p>
        </p:txBody>
      </p:sp>
      <p:sp>
        <p:nvSpPr>
          <p:cNvPr id="13" name="object 13"/>
          <p:cNvSpPr txBox="1"/>
          <p:nvPr/>
        </p:nvSpPr>
        <p:spPr>
          <a:xfrm>
            <a:off x="884936" y="1354581"/>
            <a:ext cx="86499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Two </a:t>
            </a:r>
            <a:r>
              <a:rPr sz="1400" b="1" spc="-5" dirty="0">
                <a:latin typeface="Arial"/>
                <a:cs typeface="Arial"/>
              </a:rPr>
              <a:t>hundred and seventy </a:t>
            </a:r>
            <a:r>
              <a:rPr sz="1400" b="1" spc="5" dirty="0">
                <a:latin typeface="Arial"/>
                <a:cs typeface="Arial"/>
              </a:rPr>
              <a:t>two </a:t>
            </a:r>
            <a:r>
              <a:rPr sz="1400" b="1" spc="-5" dirty="0">
                <a:latin typeface="Arial"/>
                <a:cs typeface="Arial"/>
              </a:rPr>
              <a:t>organisations from 18 </a:t>
            </a:r>
            <a:r>
              <a:rPr sz="1400" b="1" dirty="0">
                <a:latin typeface="Arial"/>
                <a:cs typeface="Arial"/>
              </a:rPr>
              <a:t>sectors </a:t>
            </a:r>
            <a:r>
              <a:rPr sz="1400" b="1" spc="-5" dirty="0">
                <a:latin typeface="Arial"/>
                <a:cs typeface="Arial"/>
              </a:rPr>
              <a:t>participated </a:t>
            </a:r>
            <a:r>
              <a:rPr sz="1400" b="1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our </a:t>
            </a:r>
            <a:r>
              <a:rPr sz="1400" b="1" spc="-15" dirty="0">
                <a:latin typeface="Arial"/>
                <a:cs typeface="Arial"/>
              </a:rPr>
              <a:t>Annual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Compensation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4936" y="1567941"/>
            <a:ext cx="2287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Trends </a:t>
            </a:r>
            <a:r>
              <a:rPr sz="1400" b="1" spc="-5" dirty="0">
                <a:latin typeface="Arial"/>
                <a:cs typeface="Arial"/>
              </a:rPr>
              <a:t>Survey for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2018-19.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18728" y="4989194"/>
            <a:ext cx="1018540" cy="1496695"/>
          </a:xfrm>
          <a:custGeom>
            <a:avLst/>
            <a:gdLst/>
            <a:ahLst/>
            <a:cxnLst/>
            <a:rect l="l" t="t" r="r" b="b"/>
            <a:pathLst>
              <a:path w="1018540" h="1496695">
                <a:moveTo>
                  <a:pt x="135127" y="1097026"/>
                </a:moveTo>
                <a:lnTo>
                  <a:pt x="0" y="1445894"/>
                </a:lnTo>
                <a:lnTo>
                  <a:pt x="52295" y="1463977"/>
                </a:lnTo>
                <a:lnTo>
                  <a:pt x="105700" y="1478116"/>
                </a:lnTo>
                <a:lnTo>
                  <a:pt x="159983" y="1488268"/>
                </a:lnTo>
                <a:lnTo>
                  <a:pt x="214912" y="1494390"/>
                </a:lnTo>
                <a:lnTo>
                  <a:pt x="270255" y="1496440"/>
                </a:lnTo>
                <a:lnTo>
                  <a:pt x="317563" y="1494968"/>
                </a:lnTo>
                <a:lnTo>
                  <a:pt x="364090" y="1490610"/>
                </a:lnTo>
                <a:lnTo>
                  <a:pt x="409748" y="1483454"/>
                </a:lnTo>
                <a:lnTo>
                  <a:pt x="454450" y="1473587"/>
                </a:lnTo>
                <a:lnTo>
                  <a:pt x="498108" y="1461097"/>
                </a:lnTo>
                <a:lnTo>
                  <a:pt x="540634" y="1446072"/>
                </a:lnTo>
                <a:lnTo>
                  <a:pt x="581940" y="1428599"/>
                </a:lnTo>
                <a:lnTo>
                  <a:pt x="621939" y="1408766"/>
                </a:lnTo>
                <a:lnTo>
                  <a:pt x="660544" y="1386661"/>
                </a:lnTo>
                <a:lnTo>
                  <a:pt x="697665" y="1362371"/>
                </a:lnTo>
                <a:lnTo>
                  <a:pt x="733217" y="1335984"/>
                </a:lnTo>
                <a:lnTo>
                  <a:pt x="767110" y="1307588"/>
                </a:lnTo>
                <a:lnTo>
                  <a:pt x="799258" y="1277270"/>
                </a:lnTo>
                <a:lnTo>
                  <a:pt x="829572" y="1245119"/>
                </a:lnTo>
                <a:lnTo>
                  <a:pt x="857966" y="1211221"/>
                </a:lnTo>
                <a:lnTo>
                  <a:pt x="884350" y="1175664"/>
                </a:lnTo>
                <a:lnTo>
                  <a:pt x="908638" y="1138536"/>
                </a:lnTo>
                <a:lnTo>
                  <a:pt x="917866" y="1122416"/>
                </a:lnTo>
                <a:lnTo>
                  <a:pt x="270300" y="1122416"/>
                </a:lnTo>
                <a:lnTo>
                  <a:pt x="225147" y="1119665"/>
                </a:lnTo>
                <a:lnTo>
                  <a:pt x="179938" y="1111269"/>
                </a:lnTo>
                <a:lnTo>
                  <a:pt x="135127" y="1097026"/>
                </a:lnTo>
                <a:close/>
              </a:path>
              <a:path w="1018540" h="1496695">
                <a:moveTo>
                  <a:pt x="270255" y="0"/>
                </a:moveTo>
                <a:lnTo>
                  <a:pt x="270255" y="374141"/>
                </a:lnTo>
                <a:lnTo>
                  <a:pt x="304799" y="375733"/>
                </a:lnTo>
                <a:lnTo>
                  <a:pt x="338962" y="380492"/>
                </a:lnTo>
                <a:lnTo>
                  <a:pt x="405383" y="399414"/>
                </a:lnTo>
                <a:lnTo>
                  <a:pt x="448088" y="419067"/>
                </a:lnTo>
                <a:lnTo>
                  <a:pt x="487147" y="443316"/>
                </a:lnTo>
                <a:lnTo>
                  <a:pt x="522361" y="471705"/>
                </a:lnTo>
                <a:lnTo>
                  <a:pt x="553530" y="503782"/>
                </a:lnTo>
                <a:lnTo>
                  <a:pt x="580453" y="539091"/>
                </a:lnTo>
                <a:lnTo>
                  <a:pt x="602932" y="577178"/>
                </a:lnTo>
                <a:lnTo>
                  <a:pt x="620764" y="617589"/>
                </a:lnTo>
                <a:lnTo>
                  <a:pt x="633751" y="659870"/>
                </a:lnTo>
                <a:lnTo>
                  <a:pt x="641693" y="703565"/>
                </a:lnTo>
                <a:lnTo>
                  <a:pt x="644388" y="748222"/>
                </a:lnTo>
                <a:lnTo>
                  <a:pt x="641637" y="793384"/>
                </a:lnTo>
                <a:lnTo>
                  <a:pt x="633241" y="838599"/>
                </a:lnTo>
                <a:lnTo>
                  <a:pt x="618998" y="883411"/>
                </a:lnTo>
                <a:lnTo>
                  <a:pt x="599347" y="926116"/>
                </a:lnTo>
                <a:lnTo>
                  <a:pt x="575104" y="965175"/>
                </a:lnTo>
                <a:lnTo>
                  <a:pt x="546724" y="1000389"/>
                </a:lnTo>
                <a:lnTo>
                  <a:pt x="514659" y="1031558"/>
                </a:lnTo>
                <a:lnTo>
                  <a:pt x="479363" y="1058481"/>
                </a:lnTo>
                <a:lnTo>
                  <a:pt x="441290" y="1080960"/>
                </a:lnTo>
                <a:lnTo>
                  <a:pt x="400893" y="1098792"/>
                </a:lnTo>
                <a:lnTo>
                  <a:pt x="358627" y="1111779"/>
                </a:lnTo>
                <a:lnTo>
                  <a:pt x="314945" y="1119721"/>
                </a:lnTo>
                <a:lnTo>
                  <a:pt x="270300" y="1122416"/>
                </a:lnTo>
                <a:lnTo>
                  <a:pt x="917866" y="1122416"/>
                </a:lnTo>
                <a:lnTo>
                  <a:pt x="950573" y="1059918"/>
                </a:lnTo>
                <a:lnTo>
                  <a:pt x="968045" y="1018604"/>
                </a:lnTo>
                <a:lnTo>
                  <a:pt x="983070" y="976069"/>
                </a:lnTo>
                <a:lnTo>
                  <a:pt x="995559" y="932401"/>
                </a:lnTo>
                <a:lnTo>
                  <a:pt x="1005426" y="887688"/>
                </a:lnTo>
                <a:lnTo>
                  <a:pt x="1012582" y="842018"/>
                </a:lnTo>
                <a:lnTo>
                  <a:pt x="1016940" y="795478"/>
                </a:lnTo>
                <a:lnTo>
                  <a:pt x="1018413" y="748157"/>
                </a:lnTo>
                <a:lnTo>
                  <a:pt x="1016940" y="700849"/>
                </a:lnTo>
                <a:lnTo>
                  <a:pt x="1012582" y="654322"/>
                </a:lnTo>
                <a:lnTo>
                  <a:pt x="1005426" y="608664"/>
                </a:lnTo>
                <a:lnTo>
                  <a:pt x="995559" y="563962"/>
                </a:lnTo>
                <a:lnTo>
                  <a:pt x="983070" y="520304"/>
                </a:lnTo>
                <a:lnTo>
                  <a:pt x="968045" y="477778"/>
                </a:lnTo>
                <a:lnTo>
                  <a:pt x="950573" y="436472"/>
                </a:lnTo>
                <a:lnTo>
                  <a:pt x="930741" y="396473"/>
                </a:lnTo>
                <a:lnTo>
                  <a:pt x="908638" y="357868"/>
                </a:lnTo>
                <a:lnTo>
                  <a:pt x="884350" y="320747"/>
                </a:lnTo>
                <a:lnTo>
                  <a:pt x="857966" y="285195"/>
                </a:lnTo>
                <a:lnTo>
                  <a:pt x="829572" y="251302"/>
                </a:lnTo>
                <a:lnTo>
                  <a:pt x="799258" y="219154"/>
                </a:lnTo>
                <a:lnTo>
                  <a:pt x="767110" y="188840"/>
                </a:lnTo>
                <a:lnTo>
                  <a:pt x="733217" y="160446"/>
                </a:lnTo>
                <a:lnTo>
                  <a:pt x="697665" y="134062"/>
                </a:lnTo>
                <a:lnTo>
                  <a:pt x="660544" y="109774"/>
                </a:lnTo>
                <a:lnTo>
                  <a:pt x="621939" y="87671"/>
                </a:lnTo>
                <a:lnTo>
                  <a:pt x="581940" y="67839"/>
                </a:lnTo>
                <a:lnTo>
                  <a:pt x="540634" y="50367"/>
                </a:lnTo>
                <a:lnTo>
                  <a:pt x="498108" y="35342"/>
                </a:lnTo>
                <a:lnTo>
                  <a:pt x="454450" y="22853"/>
                </a:lnTo>
                <a:lnTo>
                  <a:pt x="409748" y="12986"/>
                </a:lnTo>
                <a:lnTo>
                  <a:pt x="364090" y="5830"/>
                </a:lnTo>
                <a:lnTo>
                  <a:pt x="317563" y="1472"/>
                </a:lnTo>
                <a:lnTo>
                  <a:pt x="270255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40551" y="4989194"/>
            <a:ext cx="748665" cy="1445895"/>
          </a:xfrm>
          <a:custGeom>
            <a:avLst/>
            <a:gdLst/>
            <a:ahLst/>
            <a:cxnLst/>
            <a:rect l="l" t="t" r="r" b="b"/>
            <a:pathLst>
              <a:path w="748665" h="1445895">
                <a:moveTo>
                  <a:pt x="748432" y="0"/>
                </a:moveTo>
                <a:lnTo>
                  <a:pt x="699929" y="1564"/>
                </a:lnTo>
                <a:lnTo>
                  <a:pt x="652072" y="6204"/>
                </a:lnTo>
                <a:lnTo>
                  <a:pt x="604978" y="13839"/>
                </a:lnTo>
                <a:lnTo>
                  <a:pt x="558765" y="24389"/>
                </a:lnTo>
                <a:lnTo>
                  <a:pt x="513549" y="37774"/>
                </a:lnTo>
                <a:lnTo>
                  <a:pt x="469448" y="53914"/>
                </a:lnTo>
                <a:lnTo>
                  <a:pt x="426577" y="72728"/>
                </a:lnTo>
                <a:lnTo>
                  <a:pt x="385055" y="94136"/>
                </a:lnTo>
                <a:lnTo>
                  <a:pt x="344997" y="118058"/>
                </a:lnTo>
                <a:lnTo>
                  <a:pt x="306521" y="144414"/>
                </a:lnTo>
                <a:lnTo>
                  <a:pt x="269743" y="173123"/>
                </a:lnTo>
                <a:lnTo>
                  <a:pt x="234781" y="204106"/>
                </a:lnTo>
                <a:lnTo>
                  <a:pt x="201751" y="237282"/>
                </a:lnTo>
                <a:lnTo>
                  <a:pt x="170770" y="272570"/>
                </a:lnTo>
                <a:lnTo>
                  <a:pt x="141956" y="309892"/>
                </a:lnTo>
                <a:lnTo>
                  <a:pt x="115424" y="349166"/>
                </a:lnTo>
                <a:lnTo>
                  <a:pt x="91292" y="390312"/>
                </a:lnTo>
                <a:lnTo>
                  <a:pt x="69676" y="433250"/>
                </a:lnTo>
                <a:lnTo>
                  <a:pt x="50694" y="477900"/>
                </a:lnTo>
                <a:lnTo>
                  <a:pt x="34979" y="522555"/>
                </a:lnTo>
                <a:lnTo>
                  <a:pt x="22237" y="567523"/>
                </a:lnTo>
                <a:lnTo>
                  <a:pt x="12418" y="612692"/>
                </a:lnTo>
                <a:lnTo>
                  <a:pt x="5473" y="657947"/>
                </a:lnTo>
                <a:lnTo>
                  <a:pt x="1350" y="703176"/>
                </a:lnTo>
                <a:lnTo>
                  <a:pt x="0" y="748264"/>
                </a:lnTo>
                <a:lnTo>
                  <a:pt x="1372" y="793100"/>
                </a:lnTo>
                <a:lnTo>
                  <a:pt x="5417" y="837568"/>
                </a:lnTo>
                <a:lnTo>
                  <a:pt x="12085" y="881555"/>
                </a:lnTo>
                <a:lnTo>
                  <a:pt x="21326" y="924949"/>
                </a:lnTo>
                <a:lnTo>
                  <a:pt x="33089" y="967636"/>
                </a:lnTo>
                <a:lnTo>
                  <a:pt x="47324" y="1009501"/>
                </a:lnTo>
                <a:lnTo>
                  <a:pt x="63982" y="1050432"/>
                </a:lnTo>
                <a:lnTo>
                  <a:pt x="83011" y="1090316"/>
                </a:lnTo>
                <a:lnTo>
                  <a:pt x="104363" y="1129038"/>
                </a:lnTo>
                <a:lnTo>
                  <a:pt x="127987" y="1166486"/>
                </a:lnTo>
                <a:lnTo>
                  <a:pt x="153833" y="1202545"/>
                </a:lnTo>
                <a:lnTo>
                  <a:pt x="181851" y="1237103"/>
                </a:lnTo>
                <a:lnTo>
                  <a:pt x="211991" y="1270046"/>
                </a:lnTo>
                <a:lnTo>
                  <a:pt x="244203" y="1301261"/>
                </a:lnTo>
                <a:lnTo>
                  <a:pt x="278436" y="1330633"/>
                </a:lnTo>
                <a:lnTo>
                  <a:pt x="314641" y="1358050"/>
                </a:lnTo>
                <a:lnTo>
                  <a:pt x="352768" y="1383398"/>
                </a:lnTo>
                <a:lnTo>
                  <a:pt x="392766" y="1406564"/>
                </a:lnTo>
                <a:lnTo>
                  <a:pt x="434585" y="1427434"/>
                </a:lnTo>
                <a:lnTo>
                  <a:pt x="478176" y="1445894"/>
                </a:lnTo>
                <a:lnTo>
                  <a:pt x="613304" y="1097026"/>
                </a:lnTo>
                <a:lnTo>
                  <a:pt x="567177" y="1075466"/>
                </a:lnTo>
                <a:lnTo>
                  <a:pt x="525059" y="1048323"/>
                </a:lnTo>
                <a:lnTo>
                  <a:pt x="487330" y="1016145"/>
                </a:lnTo>
                <a:lnTo>
                  <a:pt x="454366" y="979484"/>
                </a:lnTo>
                <a:lnTo>
                  <a:pt x="426548" y="938888"/>
                </a:lnTo>
                <a:lnTo>
                  <a:pt x="404253" y="894907"/>
                </a:lnTo>
                <a:lnTo>
                  <a:pt x="387859" y="848092"/>
                </a:lnTo>
                <a:lnTo>
                  <a:pt x="377745" y="798992"/>
                </a:lnTo>
                <a:lnTo>
                  <a:pt x="374290" y="748157"/>
                </a:lnTo>
                <a:lnTo>
                  <a:pt x="377205" y="701253"/>
                </a:lnTo>
                <a:lnTo>
                  <a:pt x="385717" y="656084"/>
                </a:lnTo>
                <a:lnTo>
                  <a:pt x="399475" y="613002"/>
                </a:lnTo>
                <a:lnTo>
                  <a:pt x="418128" y="572357"/>
                </a:lnTo>
                <a:lnTo>
                  <a:pt x="441325" y="534500"/>
                </a:lnTo>
                <a:lnTo>
                  <a:pt x="468716" y="499783"/>
                </a:lnTo>
                <a:lnTo>
                  <a:pt x="499951" y="468555"/>
                </a:lnTo>
                <a:lnTo>
                  <a:pt x="534679" y="441169"/>
                </a:lnTo>
                <a:lnTo>
                  <a:pt x="572548" y="417975"/>
                </a:lnTo>
                <a:lnTo>
                  <a:pt x="613209" y="399324"/>
                </a:lnTo>
                <a:lnTo>
                  <a:pt x="656310" y="385568"/>
                </a:lnTo>
                <a:lnTo>
                  <a:pt x="701501" y="377057"/>
                </a:lnTo>
                <a:lnTo>
                  <a:pt x="748432" y="374141"/>
                </a:lnTo>
                <a:lnTo>
                  <a:pt x="74843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10776" y="5137530"/>
            <a:ext cx="650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152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(55.9%)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46872" y="5046979"/>
            <a:ext cx="650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120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(44.1%)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59852" y="638860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0" y="62483"/>
                </a:moveTo>
                <a:lnTo>
                  <a:pt x="62483" y="62483"/>
                </a:lnTo>
                <a:lnTo>
                  <a:pt x="62483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9852" y="660349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0" y="62483"/>
                </a:moveTo>
                <a:lnTo>
                  <a:pt x="62483" y="62483"/>
                </a:lnTo>
                <a:lnTo>
                  <a:pt x="62483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037068" y="6251600"/>
            <a:ext cx="68008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600"/>
              </a:lnSpc>
              <a:spcBef>
                <a:spcPts val="100"/>
              </a:spcBef>
            </a:pPr>
            <a:r>
              <a:rPr sz="900" spc="-15" dirty="0">
                <a:latin typeface="Arial"/>
                <a:cs typeface="Arial"/>
              </a:rPr>
              <a:t>Indian  </a:t>
            </a:r>
            <a:r>
              <a:rPr sz="900" spc="55" dirty="0">
                <a:latin typeface="Arial"/>
                <a:cs typeface="Arial"/>
              </a:rPr>
              <a:t>M</a:t>
            </a:r>
            <a:r>
              <a:rPr sz="900" spc="40" dirty="0">
                <a:latin typeface="Arial"/>
                <a:cs typeface="Arial"/>
              </a:rPr>
              <a:t>u</a:t>
            </a:r>
            <a:r>
              <a:rPr sz="900" spc="-15" dirty="0">
                <a:latin typeface="Arial"/>
                <a:cs typeface="Arial"/>
              </a:rPr>
              <a:t>l</a:t>
            </a:r>
            <a:r>
              <a:rPr sz="900" spc="20" dirty="0">
                <a:latin typeface="Arial"/>
                <a:cs typeface="Arial"/>
              </a:rPr>
              <a:t>ti</a:t>
            </a:r>
            <a:r>
              <a:rPr sz="900" spc="-5" dirty="0">
                <a:latin typeface="Arial"/>
                <a:cs typeface="Arial"/>
              </a:rPr>
              <a:t>n</a:t>
            </a:r>
            <a:r>
              <a:rPr sz="900" spc="-65" dirty="0">
                <a:latin typeface="Arial"/>
                <a:cs typeface="Arial"/>
              </a:rPr>
              <a:t>a</a:t>
            </a:r>
            <a:r>
              <a:rPr sz="900" spc="20" dirty="0">
                <a:latin typeface="Arial"/>
                <a:cs typeface="Arial"/>
              </a:rPr>
              <a:t>ti</a:t>
            </a:r>
            <a:r>
              <a:rPr sz="900" spc="-15" dirty="0">
                <a:latin typeface="Arial"/>
                <a:cs typeface="Arial"/>
              </a:rPr>
              <a:t>o</a:t>
            </a:r>
            <a:r>
              <a:rPr sz="900" spc="-5" dirty="0">
                <a:latin typeface="Arial"/>
                <a:cs typeface="Arial"/>
              </a:rPr>
              <a:t>n</a:t>
            </a:r>
            <a:r>
              <a:rPr sz="900" spc="-50" dirty="0">
                <a:latin typeface="Arial"/>
                <a:cs typeface="Arial"/>
              </a:rPr>
              <a:t>a</a:t>
            </a:r>
            <a:r>
              <a:rPr sz="900" spc="-5" dirty="0"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94934" y="5026532"/>
            <a:ext cx="461009" cy="451484"/>
          </a:xfrm>
          <a:custGeom>
            <a:avLst/>
            <a:gdLst/>
            <a:ahLst/>
            <a:cxnLst/>
            <a:rect l="l" t="t" r="r" b="b"/>
            <a:pathLst>
              <a:path w="461010" h="451485">
                <a:moveTo>
                  <a:pt x="0" y="0"/>
                </a:moveTo>
                <a:lnTo>
                  <a:pt x="0" y="370966"/>
                </a:lnTo>
                <a:lnTo>
                  <a:pt x="49757" y="374314"/>
                </a:lnTo>
                <a:lnTo>
                  <a:pt x="98320" y="384215"/>
                </a:lnTo>
                <a:lnTo>
                  <a:pt x="145042" y="400456"/>
                </a:lnTo>
                <a:lnTo>
                  <a:pt x="189276" y="422823"/>
                </a:lnTo>
                <a:lnTo>
                  <a:pt x="230377" y="451103"/>
                </a:lnTo>
                <a:lnTo>
                  <a:pt x="460628" y="160273"/>
                </a:lnTo>
                <a:lnTo>
                  <a:pt x="420398" y="130572"/>
                </a:lnTo>
                <a:lnTo>
                  <a:pt x="378451" y="103762"/>
                </a:lnTo>
                <a:lnTo>
                  <a:pt x="334945" y="79897"/>
                </a:lnTo>
                <a:lnTo>
                  <a:pt x="290038" y="59033"/>
                </a:lnTo>
                <a:lnTo>
                  <a:pt x="243887" y="41227"/>
                </a:lnTo>
                <a:lnTo>
                  <a:pt x="196650" y="26533"/>
                </a:lnTo>
                <a:lnTo>
                  <a:pt x="148485" y="15008"/>
                </a:lnTo>
                <a:lnTo>
                  <a:pt x="99550" y="6707"/>
                </a:lnTo>
                <a:lnTo>
                  <a:pt x="50002" y="1686"/>
                </a:lnTo>
                <a:lnTo>
                  <a:pt x="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25313" y="5186807"/>
            <a:ext cx="502284" cy="521970"/>
          </a:xfrm>
          <a:custGeom>
            <a:avLst/>
            <a:gdLst/>
            <a:ahLst/>
            <a:cxnLst/>
            <a:rect l="l" t="t" r="r" b="b"/>
            <a:pathLst>
              <a:path w="502285" h="521970">
                <a:moveTo>
                  <a:pt x="230250" y="0"/>
                </a:moveTo>
                <a:lnTo>
                  <a:pt x="0" y="290830"/>
                </a:lnTo>
                <a:lnTo>
                  <a:pt x="34151" y="321541"/>
                </a:lnTo>
                <a:lnTo>
                  <a:pt x="64040" y="355971"/>
                </a:lnTo>
                <a:lnTo>
                  <a:pt x="89407" y="393668"/>
                </a:lnTo>
                <a:lnTo>
                  <a:pt x="109991" y="434180"/>
                </a:lnTo>
                <a:lnTo>
                  <a:pt x="125530" y="477055"/>
                </a:lnTo>
                <a:lnTo>
                  <a:pt x="135762" y="521843"/>
                </a:lnTo>
                <a:lnTo>
                  <a:pt x="501776" y="462153"/>
                </a:lnTo>
                <a:lnTo>
                  <a:pt x="492020" y="412842"/>
                </a:lnTo>
                <a:lnTo>
                  <a:pt x="479019" y="364553"/>
                </a:lnTo>
                <a:lnTo>
                  <a:pt x="462860" y="317431"/>
                </a:lnTo>
                <a:lnTo>
                  <a:pt x="443628" y="271623"/>
                </a:lnTo>
                <a:lnTo>
                  <a:pt x="421411" y="227274"/>
                </a:lnTo>
                <a:lnTo>
                  <a:pt x="396294" y="184530"/>
                </a:lnTo>
                <a:lnTo>
                  <a:pt x="368365" y="143537"/>
                </a:lnTo>
                <a:lnTo>
                  <a:pt x="337710" y="104442"/>
                </a:lnTo>
                <a:lnTo>
                  <a:pt x="304414" y="67390"/>
                </a:lnTo>
                <a:lnTo>
                  <a:pt x="268566" y="32527"/>
                </a:lnTo>
                <a:lnTo>
                  <a:pt x="230250" y="0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23103" y="5648959"/>
            <a:ext cx="413384" cy="465455"/>
          </a:xfrm>
          <a:custGeom>
            <a:avLst/>
            <a:gdLst/>
            <a:ahLst/>
            <a:cxnLst/>
            <a:rect l="l" t="t" r="r" b="b"/>
            <a:pathLst>
              <a:path w="413385" h="465454">
                <a:moveTo>
                  <a:pt x="403987" y="0"/>
                </a:moveTo>
                <a:lnTo>
                  <a:pt x="37973" y="59689"/>
                </a:lnTo>
                <a:lnTo>
                  <a:pt x="42606" y="107612"/>
                </a:lnTo>
                <a:lnTo>
                  <a:pt x="41029" y="155431"/>
                </a:lnTo>
                <a:lnTo>
                  <a:pt x="33336" y="202555"/>
                </a:lnTo>
                <a:lnTo>
                  <a:pt x="19628" y="248393"/>
                </a:lnTo>
                <a:lnTo>
                  <a:pt x="0" y="292354"/>
                </a:lnTo>
                <a:lnTo>
                  <a:pt x="328041" y="465327"/>
                </a:lnTo>
                <a:lnTo>
                  <a:pt x="349171" y="421911"/>
                </a:lnTo>
                <a:lnTo>
                  <a:pt x="367358" y="377407"/>
                </a:lnTo>
                <a:lnTo>
                  <a:pt x="382578" y="331965"/>
                </a:lnTo>
                <a:lnTo>
                  <a:pt x="394806" y="285731"/>
                </a:lnTo>
                <a:lnTo>
                  <a:pt x="404018" y="238855"/>
                </a:lnTo>
                <a:lnTo>
                  <a:pt x="410190" y="191483"/>
                </a:lnTo>
                <a:lnTo>
                  <a:pt x="413297" y="143764"/>
                </a:lnTo>
                <a:lnTo>
                  <a:pt x="413315" y="95845"/>
                </a:lnTo>
                <a:lnTo>
                  <a:pt x="410220" y="47874"/>
                </a:lnTo>
                <a:lnTo>
                  <a:pt x="403987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6242" y="5941313"/>
            <a:ext cx="605155" cy="561975"/>
          </a:xfrm>
          <a:custGeom>
            <a:avLst/>
            <a:gdLst/>
            <a:ahLst/>
            <a:cxnLst/>
            <a:rect l="l" t="t" r="r" b="b"/>
            <a:pathLst>
              <a:path w="605154" h="561975">
                <a:moveTo>
                  <a:pt x="276860" y="0"/>
                </a:moveTo>
                <a:lnTo>
                  <a:pt x="250207" y="43134"/>
                </a:lnTo>
                <a:lnTo>
                  <a:pt x="218306" y="81812"/>
                </a:lnTo>
                <a:lnTo>
                  <a:pt x="181727" y="115636"/>
                </a:lnTo>
                <a:lnTo>
                  <a:pt x="141038" y="144208"/>
                </a:lnTo>
                <a:lnTo>
                  <a:pt x="96808" y="167130"/>
                </a:lnTo>
                <a:lnTo>
                  <a:pt x="49606" y="184006"/>
                </a:lnTo>
                <a:lnTo>
                  <a:pt x="0" y="194436"/>
                </a:lnTo>
                <a:lnTo>
                  <a:pt x="51181" y="561720"/>
                </a:lnTo>
                <a:lnTo>
                  <a:pt x="101340" y="552976"/>
                </a:lnTo>
                <a:lnTo>
                  <a:pt x="150433" y="540906"/>
                </a:lnTo>
                <a:lnTo>
                  <a:pt x="198318" y="525611"/>
                </a:lnTo>
                <a:lnTo>
                  <a:pt x="244854" y="507189"/>
                </a:lnTo>
                <a:lnTo>
                  <a:pt x="289899" y="485741"/>
                </a:lnTo>
                <a:lnTo>
                  <a:pt x="333312" y="461366"/>
                </a:lnTo>
                <a:lnTo>
                  <a:pt x="374951" y="434165"/>
                </a:lnTo>
                <a:lnTo>
                  <a:pt x="414676" y="404236"/>
                </a:lnTo>
                <a:lnTo>
                  <a:pt x="452345" y="371680"/>
                </a:lnTo>
                <a:lnTo>
                  <a:pt x="487816" y="336595"/>
                </a:lnTo>
                <a:lnTo>
                  <a:pt x="520949" y="299083"/>
                </a:lnTo>
                <a:lnTo>
                  <a:pt x="551601" y="259242"/>
                </a:lnTo>
                <a:lnTo>
                  <a:pt x="579632" y="217172"/>
                </a:lnTo>
                <a:lnTo>
                  <a:pt x="604901" y="172973"/>
                </a:lnTo>
                <a:lnTo>
                  <a:pt x="276860" y="0"/>
                </a:lnTo>
                <a:close/>
              </a:path>
            </a:pathLst>
          </a:custGeom>
          <a:solidFill>
            <a:srgbClr val="C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3057" y="5026532"/>
            <a:ext cx="844550" cy="1483995"/>
          </a:xfrm>
          <a:custGeom>
            <a:avLst/>
            <a:gdLst/>
            <a:ahLst/>
            <a:cxnLst/>
            <a:rect l="l" t="t" r="r" b="b"/>
            <a:pathLst>
              <a:path w="844550" h="1483995">
                <a:moveTo>
                  <a:pt x="741877" y="0"/>
                </a:moveTo>
                <a:lnTo>
                  <a:pt x="690537" y="1793"/>
                </a:lnTo>
                <a:lnTo>
                  <a:pt x="639388" y="7112"/>
                </a:lnTo>
                <a:lnTo>
                  <a:pt x="591299" y="15417"/>
                </a:lnTo>
                <a:lnTo>
                  <a:pt x="544471" y="26667"/>
                </a:lnTo>
                <a:lnTo>
                  <a:pt x="498987" y="40750"/>
                </a:lnTo>
                <a:lnTo>
                  <a:pt x="454932" y="57556"/>
                </a:lnTo>
                <a:lnTo>
                  <a:pt x="412387" y="76976"/>
                </a:lnTo>
                <a:lnTo>
                  <a:pt x="371437" y="98898"/>
                </a:lnTo>
                <a:lnTo>
                  <a:pt x="332165" y="123213"/>
                </a:lnTo>
                <a:lnTo>
                  <a:pt x="294654" y="149810"/>
                </a:lnTo>
                <a:lnTo>
                  <a:pt x="258987" y="178579"/>
                </a:lnTo>
                <a:lnTo>
                  <a:pt x="225248" y="209409"/>
                </a:lnTo>
                <a:lnTo>
                  <a:pt x="193520" y="242191"/>
                </a:lnTo>
                <a:lnTo>
                  <a:pt x="163887" y="276815"/>
                </a:lnTo>
                <a:lnTo>
                  <a:pt x="136432" y="313169"/>
                </a:lnTo>
                <a:lnTo>
                  <a:pt x="111238" y="351144"/>
                </a:lnTo>
                <a:lnTo>
                  <a:pt x="88389" y="390629"/>
                </a:lnTo>
                <a:lnTo>
                  <a:pt x="67967" y="431515"/>
                </a:lnTo>
                <a:lnTo>
                  <a:pt x="50057" y="473690"/>
                </a:lnTo>
                <a:lnTo>
                  <a:pt x="34741" y="517045"/>
                </a:lnTo>
                <a:lnTo>
                  <a:pt x="22104" y="561469"/>
                </a:lnTo>
                <a:lnTo>
                  <a:pt x="12227" y="606852"/>
                </a:lnTo>
                <a:lnTo>
                  <a:pt x="5196" y="653084"/>
                </a:lnTo>
                <a:lnTo>
                  <a:pt x="1092" y="700055"/>
                </a:lnTo>
                <a:lnTo>
                  <a:pt x="0" y="747654"/>
                </a:lnTo>
                <a:lnTo>
                  <a:pt x="2002" y="795771"/>
                </a:lnTo>
                <a:lnTo>
                  <a:pt x="7182" y="844295"/>
                </a:lnTo>
                <a:lnTo>
                  <a:pt x="15488" y="892385"/>
                </a:lnTo>
                <a:lnTo>
                  <a:pt x="26737" y="939213"/>
                </a:lnTo>
                <a:lnTo>
                  <a:pt x="40820" y="984697"/>
                </a:lnTo>
                <a:lnTo>
                  <a:pt x="57627" y="1028753"/>
                </a:lnTo>
                <a:lnTo>
                  <a:pt x="77046" y="1071299"/>
                </a:lnTo>
                <a:lnTo>
                  <a:pt x="98968" y="1112250"/>
                </a:lnTo>
                <a:lnTo>
                  <a:pt x="123283" y="1151523"/>
                </a:lnTo>
                <a:lnTo>
                  <a:pt x="149880" y="1189035"/>
                </a:lnTo>
                <a:lnTo>
                  <a:pt x="178649" y="1224703"/>
                </a:lnTo>
                <a:lnTo>
                  <a:pt x="209480" y="1258443"/>
                </a:lnTo>
                <a:lnTo>
                  <a:pt x="242262" y="1290171"/>
                </a:lnTo>
                <a:lnTo>
                  <a:pt x="276885" y="1319805"/>
                </a:lnTo>
                <a:lnTo>
                  <a:pt x="313239" y="1347261"/>
                </a:lnTo>
                <a:lnTo>
                  <a:pt x="351214" y="1372456"/>
                </a:lnTo>
                <a:lnTo>
                  <a:pt x="390700" y="1395306"/>
                </a:lnTo>
                <a:lnTo>
                  <a:pt x="431585" y="1415727"/>
                </a:lnTo>
                <a:lnTo>
                  <a:pt x="473760" y="1433638"/>
                </a:lnTo>
                <a:lnTo>
                  <a:pt x="517115" y="1448953"/>
                </a:lnTo>
                <a:lnTo>
                  <a:pt x="561539" y="1461590"/>
                </a:lnTo>
                <a:lnTo>
                  <a:pt x="606923" y="1471466"/>
                </a:lnTo>
                <a:lnTo>
                  <a:pt x="653155" y="1478496"/>
                </a:lnTo>
                <a:lnTo>
                  <a:pt x="700125" y="1482599"/>
                </a:lnTo>
                <a:lnTo>
                  <a:pt x="747724" y="1483689"/>
                </a:lnTo>
                <a:lnTo>
                  <a:pt x="795841" y="1481685"/>
                </a:lnTo>
                <a:lnTo>
                  <a:pt x="844366" y="1476502"/>
                </a:lnTo>
                <a:lnTo>
                  <a:pt x="793681" y="1112773"/>
                </a:lnTo>
                <a:lnTo>
                  <a:pt x="741877" y="1112773"/>
                </a:lnTo>
                <a:lnTo>
                  <a:pt x="695351" y="1109883"/>
                </a:lnTo>
                <a:lnTo>
                  <a:pt x="650553" y="1101442"/>
                </a:lnTo>
                <a:lnTo>
                  <a:pt x="607828" y="1087800"/>
                </a:lnTo>
                <a:lnTo>
                  <a:pt x="567525" y="1069303"/>
                </a:lnTo>
                <a:lnTo>
                  <a:pt x="529990" y="1046301"/>
                </a:lnTo>
                <a:lnTo>
                  <a:pt x="495571" y="1019140"/>
                </a:lnTo>
                <a:lnTo>
                  <a:pt x="464614" y="988169"/>
                </a:lnTo>
                <a:lnTo>
                  <a:pt x="437468" y="953736"/>
                </a:lnTo>
                <a:lnTo>
                  <a:pt x="414479" y="916187"/>
                </a:lnTo>
                <a:lnTo>
                  <a:pt x="395994" y="875873"/>
                </a:lnTo>
                <a:lnTo>
                  <a:pt x="382360" y="833139"/>
                </a:lnTo>
                <a:lnTo>
                  <a:pt x="373926" y="788334"/>
                </a:lnTo>
                <a:lnTo>
                  <a:pt x="371037" y="741807"/>
                </a:lnTo>
                <a:lnTo>
                  <a:pt x="373926" y="695281"/>
                </a:lnTo>
                <a:lnTo>
                  <a:pt x="382360" y="650482"/>
                </a:lnTo>
                <a:lnTo>
                  <a:pt x="395994" y="607758"/>
                </a:lnTo>
                <a:lnTo>
                  <a:pt x="414479" y="567454"/>
                </a:lnTo>
                <a:lnTo>
                  <a:pt x="437468" y="529919"/>
                </a:lnTo>
                <a:lnTo>
                  <a:pt x="464614" y="495500"/>
                </a:lnTo>
                <a:lnTo>
                  <a:pt x="495571" y="464544"/>
                </a:lnTo>
                <a:lnTo>
                  <a:pt x="529990" y="437397"/>
                </a:lnTo>
                <a:lnTo>
                  <a:pt x="567525" y="414408"/>
                </a:lnTo>
                <a:lnTo>
                  <a:pt x="607828" y="395923"/>
                </a:lnTo>
                <a:lnTo>
                  <a:pt x="650553" y="382290"/>
                </a:lnTo>
                <a:lnTo>
                  <a:pt x="695351" y="373855"/>
                </a:lnTo>
                <a:lnTo>
                  <a:pt x="741877" y="370966"/>
                </a:lnTo>
                <a:lnTo>
                  <a:pt x="741877" y="0"/>
                </a:lnTo>
                <a:close/>
              </a:path>
              <a:path w="844550" h="1483995">
                <a:moveTo>
                  <a:pt x="793185" y="1109217"/>
                </a:moveTo>
                <a:lnTo>
                  <a:pt x="780400" y="1110791"/>
                </a:lnTo>
                <a:lnTo>
                  <a:pt x="767579" y="1111900"/>
                </a:lnTo>
                <a:lnTo>
                  <a:pt x="754734" y="1112557"/>
                </a:lnTo>
                <a:lnTo>
                  <a:pt x="741877" y="1112773"/>
                </a:lnTo>
                <a:lnTo>
                  <a:pt x="793681" y="1112773"/>
                </a:lnTo>
                <a:lnTo>
                  <a:pt x="793185" y="1109217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36107" y="5874765"/>
            <a:ext cx="582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28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(10.3%)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81217" y="6405778"/>
            <a:ext cx="582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41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(15.1%)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93438" y="6496913"/>
            <a:ext cx="645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142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(52.2%)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07480" y="52014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0" y="62483"/>
                </a:moveTo>
                <a:lnTo>
                  <a:pt x="62483" y="62483"/>
                </a:lnTo>
                <a:lnTo>
                  <a:pt x="62483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480" y="54772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0" y="62483"/>
                </a:moveTo>
                <a:lnTo>
                  <a:pt x="62483" y="62483"/>
                </a:lnTo>
                <a:lnTo>
                  <a:pt x="62483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07480" y="575310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0" y="62484"/>
                </a:moveTo>
                <a:lnTo>
                  <a:pt x="62483" y="62484"/>
                </a:lnTo>
                <a:lnTo>
                  <a:pt x="62483" y="0"/>
                </a:lnTo>
                <a:lnTo>
                  <a:pt x="0" y="0"/>
                </a:lnTo>
                <a:lnTo>
                  <a:pt x="0" y="62484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583806" y="5693790"/>
            <a:ext cx="869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300 </a:t>
            </a:r>
            <a:r>
              <a:rPr sz="900" spc="-50" dirty="0">
                <a:latin typeface="Arial"/>
                <a:cs typeface="Arial"/>
              </a:rPr>
              <a:t>- </a:t>
            </a:r>
            <a:r>
              <a:rPr sz="900" spc="-5" dirty="0">
                <a:latin typeface="Arial"/>
                <a:cs typeface="Arial"/>
              </a:rPr>
              <a:t>500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Crores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07480" y="6030467"/>
            <a:ext cx="62865" cy="60960"/>
          </a:xfrm>
          <a:custGeom>
            <a:avLst/>
            <a:gdLst/>
            <a:ahLst/>
            <a:cxnLst/>
            <a:rect l="l" t="t" r="r" b="b"/>
            <a:pathLst>
              <a:path w="62865" h="60960">
                <a:moveTo>
                  <a:pt x="0" y="60959"/>
                </a:moveTo>
                <a:lnTo>
                  <a:pt x="62483" y="60959"/>
                </a:lnTo>
                <a:lnTo>
                  <a:pt x="62483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C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583806" y="5969584"/>
            <a:ext cx="93471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500 </a:t>
            </a:r>
            <a:r>
              <a:rPr sz="900" spc="-50" dirty="0">
                <a:latin typeface="Arial"/>
                <a:cs typeface="Arial"/>
              </a:rPr>
              <a:t>- </a:t>
            </a:r>
            <a:r>
              <a:rPr sz="900" spc="-5" dirty="0">
                <a:latin typeface="Arial"/>
                <a:cs typeface="Arial"/>
              </a:rPr>
              <a:t>1000</a:t>
            </a:r>
            <a:r>
              <a:rPr sz="900" spc="-10" dirty="0">
                <a:latin typeface="Arial"/>
                <a:cs typeface="Arial"/>
              </a:rPr>
              <a:t> Crores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07480" y="63063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0" y="62484"/>
                </a:moveTo>
                <a:lnTo>
                  <a:pt x="62483" y="62484"/>
                </a:lnTo>
                <a:lnTo>
                  <a:pt x="62483" y="0"/>
                </a:lnTo>
                <a:lnTo>
                  <a:pt x="0" y="0"/>
                </a:lnTo>
                <a:lnTo>
                  <a:pt x="0" y="62484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583806" y="6246367"/>
            <a:ext cx="754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Arial"/>
                <a:cs typeface="Arial"/>
              </a:rPr>
              <a:t>&gt; </a:t>
            </a:r>
            <a:r>
              <a:rPr sz="900" spc="-5" dirty="0">
                <a:latin typeface="Arial"/>
                <a:cs typeface="Arial"/>
              </a:rPr>
              <a:t>1000</a:t>
            </a:r>
            <a:r>
              <a:rPr sz="900" spc="-14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Crores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04592" y="5002910"/>
            <a:ext cx="769620" cy="1047115"/>
          </a:xfrm>
          <a:custGeom>
            <a:avLst/>
            <a:gdLst/>
            <a:ahLst/>
            <a:cxnLst/>
            <a:rect l="l" t="t" r="r" b="b"/>
            <a:pathLst>
              <a:path w="769619" h="1047114">
                <a:moveTo>
                  <a:pt x="0" y="0"/>
                </a:moveTo>
                <a:lnTo>
                  <a:pt x="0" y="384556"/>
                </a:lnTo>
                <a:lnTo>
                  <a:pt x="35567" y="386193"/>
                </a:lnTo>
                <a:lnTo>
                  <a:pt x="70707" y="391080"/>
                </a:lnTo>
                <a:lnTo>
                  <a:pt x="138937" y="410463"/>
                </a:lnTo>
                <a:lnTo>
                  <a:pt x="182826" y="430680"/>
                </a:lnTo>
                <a:lnTo>
                  <a:pt x="222974" y="455616"/>
                </a:lnTo>
                <a:lnTo>
                  <a:pt x="259174" y="484803"/>
                </a:lnTo>
                <a:lnTo>
                  <a:pt x="291219" y="517777"/>
                </a:lnTo>
                <a:lnTo>
                  <a:pt x="318905" y="554069"/>
                </a:lnTo>
                <a:lnTo>
                  <a:pt x="342023" y="593214"/>
                </a:lnTo>
                <a:lnTo>
                  <a:pt x="360369" y="634746"/>
                </a:lnTo>
                <a:lnTo>
                  <a:pt x="373734" y="678197"/>
                </a:lnTo>
                <a:lnTo>
                  <a:pt x="381914" y="723102"/>
                </a:lnTo>
                <a:lnTo>
                  <a:pt x="384702" y="768993"/>
                </a:lnTo>
                <a:lnTo>
                  <a:pt x="381891" y="815405"/>
                </a:lnTo>
                <a:lnTo>
                  <a:pt x="373275" y="861870"/>
                </a:lnTo>
                <a:lnTo>
                  <a:pt x="358648" y="907923"/>
                </a:lnTo>
                <a:lnTo>
                  <a:pt x="717169" y="1046861"/>
                </a:lnTo>
                <a:lnTo>
                  <a:pt x="732922" y="1002094"/>
                </a:lnTo>
                <a:lnTo>
                  <a:pt x="745875" y="956531"/>
                </a:lnTo>
                <a:lnTo>
                  <a:pt x="755999" y="910304"/>
                </a:lnTo>
                <a:lnTo>
                  <a:pt x="763265" y="863548"/>
                </a:lnTo>
                <a:lnTo>
                  <a:pt x="767645" y="816397"/>
                </a:lnTo>
                <a:lnTo>
                  <a:pt x="769112" y="768985"/>
                </a:lnTo>
                <a:lnTo>
                  <a:pt x="767599" y="720354"/>
                </a:lnTo>
                <a:lnTo>
                  <a:pt x="763120" y="672527"/>
                </a:lnTo>
                <a:lnTo>
                  <a:pt x="755765" y="625593"/>
                </a:lnTo>
                <a:lnTo>
                  <a:pt x="745625" y="579644"/>
                </a:lnTo>
                <a:lnTo>
                  <a:pt x="732789" y="534768"/>
                </a:lnTo>
                <a:lnTo>
                  <a:pt x="717347" y="491057"/>
                </a:lnTo>
                <a:lnTo>
                  <a:pt x="699390" y="448599"/>
                </a:lnTo>
                <a:lnTo>
                  <a:pt x="679007" y="407486"/>
                </a:lnTo>
                <a:lnTo>
                  <a:pt x="656289" y="367806"/>
                </a:lnTo>
                <a:lnTo>
                  <a:pt x="631325" y="329651"/>
                </a:lnTo>
                <a:lnTo>
                  <a:pt x="604206" y="293111"/>
                </a:lnTo>
                <a:lnTo>
                  <a:pt x="575021" y="258275"/>
                </a:lnTo>
                <a:lnTo>
                  <a:pt x="543861" y="225234"/>
                </a:lnTo>
                <a:lnTo>
                  <a:pt x="510816" y="194077"/>
                </a:lnTo>
                <a:lnTo>
                  <a:pt x="475976" y="164896"/>
                </a:lnTo>
                <a:lnTo>
                  <a:pt x="439430" y="137779"/>
                </a:lnTo>
                <a:lnTo>
                  <a:pt x="401269" y="112817"/>
                </a:lnTo>
                <a:lnTo>
                  <a:pt x="361583" y="90100"/>
                </a:lnTo>
                <a:lnTo>
                  <a:pt x="320463" y="69719"/>
                </a:lnTo>
                <a:lnTo>
                  <a:pt x="277997" y="51762"/>
                </a:lnTo>
                <a:lnTo>
                  <a:pt x="234276" y="36321"/>
                </a:lnTo>
                <a:lnTo>
                  <a:pt x="189390" y="23486"/>
                </a:lnTo>
                <a:lnTo>
                  <a:pt x="143430" y="13346"/>
                </a:lnTo>
                <a:lnTo>
                  <a:pt x="96484" y="5991"/>
                </a:lnTo>
                <a:lnTo>
                  <a:pt x="48644" y="1512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61820" y="5910833"/>
            <a:ext cx="1060450" cy="630555"/>
          </a:xfrm>
          <a:custGeom>
            <a:avLst/>
            <a:gdLst/>
            <a:ahLst/>
            <a:cxnLst/>
            <a:rect l="l" t="t" r="r" b="b"/>
            <a:pathLst>
              <a:path w="1060450" h="630554">
                <a:moveTo>
                  <a:pt x="171450" y="205231"/>
                </a:moveTo>
                <a:lnTo>
                  <a:pt x="0" y="549529"/>
                </a:lnTo>
                <a:lnTo>
                  <a:pt x="16000" y="557244"/>
                </a:lnTo>
                <a:lnTo>
                  <a:pt x="32178" y="564578"/>
                </a:lnTo>
                <a:lnTo>
                  <a:pt x="110915" y="594267"/>
                </a:lnTo>
                <a:lnTo>
                  <a:pt x="157129" y="607375"/>
                </a:lnTo>
                <a:lnTo>
                  <a:pt x="203549" y="617478"/>
                </a:lnTo>
                <a:lnTo>
                  <a:pt x="250059" y="624627"/>
                </a:lnTo>
                <a:lnTo>
                  <a:pt x="296542" y="628875"/>
                </a:lnTo>
                <a:lnTo>
                  <a:pt x="342882" y="630273"/>
                </a:lnTo>
                <a:lnTo>
                  <a:pt x="388962" y="628871"/>
                </a:lnTo>
                <a:lnTo>
                  <a:pt x="434665" y="624722"/>
                </a:lnTo>
                <a:lnTo>
                  <a:pt x="479874" y="617878"/>
                </a:lnTo>
                <a:lnTo>
                  <a:pt x="524474" y="608389"/>
                </a:lnTo>
                <a:lnTo>
                  <a:pt x="568347" y="596307"/>
                </a:lnTo>
                <a:lnTo>
                  <a:pt x="611376" y="581683"/>
                </a:lnTo>
                <a:lnTo>
                  <a:pt x="653446" y="564570"/>
                </a:lnTo>
                <a:lnTo>
                  <a:pt x="694440" y="545018"/>
                </a:lnTo>
                <a:lnTo>
                  <a:pt x="734240" y="523080"/>
                </a:lnTo>
                <a:lnTo>
                  <a:pt x="772730" y="498805"/>
                </a:lnTo>
                <a:lnTo>
                  <a:pt x="809794" y="472247"/>
                </a:lnTo>
                <a:lnTo>
                  <a:pt x="845315" y="443456"/>
                </a:lnTo>
                <a:lnTo>
                  <a:pt x="879177" y="412485"/>
                </a:lnTo>
                <a:lnTo>
                  <a:pt x="911262" y="379383"/>
                </a:lnTo>
                <a:lnTo>
                  <a:pt x="941454" y="344204"/>
                </a:lnTo>
                <a:lnTo>
                  <a:pt x="969637" y="306998"/>
                </a:lnTo>
                <a:lnTo>
                  <a:pt x="995694" y="267817"/>
                </a:lnTo>
                <a:lnTo>
                  <a:pt x="1008616" y="245512"/>
                </a:lnTo>
                <a:lnTo>
                  <a:pt x="353341" y="245512"/>
                </a:lnTo>
                <a:lnTo>
                  <a:pt x="307392" y="244043"/>
                </a:lnTo>
                <a:lnTo>
                  <a:pt x="261439" y="236948"/>
                </a:lnTo>
                <a:lnTo>
                  <a:pt x="215964" y="224065"/>
                </a:lnTo>
                <a:lnTo>
                  <a:pt x="171450" y="205231"/>
                </a:lnTo>
                <a:close/>
              </a:path>
              <a:path w="1060450" h="630554">
                <a:moveTo>
                  <a:pt x="701421" y="0"/>
                </a:moveTo>
                <a:lnTo>
                  <a:pt x="662872" y="74331"/>
                </a:lnTo>
                <a:lnTo>
                  <a:pt x="634328" y="111993"/>
                </a:lnTo>
                <a:lnTo>
                  <a:pt x="601919" y="145334"/>
                </a:lnTo>
                <a:lnTo>
                  <a:pt x="566129" y="174191"/>
                </a:lnTo>
                <a:lnTo>
                  <a:pt x="527440" y="198401"/>
                </a:lnTo>
                <a:lnTo>
                  <a:pt x="486334" y="217801"/>
                </a:lnTo>
                <a:lnTo>
                  <a:pt x="443294" y="232229"/>
                </a:lnTo>
                <a:lnTo>
                  <a:pt x="398802" y="241520"/>
                </a:lnTo>
                <a:lnTo>
                  <a:pt x="353341" y="245512"/>
                </a:lnTo>
                <a:lnTo>
                  <a:pt x="1008616" y="245512"/>
                </a:lnTo>
                <a:lnTo>
                  <a:pt x="1019508" y="226712"/>
                </a:lnTo>
                <a:lnTo>
                  <a:pt x="1040963" y="183735"/>
                </a:lnTo>
                <a:lnTo>
                  <a:pt x="1059942" y="138937"/>
                </a:lnTo>
                <a:lnTo>
                  <a:pt x="701421" y="0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35636" y="5665723"/>
            <a:ext cx="598170" cy="795020"/>
          </a:xfrm>
          <a:custGeom>
            <a:avLst/>
            <a:gdLst/>
            <a:ahLst/>
            <a:cxnLst/>
            <a:rect l="l" t="t" r="r" b="b"/>
            <a:pathLst>
              <a:path w="598169" h="795020">
                <a:moveTo>
                  <a:pt x="7337" y="0"/>
                </a:moveTo>
                <a:lnTo>
                  <a:pt x="2094" y="49015"/>
                </a:lnTo>
                <a:lnTo>
                  <a:pt x="0" y="97797"/>
                </a:lnTo>
                <a:lnTo>
                  <a:pt x="988" y="146221"/>
                </a:lnTo>
                <a:lnTo>
                  <a:pt x="4994" y="194162"/>
                </a:lnTo>
                <a:lnTo>
                  <a:pt x="11953" y="241498"/>
                </a:lnTo>
                <a:lnTo>
                  <a:pt x="21798" y="288104"/>
                </a:lnTo>
                <a:lnTo>
                  <a:pt x="34466" y="333857"/>
                </a:lnTo>
                <a:lnTo>
                  <a:pt x="49889" y="378632"/>
                </a:lnTo>
                <a:lnTo>
                  <a:pt x="68004" y="422307"/>
                </a:lnTo>
                <a:lnTo>
                  <a:pt x="88744" y="464756"/>
                </a:lnTo>
                <a:lnTo>
                  <a:pt x="112045" y="505857"/>
                </a:lnTo>
                <a:lnTo>
                  <a:pt x="137840" y="545485"/>
                </a:lnTo>
                <a:lnTo>
                  <a:pt x="166065" y="583517"/>
                </a:lnTo>
                <a:lnTo>
                  <a:pt x="196655" y="619828"/>
                </a:lnTo>
                <a:lnTo>
                  <a:pt x="229543" y="654296"/>
                </a:lnTo>
                <a:lnTo>
                  <a:pt x="264665" y="686795"/>
                </a:lnTo>
                <a:lnTo>
                  <a:pt x="301956" y="717203"/>
                </a:lnTo>
                <a:lnTo>
                  <a:pt x="341349" y="745396"/>
                </a:lnTo>
                <a:lnTo>
                  <a:pt x="382780" y="771249"/>
                </a:lnTo>
                <a:lnTo>
                  <a:pt x="426183" y="794639"/>
                </a:lnTo>
                <a:lnTo>
                  <a:pt x="597633" y="450342"/>
                </a:lnTo>
                <a:lnTo>
                  <a:pt x="555199" y="425739"/>
                </a:lnTo>
                <a:lnTo>
                  <a:pt x="516844" y="396457"/>
                </a:lnTo>
                <a:lnTo>
                  <a:pt x="482829" y="362990"/>
                </a:lnTo>
                <a:lnTo>
                  <a:pt x="453416" y="325833"/>
                </a:lnTo>
                <a:lnTo>
                  <a:pt x="428866" y="285480"/>
                </a:lnTo>
                <a:lnTo>
                  <a:pt x="409440" y="242425"/>
                </a:lnTo>
                <a:lnTo>
                  <a:pt x="395401" y="197164"/>
                </a:lnTo>
                <a:lnTo>
                  <a:pt x="387008" y="150191"/>
                </a:lnTo>
                <a:lnTo>
                  <a:pt x="384524" y="102000"/>
                </a:lnTo>
                <a:lnTo>
                  <a:pt x="388210" y="53086"/>
                </a:lnTo>
                <a:lnTo>
                  <a:pt x="7337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42974" y="5367146"/>
            <a:ext cx="434975" cy="351790"/>
          </a:xfrm>
          <a:custGeom>
            <a:avLst/>
            <a:gdLst/>
            <a:ahLst/>
            <a:cxnLst/>
            <a:rect l="l" t="t" r="r" b="b"/>
            <a:pathLst>
              <a:path w="434975" h="351789">
                <a:moveTo>
                  <a:pt x="107822" y="0"/>
                </a:moveTo>
                <a:lnTo>
                  <a:pt x="81332" y="46326"/>
                </a:lnTo>
                <a:lnTo>
                  <a:pt x="58166" y="94257"/>
                </a:lnTo>
                <a:lnTo>
                  <a:pt x="38385" y="143621"/>
                </a:lnTo>
                <a:lnTo>
                  <a:pt x="22055" y="194244"/>
                </a:lnTo>
                <a:lnTo>
                  <a:pt x="9239" y="245953"/>
                </a:lnTo>
                <a:lnTo>
                  <a:pt x="0" y="298576"/>
                </a:lnTo>
                <a:lnTo>
                  <a:pt x="380873" y="351663"/>
                </a:lnTo>
                <a:lnTo>
                  <a:pt x="388447" y="312378"/>
                </a:lnTo>
                <a:lnTo>
                  <a:pt x="400034" y="274177"/>
                </a:lnTo>
                <a:lnTo>
                  <a:pt x="415502" y="237380"/>
                </a:lnTo>
                <a:lnTo>
                  <a:pt x="434720" y="202311"/>
                </a:lnTo>
                <a:lnTo>
                  <a:pt x="107822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0797" y="5083555"/>
            <a:ext cx="482600" cy="486409"/>
          </a:xfrm>
          <a:custGeom>
            <a:avLst/>
            <a:gdLst/>
            <a:ahLst/>
            <a:cxnLst/>
            <a:rect l="l" t="t" r="r" b="b"/>
            <a:pathLst>
              <a:path w="482600" h="486410">
                <a:moveTo>
                  <a:pt x="311022" y="0"/>
                </a:moveTo>
                <a:lnTo>
                  <a:pt x="263993" y="25499"/>
                </a:lnTo>
                <a:lnTo>
                  <a:pt x="219009" y="54096"/>
                </a:lnTo>
                <a:lnTo>
                  <a:pt x="176213" y="85660"/>
                </a:lnTo>
                <a:lnTo>
                  <a:pt x="135747" y="120062"/>
                </a:lnTo>
                <a:lnTo>
                  <a:pt x="97751" y="157173"/>
                </a:lnTo>
                <a:lnTo>
                  <a:pt x="62366" y="196863"/>
                </a:lnTo>
                <a:lnTo>
                  <a:pt x="29736" y="239003"/>
                </a:lnTo>
                <a:lnTo>
                  <a:pt x="0" y="283464"/>
                </a:lnTo>
                <a:lnTo>
                  <a:pt x="326897" y="485902"/>
                </a:lnTo>
                <a:lnTo>
                  <a:pt x="358118" y="442628"/>
                </a:lnTo>
                <a:lnTo>
                  <a:pt x="394827" y="404225"/>
                </a:lnTo>
                <a:lnTo>
                  <a:pt x="436465" y="371226"/>
                </a:lnTo>
                <a:lnTo>
                  <a:pt x="482472" y="344170"/>
                </a:lnTo>
                <a:lnTo>
                  <a:pt x="31102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61820" y="5002910"/>
            <a:ext cx="342900" cy="424815"/>
          </a:xfrm>
          <a:custGeom>
            <a:avLst/>
            <a:gdLst/>
            <a:ahLst/>
            <a:cxnLst/>
            <a:rect l="l" t="t" r="r" b="b"/>
            <a:pathLst>
              <a:path w="342900" h="424814">
                <a:moveTo>
                  <a:pt x="342773" y="0"/>
                </a:moveTo>
                <a:lnTo>
                  <a:pt x="291948" y="1681"/>
                </a:lnTo>
                <a:lnTo>
                  <a:pt x="241472" y="6701"/>
                </a:lnTo>
                <a:lnTo>
                  <a:pt x="191507" y="15025"/>
                </a:lnTo>
                <a:lnTo>
                  <a:pt x="142215" y="26617"/>
                </a:lnTo>
                <a:lnTo>
                  <a:pt x="93758" y="41441"/>
                </a:lnTo>
                <a:lnTo>
                  <a:pt x="46299" y="59462"/>
                </a:lnTo>
                <a:lnTo>
                  <a:pt x="0" y="80644"/>
                </a:lnTo>
                <a:lnTo>
                  <a:pt x="171450" y="424814"/>
                </a:lnTo>
                <a:lnTo>
                  <a:pt x="212310" y="407326"/>
                </a:lnTo>
                <a:lnTo>
                  <a:pt x="254777" y="394731"/>
                </a:lnTo>
                <a:lnTo>
                  <a:pt x="298412" y="387113"/>
                </a:lnTo>
                <a:lnTo>
                  <a:pt x="342773" y="384556"/>
                </a:lnTo>
                <a:lnTo>
                  <a:pt x="342773" y="0"/>
                </a:lnTo>
                <a:close/>
              </a:path>
            </a:pathLst>
          </a:custGeom>
          <a:solidFill>
            <a:srgbClr val="C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338197" y="6542633"/>
            <a:ext cx="581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72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(26.5%)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5603" y="6006845"/>
            <a:ext cx="581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54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(19.9%)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3399" y="5402071"/>
            <a:ext cx="5181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18</a:t>
            </a:r>
            <a:r>
              <a:rPr sz="900" b="1" spc="-7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(6.6%)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369564" y="520598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0" y="62483"/>
                </a:moveTo>
                <a:lnTo>
                  <a:pt x="62484" y="62483"/>
                </a:lnTo>
                <a:lnTo>
                  <a:pt x="62484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69564" y="541934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0" y="62483"/>
                </a:moveTo>
                <a:lnTo>
                  <a:pt x="62484" y="62483"/>
                </a:lnTo>
                <a:lnTo>
                  <a:pt x="62484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69564" y="5632703"/>
            <a:ext cx="62865" cy="60960"/>
          </a:xfrm>
          <a:custGeom>
            <a:avLst/>
            <a:gdLst/>
            <a:ahLst/>
            <a:cxnLst/>
            <a:rect l="l" t="t" r="r" b="b"/>
            <a:pathLst>
              <a:path w="62864" h="60960">
                <a:moveTo>
                  <a:pt x="0" y="60960"/>
                </a:moveTo>
                <a:lnTo>
                  <a:pt x="62484" y="60960"/>
                </a:lnTo>
                <a:lnTo>
                  <a:pt x="62484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69564" y="5844539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0" y="62483"/>
                </a:moveTo>
                <a:lnTo>
                  <a:pt x="62484" y="62483"/>
                </a:lnTo>
                <a:lnTo>
                  <a:pt x="62484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69564" y="6057900"/>
            <a:ext cx="62865" cy="60960"/>
          </a:xfrm>
          <a:custGeom>
            <a:avLst/>
            <a:gdLst/>
            <a:ahLst/>
            <a:cxnLst/>
            <a:rect l="l" t="t" r="r" b="b"/>
            <a:pathLst>
              <a:path w="62864" h="60960">
                <a:moveTo>
                  <a:pt x="0" y="60960"/>
                </a:moveTo>
                <a:lnTo>
                  <a:pt x="62484" y="60960"/>
                </a:lnTo>
                <a:lnTo>
                  <a:pt x="62484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69564" y="626973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0" y="62484"/>
                </a:moveTo>
                <a:lnTo>
                  <a:pt x="62484" y="62484"/>
                </a:lnTo>
                <a:lnTo>
                  <a:pt x="62484" y="0"/>
                </a:lnTo>
                <a:lnTo>
                  <a:pt x="0" y="0"/>
                </a:lnTo>
                <a:lnTo>
                  <a:pt x="0" y="62484"/>
                </a:lnTo>
                <a:close/>
              </a:path>
            </a:pathLst>
          </a:custGeom>
          <a:solidFill>
            <a:srgbClr val="C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446526" y="5071109"/>
            <a:ext cx="756285" cy="13017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900" spc="65" dirty="0">
                <a:latin typeface="Arial"/>
                <a:cs typeface="Arial"/>
              </a:rPr>
              <a:t>&lt;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500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900" spc="-5" dirty="0">
                <a:latin typeface="Arial"/>
                <a:cs typeface="Arial"/>
              </a:rPr>
              <a:t>500 </a:t>
            </a:r>
            <a:r>
              <a:rPr sz="900" spc="-50" dirty="0">
                <a:latin typeface="Arial"/>
                <a:cs typeface="Arial"/>
              </a:rPr>
              <a:t>-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2000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spc="-5" dirty="0">
                <a:latin typeface="Arial"/>
                <a:cs typeface="Arial"/>
              </a:rPr>
              <a:t>2000 </a:t>
            </a:r>
            <a:r>
              <a:rPr sz="900" spc="-50" dirty="0">
                <a:latin typeface="Arial"/>
                <a:cs typeface="Arial"/>
              </a:rPr>
              <a:t>-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5000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900" spc="-5" dirty="0">
                <a:latin typeface="Arial"/>
                <a:cs typeface="Arial"/>
              </a:rPr>
              <a:t>5000 </a:t>
            </a:r>
            <a:r>
              <a:rPr sz="900" spc="-50" dirty="0">
                <a:latin typeface="Arial"/>
                <a:cs typeface="Arial"/>
              </a:rPr>
              <a:t>-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10000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900" spc="-5" dirty="0">
                <a:latin typeface="Arial"/>
                <a:cs typeface="Arial"/>
              </a:rPr>
              <a:t>10000 </a:t>
            </a:r>
            <a:r>
              <a:rPr sz="900" spc="-50" dirty="0">
                <a:latin typeface="Arial"/>
                <a:cs typeface="Arial"/>
              </a:rPr>
              <a:t>-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25000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900" spc="65" dirty="0">
                <a:latin typeface="Arial"/>
                <a:cs typeface="Arial"/>
              </a:rPr>
              <a:t>&gt;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250000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39767" y="4558283"/>
            <a:ext cx="76200" cy="2165985"/>
          </a:xfrm>
          <a:custGeom>
            <a:avLst/>
            <a:gdLst/>
            <a:ahLst/>
            <a:cxnLst/>
            <a:rect l="l" t="t" r="r" b="b"/>
            <a:pathLst>
              <a:path w="76200" h="2165984">
                <a:moveTo>
                  <a:pt x="31750" y="69850"/>
                </a:moveTo>
                <a:lnTo>
                  <a:pt x="31750" y="88900"/>
                </a:lnTo>
                <a:lnTo>
                  <a:pt x="44450" y="88900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69850"/>
                </a:lnTo>
                <a:close/>
              </a:path>
              <a:path w="76200" h="2165984">
                <a:moveTo>
                  <a:pt x="44450" y="38100"/>
                </a:moveTo>
                <a:lnTo>
                  <a:pt x="31750" y="38100"/>
                </a:lnTo>
                <a:lnTo>
                  <a:pt x="31750" y="69850"/>
                </a:lnTo>
                <a:lnTo>
                  <a:pt x="38100" y="76200"/>
                </a:lnTo>
                <a:lnTo>
                  <a:pt x="44450" y="69850"/>
                </a:lnTo>
                <a:lnTo>
                  <a:pt x="44450" y="38100"/>
                </a:lnTo>
                <a:close/>
              </a:path>
              <a:path w="76200" h="2165984">
                <a:moveTo>
                  <a:pt x="44450" y="69850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69850"/>
                </a:lnTo>
                <a:close/>
              </a:path>
              <a:path w="76200" h="2165984">
                <a:moveTo>
                  <a:pt x="38100" y="0"/>
                </a:moveTo>
                <a:lnTo>
                  <a:pt x="0" y="38100"/>
                </a:lnTo>
                <a:lnTo>
                  <a:pt x="31750" y="69850"/>
                </a:lnTo>
                <a:lnTo>
                  <a:pt x="31750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165984">
                <a:moveTo>
                  <a:pt x="76200" y="38100"/>
                </a:moveTo>
                <a:lnTo>
                  <a:pt x="44450" y="38100"/>
                </a:lnTo>
                <a:lnTo>
                  <a:pt x="44450" y="69850"/>
                </a:lnTo>
                <a:lnTo>
                  <a:pt x="76200" y="38100"/>
                </a:lnTo>
                <a:close/>
              </a:path>
              <a:path w="76200" h="2165984">
                <a:moveTo>
                  <a:pt x="44450" y="127000"/>
                </a:moveTo>
                <a:lnTo>
                  <a:pt x="31750" y="127000"/>
                </a:lnTo>
                <a:lnTo>
                  <a:pt x="31750" y="177800"/>
                </a:lnTo>
                <a:lnTo>
                  <a:pt x="44450" y="177800"/>
                </a:lnTo>
                <a:lnTo>
                  <a:pt x="44450" y="127000"/>
                </a:lnTo>
                <a:close/>
              </a:path>
              <a:path w="76200" h="2165984">
                <a:moveTo>
                  <a:pt x="44450" y="215900"/>
                </a:moveTo>
                <a:lnTo>
                  <a:pt x="31750" y="215900"/>
                </a:lnTo>
                <a:lnTo>
                  <a:pt x="31750" y="266700"/>
                </a:lnTo>
                <a:lnTo>
                  <a:pt x="44450" y="266700"/>
                </a:lnTo>
                <a:lnTo>
                  <a:pt x="44450" y="215900"/>
                </a:lnTo>
                <a:close/>
              </a:path>
              <a:path w="76200" h="2165984">
                <a:moveTo>
                  <a:pt x="44450" y="304800"/>
                </a:moveTo>
                <a:lnTo>
                  <a:pt x="31750" y="304800"/>
                </a:lnTo>
                <a:lnTo>
                  <a:pt x="31750" y="355600"/>
                </a:lnTo>
                <a:lnTo>
                  <a:pt x="44450" y="355600"/>
                </a:lnTo>
                <a:lnTo>
                  <a:pt x="44450" y="304800"/>
                </a:lnTo>
                <a:close/>
              </a:path>
              <a:path w="76200" h="2165984">
                <a:moveTo>
                  <a:pt x="44450" y="393700"/>
                </a:moveTo>
                <a:lnTo>
                  <a:pt x="31750" y="393700"/>
                </a:lnTo>
                <a:lnTo>
                  <a:pt x="31750" y="444500"/>
                </a:lnTo>
                <a:lnTo>
                  <a:pt x="44450" y="444500"/>
                </a:lnTo>
                <a:lnTo>
                  <a:pt x="44450" y="393700"/>
                </a:lnTo>
                <a:close/>
              </a:path>
              <a:path w="76200" h="2165984">
                <a:moveTo>
                  <a:pt x="44450" y="482600"/>
                </a:moveTo>
                <a:lnTo>
                  <a:pt x="31750" y="4826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482600"/>
                </a:lnTo>
                <a:close/>
              </a:path>
              <a:path w="76200" h="2165984">
                <a:moveTo>
                  <a:pt x="44450" y="571500"/>
                </a:moveTo>
                <a:lnTo>
                  <a:pt x="31750" y="57150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571500"/>
                </a:lnTo>
                <a:close/>
              </a:path>
              <a:path w="76200" h="2165984">
                <a:moveTo>
                  <a:pt x="44450" y="660400"/>
                </a:moveTo>
                <a:lnTo>
                  <a:pt x="31750" y="660400"/>
                </a:lnTo>
                <a:lnTo>
                  <a:pt x="31750" y="711200"/>
                </a:lnTo>
                <a:lnTo>
                  <a:pt x="44450" y="711200"/>
                </a:lnTo>
                <a:lnTo>
                  <a:pt x="44450" y="660400"/>
                </a:lnTo>
                <a:close/>
              </a:path>
              <a:path w="76200" h="2165984">
                <a:moveTo>
                  <a:pt x="44450" y="749300"/>
                </a:moveTo>
                <a:lnTo>
                  <a:pt x="31750" y="749300"/>
                </a:lnTo>
                <a:lnTo>
                  <a:pt x="31750" y="800100"/>
                </a:lnTo>
                <a:lnTo>
                  <a:pt x="44450" y="800100"/>
                </a:lnTo>
                <a:lnTo>
                  <a:pt x="44450" y="749300"/>
                </a:lnTo>
                <a:close/>
              </a:path>
              <a:path w="76200" h="2165984">
                <a:moveTo>
                  <a:pt x="44450" y="838200"/>
                </a:moveTo>
                <a:lnTo>
                  <a:pt x="31750" y="838200"/>
                </a:lnTo>
                <a:lnTo>
                  <a:pt x="31750" y="889000"/>
                </a:lnTo>
                <a:lnTo>
                  <a:pt x="44450" y="889000"/>
                </a:lnTo>
                <a:lnTo>
                  <a:pt x="44450" y="838200"/>
                </a:lnTo>
                <a:close/>
              </a:path>
              <a:path w="76200" h="2165984">
                <a:moveTo>
                  <a:pt x="44450" y="927100"/>
                </a:moveTo>
                <a:lnTo>
                  <a:pt x="31750" y="927100"/>
                </a:lnTo>
                <a:lnTo>
                  <a:pt x="31750" y="977900"/>
                </a:lnTo>
                <a:lnTo>
                  <a:pt x="44450" y="977900"/>
                </a:lnTo>
                <a:lnTo>
                  <a:pt x="44450" y="927100"/>
                </a:lnTo>
                <a:close/>
              </a:path>
              <a:path w="76200" h="2165984">
                <a:moveTo>
                  <a:pt x="44450" y="1016000"/>
                </a:moveTo>
                <a:lnTo>
                  <a:pt x="31750" y="1016000"/>
                </a:lnTo>
                <a:lnTo>
                  <a:pt x="31750" y="1066800"/>
                </a:lnTo>
                <a:lnTo>
                  <a:pt x="44450" y="1066800"/>
                </a:lnTo>
                <a:lnTo>
                  <a:pt x="44450" y="1016000"/>
                </a:lnTo>
                <a:close/>
              </a:path>
              <a:path w="76200" h="2165984">
                <a:moveTo>
                  <a:pt x="44450" y="1104900"/>
                </a:moveTo>
                <a:lnTo>
                  <a:pt x="31750" y="1104900"/>
                </a:lnTo>
                <a:lnTo>
                  <a:pt x="31750" y="1155700"/>
                </a:lnTo>
                <a:lnTo>
                  <a:pt x="44450" y="1155700"/>
                </a:lnTo>
                <a:lnTo>
                  <a:pt x="44450" y="1104900"/>
                </a:lnTo>
                <a:close/>
              </a:path>
              <a:path w="76200" h="2165984">
                <a:moveTo>
                  <a:pt x="44450" y="1193800"/>
                </a:moveTo>
                <a:lnTo>
                  <a:pt x="31750" y="1193800"/>
                </a:lnTo>
                <a:lnTo>
                  <a:pt x="31750" y="1244600"/>
                </a:lnTo>
                <a:lnTo>
                  <a:pt x="44450" y="1244600"/>
                </a:lnTo>
                <a:lnTo>
                  <a:pt x="44450" y="1193800"/>
                </a:lnTo>
                <a:close/>
              </a:path>
              <a:path w="76200" h="2165984">
                <a:moveTo>
                  <a:pt x="44450" y="1282700"/>
                </a:moveTo>
                <a:lnTo>
                  <a:pt x="31750" y="1282700"/>
                </a:lnTo>
                <a:lnTo>
                  <a:pt x="31750" y="1333500"/>
                </a:lnTo>
                <a:lnTo>
                  <a:pt x="44450" y="1333500"/>
                </a:lnTo>
                <a:lnTo>
                  <a:pt x="44450" y="1282700"/>
                </a:lnTo>
                <a:close/>
              </a:path>
              <a:path w="76200" h="2165984">
                <a:moveTo>
                  <a:pt x="44450" y="1371600"/>
                </a:moveTo>
                <a:lnTo>
                  <a:pt x="31750" y="1371600"/>
                </a:lnTo>
                <a:lnTo>
                  <a:pt x="31750" y="1422400"/>
                </a:lnTo>
                <a:lnTo>
                  <a:pt x="44450" y="1422400"/>
                </a:lnTo>
                <a:lnTo>
                  <a:pt x="44450" y="1371600"/>
                </a:lnTo>
                <a:close/>
              </a:path>
              <a:path w="76200" h="2165984">
                <a:moveTo>
                  <a:pt x="44450" y="1460500"/>
                </a:moveTo>
                <a:lnTo>
                  <a:pt x="31750" y="1460500"/>
                </a:lnTo>
                <a:lnTo>
                  <a:pt x="31750" y="1511300"/>
                </a:lnTo>
                <a:lnTo>
                  <a:pt x="44450" y="1511300"/>
                </a:lnTo>
                <a:lnTo>
                  <a:pt x="44450" y="1460500"/>
                </a:lnTo>
                <a:close/>
              </a:path>
              <a:path w="76200" h="2165984">
                <a:moveTo>
                  <a:pt x="44450" y="1549400"/>
                </a:moveTo>
                <a:lnTo>
                  <a:pt x="31750" y="1549400"/>
                </a:lnTo>
                <a:lnTo>
                  <a:pt x="31750" y="1600200"/>
                </a:lnTo>
                <a:lnTo>
                  <a:pt x="44450" y="1600200"/>
                </a:lnTo>
                <a:lnTo>
                  <a:pt x="44450" y="1549400"/>
                </a:lnTo>
                <a:close/>
              </a:path>
              <a:path w="76200" h="2165984">
                <a:moveTo>
                  <a:pt x="44450" y="1638300"/>
                </a:moveTo>
                <a:lnTo>
                  <a:pt x="31750" y="1638300"/>
                </a:lnTo>
                <a:lnTo>
                  <a:pt x="31750" y="1689100"/>
                </a:lnTo>
                <a:lnTo>
                  <a:pt x="44450" y="1689100"/>
                </a:lnTo>
                <a:lnTo>
                  <a:pt x="44450" y="1638300"/>
                </a:lnTo>
                <a:close/>
              </a:path>
              <a:path w="76200" h="2165984">
                <a:moveTo>
                  <a:pt x="44450" y="1727200"/>
                </a:moveTo>
                <a:lnTo>
                  <a:pt x="31750" y="1727200"/>
                </a:lnTo>
                <a:lnTo>
                  <a:pt x="31750" y="1778000"/>
                </a:lnTo>
                <a:lnTo>
                  <a:pt x="44450" y="1778000"/>
                </a:lnTo>
                <a:lnTo>
                  <a:pt x="44450" y="1727200"/>
                </a:lnTo>
                <a:close/>
              </a:path>
              <a:path w="76200" h="2165984">
                <a:moveTo>
                  <a:pt x="44450" y="1816100"/>
                </a:moveTo>
                <a:lnTo>
                  <a:pt x="31750" y="1816100"/>
                </a:lnTo>
                <a:lnTo>
                  <a:pt x="31750" y="1866900"/>
                </a:lnTo>
                <a:lnTo>
                  <a:pt x="44450" y="1866900"/>
                </a:lnTo>
                <a:lnTo>
                  <a:pt x="44450" y="1816100"/>
                </a:lnTo>
                <a:close/>
              </a:path>
              <a:path w="76200" h="2165984">
                <a:moveTo>
                  <a:pt x="44450" y="1905000"/>
                </a:moveTo>
                <a:lnTo>
                  <a:pt x="31750" y="1905000"/>
                </a:lnTo>
                <a:lnTo>
                  <a:pt x="31750" y="1955800"/>
                </a:lnTo>
                <a:lnTo>
                  <a:pt x="44450" y="1955800"/>
                </a:lnTo>
                <a:lnTo>
                  <a:pt x="44450" y="1905000"/>
                </a:lnTo>
                <a:close/>
              </a:path>
              <a:path w="76200" h="2165984">
                <a:moveTo>
                  <a:pt x="44450" y="1993900"/>
                </a:moveTo>
                <a:lnTo>
                  <a:pt x="31750" y="1993900"/>
                </a:lnTo>
                <a:lnTo>
                  <a:pt x="31750" y="2044700"/>
                </a:lnTo>
                <a:lnTo>
                  <a:pt x="44450" y="2044700"/>
                </a:lnTo>
                <a:lnTo>
                  <a:pt x="44450" y="1993900"/>
                </a:lnTo>
                <a:close/>
              </a:path>
              <a:path w="76200" h="2165984">
                <a:moveTo>
                  <a:pt x="44450" y="2095982"/>
                </a:moveTo>
                <a:lnTo>
                  <a:pt x="44450" y="2127732"/>
                </a:lnTo>
                <a:lnTo>
                  <a:pt x="0" y="2127732"/>
                </a:lnTo>
                <a:lnTo>
                  <a:pt x="38100" y="2165832"/>
                </a:lnTo>
                <a:lnTo>
                  <a:pt x="76200" y="2127732"/>
                </a:lnTo>
                <a:lnTo>
                  <a:pt x="31750" y="2127732"/>
                </a:lnTo>
                <a:lnTo>
                  <a:pt x="31750" y="2095982"/>
                </a:lnTo>
                <a:lnTo>
                  <a:pt x="44450" y="2095982"/>
                </a:lnTo>
                <a:close/>
              </a:path>
              <a:path w="76200" h="2165984">
                <a:moveTo>
                  <a:pt x="38100" y="2089632"/>
                </a:moveTo>
                <a:lnTo>
                  <a:pt x="31750" y="2095982"/>
                </a:lnTo>
                <a:lnTo>
                  <a:pt x="31750" y="2127732"/>
                </a:lnTo>
                <a:lnTo>
                  <a:pt x="44450" y="2127732"/>
                </a:lnTo>
                <a:lnTo>
                  <a:pt x="44450" y="2095982"/>
                </a:lnTo>
                <a:lnTo>
                  <a:pt x="38100" y="2089632"/>
                </a:lnTo>
                <a:close/>
              </a:path>
              <a:path w="76200" h="2165984">
                <a:moveTo>
                  <a:pt x="44450" y="2082800"/>
                </a:moveTo>
                <a:lnTo>
                  <a:pt x="31750" y="2082800"/>
                </a:lnTo>
                <a:lnTo>
                  <a:pt x="31750" y="2095982"/>
                </a:lnTo>
                <a:lnTo>
                  <a:pt x="38100" y="2089632"/>
                </a:lnTo>
                <a:lnTo>
                  <a:pt x="44450" y="2089632"/>
                </a:lnTo>
                <a:lnTo>
                  <a:pt x="44450" y="2082800"/>
                </a:lnTo>
                <a:close/>
              </a:path>
              <a:path w="76200" h="2165984">
                <a:moveTo>
                  <a:pt x="44450" y="2089632"/>
                </a:moveTo>
                <a:lnTo>
                  <a:pt x="38100" y="2089632"/>
                </a:lnTo>
                <a:lnTo>
                  <a:pt x="44450" y="2095982"/>
                </a:lnTo>
                <a:lnTo>
                  <a:pt x="44450" y="2089632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92568" y="4558283"/>
            <a:ext cx="76200" cy="2165985"/>
          </a:xfrm>
          <a:custGeom>
            <a:avLst/>
            <a:gdLst/>
            <a:ahLst/>
            <a:cxnLst/>
            <a:rect l="l" t="t" r="r" b="b"/>
            <a:pathLst>
              <a:path w="76200" h="2165984">
                <a:moveTo>
                  <a:pt x="31750" y="69850"/>
                </a:moveTo>
                <a:lnTo>
                  <a:pt x="31750" y="88900"/>
                </a:lnTo>
                <a:lnTo>
                  <a:pt x="44450" y="88900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69850"/>
                </a:lnTo>
                <a:close/>
              </a:path>
              <a:path w="76200" h="2165984">
                <a:moveTo>
                  <a:pt x="44450" y="38100"/>
                </a:moveTo>
                <a:lnTo>
                  <a:pt x="31750" y="38100"/>
                </a:lnTo>
                <a:lnTo>
                  <a:pt x="31750" y="69850"/>
                </a:lnTo>
                <a:lnTo>
                  <a:pt x="38100" y="76200"/>
                </a:lnTo>
                <a:lnTo>
                  <a:pt x="44450" y="69850"/>
                </a:lnTo>
                <a:lnTo>
                  <a:pt x="44450" y="38100"/>
                </a:lnTo>
                <a:close/>
              </a:path>
              <a:path w="76200" h="2165984">
                <a:moveTo>
                  <a:pt x="44450" y="69850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69850"/>
                </a:lnTo>
                <a:close/>
              </a:path>
              <a:path w="76200" h="2165984">
                <a:moveTo>
                  <a:pt x="38100" y="0"/>
                </a:moveTo>
                <a:lnTo>
                  <a:pt x="0" y="38100"/>
                </a:lnTo>
                <a:lnTo>
                  <a:pt x="31750" y="69850"/>
                </a:lnTo>
                <a:lnTo>
                  <a:pt x="31750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165984">
                <a:moveTo>
                  <a:pt x="76200" y="38100"/>
                </a:moveTo>
                <a:lnTo>
                  <a:pt x="44450" y="38100"/>
                </a:lnTo>
                <a:lnTo>
                  <a:pt x="44450" y="69850"/>
                </a:lnTo>
                <a:lnTo>
                  <a:pt x="76200" y="38100"/>
                </a:lnTo>
                <a:close/>
              </a:path>
              <a:path w="76200" h="2165984">
                <a:moveTo>
                  <a:pt x="44450" y="127000"/>
                </a:moveTo>
                <a:lnTo>
                  <a:pt x="31750" y="127000"/>
                </a:lnTo>
                <a:lnTo>
                  <a:pt x="31750" y="177800"/>
                </a:lnTo>
                <a:lnTo>
                  <a:pt x="44450" y="177800"/>
                </a:lnTo>
                <a:lnTo>
                  <a:pt x="44450" y="127000"/>
                </a:lnTo>
                <a:close/>
              </a:path>
              <a:path w="76200" h="2165984">
                <a:moveTo>
                  <a:pt x="44450" y="215900"/>
                </a:moveTo>
                <a:lnTo>
                  <a:pt x="31750" y="215900"/>
                </a:lnTo>
                <a:lnTo>
                  <a:pt x="31750" y="266700"/>
                </a:lnTo>
                <a:lnTo>
                  <a:pt x="44450" y="266700"/>
                </a:lnTo>
                <a:lnTo>
                  <a:pt x="44450" y="215900"/>
                </a:lnTo>
                <a:close/>
              </a:path>
              <a:path w="76200" h="2165984">
                <a:moveTo>
                  <a:pt x="44450" y="304800"/>
                </a:moveTo>
                <a:lnTo>
                  <a:pt x="31750" y="304800"/>
                </a:lnTo>
                <a:lnTo>
                  <a:pt x="31750" y="355600"/>
                </a:lnTo>
                <a:lnTo>
                  <a:pt x="44450" y="355600"/>
                </a:lnTo>
                <a:lnTo>
                  <a:pt x="44450" y="304800"/>
                </a:lnTo>
                <a:close/>
              </a:path>
              <a:path w="76200" h="2165984">
                <a:moveTo>
                  <a:pt x="44450" y="393700"/>
                </a:moveTo>
                <a:lnTo>
                  <a:pt x="31750" y="393700"/>
                </a:lnTo>
                <a:lnTo>
                  <a:pt x="31750" y="444500"/>
                </a:lnTo>
                <a:lnTo>
                  <a:pt x="44450" y="444500"/>
                </a:lnTo>
                <a:lnTo>
                  <a:pt x="44450" y="393700"/>
                </a:lnTo>
                <a:close/>
              </a:path>
              <a:path w="76200" h="2165984">
                <a:moveTo>
                  <a:pt x="44450" y="482600"/>
                </a:moveTo>
                <a:lnTo>
                  <a:pt x="31750" y="4826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482600"/>
                </a:lnTo>
                <a:close/>
              </a:path>
              <a:path w="76200" h="2165984">
                <a:moveTo>
                  <a:pt x="44450" y="571500"/>
                </a:moveTo>
                <a:lnTo>
                  <a:pt x="31750" y="571500"/>
                </a:lnTo>
                <a:lnTo>
                  <a:pt x="31750" y="622300"/>
                </a:lnTo>
                <a:lnTo>
                  <a:pt x="44450" y="622300"/>
                </a:lnTo>
                <a:lnTo>
                  <a:pt x="44450" y="571500"/>
                </a:lnTo>
                <a:close/>
              </a:path>
              <a:path w="76200" h="2165984">
                <a:moveTo>
                  <a:pt x="44450" y="660400"/>
                </a:moveTo>
                <a:lnTo>
                  <a:pt x="31750" y="660400"/>
                </a:lnTo>
                <a:lnTo>
                  <a:pt x="31750" y="711200"/>
                </a:lnTo>
                <a:lnTo>
                  <a:pt x="44450" y="711200"/>
                </a:lnTo>
                <a:lnTo>
                  <a:pt x="44450" y="660400"/>
                </a:lnTo>
                <a:close/>
              </a:path>
              <a:path w="76200" h="2165984">
                <a:moveTo>
                  <a:pt x="44450" y="749300"/>
                </a:moveTo>
                <a:lnTo>
                  <a:pt x="31750" y="749300"/>
                </a:lnTo>
                <a:lnTo>
                  <a:pt x="31750" y="800100"/>
                </a:lnTo>
                <a:lnTo>
                  <a:pt x="44450" y="800100"/>
                </a:lnTo>
                <a:lnTo>
                  <a:pt x="44450" y="749300"/>
                </a:lnTo>
                <a:close/>
              </a:path>
              <a:path w="76200" h="2165984">
                <a:moveTo>
                  <a:pt x="44450" y="838200"/>
                </a:moveTo>
                <a:lnTo>
                  <a:pt x="31750" y="838200"/>
                </a:lnTo>
                <a:lnTo>
                  <a:pt x="31750" y="889000"/>
                </a:lnTo>
                <a:lnTo>
                  <a:pt x="44450" y="889000"/>
                </a:lnTo>
                <a:lnTo>
                  <a:pt x="44450" y="838200"/>
                </a:lnTo>
                <a:close/>
              </a:path>
              <a:path w="76200" h="2165984">
                <a:moveTo>
                  <a:pt x="44450" y="927100"/>
                </a:moveTo>
                <a:lnTo>
                  <a:pt x="31750" y="927100"/>
                </a:lnTo>
                <a:lnTo>
                  <a:pt x="31750" y="977900"/>
                </a:lnTo>
                <a:lnTo>
                  <a:pt x="44450" y="977900"/>
                </a:lnTo>
                <a:lnTo>
                  <a:pt x="44450" y="927100"/>
                </a:lnTo>
                <a:close/>
              </a:path>
              <a:path w="76200" h="2165984">
                <a:moveTo>
                  <a:pt x="44450" y="1016000"/>
                </a:moveTo>
                <a:lnTo>
                  <a:pt x="31750" y="1016000"/>
                </a:lnTo>
                <a:lnTo>
                  <a:pt x="31750" y="1066800"/>
                </a:lnTo>
                <a:lnTo>
                  <a:pt x="44450" y="1066800"/>
                </a:lnTo>
                <a:lnTo>
                  <a:pt x="44450" y="1016000"/>
                </a:lnTo>
                <a:close/>
              </a:path>
              <a:path w="76200" h="2165984">
                <a:moveTo>
                  <a:pt x="44450" y="1104900"/>
                </a:moveTo>
                <a:lnTo>
                  <a:pt x="31750" y="1104900"/>
                </a:lnTo>
                <a:lnTo>
                  <a:pt x="31750" y="1155700"/>
                </a:lnTo>
                <a:lnTo>
                  <a:pt x="44450" y="1155700"/>
                </a:lnTo>
                <a:lnTo>
                  <a:pt x="44450" y="1104900"/>
                </a:lnTo>
                <a:close/>
              </a:path>
              <a:path w="76200" h="2165984">
                <a:moveTo>
                  <a:pt x="44450" y="1193800"/>
                </a:moveTo>
                <a:lnTo>
                  <a:pt x="31750" y="1193800"/>
                </a:lnTo>
                <a:lnTo>
                  <a:pt x="31750" y="1244600"/>
                </a:lnTo>
                <a:lnTo>
                  <a:pt x="44450" y="1244600"/>
                </a:lnTo>
                <a:lnTo>
                  <a:pt x="44450" y="1193800"/>
                </a:lnTo>
                <a:close/>
              </a:path>
              <a:path w="76200" h="2165984">
                <a:moveTo>
                  <a:pt x="44450" y="1282700"/>
                </a:moveTo>
                <a:lnTo>
                  <a:pt x="31750" y="1282700"/>
                </a:lnTo>
                <a:lnTo>
                  <a:pt x="31750" y="1333500"/>
                </a:lnTo>
                <a:lnTo>
                  <a:pt x="44450" y="1333500"/>
                </a:lnTo>
                <a:lnTo>
                  <a:pt x="44450" y="1282700"/>
                </a:lnTo>
                <a:close/>
              </a:path>
              <a:path w="76200" h="2165984">
                <a:moveTo>
                  <a:pt x="44450" y="1371600"/>
                </a:moveTo>
                <a:lnTo>
                  <a:pt x="31750" y="1371600"/>
                </a:lnTo>
                <a:lnTo>
                  <a:pt x="31750" y="1422400"/>
                </a:lnTo>
                <a:lnTo>
                  <a:pt x="44450" y="1422400"/>
                </a:lnTo>
                <a:lnTo>
                  <a:pt x="44450" y="1371600"/>
                </a:lnTo>
                <a:close/>
              </a:path>
              <a:path w="76200" h="2165984">
                <a:moveTo>
                  <a:pt x="44450" y="1460500"/>
                </a:moveTo>
                <a:lnTo>
                  <a:pt x="31750" y="1460500"/>
                </a:lnTo>
                <a:lnTo>
                  <a:pt x="31750" y="1511300"/>
                </a:lnTo>
                <a:lnTo>
                  <a:pt x="44450" y="1511300"/>
                </a:lnTo>
                <a:lnTo>
                  <a:pt x="44450" y="1460500"/>
                </a:lnTo>
                <a:close/>
              </a:path>
              <a:path w="76200" h="2165984">
                <a:moveTo>
                  <a:pt x="44450" y="1549400"/>
                </a:moveTo>
                <a:lnTo>
                  <a:pt x="31750" y="1549400"/>
                </a:lnTo>
                <a:lnTo>
                  <a:pt x="31750" y="1600200"/>
                </a:lnTo>
                <a:lnTo>
                  <a:pt x="44450" y="1600200"/>
                </a:lnTo>
                <a:lnTo>
                  <a:pt x="44450" y="1549400"/>
                </a:lnTo>
                <a:close/>
              </a:path>
              <a:path w="76200" h="2165984">
                <a:moveTo>
                  <a:pt x="44450" y="1638300"/>
                </a:moveTo>
                <a:lnTo>
                  <a:pt x="31750" y="1638300"/>
                </a:lnTo>
                <a:lnTo>
                  <a:pt x="31750" y="1689100"/>
                </a:lnTo>
                <a:lnTo>
                  <a:pt x="44450" y="1689100"/>
                </a:lnTo>
                <a:lnTo>
                  <a:pt x="44450" y="1638300"/>
                </a:lnTo>
                <a:close/>
              </a:path>
              <a:path w="76200" h="2165984">
                <a:moveTo>
                  <a:pt x="44450" y="1727200"/>
                </a:moveTo>
                <a:lnTo>
                  <a:pt x="31750" y="1727200"/>
                </a:lnTo>
                <a:lnTo>
                  <a:pt x="31750" y="1778000"/>
                </a:lnTo>
                <a:lnTo>
                  <a:pt x="44450" y="1778000"/>
                </a:lnTo>
                <a:lnTo>
                  <a:pt x="44450" y="1727200"/>
                </a:lnTo>
                <a:close/>
              </a:path>
              <a:path w="76200" h="2165984">
                <a:moveTo>
                  <a:pt x="44450" y="1816100"/>
                </a:moveTo>
                <a:lnTo>
                  <a:pt x="31750" y="1816100"/>
                </a:lnTo>
                <a:lnTo>
                  <a:pt x="31750" y="1866900"/>
                </a:lnTo>
                <a:lnTo>
                  <a:pt x="44450" y="1866900"/>
                </a:lnTo>
                <a:lnTo>
                  <a:pt x="44450" y="1816100"/>
                </a:lnTo>
                <a:close/>
              </a:path>
              <a:path w="76200" h="2165984">
                <a:moveTo>
                  <a:pt x="44450" y="1905000"/>
                </a:moveTo>
                <a:lnTo>
                  <a:pt x="31750" y="1905000"/>
                </a:lnTo>
                <a:lnTo>
                  <a:pt x="31750" y="1955800"/>
                </a:lnTo>
                <a:lnTo>
                  <a:pt x="44450" y="1955800"/>
                </a:lnTo>
                <a:lnTo>
                  <a:pt x="44450" y="1905000"/>
                </a:lnTo>
                <a:close/>
              </a:path>
              <a:path w="76200" h="2165984">
                <a:moveTo>
                  <a:pt x="44450" y="1993900"/>
                </a:moveTo>
                <a:lnTo>
                  <a:pt x="31750" y="1993900"/>
                </a:lnTo>
                <a:lnTo>
                  <a:pt x="31750" y="2044700"/>
                </a:lnTo>
                <a:lnTo>
                  <a:pt x="44450" y="2044700"/>
                </a:lnTo>
                <a:lnTo>
                  <a:pt x="44450" y="1993900"/>
                </a:lnTo>
                <a:close/>
              </a:path>
              <a:path w="76200" h="2165984">
                <a:moveTo>
                  <a:pt x="44450" y="2095982"/>
                </a:moveTo>
                <a:lnTo>
                  <a:pt x="44450" y="2127732"/>
                </a:lnTo>
                <a:lnTo>
                  <a:pt x="0" y="2127732"/>
                </a:lnTo>
                <a:lnTo>
                  <a:pt x="38100" y="2165832"/>
                </a:lnTo>
                <a:lnTo>
                  <a:pt x="76200" y="2127732"/>
                </a:lnTo>
                <a:lnTo>
                  <a:pt x="31750" y="2127732"/>
                </a:lnTo>
                <a:lnTo>
                  <a:pt x="31750" y="2095982"/>
                </a:lnTo>
                <a:lnTo>
                  <a:pt x="44450" y="2095982"/>
                </a:lnTo>
                <a:close/>
              </a:path>
              <a:path w="76200" h="2165984">
                <a:moveTo>
                  <a:pt x="38100" y="2089632"/>
                </a:moveTo>
                <a:lnTo>
                  <a:pt x="31750" y="2095982"/>
                </a:lnTo>
                <a:lnTo>
                  <a:pt x="31750" y="2127732"/>
                </a:lnTo>
                <a:lnTo>
                  <a:pt x="44450" y="2127732"/>
                </a:lnTo>
                <a:lnTo>
                  <a:pt x="44450" y="2095982"/>
                </a:lnTo>
                <a:lnTo>
                  <a:pt x="38100" y="2089632"/>
                </a:lnTo>
                <a:close/>
              </a:path>
              <a:path w="76200" h="2165984">
                <a:moveTo>
                  <a:pt x="44450" y="2082800"/>
                </a:moveTo>
                <a:lnTo>
                  <a:pt x="31750" y="2082800"/>
                </a:lnTo>
                <a:lnTo>
                  <a:pt x="31750" y="2095982"/>
                </a:lnTo>
                <a:lnTo>
                  <a:pt x="38100" y="2089632"/>
                </a:lnTo>
                <a:lnTo>
                  <a:pt x="44450" y="2089632"/>
                </a:lnTo>
                <a:lnTo>
                  <a:pt x="44450" y="2082800"/>
                </a:lnTo>
                <a:close/>
              </a:path>
              <a:path w="76200" h="2165984">
                <a:moveTo>
                  <a:pt x="44450" y="2089632"/>
                </a:moveTo>
                <a:lnTo>
                  <a:pt x="38100" y="2089632"/>
                </a:lnTo>
                <a:lnTo>
                  <a:pt x="44450" y="2095982"/>
                </a:lnTo>
                <a:lnTo>
                  <a:pt x="44450" y="2089632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84936" y="6752031"/>
            <a:ext cx="4904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* n reflects the actual number of respondents </a:t>
            </a:r>
            <a:r>
              <a:rPr sz="1000" spc="-10" dirty="0">
                <a:latin typeface="Arial"/>
                <a:cs typeface="Arial"/>
              </a:rPr>
              <a:t>who have provided </a:t>
            </a:r>
            <a:r>
              <a:rPr sz="1000" spc="-5" dirty="0">
                <a:latin typeface="Arial"/>
                <a:cs typeface="Arial"/>
              </a:rPr>
              <a:t>this specific data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point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84936" y="6980631"/>
            <a:ext cx="91160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BB1F4A"/>
                </a:solidFill>
                <a:latin typeface="Arial"/>
                <a:cs typeface="Arial"/>
              </a:rPr>
              <a:t>** </a:t>
            </a:r>
            <a:r>
              <a:rPr sz="1000" spc="-5" dirty="0">
                <a:latin typeface="Arial"/>
                <a:cs typeface="Arial"/>
              </a:rPr>
              <a:t>Others include companies in </a:t>
            </a:r>
            <a:r>
              <a:rPr sz="1000" spc="-10" dirty="0">
                <a:latin typeface="Arial"/>
                <a:cs typeface="Arial"/>
              </a:rPr>
              <a:t>Hospitality, </a:t>
            </a:r>
            <a:r>
              <a:rPr sz="1000" spc="-5" dirty="0">
                <a:latin typeface="Arial"/>
                <a:cs typeface="Arial"/>
              </a:rPr>
              <a:t>Entertainment, Education, Facility Management and a </a:t>
            </a:r>
            <a:r>
              <a:rPr sz="1000" dirty="0">
                <a:latin typeface="Arial"/>
                <a:cs typeface="Arial"/>
              </a:rPr>
              <a:t>few </a:t>
            </a:r>
            <a:r>
              <a:rPr sz="1000" spc="-5" dirty="0">
                <a:latin typeface="Arial"/>
                <a:cs typeface="Arial"/>
              </a:rPr>
              <a:t>conglomerates. Considering the limited number of responses 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5" dirty="0">
                <a:latin typeface="Arial"/>
                <a:cs typeface="Arial"/>
              </a:rPr>
              <a:t>these sectors </a:t>
            </a:r>
            <a:r>
              <a:rPr sz="1000" spc="-10" dirty="0">
                <a:latin typeface="Arial"/>
                <a:cs typeface="Arial"/>
              </a:rPr>
              <a:t>within </a:t>
            </a:r>
            <a:r>
              <a:rPr sz="1000" spc="-5" dirty="0">
                <a:latin typeface="Arial"/>
                <a:cs typeface="Arial"/>
              </a:rPr>
              <a:t>the specified timelines, separate sector reports </a:t>
            </a:r>
            <a:r>
              <a:rPr sz="1000" spc="-10" dirty="0">
                <a:latin typeface="Arial"/>
                <a:cs typeface="Arial"/>
              </a:rPr>
              <a:t>have </a:t>
            </a:r>
            <a:r>
              <a:rPr sz="1000" spc="-5" dirty="0">
                <a:latin typeface="Arial"/>
                <a:cs typeface="Arial"/>
              </a:rPr>
              <a:t>not been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published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76324" y="4498386"/>
            <a:ext cx="2091689" cy="73469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685"/>
              </a:spcBef>
            </a:pPr>
            <a:r>
              <a:rPr sz="1400" b="1" spc="-10" dirty="0">
                <a:latin typeface="Arial"/>
                <a:cs typeface="Arial"/>
              </a:rPr>
              <a:t>Employee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strength</a:t>
            </a:r>
            <a:endParaRPr sz="1400">
              <a:latin typeface="Arial"/>
              <a:cs typeface="Arial"/>
            </a:endParaRPr>
          </a:p>
          <a:p>
            <a:pPr marL="586105">
              <a:lnSpc>
                <a:spcPts val="1019"/>
              </a:lnSpc>
              <a:spcBef>
                <a:spcPts val="370"/>
              </a:spcBef>
            </a:pPr>
            <a:r>
              <a:rPr sz="900" b="1" spc="-5" dirty="0">
                <a:latin typeface="Arial"/>
                <a:cs typeface="Arial"/>
              </a:rPr>
              <a:t>20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(7.4%)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930"/>
              </a:lnSpc>
            </a:pPr>
            <a:r>
              <a:rPr sz="900" b="1" spc="-5" dirty="0">
                <a:latin typeface="Arial"/>
                <a:cs typeface="Arial"/>
              </a:rPr>
              <a:t>84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(30.9%)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sz="900" b="1" spc="-5" dirty="0">
                <a:latin typeface="Arial"/>
                <a:cs typeface="Arial"/>
              </a:rPr>
              <a:t>24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(8.8%)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62905" y="4572126"/>
            <a:ext cx="2491105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Sales </a:t>
            </a:r>
            <a:r>
              <a:rPr sz="1400" b="1" spc="-5" dirty="0">
                <a:latin typeface="Arial"/>
                <a:cs typeface="Arial"/>
              </a:rPr>
              <a:t>turnover </a:t>
            </a:r>
            <a:r>
              <a:rPr sz="1400" b="1" dirty="0">
                <a:latin typeface="Arial"/>
                <a:cs typeface="Arial"/>
              </a:rPr>
              <a:t>(in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INR)</a:t>
            </a:r>
            <a:endParaRPr sz="1400">
              <a:latin typeface="Arial"/>
              <a:cs typeface="Arial"/>
            </a:endParaRPr>
          </a:p>
          <a:p>
            <a:pPr marL="581660">
              <a:lnSpc>
                <a:spcPct val="100000"/>
              </a:lnSpc>
              <a:spcBef>
                <a:spcPts val="1130"/>
              </a:spcBef>
            </a:pPr>
            <a:r>
              <a:rPr sz="900" b="1" spc="-5" dirty="0">
                <a:latin typeface="Arial"/>
                <a:cs typeface="Arial"/>
              </a:rPr>
              <a:t>29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(10.7%)</a:t>
            </a:r>
            <a:endParaRPr sz="900">
              <a:latin typeface="Arial"/>
              <a:cs typeface="Arial"/>
            </a:endParaRPr>
          </a:p>
          <a:p>
            <a:pPr marL="1633220">
              <a:lnSpc>
                <a:spcPct val="100000"/>
              </a:lnSpc>
              <a:spcBef>
                <a:spcPts val="590"/>
              </a:spcBef>
            </a:pPr>
            <a:r>
              <a:rPr sz="900" spc="65" dirty="0">
                <a:latin typeface="Arial"/>
                <a:cs typeface="Arial"/>
              </a:rPr>
              <a:t>&lt; </a:t>
            </a:r>
            <a:r>
              <a:rPr sz="900" spc="-5" dirty="0">
                <a:latin typeface="Arial"/>
                <a:cs typeface="Arial"/>
              </a:rPr>
              <a:t>100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Crores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955"/>
              </a:lnSpc>
              <a:spcBef>
                <a:spcPts val="265"/>
              </a:spcBef>
            </a:pPr>
            <a:r>
              <a:rPr sz="900" b="1" dirty="0">
                <a:latin typeface="Arial"/>
                <a:cs typeface="Arial"/>
              </a:rPr>
              <a:t>32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(11.8%)</a:t>
            </a:r>
            <a:endParaRPr sz="900">
              <a:latin typeface="Arial"/>
              <a:cs typeface="Arial"/>
            </a:endParaRPr>
          </a:p>
          <a:p>
            <a:pPr marL="1633220">
              <a:lnSpc>
                <a:spcPts val="955"/>
              </a:lnSpc>
            </a:pPr>
            <a:r>
              <a:rPr sz="900" spc="-5" dirty="0">
                <a:latin typeface="Arial"/>
                <a:cs typeface="Arial"/>
              </a:rPr>
              <a:t>100 </a:t>
            </a:r>
            <a:r>
              <a:rPr sz="900" spc="-50" dirty="0">
                <a:latin typeface="Arial"/>
                <a:cs typeface="Arial"/>
              </a:rPr>
              <a:t>- </a:t>
            </a:r>
            <a:r>
              <a:rPr sz="900" spc="-5" dirty="0">
                <a:latin typeface="Arial"/>
                <a:cs typeface="Arial"/>
              </a:rPr>
              <a:t>300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Crores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46491" y="4572126"/>
            <a:ext cx="1526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Organisation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type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796271" y="377647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5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96400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96528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96656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96783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96911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95516" y="37764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95644" y="37764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95771" y="37764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5900" y="37764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96028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96155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96284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96411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96539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96667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96795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96924" y="377647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0036" y="3776471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6096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559302" y="3986910"/>
            <a:ext cx="3327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goods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50919" y="3968622"/>
            <a:ext cx="8464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050" algn="l"/>
              </a:tabLst>
            </a:pPr>
            <a:r>
              <a:rPr sz="1200" b="1" spc="-7" baseline="3472" dirty="0">
                <a:latin typeface="Arial"/>
                <a:cs typeface="Arial"/>
              </a:rPr>
              <a:t>Natural	</a:t>
            </a:r>
            <a:r>
              <a:rPr sz="800" b="1" dirty="0">
                <a:latin typeface="Arial"/>
                <a:cs typeface="Arial"/>
              </a:rPr>
              <a:t>ering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/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67098" y="4090238"/>
            <a:ext cx="95694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7" baseline="3472" dirty="0">
                <a:latin typeface="Arial"/>
                <a:cs typeface="Arial"/>
              </a:rPr>
              <a:t>Resources</a:t>
            </a:r>
            <a:r>
              <a:rPr sz="1200" b="1" spc="217" baseline="3472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Manufa</a:t>
            </a:r>
            <a:endParaRPr sz="800">
              <a:latin typeface="Arial"/>
              <a:cs typeface="Arial"/>
            </a:endParaRPr>
          </a:p>
          <a:p>
            <a:pPr marL="591185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cturing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082032" y="3836923"/>
            <a:ext cx="34226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Infra.  &amp;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Real  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stat</a:t>
            </a: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671184" y="3869562"/>
            <a:ext cx="1174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IT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086602" y="3858259"/>
            <a:ext cx="24002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451853" y="3858513"/>
            <a:ext cx="560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Life  </a:t>
            </a:r>
            <a:r>
              <a:rPr sz="800" b="1" spc="-5" dirty="0">
                <a:latin typeface="Arial"/>
                <a:cs typeface="Arial"/>
              </a:rPr>
              <a:t>Sciences/  </a:t>
            </a:r>
            <a:r>
              <a:rPr sz="800" b="1" dirty="0">
                <a:latin typeface="Arial"/>
                <a:cs typeface="Arial"/>
              </a:rPr>
              <a:t>Pharma. &amp;  </a:t>
            </a:r>
            <a:r>
              <a:rPr sz="800" b="1" spc="-5" dirty="0">
                <a:latin typeface="Arial"/>
                <a:cs typeface="Arial"/>
              </a:rPr>
              <a:t>Hea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hc</a:t>
            </a:r>
            <a:r>
              <a:rPr sz="800" b="1" spc="-1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re</a:t>
            </a:r>
            <a:endParaRPr sz="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097394" y="3847591"/>
            <a:ext cx="129667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5"/>
              </a:spcBef>
              <a:tabLst>
                <a:tab pos="403225" algn="l"/>
              </a:tabLst>
            </a:pPr>
            <a:r>
              <a:rPr sz="800" b="1" dirty="0">
                <a:latin typeface="Arial"/>
                <a:cs typeface="Arial"/>
              </a:rPr>
              <a:t>NGO/ Professional </a:t>
            </a:r>
            <a:r>
              <a:rPr sz="1200" b="1" spc="-7" baseline="-6944" dirty="0">
                <a:latin typeface="Arial"/>
                <a:cs typeface="Arial"/>
              </a:rPr>
              <a:t>Retail  </a:t>
            </a:r>
            <a:r>
              <a:rPr sz="800" b="1" dirty="0">
                <a:latin typeface="Arial"/>
                <a:cs typeface="Arial"/>
              </a:rPr>
              <a:t>NPO	</a:t>
            </a:r>
            <a:r>
              <a:rPr sz="800" b="1" spc="-5" dirty="0">
                <a:latin typeface="Arial"/>
                <a:cs typeface="Arial"/>
              </a:rPr>
              <a:t>Services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518906" y="3859148"/>
            <a:ext cx="1525270" cy="2635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12445" marR="5080" indent="-500380">
              <a:lnSpc>
                <a:spcPts val="910"/>
              </a:lnSpc>
              <a:spcBef>
                <a:spcPts val="175"/>
              </a:spcBef>
            </a:pPr>
            <a:r>
              <a:rPr sz="800" b="1" spc="-5" dirty="0">
                <a:latin typeface="Arial"/>
                <a:cs typeface="Arial"/>
              </a:rPr>
              <a:t>Telecom </a:t>
            </a:r>
            <a:r>
              <a:rPr sz="1200" b="1" spc="-7" baseline="3472" dirty="0">
                <a:latin typeface="Arial"/>
                <a:cs typeface="Arial"/>
              </a:rPr>
              <a:t>Transport </a:t>
            </a:r>
            <a:r>
              <a:rPr sz="1200" b="1" baseline="3472" dirty="0">
                <a:latin typeface="Arial"/>
                <a:cs typeface="Arial"/>
              </a:rPr>
              <a:t>&amp; </a:t>
            </a:r>
            <a:r>
              <a:rPr sz="1200" b="1" spc="-7" baseline="-10416" dirty="0">
                <a:latin typeface="Arial"/>
                <a:cs typeface="Arial"/>
              </a:rPr>
              <a:t>Others</a:t>
            </a:r>
            <a:r>
              <a:rPr sz="1200" b="1" spc="-7" baseline="-10416" dirty="0">
                <a:solidFill>
                  <a:srgbClr val="BB1F4A"/>
                </a:solidFill>
                <a:latin typeface="Arial"/>
                <a:cs typeface="Arial"/>
              </a:rPr>
              <a:t>**  </a:t>
            </a:r>
            <a:r>
              <a:rPr sz="800" b="1" dirty="0">
                <a:latin typeface="Arial"/>
                <a:cs typeface="Arial"/>
              </a:rPr>
              <a:t>Logistics</a:t>
            </a:r>
            <a:endParaRPr sz="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86332" y="3973194"/>
            <a:ext cx="15335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3155" algn="l"/>
              </a:tabLst>
            </a:pPr>
            <a:r>
              <a:rPr sz="800" b="1" dirty="0">
                <a:latin typeface="Arial"/>
                <a:cs typeface="Arial"/>
              </a:rPr>
              <a:t>components	</a:t>
            </a:r>
            <a:r>
              <a:rPr sz="800" b="1" spc="-5" dirty="0">
                <a:latin typeface="Arial"/>
                <a:cs typeface="Arial"/>
              </a:rPr>
              <a:t>services</a:t>
            </a:r>
            <a:endParaRPr sz="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58672" y="3851859"/>
            <a:ext cx="385762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0225" algn="l"/>
                <a:tab pos="957580" algn="l"/>
              </a:tabLst>
            </a:pPr>
            <a:r>
              <a:rPr sz="800" b="1" spc="-15" dirty="0">
                <a:latin typeface="Arial"/>
                <a:cs typeface="Arial"/>
              </a:rPr>
              <a:t>Auto	Auto	</a:t>
            </a:r>
            <a:r>
              <a:rPr sz="800" b="1" dirty="0">
                <a:latin typeface="Arial"/>
                <a:cs typeface="Arial"/>
              </a:rPr>
              <a:t>Banking Financial </a:t>
            </a:r>
            <a:r>
              <a:rPr sz="1200" b="1" baseline="-3472" dirty="0">
                <a:latin typeface="Arial"/>
                <a:cs typeface="Arial"/>
              </a:rPr>
              <a:t>Insurance </a:t>
            </a:r>
            <a:r>
              <a:rPr sz="1200" b="1" baseline="-6944" dirty="0">
                <a:latin typeface="Arial"/>
                <a:cs typeface="Arial"/>
              </a:rPr>
              <a:t>Consumer </a:t>
            </a:r>
            <a:r>
              <a:rPr sz="1200" b="1" baseline="6944" dirty="0">
                <a:latin typeface="Arial"/>
                <a:cs typeface="Arial"/>
              </a:rPr>
              <a:t>Energy &amp;</a:t>
            </a:r>
            <a:r>
              <a:rPr sz="1200" b="1" spc="52" baseline="6944" dirty="0">
                <a:latin typeface="Arial"/>
                <a:cs typeface="Arial"/>
              </a:rPr>
              <a:t> </a:t>
            </a:r>
            <a:r>
              <a:rPr sz="1200" b="1" baseline="3472" dirty="0">
                <a:latin typeface="Arial"/>
                <a:cs typeface="Arial"/>
              </a:rPr>
              <a:t>Engine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819392" y="6749592"/>
            <a:ext cx="3292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139952" y="3433571"/>
            <a:ext cx="157480" cy="352425"/>
          </a:xfrm>
          <a:custGeom>
            <a:avLst/>
            <a:gdLst/>
            <a:ahLst/>
            <a:cxnLst/>
            <a:rect l="l" t="t" r="r" b="b"/>
            <a:pathLst>
              <a:path w="157480" h="352425">
                <a:moveTo>
                  <a:pt x="156972" y="0"/>
                </a:moveTo>
                <a:lnTo>
                  <a:pt x="0" y="0"/>
                </a:lnTo>
                <a:lnTo>
                  <a:pt x="0" y="352043"/>
                </a:lnTo>
                <a:lnTo>
                  <a:pt x="156972" y="352043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39823" y="2948939"/>
            <a:ext cx="157480" cy="836930"/>
          </a:xfrm>
          <a:custGeom>
            <a:avLst/>
            <a:gdLst/>
            <a:ahLst/>
            <a:cxnLst/>
            <a:rect l="l" t="t" r="r" b="b"/>
            <a:pathLst>
              <a:path w="157480" h="836929">
                <a:moveTo>
                  <a:pt x="156971" y="0"/>
                </a:moveTo>
                <a:lnTo>
                  <a:pt x="0" y="0"/>
                </a:lnTo>
                <a:lnTo>
                  <a:pt x="0" y="836676"/>
                </a:lnTo>
                <a:lnTo>
                  <a:pt x="156971" y="836676"/>
                </a:lnTo>
                <a:lnTo>
                  <a:pt x="15697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39695" y="3433571"/>
            <a:ext cx="157480" cy="352425"/>
          </a:xfrm>
          <a:custGeom>
            <a:avLst/>
            <a:gdLst/>
            <a:ahLst/>
            <a:cxnLst/>
            <a:rect l="l" t="t" r="r" b="b"/>
            <a:pathLst>
              <a:path w="157480" h="352425">
                <a:moveTo>
                  <a:pt x="156972" y="0"/>
                </a:moveTo>
                <a:lnTo>
                  <a:pt x="0" y="0"/>
                </a:lnTo>
                <a:lnTo>
                  <a:pt x="0" y="352043"/>
                </a:lnTo>
                <a:lnTo>
                  <a:pt x="156972" y="352043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39567" y="3124199"/>
            <a:ext cx="157480" cy="661670"/>
          </a:xfrm>
          <a:custGeom>
            <a:avLst/>
            <a:gdLst/>
            <a:ahLst/>
            <a:cxnLst/>
            <a:rect l="l" t="t" r="r" b="b"/>
            <a:pathLst>
              <a:path w="157480" h="661670">
                <a:moveTo>
                  <a:pt x="156971" y="0"/>
                </a:moveTo>
                <a:lnTo>
                  <a:pt x="0" y="0"/>
                </a:lnTo>
                <a:lnTo>
                  <a:pt x="0" y="661415"/>
                </a:lnTo>
                <a:lnTo>
                  <a:pt x="156971" y="661415"/>
                </a:lnTo>
                <a:lnTo>
                  <a:pt x="15697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39439" y="3433571"/>
            <a:ext cx="157480" cy="352425"/>
          </a:xfrm>
          <a:custGeom>
            <a:avLst/>
            <a:gdLst/>
            <a:ahLst/>
            <a:cxnLst/>
            <a:rect l="l" t="t" r="r" b="b"/>
            <a:pathLst>
              <a:path w="157479" h="352425">
                <a:moveTo>
                  <a:pt x="156972" y="0"/>
                </a:moveTo>
                <a:lnTo>
                  <a:pt x="0" y="0"/>
                </a:lnTo>
                <a:lnTo>
                  <a:pt x="0" y="352043"/>
                </a:lnTo>
                <a:lnTo>
                  <a:pt x="156972" y="352043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39311" y="3256788"/>
            <a:ext cx="157480" cy="528955"/>
          </a:xfrm>
          <a:custGeom>
            <a:avLst/>
            <a:gdLst/>
            <a:ahLst/>
            <a:cxnLst/>
            <a:rect l="l" t="t" r="r" b="b"/>
            <a:pathLst>
              <a:path w="157479" h="528954">
                <a:moveTo>
                  <a:pt x="156972" y="0"/>
                </a:moveTo>
                <a:lnTo>
                  <a:pt x="0" y="0"/>
                </a:lnTo>
                <a:lnTo>
                  <a:pt x="0" y="528827"/>
                </a:lnTo>
                <a:lnTo>
                  <a:pt x="156972" y="528827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39184" y="3389376"/>
            <a:ext cx="157480" cy="396240"/>
          </a:xfrm>
          <a:custGeom>
            <a:avLst/>
            <a:gdLst/>
            <a:ahLst/>
            <a:cxnLst/>
            <a:rect l="l" t="t" r="r" b="b"/>
            <a:pathLst>
              <a:path w="157479" h="396239">
                <a:moveTo>
                  <a:pt x="156971" y="0"/>
                </a:moveTo>
                <a:lnTo>
                  <a:pt x="0" y="0"/>
                </a:lnTo>
                <a:lnTo>
                  <a:pt x="0" y="396239"/>
                </a:lnTo>
                <a:lnTo>
                  <a:pt x="156971" y="396239"/>
                </a:lnTo>
                <a:lnTo>
                  <a:pt x="15697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39055" y="1935479"/>
            <a:ext cx="157480" cy="1850389"/>
          </a:xfrm>
          <a:custGeom>
            <a:avLst/>
            <a:gdLst/>
            <a:ahLst/>
            <a:cxnLst/>
            <a:rect l="l" t="t" r="r" b="b"/>
            <a:pathLst>
              <a:path w="157479" h="1850389">
                <a:moveTo>
                  <a:pt x="156972" y="0"/>
                </a:moveTo>
                <a:lnTo>
                  <a:pt x="0" y="0"/>
                </a:lnTo>
                <a:lnTo>
                  <a:pt x="0" y="1850135"/>
                </a:lnTo>
                <a:lnTo>
                  <a:pt x="156972" y="1850135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38928" y="3345179"/>
            <a:ext cx="157480" cy="440690"/>
          </a:xfrm>
          <a:custGeom>
            <a:avLst/>
            <a:gdLst/>
            <a:ahLst/>
            <a:cxnLst/>
            <a:rect l="l" t="t" r="r" b="b"/>
            <a:pathLst>
              <a:path w="157479" h="440689">
                <a:moveTo>
                  <a:pt x="156972" y="0"/>
                </a:moveTo>
                <a:lnTo>
                  <a:pt x="0" y="0"/>
                </a:lnTo>
                <a:lnTo>
                  <a:pt x="0" y="440435"/>
                </a:lnTo>
                <a:lnTo>
                  <a:pt x="156972" y="440435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40323" y="2375915"/>
            <a:ext cx="155575" cy="1409700"/>
          </a:xfrm>
          <a:custGeom>
            <a:avLst/>
            <a:gdLst/>
            <a:ahLst/>
            <a:cxnLst/>
            <a:rect l="l" t="t" r="r" b="b"/>
            <a:pathLst>
              <a:path w="155575" h="1409700">
                <a:moveTo>
                  <a:pt x="155448" y="0"/>
                </a:moveTo>
                <a:lnTo>
                  <a:pt x="0" y="0"/>
                </a:lnTo>
                <a:lnTo>
                  <a:pt x="0" y="1409700"/>
                </a:lnTo>
                <a:lnTo>
                  <a:pt x="155448" y="1409700"/>
                </a:lnTo>
                <a:lnTo>
                  <a:pt x="155448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40196" y="2772155"/>
            <a:ext cx="155575" cy="1013460"/>
          </a:xfrm>
          <a:custGeom>
            <a:avLst/>
            <a:gdLst/>
            <a:ahLst/>
            <a:cxnLst/>
            <a:rect l="l" t="t" r="r" b="b"/>
            <a:pathLst>
              <a:path w="155575" h="1013460">
                <a:moveTo>
                  <a:pt x="155448" y="0"/>
                </a:moveTo>
                <a:lnTo>
                  <a:pt x="0" y="0"/>
                </a:lnTo>
                <a:lnTo>
                  <a:pt x="0" y="1013459"/>
                </a:lnTo>
                <a:lnTo>
                  <a:pt x="155448" y="1013459"/>
                </a:lnTo>
                <a:lnTo>
                  <a:pt x="155448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40068" y="2948939"/>
            <a:ext cx="155575" cy="836930"/>
          </a:xfrm>
          <a:custGeom>
            <a:avLst/>
            <a:gdLst/>
            <a:ahLst/>
            <a:cxnLst/>
            <a:rect l="l" t="t" r="r" b="b"/>
            <a:pathLst>
              <a:path w="155575" h="836929">
                <a:moveTo>
                  <a:pt x="155448" y="0"/>
                </a:moveTo>
                <a:lnTo>
                  <a:pt x="0" y="0"/>
                </a:lnTo>
                <a:lnTo>
                  <a:pt x="0" y="836676"/>
                </a:lnTo>
                <a:lnTo>
                  <a:pt x="155448" y="836676"/>
                </a:lnTo>
                <a:lnTo>
                  <a:pt x="155448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39940" y="3433571"/>
            <a:ext cx="157480" cy="352425"/>
          </a:xfrm>
          <a:custGeom>
            <a:avLst/>
            <a:gdLst/>
            <a:ahLst/>
            <a:cxnLst/>
            <a:rect l="l" t="t" r="r" b="b"/>
            <a:pathLst>
              <a:path w="157479" h="352425">
                <a:moveTo>
                  <a:pt x="156971" y="0"/>
                </a:moveTo>
                <a:lnTo>
                  <a:pt x="0" y="0"/>
                </a:lnTo>
                <a:lnTo>
                  <a:pt x="0" y="352043"/>
                </a:lnTo>
                <a:lnTo>
                  <a:pt x="156971" y="352043"/>
                </a:lnTo>
                <a:lnTo>
                  <a:pt x="15697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39811" y="3389376"/>
            <a:ext cx="157480" cy="396240"/>
          </a:xfrm>
          <a:custGeom>
            <a:avLst/>
            <a:gdLst/>
            <a:ahLst/>
            <a:cxnLst/>
            <a:rect l="l" t="t" r="r" b="b"/>
            <a:pathLst>
              <a:path w="157479" h="396239">
                <a:moveTo>
                  <a:pt x="156972" y="0"/>
                </a:moveTo>
                <a:lnTo>
                  <a:pt x="0" y="0"/>
                </a:lnTo>
                <a:lnTo>
                  <a:pt x="0" y="396239"/>
                </a:lnTo>
                <a:lnTo>
                  <a:pt x="156972" y="396239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39683" y="2727959"/>
            <a:ext cx="157480" cy="1057910"/>
          </a:xfrm>
          <a:custGeom>
            <a:avLst/>
            <a:gdLst/>
            <a:ahLst/>
            <a:cxnLst/>
            <a:rect l="l" t="t" r="r" b="b"/>
            <a:pathLst>
              <a:path w="157479" h="1057910">
                <a:moveTo>
                  <a:pt x="156972" y="0"/>
                </a:moveTo>
                <a:lnTo>
                  <a:pt x="0" y="0"/>
                </a:lnTo>
                <a:lnTo>
                  <a:pt x="0" y="1057655"/>
                </a:lnTo>
                <a:lnTo>
                  <a:pt x="156972" y="1057655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9556" y="3433571"/>
            <a:ext cx="157480" cy="352425"/>
          </a:xfrm>
          <a:custGeom>
            <a:avLst/>
            <a:gdLst/>
            <a:ahLst/>
            <a:cxnLst/>
            <a:rect l="l" t="t" r="r" b="b"/>
            <a:pathLst>
              <a:path w="157479" h="352425">
                <a:moveTo>
                  <a:pt x="156972" y="0"/>
                </a:moveTo>
                <a:lnTo>
                  <a:pt x="0" y="0"/>
                </a:lnTo>
                <a:lnTo>
                  <a:pt x="0" y="352043"/>
                </a:lnTo>
                <a:lnTo>
                  <a:pt x="156972" y="352043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39428" y="3520439"/>
            <a:ext cx="157480" cy="265430"/>
          </a:xfrm>
          <a:custGeom>
            <a:avLst/>
            <a:gdLst/>
            <a:ahLst/>
            <a:cxnLst/>
            <a:rect l="l" t="t" r="r" b="b"/>
            <a:pathLst>
              <a:path w="157479" h="265429">
                <a:moveTo>
                  <a:pt x="156972" y="0"/>
                </a:moveTo>
                <a:lnTo>
                  <a:pt x="0" y="0"/>
                </a:lnTo>
                <a:lnTo>
                  <a:pt x="0" y="265175"/>
                </a:lnTo>
                <a:lnTo>
                  <a:pt x="156972" y="265175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39300" y="3256788"/>
            <a:ext cx="157480" cy="528955"/>
          </a:xfrm>
          <a:custGeom>
            <a:avLst/>
            <a:gdLst/>
            <a:ahLst/>
            <a:cxnLst/>
            <a:rect l="l" t="t" r="r" b="b"/>
            <a:pathLst>
              <a:path w="157479" h="528954">
                <a:moveTo>
                  <a:pt x="156972" y="0"/>
                </a:moveTo>
                <a:lnTo>
                  <a:pt x="0" y="0"/>
                </a:lnTo>
                <a:lnTo>
                  <a:pt x="0" y="528827"/>
                </a:lnTo>
                <a:lnTo>
                  <a:pt x="156972" y="528827"/>
                </a:lnTo>
                <a:lnTo>
                  <a:pt x="15697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18559" y="316839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391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17535" y="321106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178307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17280" y="328117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918159" y="3179190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8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(2.9%)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375410" y="2694813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19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(7.0%)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18207" y="3179190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8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(2.9%)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375407" y="2870961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15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(5.5%)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918205" y="3179190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8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(2.9%)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375405" y="2951809"/>
            <a:ext cx="685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12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(4.4%)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918330" y="3135248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9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(3.3%)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332859" y="1681733"/>
            <a:ext cx="770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42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(15.4%)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875657" y="3091052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10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(3.7%)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337428" y="2122169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32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(11.8%)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875782" y="2518663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23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(8.5%)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375653" y="2694813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19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(7.0%)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918452" y="2995421"/>
            <a:ext cx="110045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9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(3.3%)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8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(2.9%)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875778" y="2474467"/>
            <a:ext cx="68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24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(8.8%)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418321" y="3064890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8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(2.9%)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918575" y="3267201"/>
            <a:ext cx="60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(2.2%)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9354439" y="3003041"/>
            <a:ext cx="728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12 </a:t>
            </a:r>
            <a:r>
              <a:rPr sz="1200" b="1" dirty="0">
                <a:latin typeface="Arial"/>
                <a:cs typeface="Arial"/>
              </a:rPr>
              <a:t>(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4.4%)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563624" y="5120639"/>
            <a:ext cx="129387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50664" y="5120639"/>
            <a:ext cx="1295400" cy="1295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241792" y="5090159"/>
            <a:ext cx="12954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16111" y="5993891"/>
            <a:ext cx="54864" cy="41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05443" y="6001511"/>
            <a:ext cx="65531" cy="33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17635" y="5990844"/>
            <a:ext cx="51816" cy="19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93252" y="6007607"/>
            <a:ext cx="45720" cy="38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496300" y="603808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3555" y="0"/>
                </a:moveTo>
                <a:lnTo>
                  <a:pt x="0" y="1270"/>
                </a:lnTo>
                <a:lnTo>
                  <a:pt x="4699" y="6096"/>
                </a:lnTo>
                <a:lnTo>
                  <a:pt x="7620" y="4826"/>
                </a:lnTo>
                <a:lnTo>
                  <a:pt x="3555" y="0"/>
                </a:lnTo>
                <a:close/>
              </a:path>
            </a:pathLst>
          </a:custGeom>
          <a:solidFill>
            <a:srgbClr val="ABD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03919" y="603808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0"/>
                </a:moveTo>
                <a:lnTo>
                  <a:pt x="380" y="3937"/>
                </a:lnTo>
                <a:lnTo>
                  <a:pt x="3048" y="4572"/>
                </a:lnTo>
                <a:lnTo>
                  <a:pt x="3048" y="508"/>
                </a:lnTo>
                <a:lnTo>
                  <a:pt x="0" y="0"/>
                </a:lnTo>
                <a:close/>
              </a:path>
            </a:pathLst>
          </a:custGeom>
          <a:solidFill>
            <a:srgbClr val="366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02395" y="603656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2031" y="0"/>
                </a:moveTo>
                <a:lnTo>
                  <a:pt x="888" y="1396"/>
                </a:lnTo>
                <a:lnTo>
                  <a:pt x="0" y="3301"/>
                </a:lnTo>
                <a:lnTo>
                  <a:pt x="1650" y="6095"/>
                </a:lnTo>
                <a:lnTo>
                  <a:pt x="4572" y="2285"/>
                </a:lnTo>
                <a:lnTo>
                  <a:pt x="2031" y="0"/>
                </a:lnTo>
                <a:close/>
              </a:path>
            </a:pathLst>
          </a:custGeom>
          <a:solidFill>
            <a:srgbClr val="275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06968" y="603808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380" y="0"/>
                </a:moveTo>
                <a:lnTo>
                  <a:pt x="0" y="0"/>
                </a:lnTo>
                <a:lnTo>
                  <a:pt x="761" y="762"/>
                </a:lnTo>
                <a:lnTo>
                  <a:pt x="1142" y="1524"/>
                </a:lnTo>
                <a:lnTo>
                  <a:pt x="1524" y="1524"/>
                </a:lnTo>
                <a:lnTo>
                  <a:pt x="1524" y="1143"/>
                </a:lnTo>
                <a:lnTo>
                  <a:pt x="380" y="0"/>
                </a:lnTo>
                <a:close/>
              </a:path>
            </a:pathLst>
          </a:custGeom>
          <a:solidFill>
            <a:srgbClr val="275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462771" y="5829699"/>
            <a:ext cx="800100" cy="133985"/>
          </a:xfrm>
          <a:custGeom>
            <a:avLst/>
            <a:gdLst/>
            <a:ahLst/>
            <a:cxnLst/>
            <a:rect l="l" t="t" r="r" b="b"/>
            <a:pathLst>
              <a:path w="800100" h="133985">
                <a:moveTo>
                  <a:pt x="454080" y="0"/>
                </a:moveTo>
                <a:lnTo>
                  <a:pt x="399823" y="51"/>
                </a:lnTo>
                <a:lnTo>
                  <a:pt x="292403" y="1772"/>
                </a:lnTo>
                <a:lnTo>
                  <a:pt x="243585" y="3283"/>
                </a:lnTo>
                <a:lnTo>
                  <a:pt x="183002" y="23551"/>
                </a:lnTo>
                <a:lnTo>
                  <a:pt x="140604" y="45161"/>
                </a:lnTo>
                <a:lnTo>
                  <a:pt x="94027" y="71957"/>
                </a:lnTo>
                <a:lnTo>
                  <a:pt x="46186" y="102090"/>
                </a:lnTo>
                <a:lnTo>
                  <a:pt x="0" y="133712"/>
                </a:lnTo>
                <a:lnTo>
                  <a:pt x="40393" y="112058"/>
                </a:lnTo>
                <a:lnTo>
                  <a:pt x="77596" y="94977"/>
                </a:lnTo>
                <a:lnTo>
                  <a:pt x="114800" y="79991"/>
                </a:lnTo>
                <a:lnTo>
                  <a:pt x="155194" y="64624"/>
                </a:lnTo>
                <a:lnTo>
                  <a:pt x="199513" y="52452"/>
                </a:lnTo>
                <a:lnTo>
                  <a:pt x="251237" y="45447"/>
                </a:lnTo>
                <a:lnTo>
                  <a:pt x="304248" y="41585"/>
                </a:lnTo>
                <a:lnTo>
                  <a:pt x="352425" y="38843"/>
                </a:lnTo>
                <a:lnTo>
                  <a:pt x="419736" y="34030"/>
                </a:lnTo>
                <a:lnTo>
                  <a:pt x="461913" y="32187"/>
                </a:lnTo>
                <a:lnTo>
                  <a:pt x="675543" y="32173"/>
                </a:lnTo>
                <a:lnTo>
                  <a:pt x="655944" y="23331"/>
                </a:lnTo>
                <a:lnTo>
                  <a:pt x="619333" y="9866"/>
                </a:lnTo>
                <a:lnTo>
                  <a:pt x="592962" y="4045"/>
                </a:lnTo>
                <a:lnTo>
                  <a:pt x="552822" y="1917"/>
                </a:lnTo>
                <a:lnTo>
                  <a:pt x="505803" y="595"/>
                </a:lnTo>
                <a:lnTo>
                  <a:pt x="454080" y="0"/>
                </a:lnTo>
                <a:close/>
              </a:path>
              <a:path w="800100" h="133985">
                <a:moveTo>
                  <a:pt x="675543" y="32173"/>
                </a:moveTo>
                <a:lnTo>
                  <a:pt x="509047" y="32173"/>
                </a:lnTo>
                <a:lnTo>
                  <a:pt x="560597" y="35076"/>
                </a:lnTo>
                <a:lnTo>
                  <a:pt x="616020" y="41985"/>
                </a:lnTo>
                <a:lnTo>
                  <a:pt x="674773" y="53990"/>
                </a:lnTo>
                <a:lnTo>
                  <a:pt x="736314" y="72180"/>
                </a:lnTo>
                <a:lnTo>
                  <a:pt x="800100" y="97644"/>
                </a:lnTo>
                <a:lnTo>
                  <a:pt x="749040" y="68415"/>
                </a:lnTo>
                <a:lnTo>
                  <a:pt x="700084" y="43245"/>
                </a:lnTo>
                <a:lnTo>
                  <a:pt x="675543" y="32173"/>
                </a:lnTo>
                <a:close/>
              </a:path>
            </a:pathLst>
          </a:custGeom>
          <a:solidFill>
            <a:srgbClr val="452A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71331" y="6015227"/>
            <a:ext cx="1054100" cy="164465"/>
          </a:xfrm>
          <a:custGeom>
            <a:avLst/>
            <a:gdLst/>
            <a:ahLst/>
            <a:cxnLst/>
            <a:rect l="l" t="t" r="r" b="b"/>
            <a:pathLst>
              <a:path w="1054100" h="164464">
                <a:moveTo>
                  <a:pt x="0" y="69215"/>
                </a:moveTo>
                <a:lnTo>
                  <a:pt x="31975" y="95360"/>
                </a:lnTo>
                <a:lnTo>
                  <a:pt x="87104" y="117349"/>
                </a:lnTo>
                <a:lnTo>
                  <a:pt x="161263" y="135166"/>
                </a:lnTo>
                <a:lnTo>
                  <a:pt x="204191" y="142505"/>
                </a:lnTo>
                <a:lnTo>
                  <a:pt x="250330" y="148796"/>
                </a:lnTo>
                <a:lnTo>
                  <a:pt x="299165" y="154035"/>
                </a:lnTo>
                <a:lnTo>
                  <a:pt x="350181" y="158223"/>
                </a:lnTo>
                <a:lnTo>
                  <a:pt x="402862" y="161356"/>
                </a:lnTo>
                <a:lnTo>
                  <a:pt x="456694" y="163432"/>
                </a:lnTo>
                <a:lnTo>
                  <a:pt x="511160" y="164451"/>
                </a:lnTo>
                <a:lnTo>
                  <a:pt x="565745" y="164409"/>
                </a:lnTo>
                <a:lnTo>
                  <a:pt x="619934" y="163306"/>
                </a:lnTo>
                <a:lnTo>
                  <a:pt x="673212" y="161138"/>
                </a:lnTo>
                <a:lnTo>
                  <a:pt x="725063" y="157905"/>
                </a:lnTo>
                <a:lnTo>
                  <a:pt x="774972" y="153604"/>
                </a:lnTo>
                <a:lnTo>
                  <a:pt x="822423" y="148234"/>
                </a:lnTo>
                <a:lnTo>
                  <a:pt x="848499" y="144458"/>
                </a:lnTo>
                <a:lnTo>
                  <a:pt x="489986" y="144458"/>
                </a:lnTo>
                <a:lnTo>
                  <a:pt x="443102" y="144018"/>
                </a:lnTo>
                <a:lnTo>
                  <a:pt x="383987" y="142161"/>
                </a:lnTo>
                <a:lnTo>
                  <a:pt x="330054" y="139704"/>
                </a:lnTo>
                <a:lnTo>
                  <a:pt x="278780" y="136175"/>
                </a:lnTo>
                <a:lnTo>
                  <a:pt x="227645" y="131101"/>
                </a:lnTo>
                <a:lnTo>
                  <a:pt x="174124" y="124009"/>
                </a:lnTo>
                <a:lnTo>
                  <a:pt x="115697" y="114427"/>
                </a:lnTo>
                <a:lnTo>
                  <a:pt x="47085" y="94249"/>
                </a:lnTo>
                <a:lnTo>
                  <a:pt x="16934" y="80940"/>
                </a:lnTo>
                <a:lnTo>
                  <a:pt x="0" y="69215"/>
                </a:lnTo>
                <a:close/>
              </a:path>
              <a:path w="1054100" h="164464">
                <a:moveTo>
                  <a:pt x="1015619" y="0"/>
                </a:moveTo>
                <a:lnTo>
                  <a:pt x="1025610" y="28249"/>
                </a:lnTo>
                <a:lnTo>
                  <a:pt x="1023064" y="50450"/>
                </a:lnTo>
                <a:lnTo>
                  <a:pt x="1011207" y="67651"/>
                </a:lnTo>
                <a:lnTo>
                  <a:pt x="940990" y="100318"/>
                </a:lnTo>
                <a:lnTo>
                  <a:pt x="887190" y="114046"/>
                </a:lnTo>
                <a:lnTo>
                  <a:pt x="832103" y="123011"/>
                </a:lnTo>
                <a:lnTo>
                  <a:pt x="775970" y="128143"/>
                </a:lnTo>
                <a:lnTo>
                  <a:pt x="585604" y="141208"/>
                </a:lnTo>
                <a:lnTo>
                  <a:pt x="537585" y="143403"/>
                </a:lnTo>
                <a:lnTo>
                  <a:pt x="489986" y="144458"/>
                </a:lnTo>
                <a:lnTo>
                  <a:pt x="848499" y="144458"/>
                </a:lnTo>
                <a:lnTo>
                  <a:pt x="907892" y="134278"/>
                </a:lnTo>
                <a:lnTo>
                  <a:pt x="977346" y="116020"/>
                </a:lnTo>
                <a:lnTo>
                  <a:pt x="1026662" y="93447"/>
                </a:lnTo>
                <a:lnTo>
                  <a:pt x="1053860" y="51462"/>
                </a:lnTo>
                <a:lnTo>
                  <a:pt x="1048391" y="35293"/>
                </a:lnTo>
                <a:lnTo>
                  <a:pt x="1034796" y="18034"/>
                </a:lnTo>
                <a:lnTo>
                  <a:pt x="1030245" y="13537"/>
                </a:lnTo>
                <a:lnTo>
                  <a:pt x="1025540" y="9017"/>
                </a:lnTo>
                <a:lnTo>
                  <a:pt x="1020669" y="4496"/>
                </a:lnTo>
                <a:lnTo>
                  <a:pt x="1015619" y="0"/>
                </a:lnTo>
                <a:close/>
              </a:path>
            </a:pathLst>
          </a:custGeom>
          <a:solidFill>
            <a:srgbClr val="6B4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71331" y="6060947"/>
            <a:ext cx="1052195" cy="119380"/>
          </a:xfrm>
          <a:custGeom>
            <a:avLst/>
            <a:gdLst/>
            <a:ahLst/>
            <a:cxnLst/>
            <a:rect l="l" t="t" r="r" b="b"/>
            <a:pathLst>
              <a:path w="1052195" h="119379">
                <a:moveTo>
                  <a:pt x="381" y="24002"/>
                </a:moveTo>
                <a:lnTo>
                  <a:pt x="0" y="24002"/>
                </a:lnTo>
                <a:lnTo>
                  <a:pt x="14321" y="38731"/>
                </a:lnTo>
                <a:lnTo>
                  <a:pt x="64633" y="64498"/>
                </a:lnTo>
                <a:lnTo>
                  <a:pt x="139376" y="85326"/>
                </a:lnTo>
                <a:lnTo>
                  <a:pt x="184235" y="93879"/>
                </a:lnTo>
                <a:lnTo>
                  <a:pt x="233193" y="101190"/>
                </a:lnTo>
                <a:lnTo>
                  <a:pt x="285581" y="107254"/>
                </a:lnTo>
                <a:lnTo>
                  <a:pt x="340748" y="112069"/>
                </a:lnTo>
                <a:lnTo>
                  <a:pt x="397967" y="115631"/>
                </a:lnTo>
                <a:lnTo>
                  <a:pt x="456627" y="117938"/>
                </a:lnTo>
                <a:lnTo>
                  <a:pt x="516038" y="118988"/>
                </a:lnTo>
                <a:lnTo>
                  <a:pt x="575532" y="118776"/>
                </a:lnTo>
                <a:lnTo>
                  <a:pt x="634438" y="117301"/>
                </a:lnTo>
                <a:lnTo>
                  <a:pt x="650178" y="116553"/>
                </a:lnTo>
                <a:lnTo>
                  <a:pt x="518763" y="116553"/>
                </a:lnTo>
                <a:lnTo>
                  <a:pt x="460105" y="115589"/>
                </a:lnTo>
                <a:lnTo>
                  <a:pt x="402135" y="113400"/>
                </a:lnTo>
                <a:lnTo>
                  <a:pt x="345496" y="109988"/>
                </a:lnTo>
                <a:lnTo>
                  <a:pt x="290832" y="105356"/>
                </a:lnTo>
                <a:lnTo>
                  <a:pt x="238786" y="99507"/>
                </a:lnTo>
                <a:lnTo>
                  <a:pt x="190002" y="92443"/>
                </a:lnTo>
                <a:lnTo>
                  <a:pt x="145122" y="84167"/>
                </a:lnTo>
                <a:lnTo>
                  <a:pt x="104791" y="74681"/>
                </a:lnTo>
                <a:lnTo>
                  <a:pt x="40350" y="52089"/>
                </a:lnTo>
                <a:lnTo>
                  <a:pt x="10668" y="34289"/>
                </a:lnTo>
                <a:lnTo>
                  <a:pt x="381" y="24002"/>
                </a:lnTo>
                <a:close/>
              </a:path>
              <a:path w="1052195" h="119379">
                <a:moveTo>
                  <a:pt x="1051814" y="0"/>
                </a:moveTo>
                <a:lnTo>
                  <a:pt x="1025341" y="45579"/>
                </a:lnTo>
                <a:lnTo>
                  <a:pt x="971448" y="69684"/>
                </a:lnTo>
                <a:lnTo>
                  <a:pt x="894566" y="88787"/>
                </a:lnTo>
                <a:lnTo>
                  <a:pt x="849113" y="96469"/>
                </a:lnTo>
                <a:lnTo>
                  <a:pt x="799843" y="102909"/>
                </a:lnTo>
                <a:lnTo>
                  <a:pt x="747400" y="108108"/>
                </a:lnTo>
                <a:lnTo>
                  <a:pt x="692426" y="112069"/>
                </a:lnTo>
                <a:lnTo>
                  <a:pt x="635567" y="114796"/>
                </a:lnTo>
                <a:lnTo>
                  <a:pt x="577465" y="116289"/>
                </a:lnTo>
                <a:lnTo>
                  <a:pt x="518763" y="116553"/>
                </a:lnTo>
                <a:lnTo>
                  <a:pt x="650178" y="116553"/>
                </a:lnTo>
                <a:lnTo>
                  <a:pt x="692087" y="114560"/>
                </a:lnTo>
                <a:lnTo>
                  <a:pt x="747811" y="110549"/>
                </a:lnTo>
                <a:lnTo>
                  <a:pt x="800938" y="105266"/>
                </a:lnTo>
                <a:lnTo>
                  <a:pt x="850800" y="98709"/>
                </a:lnTo>
                <a:lnTo>
                  <a:pt x="896728" y="90873"/>
                </a:lnTo>
                <a:lnTo>
                  <a:pt x="938051" y="81756"/>
                </a:lnTo>
                <a:lnTo>
                  <a:pt x="1004208" y="59669"/>
                </a:lnTo>
                <a:lnTo>
                  <a:pt x="1043914" y="32424"/>
                </a:lnTo>
                <a:lnTo>
                  <a:pt x="1052174" y="16861"/>
                </a:lnTo>
                <a:lnTo>
                  <a:pt x="1051814" y="0"/>
                </a:lnTo>
                <a:close/>
              </a:path>
            </a:pathLst>
          </a:custGeom>
          <a:solidFill>
            <a:srgbClr val="935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48700" y="5828165"/>
            <a:ext cx="454659" cy="24130"/>
          </a:xfrm>
          <a:custGeom>
            <a:avLst/>
            <a:gdLst/>
            <a:ahLst/>
            <a:cxnLst/>
            <a:rect l="l" t="t" r="r" b="b"/>
            <a:pathLst>
              <a:path w="454659" h="24129">
                <a:moveTo>
                  <a:pt x="271778" y="0"/>
                </a:moveTo>
                <a:lnTo>
                  <a:pt x="217008" y="37"/>
                </a:lnTo>
                <a:lnTo>
                  <a:pt x="161956" y="632"/>
                </a:lnTo>
                <a:lnTo>
                  <a:pt x="60071" y="3166"/>
                </a:lnTo>
                <a:lnTo>
                  <a:pt x="18137" y="15971"/>
                </a:lnTo>
                <a:lnTo>
                  <a:pt x="0" y="23994"/>
                </a:lnTo>
                <a:lnTo>
                  <a:pt x="41810" y="16096"/>
                </a:lnTo>
                <a:lnTo>
                  <a:pt x="84645" y="12246"/>
                </a:lnTo>
                <a:lnTo>
                  <a:pt x="128051" y="10778"/>
                </a:lnTo>
                <a:lnTo>
                  <a:pt x="224000" y="9161"/>
                </a:lnTo>
                <a:lnTo>
                  <a:pt x="429760" y="9119"/>
                </a:lnTo>
                <a:lnTo>
                  <a:pt x="429371" y="8960"/>
                </a:lnTo>
                <a:lnTo>
                  <a:pt x="420022" y="5680"/>
                </a:lnTo>
                <a:lnTo>
                  <a:pt x="411733" y="4055"/>
                </a:lnTo>
                <a:lnTo>
                  <a:pt x="371406" y="1926"/>
                </a:lnTo>
                <a:lnTo>
                  <a:pt x="323999" y="602"/>
                </a:lnTo>
                <a:lnTo>
                  <a:pt x="271778" y="0"/>
                </a:lnTo>
                <a:close/>
              </a:path>
              <a:path w="454659" h="24129">
                <a:moveTo>
                  <a:pt x="429760" y="9119"/>
                </a:moveTo>
                <a:lnTo>
                  <a:pt x="276066" y="9119"/>
                </a:lnTo>
                <a:lnTo>
                  <a:pt x="379983" y="10786"/>
                </a:lnTo>
                <a:lnTo>
                  <a:pt x="398502" y="11484"/>
                </a:lnTo>
                <a:lnTo>
                  <a:pt x="417544" y="12945"/>
                </a:lnTo>
                <a:lnTo>
                  <a:pt x="436348" y="15358"/>
                </a:lnTo>
                <a:lnTo>
                  <a:pt x="454151" y="18914"/>
                </a:lnTo>
                <a:lnTo>
                  <a:pt x="440505" y="13503"/>
                </a:lnTo>
                <a:lnTo>
                  <a:pt x="429760" y="9119"/>
                </a:lnTo>
                <a:close/>
              </a:path>
            </a:pathLst>
          </a:custGeom>
          <a:solidFill>
            <a:srgbClr val="2F1D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9424543" y="4249292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n*=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272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9915906" y="7370870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5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165" dirty="0"/>
              <a:t>Executive </a:t>
            </a:r>
            <a:r>
              <a:rPr sz="5400" spc="-1345" dirty="0"/>
              <a:t>summary </a:t>
            </a:r>
            <a:r>
              <a:rPr sz="5400" spc="-910" dirty="0"/>
              <a:t>| </a:t>
            </a:r>
            <a:r>
              <a:rPr sz="5400" spc="-1470" dirty="0"/>
              <a:t>Key </a:t>
            </a:r>
            <a:r>
              <a:rPr sz="5400" spc="-1140" dirty="0"/>
              <a:t>survey</a:t>
            </a:r>
            <a:r>
              <a:rPr sz="5400" spc="-1080" dirty="0"/>
              <a:t> </a:t>
            </a:r>
            <a:r>
              <a:rPr sz="5400" spc="-1040" dirty="0"/>
              <a:t>findings</a:t>
            </a:r>
            <a:endParaRPr sz="5400"/>
          </a:p>
        </p:txBody>
      </p:sp>
      <p:sp>
        <p:nvSpPr>
          <p:cNvPr id="11" name="object 11"/>
          <p:cNvSpPr/>
          <p:nvPr/>
        </p:nvSpPr>
        <p:spPr>
          <a:xfrm>
            <a:off x="890016" y="1495043"/>
            <a:ext cx="2232660" cy="5560060"/>
          </a:xfrm>
          <a:custGeom>
            <a:avLst/>
            <a:gdLst/>
            <a:ahLst/>
            <a:cxnLst/>
            <a:rect l="l" t="t" r="r" b="b"/>
            <a:pathLst>
              <a:path w="2232660" h="5560059">
                <a:moveTo>
                  <a:pt x="1116330" y="0"/>
                </a:moveTo>
                <a:lnTo>
                  <a:pt x="1067901" y="1031"/>
                </a:lnTo>
                <a:lnTo>
                  <a:pt x="1020001" y="4097"/>
                </a:lnTo>
                <a:lnTo>
                  <a:pt x="972669" y="9155"/>
                </a:lnTo>
                <a:lnTo>
                  <a:pt x="925949" y="16165"/>
                </a:lnTo>
                <a:lnTo>
                  <a:pt x="879882" y="25084"/>
                </a:lnTo>
                <a:lnTo>
                  <a:pt x="834509" y="35869"/>
                </a:lnTo>
                <a:lnTo>
                  <a:pt x="789873" y="48480"/>
                </a:lnTo>
                <a:lnTo>
                  <a:pt x="746016" y="62875"/>
                </a:lnTo>
                <a:lnTo>
                  <a:pt x="702979" y="79011"/>
                </a:lnTo>
                <a:lnTo>
                  <a:pt x="660804" y="96846"/>
                </a:lnTo>
                <a:lnTo>
                  <a:pt x="619534" y="116340"/>
                </a:lnTo>
                <a:lnTo>
                  <a:pt x="579209" y="137449"/>
                </a:lnTo>
                <a:lnTo>
                  <a:pt x="539873" y="160133"/>
                </a:lnTo>
                <a:lnTo>
                  <a:pt x="501566" y="184349"/>
                </a:lnTo>
                <a:lnTo>
                  <a:pt x="464331" y="210055"/>
                </a:lnTo>
                <a:lnTo>
                  <a:pt x="428210" y="237209"/>
                </a:lnTo>
                <a:lnTo>
                  <a:pt x="393244" y="265771"/>
                </a:lnTo>
                <a:lnTo>
                  <a:pt x="359475" y="295696"/>
                </a:lnTo>
                <a:lnTo>
                  <a:pt x="326945" y="326945"/>
                </a:lnTo>
                <a:lnTo>
                  <a:pt x="295696" y="359475"/>
                </a:lnTo>
                <a:lnTo>
                  <a:pt x="265771" y="393244"/>
                </a:lnTo>
                <a:lnTo>
                  <a:pt x="237209" y="428210"/>
                </a:lnTo>
                <a:lnTo>
                  <a:pt x="210055" y="464331"/>
                </a:lnTo>
                <a:lnTo>
                  <a:pt x="184349" y="501566"/>
                </a:lnTo>
                <a:lnTo>
                  <a:pt x="160133" y="539873"/>
                </a:lnTo>
                <a:lnTo>
                  <a:pt x="137449" y="579209"/>
                </a:lnTo>
                <a:lnTo>
                  <a:pt x="116340" y="619534"/>
                </a:lnTo>
                <a:lnTo>
                  <a:pt x="96846" y="660804"/>
                </a:lnTo>
                <a:lnTo>
                  <a:pt x="79011" y="702979"/>
                </a:lnTo>
                <a:lnTo>
                  <a:pt x="62875" y="746016"/>
                </a:lnTo>
                <a:lnTo>
                  <a:pt x="48480" y="789873"/>
                </a:lnTo>
                <a:lnTo>
                  <a:pt x="35869" y="834509"/>
                </a:lnTo>
                <a:lnTo>
                  <a:pt x="25084" y="879882"/>
                </a:lnTo>
                <a:lnTo>
                  <a:pt x="16165" y="925949"/>
                </a:lnTo>
                <a:lnTo>
                  <a:pt x="9155" y="972669"/>
                </a:lnTo>
                <a:lnTo>
                  <a:pt x="4097" y="1020001"/>
                </a:lnTo>
                <a:lnTo>
                  <a:pt x="1031" y="1067901"/>
                </a:lnTo>
                <a:lnTo>
                  <a:pt x="0" y="1116329"/>
                </a:lnTo>
                <a:lnTo>
                  <a:pt x="0" y="5559552"/>
                </a:lnTo>
                <a:lnTo>
                  <a:pt x="2232660" y="5559552"/>
                </a:lnTo>
                <a:lnTo>
                  <a:pt x="2232660" y="1116329"/>
                </a:lnTo>
                <a:lnTo>
                  <a:pt x="2231628" y="1067901"/>
                </a:lnTo>
                <a:lnTo>
                  <a:pt x="2228562" y="1020001"/>
                </a:lnTo>
                <a:lnTo>
                  <a:pt x="2223504" y="972669"/>
                </a:lnTo>
                <a:lnTo>
                  <a:pt x="2216494" y="925949"/>
                </a:lnTo>
                <a:lnTo>
                  <a:pt x="2207575" y="879882"/>
                </a:lnTo>
                <a:lnTo>
                  <a:pt x="2196790" y="834509"/>
                </a:lnTo>
                <a:lnTo>
                  <a:pt x="2184179" y="789873"/>
                </a:lnTo>
                <a:lnTo>
                  <a:pt x="2169784" y="746016"/>
                </a:lnTo>
                <a:lnTo>
                  <a:pt x="2153648" y="702979"/>
                </a:lnTo>
                <a:lnTo>
                  <a:pt x="2135813" y="660804"/>
                </a:lnTo>
                <a:lnTo>
                  <a:pt x="2116319" y="619534"/>
                </a:lnTo>
                <a:lnTo>
                  <a:pt x="2095210" y="579209"/>
                </a:lnTo>
                <a:lnTo>
                  <a:pt x="2072526" y="539873"/>
                </a:lnTo>
                <a:lnTo>
                  <a:pt x="2048310" y="501566"/>
                </a:lnTo>
                <a:lnTo>
                  <a:pt x="2022604" y="464331"/>
                </a:lnTo>
                <a:lnTo>
                  <a:pt x="1995450" y="428210"/>
                </a:lnTo>
                <a:lnTo>
                  <a:pt x="1966888" y="393244"/>
                </a:lnTo>
                <a:lnTo>
                  <a:pt x="1936963" y="359475"/>
                </a:lnTo>
                <a:lnTo>
                  <a:pt x="1905714" y="326945"/>
                </a:lnTo>
                <a:lnTo>
                  <a:pt x="1873184" y="295696"/>
                </a:lnTo>
                <a:lnTo>
                  <a:pt x="1839415" y="265771"/>
                </a:lnTo>
                <a:lnTo>
                  <a:pt x="1804449" y="237209"/>
                </a:lnTo>
                <a:lnTo>
                  <a:pt x="1768328" y="210055"/>
                </a:lnTo>
                <a:lnTo>
                  <a:pt x="1731093" y="184349"/>
                </a:lnTo>
                <a:lnTo>
                  <a:pt x="1692786" y="160133"/>
                </a:lnTo>
                <a:lnTo>
                  <a:pt x="1653450" y="137449"/>
                </a:lnTo>
                <a:lnTo>
                  <a:pt x="1613125" y="116340"/>
                </a:lnTo>
                <a:lnTo>
                  <a:pt x="1571855" y="96846"/>
                </a:lnTo>
                <a:lnTo>
                  <a:pt x="1529680" y="79011"/>
                </a:lnTo>
                <a:lnTo>
                  <a:pt x="1486643" y="62875"/>
                </a:lnTo>
                <a:lnTo>
                  <a:pt x="1442786" y="48480"/>
                </a:lnTo>
                <a:lnTo>
                  <a:pt x="1398150" y="35869"/>
                </a:lnTo>
                <a:lnTo>
                  <a:pt x="1352777" y="25084"/>
                </a:lnTo>
                <a:lnTo>
                  <a:pt x="1306710" y="16165"/>
                </a:lnTo>
                <a:lnTo>
                  <a:pt x="1259990" y="9155"/>
                </a:lnTo>
                <a:lnTo>
                  <a:pt x="1212658" y="4097"/>
                </a:lnTo>
                <a:lnTo>
                  <a:pt x="1164758" y="1031"/>
                </a:lnTo>
                <a:lnTo>
                  <a:pt x="111633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016" y="1495043"/>
            <a:ext cx="2232660" cy="5560060"/>
          </a:xfrm>
          <a:custGeom>
            <a:avLst/>
            <a:gdLst/>
            <a:ahLst/>
            <a:cxnLst/>
            <a:rect l="l" t="t" r="r" b="b"/>
            <a:pathLst>
              <a:path w="2232660" h="5560059">
                <a:moveTo>
                  <a:pt x="1116330" y="0"/>
                </a:moveTo>
                <a:lnTo>
                  <a:pt x="1164758" y="1031"/>
                </a:lnTo>
                <a:lnTo>
                  <a:pt x="1212658" y="4097"/>
                </a:lnTo>
                <a:lnTo>
                  <a:pt x="1259990" y="9155"/>
                </a:lnTo>
                <a:lnTo>
                  <a:pt x="1306710" y="16165"/>
                </a:lnTo>
                <a:lnTo>
                  <a:pt x="1352777" y="25084"/>
                </a:lnTo>
                <a:lnTo>
                  <a:pt x="1398150" y="35869"/>
                </a:lnTo>
                <a:lnTo>
                  <a:pt x="1442786" y="48480"/>
                </a:lnTo>
                <a:lnTo>
                  <a:pt x="1486643" y="62875"/>
                </a:lnTo>
                <a:lnTo>
                  <a:pt x="1529680" y="79011"/>
                </a:lnTo>
                <a:lnTo>
                  <a:pt x="1571855" y="96846"/>
                </a:lnTo>
                <a:lnTo>
                  <a:pt x="1613125" y="116340"/>
                </a:lnTo>
                <a:lnTo>
                  <a:pt x="1653450" y="137449"/>
                </a:lnTo>
                <a:lnTo>
                  <a:pt x="1692786" y="160133"/>
                </a:lnTo>
                <a:lnTo>
                  <a:pt x="1731093" y="184349"/>
                </a:lnTo>
                <a:lnTo>
                  <a:pt x="1768328" y="210055"/>
                </a:lnTo>
                <a:lnTo>
                  <a:pt x="1804449" y="237209"/>
                </a:lnTo>
                <a:lnTo>
                  <a:pt x="1839415" y="265771"/>
                </a:lnTo>
                <a:lnTo>
                  <a:pt x="1873184" y="295696"/>
                </a:lnTo>
                <a:lnTo>
                  <a:pt x="1905714" y="326945"/>
                </a:lnTo>
                <a:lnTo>
                  <a:pt x="1936963" y="359475"/>
                </a:lnTo>
                <a:lnTo>
                  <a:pt x="1966888" y="393244"/>
                </a:lnTo>
                <a:lnTo>
                  <a:pt x="1995450" y="428210"/>
                </a:lnTo>
                <a:lnTo>
                  <a:pt x="2022604" y="464331"/>
                </a:lnTo>
                <a:lnTo>
                  <a:pt x="2048310" y="501566"/>
                </a:lnTo>
                <a:lnTo>
                  <a:pt x="2072526" y="539873"/>
                </a:lnTo>
                <a:lnTo>
                  <a:pt x="2095210" y="579209"/>
                </a:lnTo>
                <a:lnTo>
                  <a:pt x="2116319" y="619534"/>
                </a:lnTo>
                <a:lnTo>
                  <a:pt x="2135813" y="660804"/>
                </a:lnTo>
                <a:lnTo>
                  <a:pt x="2153648" y="702979"/>
                </a:lnTo>
                <a:lnTo>
                  <a:pt x="2169784" y="746016"/>
                </a:lnTo>
                <a:lnTo>
                  <a:pt x="2184179" y="789873"/>
                </a:lnTo>
                <a:lnTo>
                  <a:pt x="2196790" y="834509"/>
                </a:lnTo>
                <a:lnTo>
                  <a:pt x="2207575" y="879882"/>
                </a:lnTo>
                <a:lnTo>
                  <a:pt x="2216494" y="925949"/>
                </a:lnTo>
                <a:lnTo>
                  <a:pt x="2223504" y="972669"/>
                </a:lnTo>
                <a:lnTo>
                  <a:pt x="2228562" y="1020001"/>
                </a:lnTo>
                <a:lnTo>
                  <a:pt x="2231628" y="1067901"/>
                </a:lnTo>
                <a:lnTo>
                  <a:pt x="2232660" y="1116329"/>
                </a:lnTo>
                <a:lnTo>
                  <a:pt x="2232660" y="5559552"/>
                </a:lnTo>
                <a:lnTo>
                  <a:pt x="0" y="5559552"/>
                </a:lnTo>
                <a:lnTo>
                  <a:pt x="0" y="1116329"/>
                </a:lnTo>
                <a:lnTo>
                  <a:pt x="1031" y="1067901"/>
                </a:lnTo>
                <a:lnTo>
                  <a:pt x="4097" y="1020001"/>
                </a:lnTo>
                <a:lnTo>
                  <a:pt x="9155" y="972669"/>
                </a:lnTo>
                <a:lnTo>
                  <a:pt x="16165" y="925949"/>
                </a:lnTo>
                <a:lnTo>
                  <a:pt x="25084" y="879882"/>
                </a:lnTo>
                <a:lnTo>
                  <a:pt x="35869" y="834509"/>
                </a:lnTo>
                <a:lnTo>
                  <a:pt x="48480" y="789873"/>
                </a:lnTo>
                <a:lnTo>
                  <a:pt x="62875" y="746016"/>
                </a:lnTo>
                <a:lnTo>
                  <a:pt x="79011" y="702979"/>
                </a:lnTo>
                <a:lnTo>
                  <a:pt x="96846" y="660804"/>
                </a:lnTo>
                <a:lnTo>
                  <a:pt x="116340" y="619534"/>
                </a:lnTo>
                <a:lnTo>
                  <a:pt x="137449" y="579209"/>
                </a:lnTo>
                <a:lnTo>
                  <a:pt x="160133" y="539873"/>
                </a:lnTo>
                <a:lnTo>
                  <a:pt x="184349" y="501566"/>
                </a:lnTo>
                <a:lnTo>
                  <a:pt x="210055" y="464331"/>
                </a:lnTo>
                <a:lnTo>
                  <a:pt x="237209" y="428210"/>
                </a:lnTo>
                <a:lnTo>
                  <a:pt x="265771" y="393244"/>
                </a:lnTo>
                <a:lnTo>
                  <a:pt x="295696" y="359475"/>
                </a:lnTo>
                <a:lnTo>
                  <a:pt x="326945" y="326945"/>
                </a:lnTo>
                <a:lnTo>
                  <a:pt x="359475" y="295696"/>
                </a:lnTo>
                <a:lnTo>
                  <a:pt x="393244" y="265771"/>
                </a:lnTo>
                <a:lnTo>
                  <a:pt x="428210" y="237209"/>
                </a:lnTo>
                <a:lnTo>
                  <a:pt x="464331" y="210055"/>
                </a:lnTo>
                <a:lnTo>
                  <a:pt x="501566" y="184349"/>
                </a:lnTo>
                <a:lnTo>
                  <a:pt x="539873" y="160133"/>
                </a:lnTo>
                <a:lnTo>
                  <a:pt x="579209" y="137449"/>
                </a:lnTo>
                <a:lnTo>
                  <a:pt x="619534" y="116340"/>
                </a:lnTo>
                <a:lnTo>
                  <a:pt x="660804" y="96846"/>
                </a:lnTo>
                <a:lnTo>
                  <a:pt x="702979" y="79011"/>
                </a:lnTo>
                <a:lnTo>
                  <a:pt x="746016" y="62875"/>
                </a:lnTo>
                <a:lnTo>
                  <a:pt x="789873" y="48480"/>
                </a:lnTo>
                <a:lnTo>
                  <a:pt x="834509" y="35869"/>
                </a:lnTo>
                <a:lnTo>
                  <a:pt x="879882" y="25084"/>
                </a:lnTo>
                <a:lnTo>
                  <a:pt x="925949" y="16165"/>
                </a:lnTo>
                <a:lnTo>
                  <a:pt x="972669" y="9155"/>
                </a:lnTo>
                <a:lnTo>
                  <a:pt x="1020001" y="4097"/>
                </a:lnTo>
                <a:lnTo>
                  <a:pt x="1067901" y="1031"/>
                </a:lnTo>
                <a:lnTo>
                  <a:pt x="1116330" y="0"/>
                </a:lnTo>
                <a:close/>
              </a:path>
            </a:pathLst>
          </a:custGeom>
          <a:ln w="12192">
            <a:solidFill>
              <a:srgbClr val="003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6683" y="1482851"/>
            <a:ext cx="2231390" cy="5560060"/>
          </a:xfrm>
          <a:custGeom>
            <a:avLst/>
            <a:gdLst/>
            <a:ahLst/>
            <a:cxnLst/>
            <a:rect l="l" t="t" r="r" b="b"/>
            <a:pathLst>
              <a:path w="2231390" h="5560059">
                <a:moveTo>
                  <a:pt x="1115568" y="0"/>
                </a:moveTo>
                <a:lnTo>
                  <a:pt x="1067179" y="1030"/>
                </a:lnTo>
                <a:lnTo>
                  <a:pt x="1019317" y="4095"/>
                </a:lnTo>
                <a:lnTo>
                  <a:pt x="972023" y="9151"/>
                </a:lnTo>
                <a:lnTo>
                  <a:pt x="925339" y="16156"/>
                </a:lnTo>
                <a:lnTo>
                  <a:pt x="879307" y="25070"/>
                </a:lnTo>
                <a:lnTo>
                  <a:pt x="833969" y="35850"/>
                </a:lnTo>
                <a:lnTo>
                  <a:pt x="789366" y="48454"/>
                </a:lnTo>
                <a:lnTo>
                  <a:pt x="745541" y="62841"/>
                </a:lnTo>
                <a:lnTo>
                  <a:pt x="702535" y="78968"/>
                </a:lnTo>
                <a:lnTo>
                  <a:pt x="660391" y="96794"/>
                </a:lnTo>
                <a:lnTo>
                  <a:pt x="619149" y="116276"/>
                </a:lnTo>
                <a:lnTo>
                  <a:pt x="578853" y="137373"/>
                </a:lnTo>
                <a:lnTo>
                  <a:pt x="539543" y="160044"/>
                </a:lnTo>
                <a:lnTo>
                  <a:pt x="501262" y="184245"/>
                </a:lnTo>
                <a:lnTo>
                  <a:pt x="464052" y="209936"/>
                </a:lnTo>
                <a:lnTo>
                  <a:pt x="427954" y="237074"/>
                </a:lnTo>
                <a:lnTo>
                  <a:pt x="393011" y="265618"/>
                </a:lnTo>
                <a:lnTo>
                  <a:pt x="359264" y="295525"/>
                </a:lnTo>
                <a:lnTo>
                  <a:pt x="326755" y="326755"/>
                </a:lnTo>
                <a:lnTo>
                  <a:pt x="295525" y="359264"/>
                </a:lnTo>
                <a:lnTo>
                  <a:pt x="265618" y="393011"/>
                </a:lnTo>
                <a:lnTo>
                  <a:pt x="237074" y="427954"/>
                </a:lnTo>
                <a:lnTo>
                  <a:pt x="209936" y="464052"/>
                </a:lnTo>
                <a:lnTo>
                  <a:pt x="184245" y="501262"/>
                </a:lnTo>
                <a:lnTo>
                  <a:pt x="160044" y="539543"/>
                </a:lnTo>
                <a:lnTo>
                  <a:pt x="137373" y="578853"/>
                </a:lnTo>
                <a:lnTo>
                  <a:pt x="116276" y="619149"/>
                </a:lnTo>
                <a:lnTo>
                  <a:pt x="96794" y="660391"/>
                </a:lnTo>
                <a:lnTo>
                  <a:pt x="78968" y="702535"/>
                </a:lnTo>
                <a:lnTo>
                  <a:pt x="62841" y="745541"/>
                </a:lnTo>
                <a:lnTo>
                  <a:pt x="48454" y="789366"/>
                </a:lnTo>
                <a:lnTo>
                  <a:pt x="35850" y="833969"/>
                </a:lnTo>
                <a:lnTo>
                  <a:pt x="25070" y="879307"/>
                </a:lnTo>
                <a:lnTo>
                  <a:pt x="16156" y="925339"/>
                </a:lnTo>
                <a:lnTo>
                  <a:pt x="9151" y="972023"/>
                </a:lnTo>
                <a:lnTo>
                  <a:pt x="4095" y="1019317"/>
                </a:lnTo>
                <a:lnTo>
                  <a:pt x="1030" y="1067179"/>
                </a:lnTo>
                <a:lnTo>
                  <a:pt x="0" y="1115568"/>
                </a:lnTo>
                <a:lnTo>
                  <a:pt x="0" y="5559552"/>
                </a:lnTo>
                <a:lnTo>
                  <a:pt x="2231136" y="5559552"/>
                </a:lnTo>
                <a:lnTo>
                  <a:pt x="2231136" y="1115568"/>
                </a:lnTo>
                <a:lnTo>
                  <a:pt x="2230105" y="1067179"/>
                </a:lnTo>
                <a:lnTo>
                  <a:pt x="2227040" y="1019317"/>
                </a:lnTo>
                <a:lnTo>
                  <a:pt x="2221984" y="972023"/>
                </a:lnTo>
                <a:lnTo>
                  <a:pt x="2214979" y="925339"/>
                </a:lnTo>
                <a:lnTo>
                  <a:pt x="2206065" y="879307"/>
                </a:lnTo>
                <a:lnTo>
                  <a:pt x="2195285" y="833969"/>
                </a:lnTo>
                <a:lnTo>
                  <a:pt x="2182681" y="789366"/>
                </a:lnTo>
                <a:lnTo>
                  <a:pt x="2168294" y="745541"/>
                </a:lnTo>
                <a:lnTo>
                  <a:pt x="2152167" y="702535"/>
                </a:lnTo>
                <a:lnTo>
                  <a:pt x="2134341" y="660391"/>
                </a:lnTo>
                <a:lnTo>
                  <a:pt x="2114859" y="619149"/>
                </a:lnTo>
                <a:lnTo>
                  <a:pt x="2093762" y="578853"/>
                </a:lnTo>
                <a:lnTo>
                  <a:pt x="2071091" y="539543"/>
                </a:lnTo>
                <a:lnTo>
                  <a:pt x="2046890" y="501262"/>
                </a:lnTo>
                <a:lnTo>
                  <a:pt x="2021199" y="464052"/>
                </a:lnTo>
                <a:lnTo>
                  <a:pt x="1994061" y="427954"/>
                </a:lnTo>
                <a:lnTo>
                  <a:pt x="1965517" y="393011"/>
                </a:lnTo>
                <a:lnTo>
                  <a:pt x="1935610" y="359264"/>
                </a:lnTo>
                <a:lnTo>
                  <a:pt x="1904380" y="326755"/>
                </a:lnTo>
                <a:lnTo>
                  <a:pt x="1871871" y="295525"/>
                </a:lnTo>
                <a:lnTo>
                  <a:pt x="1838124" y="265618"/>
                </a:lnTo>
                <a:lnTo>
                  <a:pt x="1803181" y="237074"/>
                </a:lnTo>
                <a:lnTo>
                  <a:pt x="1767083" y="209936"/>
                </a:lnTo>
                <a:lnTo>
                  <a:pt x="1729873" y="184245"/>
                </a:lnTo>
                <a:lnTo>
                  <a:pt x="1691592" y="160044"/>
                </a:lnTo>
                <a:lnTo>
                  <a:pt x="1652282" y="137373"/>
                </a:lnTo>
                <a:lnTo>
                  <a:pt x="1611986" y="116276"/>
                </a:lnTo>
                <a:lnTo>
                  <a:pt x="1570744" y="96794"/>
                </a:lnTo>
                <a:lnTo>
                  <a:pt x="1528600" y="78968"/>
                </a:lnTo>
                <a:lnTo>
                  <a:pt x="1485594" y="62841"/>
                </a:lnTo>
                <a:lnTo>
                  <a:pt x="1441769" y="48454"/>
                </a:lnTo>
                <a:lnTo>
                  <a:pt x="1397166" y="35850"/>
                </a:lnTo>
                <a:lnTo>
                  <a:pt x="1351828" y="25070"/>
                </a:lnTo>
                <a:lnTo>
                  <a:pt x="1305796" y="16156"/>
                </a:lnTo>
                <a:lnTo>
                  <a:pt x="1259112" y="9151"/>
                </a:lnTo>
                <a:lnTo>
                  <a:pt x="1211818" y="4095"/>
                </a:lnTo>
                <a:lnTo>
                  <a:pt x="1163956" y="1030"/>
                </a:lnTo>
                <a:lnTo>
                  <a:pt x="1115568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6683" y="1482851"/>
            <a:ext cx="2231390" cy="5560060"/>
          </a:xfrm>
          <a:custGeom>
            <a:avLst/>
            <a:gdLst/>
            <a:ahLst/>
            <a:cxnLst/>
            <a:rect l="l" t="t" r="r" b="b"/>
            <a:pathLst>
              <a:path w="2231390" h="5560059">
                <a:moveTo>
                  <a:pt x="1115568" y="0"/>
                </a:moveTo>
                <a:lnTo>
                  <a:pt x="1163956" y="1030"/>
                </a:lnTo>
                <a:lnTo>
                  <a:pt x="1211818" y="4095"/>
                </a:lnTo>
                <a:lnTo>
                  <a:pt x="1259112" y="9151"/>
                </a:lnTo>
                <a:lnTo>
                  <a:pt x="1305796" y="16156"/>
                </a:lnTo>
                <a:lnTo>
                  <a:pt x="1351828" y="25070"/>
                </a:lnTo>
                <a:lnTo>
                  <a:pt x="1397166" y="35850"/>
                </a:lnTo>
                <a:lnTo>
                  <a:pt x="1441769" y="48454"/>
                </a:lnTo>
                <a:lnTo>
                  <a:pt x="1485594" y="62841"/>
                </a:lnTo>
                <a:lnTo>
                  <a:pt x="1528600" y="78968"/>
                </a:lnTo>
                <a:lnTo>
                  <a:pt x="1570744" y="96794"/>
                </a:lnTo>
                <a:lnTo>
                  <a:pt x="1611986" y="116276"/>
                </a:lnTo>
                <a:lnTo>
                  <a:pt x="1652282" y="137373"/>
                </a:lnTo>
                <a:lnTo>
                  <a:pt x="1691592" y="160044"/>
                </a:lnTo>
                <a:lnTo>
                  <a:pt x="1729873" y="184245"/>
                </a:lnTo>
                <a:lnTo>
                  <a:pt x="1767083" y="209936"/>
                </a:lnTo>
                <a:lnTo>
                  <a:pt x="1803181" y="237074"/>
                </a:lnTo>
                <a:lnTo>
                  <a:pt x="1838124" y="265618"/>
                </a:lnTo>
                <a:lnTo>
                  <a:pt x="1871871" y="295525"/>
                </a:lnTo>
                <a:lnTo>
                  <a:pt x="1904380" y="326755"/>
                </a:lnTo>
                <a:lnTo>
                  <a:pt x="1935610" y="359264"/>
                </a:lnTo>
                <a:lnTo>
                  <a:pt x="1965517" y="393011"/>
                </a:lnTo>
                <a:lnTo>
                  <a:pt x="1994061" y="427954"/>
                </a:lnTo>
                <a:lnTo>
                  <a:pt x="2021199" y="464052"/>
                </a:lnTo>
                <a:lnTo>
                  <a:pt x="2046890" y="501262"/>
                </a:lnTo>
                <a:lnTo>
                  <a:pt x="2071091" y="539543"/>
                </a:lnTo>
                <a:lnTo>
                  <a:pt x="2093762" y="578853"/>
                </a:lnTo>
                <a:lnTo>
                  <a:pt x="2114859" y="619149"/>
                </a:lnTo>
                <a:lnTo>
                  <a:pt x="2134341" y="660391"/>
                </a:lnTo>
                <a:lnTo>
                  <a:pt x="2152167" y="702535"/>
                </a:lnTo>
                <a:lnTo>
                  <a:pt x="2168294" y="745541"/>
                </a:lnTo>
                <a:lnTo>
                  <a:pt x="2182681" y="789366"/>
                </a:lnTo>
                <a:lnTo>
                  <a:pt x="2195285" y="833969"/>
                </a:lnTo>
                <a:lnTo>
                  <a:pt x="2206065" y="879307"/>
                </a:lnTo>
                <a:lnTo>
                  <a:pt x="2214979" y="925339"/>
                </a:lnTo>
                <a:lnTo>
                  <a:pt x="2221984" y="972023"/>
                </a:lnTo>
                <a:lnTo>
                  <a:pt x="2227040" y="1019317"/>
                </a:lnTo>
                <a:lnTo>
                  <a:pt x="2230105" y="1067179"/>
                </a:lnTo>
                <a:lnTo>
                  <a:pt x="2231136" y="1115568"/>
                </a:lnTo>
                <a:lnTo>
                  <a:pt x="2231136" y="5559552"/>
                </a:lnTo>
                <a:lnTo>
                  <a:pt x="0" y="5559552"/>
                </a:lnTo>
                <a:lnTo>
                  <a:pt x="0" y="1115568"/>
                </a:lnTo>
                <a:lnTo>
                  <a:pt x="1030" y="1067179"/>
                </a:lnTo>
                <a:lnTo>
                  <a:pt x="4095" y="1019317"/>
                </a:lnTo>
                <a:lnTo>
                  <a:pt x="9151" y="972023"/>
                </a:lnTo>
                <a:lnTo>
                  <a:pt x="16156" y="925339"/>
                </a:lnTo>
                <a:lnTo>
                  <a:pt x="25070" y="879307"/>
                </a:lnTo>
                <a:lnTo>
                  <a:pt x="35850" y="833969"/>
                </a:lnTo>
                <a:lnTo>
                  <a:pt x="48454" y="789366"/>
                </a:lnTo>
                <a:lnTo>
                  <a:pt x="62841" y="745541"/>
                </a:lnTo>
                <a:lnTo>
                  <a:pt x="78968" y="702535"/>
                </a:lnTo>
                <a:lnTo>
                  <a:pt x="96794" y="660391"/>
                </a:lnTo>
                <a:lnTo>
                  <a:pt x="116276" y="619149"/>
                </a:lnTo>
                <a:lnTo>
                  <a:pt x="137373" y="578853"/>
                </a:lnTo>
                <a:lnTo>
                  <a:pt x="160044" y="539543"/>
                </a:lnTo>
                <a:lnTo>
                  <a:pt x="184245" y="501262"/>
                </a:lnTo>
                <a:lnTo>
                  <a:pt x="209936" y="464052"/>
                </a:lnTo>
                <a:lnTo>
                  <a:pt x="237074" y="427954"/>
                </a:lnTo>
                <a:lnTo>
                  <a:pt x="265618" y="393011"/>
                </a:lnTo>
                <a:lnTo>
                  <a:pt x="295525" y="359264"/>
                </a:lnTo>
                <a:lnTo>
                  <a:pt x="326755" y="326755"/>
                </a:lnTo>
                <a:lnTo>
                  <a:pt x="359264" y="295525"/>
                </a:lnTo>
                <a:lnTo>
                  <a:pt x="393011" y="265618"/>
                </a:lnTo>
                <a:lnTo>
                  <a:pt x="427954" y="237074"/>
                </a:lnTo>
                <a:lnTo>
                  <a:pt x="464052" y="209936"/>
                </a:lnTo>
                <a:lnTo>
                  <a:pt x="501262" y="184245"/>
                </a:lnTo>
                <a:lnTo>
                  <a:pt x="539543" y="160044"/>
                </a:lnTo>
                <a:lnTo>
                  <a:pt x="578853" y="137373"/>
                </a:lnTo>
                <a:lnTo>
                  <a:pt x="619149" y="116276"/>
                </a:lnTo>
                <a:lnTo>
                  <a:pt x="660391" y="96794"/>
                </a:lnTo>
                <a:lnTo>
                  <a:pt x="702535" y="78968"/>
                </a:lnTo>
                <a:lnTo>
                  <a:pt x="745541" y="62841"/>
                </a:lnTo>
                <a:lnTo>
                  <a:pt x="789366" y="48454"/>
                </a:lnTo>
                <a:lnTo>
                  <a:pt x="833969" y="35850"/>
                </a:lnTo>
                <a:lnTo>
                  <a:pt x="879307" y="25070"/>
                </a:lnTo>
                <a:lnTo>
                  <a:pt x="925339" y="16156"/>
                </a:lnTo>
                <a:lnTo>
                  <a:pt x="972023" y="9151"/>
                </a:lnTo>
                <a:lnTo>
                  <a:pt x="1019317" y="4095"/>
                </a:lnTo>
                <a:lnTo>
                  <a:pt x="1067179" y="1030"/>
                </a:lnTo>
                <a:lnTo>
                  <a:pt x="1115568" y="0"/>
                </a:lnTo>
                <a:close/>
              </a:path>
            </a:pathLst>
          </a:custGeom>
          <a:ln w="12192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1828" y="1482851"/>
            <a:ext cx="2232660" cy="5560060"/>
          </a:xfrm>
          <a:custGeom>
            <a:avLst/>
            <a:gdLst/>
            <a:ahLst/>
            <a:cxnLst/>
            <a:rect l="l" t="t" r="r" b="b"/>
            <a:pathLst>
              <a:path w="2232659" h="5560059">
                <a:moveTo>
                  <a:pt x="1116329" y="0"/>
                </a:moveTo>
                <a:lnTo>
                  <a:pt x="1067901" y="1031"/>
                </a:lnTo>
                <a:lnTo>
                  <a:pt x="1020001" y="4097"/>
                </a:lnTo>
                <a:lnTo>
                  <a:pt x="972669" y="9155"/>
                </a:lnTo>
                <a:lnTo>
                  <a:pt x="925949" y="16165"/>
                </a:lnTo>
                <a:lnTo>
                  <a:pt x="879882" y="25084"/>
                </a:lnTo>
                <a:lnTo>
                  <a:pt x="834509" y="35869"/>
                </a:lnTo>
                <a:lnTo>
                  <a:pt x="789873" y="48480"/>
                </a:lnTo>
                <a:lnTo>
                  <a:pt x="746016" y="62875"/>
                </a:lnTo>
                <a:lnTo>
                  <a:pt x="702979" y="79011"/>
                </a:lnTo>
                <a:lnTo>
                  <a:pt x="660804" y="96846"/>
                </a:lnTo>
                <a:lnTo>
                  <a:pt x="619534" y="116340"/>
                </a:lnTo>
                <a:lnTo>
                  <a:pt x="579209" y="137449"/>
                </a:lnTo>
                <a:lnTo>
                  <a:pt x="539873" y="160133"/>
                </a:lnTo>
                <a:lnTo>
                  <a:pt x="501566" y="184349"/>
                </a:lnTo>
                <a:lnTo>
                  <a:pt x="464331" y="210055"/>
                </a:lnTo>
                <a:lnTo>
                  <a:pt x="428210" y="237209"/>
                </a:lnTo>
                <a:lnTo>
                  <a:pt x="393244" y="265771"/>
                </a:lnTo>
                <a:lnTo>
                  <a:pt x="359475" y="295696"/>
                </a:lnTo>
                <a:lnTo>
                  <a:pt x="326945" y="326945"/>
                </a:lnTo>
                <a:lnTo>
                  <a:pt x="295696" y="359475"/>
                </a:lnTo>
                <a:lnTo>
                  <a:pt x="265771" y="393244"/>
                </a:lnTo>
                <a:lnTo>
                  <a:pt x="237209" y="428210"/>
                </a:lnTo>
                <a:lnTo>
                  <a:pt x="210055" y="464331"/>
                </a:lnTo>
                <a:lnTo>
                  <a:pt x="184349" y="501566"/>
                </a:lnTo>
                <a:lnTo>
                  <a:pt x="160133" y="539873"/>
                </a:lnTo>
                <a:lnTo>
                  <a:pt x="137449" y="579209"/>
                </a:lnTo>
                <a:lnTo>
                  <a:pt x="116340" y="619534"/>
                </a:lnTo>
                <a:lnTo>
                  <a:pt x="96846" y="660804"/>
                </a:lnTo>
                <a:lnTo>
                  <a:pt x="79011" y="702979"/>
                </a:lnTo>
                <a:lnTo>
                  <a:pt x="62875" y="746016"/>
                </a:lnTo>
                <a:lnTo>
                  <a:pt x="48480" y="789873"/>
                </a:lnTo>
                <a:lnTo>
                  <a:pt x="35869" y="834509"/>
                </a:lnTo>
                <a:lnTo>
                  <a:pt x="25084" y="879882"/>
                </a:lnTo>
                <a:lnTo>
                  <a:pt x="16165" y="925949"/>
                </a:lnTo>
                <a:lnTo>
                  <a:pt x="9155" y="972669"/>
                </a:lnTo>
                <a:lnTo>
                  <a:pt x="4097" y="1020001"/>
                </a:lnTo>
                <a:lnTo>
                  <a:pt x="1031" y="1067901"/>
                </a:lnTo>
                <a:lnTo>
                  <a:pt x="0" y="1116329"/>
                </a:lnTo>
                <a:lnTo>
                  <a:pt x="0" y="5559552"/>
                </a:lnTo>
                <a:lnTo>
                  <a:pt x="2232660" y="5559552"/>
                </a:lnTo>
                <a:lnTo>
                  <a:pt x="2232660" y="1116330"/>
                </a:lnTo>
                <a:lnTo>
                  <a:pt x="2231628" y="1067901"/>
                </a:lnTo>
                <a:lnTo>
                  <a:pt x="2228562" y="1020001"/>
                </a:lnTo>
                <a:lnTo>
                  <a:pt x="2223504" y="972669"/>
                </a:lnTo>
                <a:lnTo>
                  <a:pt x="2216494" y="925949"/>
                </a:lnTo>
                <a:lnTo>
                  <a:pt x="2207575" y="879882"/>
                </a:lnTo>
                <a:lnTo>
                  <a:pt x="2196790" y="834509"/>
                </a:lnTo>
                <a:lnTo>
                  <a:pt x="2184179" y="789873"/>
                </a:lnTo>
                <a:lnTo>
                  <a:pt x="2169784" y="746016"/>
                </a:lnTo>
                <a:lnTo>
                  <a:pt x="2153648" y="702979"/>
                </a:lnTo>
                <a:lnTo>
                  <a:pt x="2135813" y="660804"/>
                </a:lnTo>
                <a:lnTo>
                  <a:pt x="2116319" y="619534"/>
                </a:lnTo>
                <a:lnTo>
                  <a:pt x="2095210" y="579209"/>
                </a:lnTo>
                <a:lnTo>
                  <a:pt x="2072526" y="539873"/>
                </a:lnTo>
                <a:lnTo>
                  <a:pt x="2048310" y="501566"/>
                </a:lnTo>
                <a:lnTo>
                  <a:pt x="2022604" y="464331"/>
                </a:lnTo>
                <a:lnTo>
                  <a:pt x="1995450" y="428210"/>
                </a:lnTo>
                <a:lnTo>
                  <a:pt x="1966888" y="393244"/>
                </a:lnTo>
                <a:lnTo>
                  <a:pt x="1936963" y="359475"/>
                </a:lnTo>
                <a:lnTo>
                  <a:pt x="1905714" y="326945"/>
                </a:lnTo>
                <a:lnTo>
                  <a:pt x="1873184" y="295696"/>
                </a:lnTo>
                <a:lnTo>
                  <a:pt x="1839415" y="265771"/>
                </a:lnTo>
                <a:lnTo>
                  <a:pt x="1804449" y="237209"/>
                </a:lnTo>
                <a:lnTo>
                  <a:pt x="1768328" y="210055"/>
                </a:lnTo>
                <a:lnTo>
                  <a:pt x="1731093" y="184349"/>
                </a:lnTo>
                <a:lnTo>
                  <a:pt x="1692786" y="160133"/>
                </a:lnTo>
                <a:lnTo>
                  <a:pt x="1653450" y="137449"/>
                </a:lnTo>
                <a:lnTo>
                  <a:pt x="1613125" y="116340"/>
                </a:lnTo>
                <a:lnTo>
                  <a:pt x="1571855" y="96846"/>
                </a:lnTo>
                <a:lnTo>
                  <a:pt x="1529680" y="79011"/>
                </a:lnTo>
                <a:lnTo>
                  <a:pt x="1486643" y="62875"/>
                </a:lnTo>
                <a:lnTo>
                  <a:pt x="1442786" y="48480"/>
                </a:lnTo>
                <a:lnTo>
                  <a:pt x="1398150" y="35869"/>
                </a:lnTo>
                <a:lnTo>
                  <a:pt x="1352777" y="25084"/>
                </a:lnTo>
                <a:lnTo>
                  <a:pt x="1306710" y="16165"/>
                </a:lnTo>
                <a:lnTo>
                  <a:pt x="1259990" y="9155"/>
                </a:lnTo>
                <a:lnTo>
                  <a:pt x="1212658" y="4097"/>
                </a:lnTo>
                <a:lnTo>
                  <a:pt x="1164758" y="1031"/>
                </a:lnTo>
                <a:lnTo>
                  <a:pt x="1116329" y="0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1828" y="1482851"/>
            <a:ext cx="2232660" cy="5560060"/>
          </a:xfrm>
          <a:custGeom>
            <a:avLst/>
            <a:gdLst/>
            <a:ahLst/>
            <a:cxnLst/>
            <a:rect l="l" t="t" r="r" b="b"/>
            <a:pathLst>
              <a:path w="2232659" h="5560059">
                <a:moveTo>
                  <a:pt x="1116329" y="0"/>
                </a:moveTo>
                <a:lnTo>
                  <a:pt x="1164758" y="1031"/>
                </a:lnTo>
                <a:lnTo>
                  <a:pt x="1212658" y="4097"/>
                </a:lnTo>
                <a:lnTo>
                  <a:pt x="1259990" y="9155"/>
                </a:lnTo>
                <a:lnTo>
                  <a:pt x="1306710" y="16165"/>
                </a:lnTo>
                <a:lnTo>
                  <a:pt x="1352777" y="25084"/>
                </a:lnTo>
                <a:lnTo>
                  <a:pt x="1398150" y="35869"/>
                </a:lnTo>
                <a:lnTo>
                  <a:pt x="1442786" y="48480"/>
                </a:lnTo>
                <a:lnTo>
                  <a:pt x="1486643" y="62875"/>
                </a:lnTo>
                <a:lnTo>
                  <a:pt x="1529680" y="79011"/>
                </a:lnTo>
                <a:lnTo>
                  <a:pt x="1571855" y="96846"/>
                </a:lnTo>
                <a:lnTo>
                  <a:pt x="1613125" y="116340"/>
                </a:lnTo>
                <a:lnTo>
                  <a:pt x="1653450" y="137449"/>
                </a:lnTo>
                <a:lnTo>
                  <a:pt x="1692786" y="160133"/>
                </a:lnTo>
                <a:lnTo>
                  <a:pt x="1731093" y="184349"/>
                </a:lnTo>
                <a:lnTo>
                  <a:pt x="1768328" y="210055"/>
                </a:lnTo>
                <a:lnTo>
                  <a:pt x="1804449" y="237209"/>
                </a:lnTo>
                <a:lnTo>
                  <a:pt x="1839415" y="265771"/>
                </a:lnTo>
                <a:lnTo>
                  <a:pt x="1873184" y="295696"/>
                </a:lnTo>
                <a:lnTo>
                  <a:pt x="1905714" y="326945"/>
                </a:lnTo>
                <a:lnTo>
                  <a:pt x="1936963" y="359475"/>
                </a:lnTo>
                <a:lnTo>
                  <a:pt x="1966888" y="393244"/>
                </a:lnTo>
                <a:lnTo>
                  <a:pt x="1995450" y="428210"/>
                </a:lnTo>
                <a:lnTo>
                  <a:pt x="2022604" y="464331"/>
                </a:lnTo>
                <a:lnTo>
                  <a:pt x="2048310" y="501566"/>
                </a:lnTo>
                <a:lnTo>
                  <a:pt x="2072526" y="539873"/>
                </a:lnTo>
                <a:lnTo>
                  <a:pt x="2095210" y="579209"/>
                </a:lnTo>
                <a:lnTo>
                  <a:pt x="2116319" y="619534"/>
                </a:lnTo>
                <a:lnTo>
                  <a:pt x="2135813" y="660804"/>
                </a:lnTo>
                <a:lnTo>
                  <a:pt x="2153648" y="702979"/>
                </a:lnTo>
                <a:lnTo>
                  <a:pt x="2169784" y="746016"/>
                </a:lnTo>
                <a:lnTo>
                  <a:pt x="2184179" y="789873"/>
                </a:lnTo>
                <a:lnTo>
                  <a:pt x="2196790" y="834509"/>
                </a:lnTo>
                <a:lnTo>
                  <a:pt x="2207575" y="879882"/>
                </a:lnTo>
                <a:lnTo>
                  <a:pt x="2216494" y="925949"/>
                </a:lnTo>
                <a:lnTo>
                  <a:pt x="2223504" y="972669"/>
                </a:lnTo>
                <a:lnTo>
                  <a:pt x="2228562" y="1020001"/>
                </a:lnTo>
                <a:lnTo>
                  <a:pt x="2231628" y="1067901"/>
                </a:lnTo>
                <a:lnTo>
                  <a:pt x="2232660" y="1116330"/>
                </a:lnTo>
                <a:lnTo>
                  <a:pt x="2232660" y="5559552"/>
                </a:lnTo>
                <a:lnTo>
                  <a:pt x="0" y="5559552"/>
                </a:lnTo>
                <a:lnTo>
                  <a:pt x="0" y="1116330"/>
                </a:lnTo>
                <a:lnTo>
                  <a:pt x="1031" y="1067901"/>
                </a:lnTo>
                <a:lnTo>
                  <a:pt x="4097" y="1020001"/>
                </a:lnTo>
                <a:lnTo>
                  <a:pt x="9155" y="972669"/>
                </a:lnTo>
                <a:lnTo>
                  <a:pt x="16165" y="925949"/>
                </a:lnTo>
                <a:lnTo>
                  <a:pt x="25084" y="879882"/>
                </a:lnTo>
                <a:lnTo>
                  <a:pt x="35869" y="834509"/>
                </a:lnTo>
                <a:lnTo>
                  <a:pt x="48480" y="789873"/>
                </a:lnTo>
                <a:lnTo>
                  <a:pt x="62875" y="746016"/>
                </a:lnTo>
                <a:lnTo>
                  <a:pt x="79011" y="702979"/>
                </a:lnTo>
                <a:lnTo>
                  <a:pt x="96846" y="660804"/>
                </a:lnTo>
                <a:lnTo>
                  <a:pt x="116340" y="619534"/>
                </a:lnTo>
                <a:lnTo>
                  <a:pt x="137449" y="579209"/>
                </a:lnTo>
                <a:lnTo>
                  <a:pt x="160133" y="539873"/>
                </a:lnTo>
                <a:lnTo>
                  <a:pt x="184349" y="501566"/>
                </a:lnTo>
                <a:lnTo>
                  <a:pt x="210055" y="464331"/>
                </a:lnTo>
                <a:lnTo>
                  <a:pt x="237209" y="428210"/>
                </a:lnTo>
                <a:lnTo>
                  <a:pt x="265771" y="393244"/>
                </a:lnTo>
                <a:lnTo>
                  <a:pt x="295696" y="359475"/>
                </a:lnTo>
                <a:lnTo>
                  <a:pt x="326945" y="326945"/>
                </a:lnTo>
                <a:lnTo>
                  <a:pt x="359475" y="295696"/>
                </a:lnTo>
                <a:lnTo>
                  <a:pt x="393244" y="265771"/>
                </a:lnTo>
                <a:lnTo>
                  <a:pt x="428210" y="237209"/>
                </a:lnTo>
                <a:lnTo>
                  <a:pt x="464331" y="210055"/>
                </a:lnTo>
                <a:lnTo>
                  <a:pt x="501566" y="184349"/>
                </a:lnTo>
                <a:lnTo>
                  <a:pt x="539873" y="160133"/>
                </a:lnTo>
                <a:lnTo>
                  <a:pt x="579209" y="137449"/>
                </a:lnTo>
                <a:lnTo>
                  <a:pt x="619534" y="116340"/>
                </a:lnTo>
                <a:lnTo>
                  <a:pt x="660804" y="96846"/>
                </a:lnTo>
                <a:lnTo>
                  <a:pt x="702979" y="79011"/>
                </a:lnTo>
                <a:lnTo>
                  <a:pt x="746016" y="62875"/>
                </a:lnTo>
                <a:lnTo>
                  <a:pt x="789873" y="48480"/>
                </a:lnTo>
                <a:lnTo>
                  <a:pt x="834509" y="35869"/>
                </a:lnTo>
                <a:lnTo>
                  <a:pt x="879882" y="25084"/>
                </a:lnTo>
                <a:lnTo>
                  <a:pt x="925949" y="16165"/>
                </a:lnTo>
                <a:lnTo>
                  <a:pt x="972669" y="9155"/>
                </a:lnTo>
                <a:lnTo>
                  <a:pt x="1020001" y="4097"/>
                </a:lnTo>
                <a:lnTo>
                  <a:pt x="1067901" y="1031"/>
                </a:lnTo>
                <a:lnTo>
                  <a:pt x="1116329" y="0"/>
                </a:lnTo>
                <a:close/>
              </a:path>
            </a:pathLst>
          </a:custGeom>
          <a:ln w="12192">
            <a:solidFill>
              <a:srgbClr val="4609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8495" y="1482851"/>
            <a:ext cx="2231390" cy="5560060"/>
          </a:xfrm>
          <a:custGeom>
            <a:avLst/>
            <a:gdLst/>
            <a:ahLst/>
            <a:cxnLst/>
            <a:rect l="l" t="t" r="r" b="b"/>
            <a:pathLst>
              <a:path w="2231390" h="5560059">
                <a:moveTo>
                  <a:pt x="1115568" y="0"/>
                </a:moveTo>
                <a:lnTo>
                  <a:pt x="1067179" y="1030"/>
                </a:lnTo>
                <a:lnTo>
                  <a:pt x="1019317" y="4095"/>
                </a:lnTo>
                <a:lnTo>
                  <a:pt x="972023" y="9151"/>
                </a:lnTo>
                <a:lnTo>
                  <a:pt x="925339" y="16156"/>
                </a:lnTo>
                <a:lnTo>
                  <a:pt x="879307" y="25070"/>
                </a:lnTo>
                <a:lnTo>
                  <a:pt x="833969" y="35850"/>
                </a:lnTo>
                <a:lnTo>
                  <a:pt x="789366" y="48454"/>
                </a:lnTo>
                <a:lnTo>
                  <a:pt x="745541" y="62841"/>
                </a:lnTo>
                <a:lnTo>
                  <a:pt x="702535" y="78968"/>
                </a:lnTo>
                <a:lnTo>
                  <a:pt x="660391" y="96794"/>
                </a:lnTo>
                <a:lnTo>
                  <a:pt x="619149" y="116276"/>
                </a:lnTo>
                <a:lnTo>
                  <a:pt x="578853" y="137373"/>
                </a:lnTo>
                <a:lnTo>
                  <a:pt x="539543" y="160044"/>
                </a:lnTo>
                <a:lnTo>
                  <a:pt x="501262" y="184245"/>
                </a:lnTo>
                <a:lnTo>
                  <a:pt x="464052" y="209936"/>
                </a:lnTo>
                <a:lnTo>
                  <a:pt x="427954" y="237074"/>
                </a:lnTo>
                <a:lnTo>
                  <a:pt x="393011" y="265618"/>
                </a:lnTo>
                <a:lnTo>
                  <a:pt x="359264" y="295525"/>
                </a:lnTo>
                <a:lnTo>
                  <a:pt x="326755" y="326755"/>
                </a:lnTo>
                <a:lnTo>
                  <a:pt x="295525" y="359264"/>
                </a:lnTo>
                <a:lnTo>
                  <a:pt x="265618" y="393011"/>
                </a:lnTo>
                <a:lnTo>
                  <a:pt x="237074" y="427954"/>
                </a:lnTo>
                <a:lnTo>
                  <a:pt x="209936" y="464052"/>
                </a:lnTo>
                <a:lnTo>
                  <a:pt x="184245" y="501262"/>
                </a:lnTo>
                <a:lnTo>
                  <a:pt x="160044" y="539543"/>
                </a:lnTo>
                <a:lnTo>
                  <a:pt x="137373" y="578853"/>
                </a:lnTo>
                <a:lnTo>
                  <a:pt x="116276" y="619149"/>
                </a:lnTo>
                <a:lnTo>
                  <a:pt x="96794" y="660391"/>
                </a:lnTo>
                <a:lnTo>
                  <a:pt x="78968" y="702535"/>
                </a:lnTo>
                <a:lnTo>
                  <a:pt x="62841" y="745541"/>
                </a:lnTo>
                <a:lnTo>
                  <a:pt x="48454" y="789366"/>
                </a:lnTo>
                <a:lnTo>
                  <a:pt x="35850" y="833969"/>
                </a:lnTo>
                <a:lnTo>
                  <a:pt x="25070" y="879307"/>
                </a:lnTo>
                <a:lnTo>
                  <a:pt x="16156" y="925339"/>
                </a:lnTo>
                <a:lnTo>
                  <a:pt x="9151" y="972023"/>
                </a:lnTo>
                <a:lnTo>
                  <a:pt x="4095" y="1019317"/>
                </a:lnTo>
                <a:lnTo>
                  <a:pt x="1030" y="1067179"/>
                </a:lnTo>
                <a:lnTo>
                  <a:pt x="0" y="1115568"/>
                </a:lnTo>
                <a:lnTo>
                  <a:pt x="0" y="5559552"/>
                </a:lnTo>
                <a:lnTo>
                  <a:pt x="2231135" y="5559552"/>
                </a:lnTo>
                <a:lnTo>
                  <a:pt x="2231135" y="1115568"/>
                </a:lnTo>
                <a:lnTo>
                  <a:pt x="2230105" y="1067179"/>
                </a:lnTo>
                <a:lnTo>
                  <a:pt x="2227040" y="1019317"/>
                </a:lnTo>
                <a:lnTo>
                  <a:pt x="2221984" y="972023"/>
                </a:lnTo>
                <a:lnTo>
                  <a:pt x="2214979" y="925339"/>
                </a:lnTo>
                <a:lnTo>
                  <a:pt x="2206065" y="879307"/>
                </a:lnTo>
                <a:lnTo>
                  <a:pt x="2195285" y="833969"/>
                </a:lnTo>
                <a:lnTo>
                  <a:pt x="2182681" y="789366"/>
                </a:lnTo>
                <a:lnTo>
                  <a:pt x="2168294" y="745541"/>
                </a:lnTo>
                <a:lnTo>
                  <a:pt x="2152167" y="702535"/>
                </a:lnTo>
                <a:lnTo>
                  <a:pt x="2134341" y="660391"/>
                </a:lnTo>
                <a:lnTo>
                  <a:pt x="2114859" y="619149"/>
                </a:lnTo>
                <a:lnTo>
                  <a:pt x="2093762" y="578853"/>
                </a:lnTo>
                <a:lnTo>
                  <a:pt x="2071091" y="539543"/>
                </a:lnTo>
                <a:lnTo>
                  <a:pt x="2046890" y="501262"/>
                </a:lnTo>
                <a:lnTo>
                  <a:pt x="2021199" y="464052"/>
                </a:lnTo>
                <a:lnTo>
                  <a:pt x="1994061" y="427954"/>
                </a:lnTo>
                <a:lnTo>
                  <a:pt x="1965517" y="393011"/>
                </a:lnTo>
                <a:lnTo>
                  <a:pt x="1935610" y="359264"/>
                </a:lnTo>
                <a:lnTo>
                  <a:pt x="1904380" y="326755"/>
                </a:lnTo>
                <a:lnTo>
                  <a:pt x="1871871" y="295525"/>
                </a:lnTo>
                <a:lnTo>
                  <a:pt x="1838124" y="265618"/>
                </a:lnTo>
                <a:lnTo>
                  <a:pt x="1803181" y="237074"/>
                </a:lnTo>
                <a:lnTo>
                  <a:pt x="1767083" y="209936"/>
                </a:lnTo>
                <a:lnTo>
                  <a:pt x="1729873" y="184245"/>
                </a:lnTo>
                <a:lnTo>
                  <a:pt x="1691592" y="160044"/>
                </a:lnTo>
                <a:lnTo>
                  <a:pt x="1652282" y="137373"/>
                </a:lnTo>
                <a:lnTo>
                  <a:pt x="1611986" y="116276"/>
                </a:lnTo>
                <a:lnTo>
                  <a:pt x="1570744" y="96794"/>
                </a:lnTo>
                <a:lnTo>
                  <a:pt x="1528600" y="78968"/>
                </a:lnTo>
                <a:lnTo>
                  <a:pt x="1485594" y="62841"/>
                </a:lnTo>
                <a:lnTo>
                  <a:pt x="1441769" y="48454"/>
                </a:lnTo>
                <a:lnTo>
                  <a:pt x="1397166" y="35850"/>
                </a:lnTo>
                <a:lnTo>
                  <a:pt x="1351828" y="25070"/>
                </a:lnTo>
                <a:lnTo>
                  <a:pt x="1305796" y="16156"/>
                </a:lnTo>
                <a:lnTo>
                  <a:pt x="1259112" y="9151"/>
                </a:lnTo>
                <a:lnTo>
                  <a:pt x="1211818" y="4095"/>
                </a:lnTo>
                <a:lnTo>
                  <a:pt x="1163956" y="1030"/>
                </a:lnTo>
                <a:lnTo>
                  <a:pt x="1115568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8495" y="1482851"/>
            <a:ext cx="2231390" cy="5560060"/>
          </a:xfrm>
          <a:custGeom>
            <a:avLst/>
            <a:gdLst/>
            <a:ahLst/>
            <a:cxnLst/>
            <a:rect l="l" t="t" r="r" b="b"/>
            <a:pathLst>
              <a:path w="2231390" h="5560059">
                <a:moveTo>
                  <a:pt x="1115568" y="0"/>
                </a:moveTo>
                <a:lnTo>
                  <a:pt x="1163956" y="1030"/>
                </a:lnTo>
                <a:lnTo>
                  <a:pt x="1211818" y="4095"/>
                </a:lnTo>
                <a:lnTo>
                  <a:pt x="1259112" y="9151"/>
                </a:lnTo>
                <a:lnTo>
                  <a:pt x="1305796" y="16156"/>
                </a:lnTo>
                <a:lnTo>
                  <a:pt x="1351828" y="25070"/>
                </a:lnTo>
                <a:lnTo>
                  <a:pt x="1397166" y="35850"/>
                </a:lnTo>
                <a:lnTo>
                  <a:pt x="1441769" y="48454"/>
                </a:lnTo>
                <a:lnTo>
                  <a:pt x="1485594" y="62841"/>
                </a:lnTo>
                <a:lnTo>
                  <a:pt x="1528600" y="78968"/>
                </a:lnTo>
                <a:lnTo>
                  <a:pt x="1570744" y="96794"/>
                </a:lnTo>
                <a:lnTo>
                  <a:pt x="1611986" y="116276"/>
                </a:lnTo>
                <a:lnTo>
                  <a:pt x="1652282" y="137373"/>
                </a:lnTo>
                <a:lnTo>
                  <a:pt x="1691592" y="160044"/>
                </a:lnTo>
                <a:lnTo>
                  <a:pt x="1729873" y="184245"/>
                </a:lnTo>
                <a:lnTo>
                  <a:pt x="1767083" y="209936"/>
                </a:lnTo>
                <a:lnTo>
                  <a:pt x="1803181" y="237074"/>
                </a:lnTo>
                <a:lnTo>
                  <a:pt x="1838124" y="265618"/>
                </a:lnTo>
                <a:lnTo>
                  <a:pt x="1871871" y="295525"/>
                </a:lnTo>
                <a:lnTo>
                  <a:pt x="1904380" y="326755"/>
                </a:lnTo>
                <a:lnTo>
                  <a:pt x="1935610" y="359264"/>
                </a:lnTo>
                <a:lnTo>
                  <a:pt x="1965517" y="393011"/>
                </a:lnTo>
                <a:lnTo>
                  <a:pt x="1994061" y="427954"/>
                </a:lnTo>
                <a:lnTo>
                  <a:pt x="2021199" y="464052"/>
                </a:lnTo>
                <a:lnTo>
                  <a:pt x="2046890" y="501262"/>
                </a:lnTo>
                <a:lnTo>
                  <a:pt x="2071091" y="539543"/>
                </a:lnTo>
                <a:lnTo>
                  <a:pt x="2093762" y="578853"/>
                </a:lnTo>
                <a:lnTo>
                  <a:pt x="2114859" y="619149"/>
                </a:lnTo>
                <a:lnTo>
                  <a:pt x="2134341" y="660391"/>
                </a:lnTo>
                <a:lnTo>
                  <a:pt x="2152167" y="702535"/>
                </a:lnTo>
                <a:lnTo>
                  <a:pt x="2168294" y="745541"/>
                </a:lnTo>
                <a:lnTo>
                  <a:pt x="2182681" y="789366"/>
                </a:lnTo>
                <a:lnTo>
                  <a:pt x="2195285" y="833969"/>
                </a:lnTo>
                <a:lnTo>
                  <a:pt x="2206065" y="879307"/>
                </a:lnTo>
                <a:lnTo>
                  <a:pt x="2214979" y="925339"/>
                </a:lnTo>
                <a:lnTo>
                  <a:pt x="2221984" y="972023"/>
                </a:lnTo>
                <a:lnTo>
                  <a:pt x="2227040" y="1019317"/>
                </a:lnTo>
                <a:lnTo>
                  <a:pt x="2230105" y="1067179"/>
                </a:lnTo>
                <a:lnTo>
                  <a:pt x="2231135" y="1115568"/>
                </a:lnTo>
                <a:lnTo>
                  <a:pt x="2231135" y="5559552"/>
                </a:lnTo>
                <a:lnTo>
                  <a:pt x="0" y="5559552"/>
                </a:lnTo>
                <a:lnTo>
                  <a:pt x="0" y="1115568"/>
                </a:lnTo>
                <a:lnTo>
                  <a:pt x="1030" y="1067179"/>
                </a:lnTo>
                <a:lnTo>
                  <a:pt x="4095" y="1019317"/>
                </a:lnTo>
                <a:lnTo>
                  <a:pt x="9151" y="972023"/>
                </a:lnTo>
                <a:lnTo>
                  <a:pt x="16156" y="925339"/>
                </a:lnTo>
                <a:lnTo>
                  <a:pt x="25070" y="879307"/>
                </a:lnTo>
                <a:lnTo>
                  <a:pt x="35850" y="833969"/>
                </a:lnTo>
                <a:lnTo>
                  <a:pt x="48454" y="789366"/>
                </a:lnTo>
                <a:lnTo>
                  <a:pt x="62841" y="745541"/>
                </a:lnTo>
                <a:lnTo>
                  <a:pt x="78968" y="702535"/>
                </a:lnTo>
                <a:lnTo>
                  <a:pt x="96794" y="660391"/>
                </a:lnTo>
                <a:lnTo>
                  <a:pt x="116276" y="619149"/>
                </a:lnTo>
                <a:lnTo>
                  <a:pt x="137373" y="578853"/>
                </a:lnTo>
                <a:lnTo>
                  <a:pt x="160044" y="539543"/>
                </a:lnTo>
                <a:lnTo>
                  <a:pt x="184245" y="501262"/>
                </a:lnTo>
                <a:lnTo>
                  <a:pt x="209936" y="464052"/>
                </a:lnTo>
                <a:lnTo>
                  <a:pt x="237074" y="427954"/>
                </a:lnTo>
                <a:lnTo>
                  <a:pt x="265618" y="393011"/>
                </a:lnTo>
                <a:lnTo>
                  <a:pt x="295525" y="359264"/>
                </a:lnTo>
                <a:lnTo>
                  <a:pt x="326755" y="326755"/>
                </a:lnTo>
                <a:lnTo>
                  <a:pt x="359264" y="295525"/>
                </a:lnTo>
                <a:lnTo>
                  <a:pt x="393011" y="265618"/>
                </a:lnTo>
                <a:lnTo>
                  <a:pt x="427954" y="237074"/>
                </a:lnTo>
                <a:lnTo>
                  <a:pt x="464052" y="209936"/>
                </a:lnTo>
                <a:lnTo>
                  <a:pt x="501262" y="184245"/>
                </a:lnTo>
                <a:lnTo>
                  <a:pt x="539543" y="160044"/>
                </a:lnTo>
                <a:lnTo>
                  <a:pt x="578853" y="137373"/>
                </a:lnTo>
                <a:lnTo>
                  <a:pt x="619149" y="116276"/>
                </a:lnTo>
                <a:lnTo>
                  <a:pt x="660391" y="96794"/>
                </a:lnTo>
                <a:lnTo>
                  <a:pt x="702535" y="78968"/>
                </a:lnTo>
                <a:lnTo>
                  <a:pt x="745541" y="62841"/>
                </a:lnTo>
                <a:lnTo>
                  <a:pt x="789366" y="48454"/>
                </a:lnTo>
                <a:lnTo>
                  <a:pt x="833969" y="35850"/>
                </a:lnTo>
                <a:lnTo>
                  <a:pt x="879307" y="25070"/>
                </a:lnTo>
                <a:lnTo>
                  <a:pt x="925339" y="16156"/>
                </a:lnTo>
                <a:lnTo>
                  <a:pt x="972023" y="9151"/>
                </a:lnTo>
                <a:lnTo>
                  <a:pt x="1019317" y="4095"/>
                </a:lnTo>
                <a:lnTo>
                  <a:pt x="1067179" y="1030"/>
                </a:lnTo>
                <a:lnTo>
                  <a:pt x="1115568" y="0"/>
                </a:lnTo>
                <a:close/>
              </a:path>
            </a:pathLst>
          </a:custGeom>
          <a:ln w="12192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48334" y="1892883"/>
            <a:ext cx="2117090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95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9.6%</a:t>
            </a:r>
            <a:endParaRPr sz="3600">
              <a:latin typeface="Arial"/>
              <a:cs typeface="Arial"/>
            </a:endParaRPr>
          </a:p>
          <a:p>
            <a:pPr marL="127000" marR="120014" indent="-1905" algn="ctr">
              <a:lnSpc>
                <a:spcPct val="102200"/>
              </a:lnSpc>
              <a:spcBef>
                <a:spcPts val="4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projected  increment for 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year  2018-19,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 increase</a:t>
            </a:r>
            <a:r>
              <a:rPr sz="1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0.2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per cent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2017-18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0016" y="3521963"/>
            <a:ext cx="2232660" cy="1691639"/>
          </a:xfrm>
          <a:prstGeom prst="rect">
            <a:avLst/>
          </a:prstGeom>
          <a:solidFill>
            <a:srgbClr val="FFFFFF"/>
          </a:solidFill>
          <a:ln w="12191">
            <a:solidFill>
              <a:srgbClr val="00338D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25"/>
              </a:spcBef>
            </a:pPr>
            <a:r>
              <a:rPr sz="1350" b="1" spc="5" dirty="0">
                <a:latin typeface="Arial"/>
                <a:cs typeface="Arial"/>
              </a:rPr>
              <a:t>The </a:t>
            </a:r>
            <a:r>
              <a:rPr sz="1350" b="1" dirty="0">
                <a:latin typeface="Arial"/>
                <a:cs typeface="Arial"/>
              </a:rPr>
              <a:t>highest increment</a:t>
            </a:r>
            <a:r>
              <a:rPr sz="1350" b="1" spc="-1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of</a:t>
            </a:r>
            <a:endParaRPr sz="1350">
              <a:latin typeface="Arial"/>
              <a:cs typeface="Arial"/>
            </a:endParaRPr>
          </a:p>
          <a:p>
            <a:pPr marL="324485" marR="116205" indent="-201930">
              <a:lnSpc>
                <a:spcPct val="100000"/>
              </a:lnSpc>
            </a:pPr>
            <a:r>
              <a:rPr sz="1350" b="1" dirty="0">
                <a:latin typeface="Arial"/>
                <a:cs typeface="Arial"/>
              </a:rPr>
              <a:t>10.7 per cent </a:t>
            </a:r>
            <a:r>
              <a:rPr sz="1350" b="1" spc="-5" dirty="0">
                <a:latin typeface="Arial"/>
                <a:cs typeface="Arial"/>
              </a:rPr>
              <a:t>is</a:t>
            </a:r>
            <a:r>
              <a:rPr sz="1350" b="1" spc="-9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reported  by the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Professional</a:t>
            </a:r>
            <a:endParaRPr sz="1350">
              <a:latin typeface="Arial"/>
              <a:cs typeface="Arial"/>
            </a:endParaRPr>
          </a:p>
          <a:p>
            <a:pPr marL="472440">
              <a:lnSpc>
                <a:spcPct val="100000"/>
              </a:lnSpc>
            </a:pPr>
            <a:r>
              <a:rPr sz="1350" b="1" dirty="0">
                <a:latin typeface="Arial"/>
                <a:cs typeface="Arial"/>
              </a:rPr>
              <a:t>services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sector,</a:t>
            </a:r>
            <a:endParaRPr sz="1350">
              <a:latin typeface="Arial"/>
              <a:cs typeface="Arial"/>
            </a:endParaRPr>
          </a:p>
          <a:p>
            <a:pPr marL="272415" marR="83820" indent="-180340">
              <a:lnSpc>
                <a:spcPct val="100000"/>
              </a:lnSpc>
            </a:pPr>
            <a:r>
              <a:rPr sz="1350" b="1" dirty="0">
                <a:latin typeface="Arial"/>
                <a:cs typeface="Arial"/>
              </a:rPr>
              <a:t>the lowest of 8.3 per</a:t>
            </a:r>
            <a:r>
              <a:rPr sz="1350" b="1" spc="-120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cent  is </a:t>
            </a:r>
            <a:r>
              <a:rPr sz="1350" b="1" dirty="0">
                <a:latin typeface="Arial"/>
                <a:cs typeface="Arial"/>
              </a:rPr>
              <a:t>that of Non - profit  Organisations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(NPO)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6214" y="1893264"/>
            <a:ext cx="2131695" cy="145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15.7%</a:t>
            </a:r>
            <a:endParaRPr sz="3600">
              <a:latin typeface="Arial"/>
              <a:cs typeface="Arial"/>
            </a:endParaRPr>
          </a:p>
          <a:p>
            <a:pPr marL="12700" marR="5080" algn="ctr">
              <a:lnSpc>
                <a:spcPct val="102099"/>
              </a:lnSpc>
              <a:spcBef>
                <a:spcPts val="4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projected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variable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pay across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sectors,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0.3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per cent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higher than that  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2017-18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86683" y="3521963"/>
            <a:ext cx="2231390" cy="1691639"/>
          </a:xfrm>
          <a:prstGeom prst="rect">
            <a:avLst/>
          </a:prstGeom>
          <a:solidFill>
            <a:srgbClr val="FFFFFF"/>
          </a:solidFill>
          <a:ln w="12192">
            <a:solidFill>
              <a:srgbClr val="005EB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65100" marR="156210" indent="-1270" algn="ctr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latin typeface="Arial"/>
                <a:cs typeface="Arial"/>
              </a:rPr>
              <a:t>The highest </a:t>
            </a:r>
            <a:r>
              <a:rPr sz="1400" b="1" dirty="0">
                <a:latin typeface="Arial"/>
                <a:cs typeface="Arial"/>
              </a:rPr>
              <a:t>variable  </a:t>
            </a:r>
            <a:r>
              <a:rPr sz="1400" b="1" spc="-5" dirty="0">
                <a:latin typeface="Arial"/>
                <a:cs typeface="Arial"/>
              </a:rPr>
              <a:t>pay of </a:t>
            </a:r>
            <a:r>
              <a:rPr sz="1400" b="1" dirty="0">
                <a:latin typeface="Arial"/>
                <a:cs typeface="Arial"/>
              </a:rPr>
              <a:t>20.7 </a:t>
            </a:r>
            <a:r>
              <a:rPr sz="1400" b="1" spc="-5" dirty="0">
                <a:latin typeface="Arial"/>
                <a:cs typeface="Arial"/>
              </a:rPr>
              <a:t>per cent </a:t>
            </a:r>
            <a:r>
              <a:rPr sz="1400" b="1" dirty="0">
                <a:latin typeface="Arial"/>
                <a:cs typeface="Arial"/>
              </a:rPr>
              <a:t>is  </a:t>
            </a:r>
            <a:r>
              <a:rPr sz="1400" b="1" spc="-5" dirty="0">
                <a:latin typeface="Arial"/>
                <a:cs typeface="Arial"/>
              </a:rPr>
              <a:t>reported by the  Financial </a:t>
            </a:r>
            <a:r>
              <a:rPr sz="1400" b="1" dirty="0">
                <a:latin typeface="Arial"/>
                <a:cs typeface="Arial"/>
              </a:rPr>
              <a:t>services  </a:t>
            </a:r>
            <a:r>
              <a:rPr sz="1400" b="1" spc="-10" dirty="0">
                <a:latin typeface="Arial"/>
                <a:cs typeface="Arial"/>
              </a:rPr>
              <a:t>sector, </a:t>
            </a:r>
            <a:r>
              <a:rPr sz="1400" b="1" spc="-5" dirty="0">
                <a:latin typeface="Arial"/>
                <a:cs typeface="Arial"/>
              </a:rPr>
              <a:t>the </a:t>
            </a:r>
            <a:r>
              <a:rPr sz="1400" b="1" dirty="0">
                <a:latin typeface="Arial"/>
                <a:cs typeface="Arial"/>
              </a:rPr>
              <a:t>lowest is  </a:t>
            </a:r>
            <a:r>
              <a:rPr sz="1400" b="1" spc="-5" dirty="0">
                <a:latin typeface="Arial"/>
                <a:cs typeface="Arial"/>
              </a:rPr>
              <a:t>that of NPO </a:t>
            </a:r>
            <a:r>
              <a:rPr sz="1400" b="1" dirty="0">
                <a:latin typeface="Arial"/>
                <a:cs typeface="Arial"/>
              </a:rPr>
              <a:t>at 10.6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per  cent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2158" y="1892883"/>
            <a:ext cx="2034539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13.1%</a:t>
            </a:r>
            <a:endParaRPr sz="3600">
              <a:latin typeface="Arial"/>
              <a:cs typeface="Arial"/>
            </a:endParaRPr>
          </a:p>
          <a:p>
            <a:pPr marL="12065" marR="5080" algn="ctr">
              <a:lnSpc>
                <a:spcPct val="102299"/>
              </a:lnSpc>
              <a:spcBef>
                <a:spcPts val="4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voluntary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attrition across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sectors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81828" y="3521963"/>
            <a:ext cx="2232660" cy="1691639"/>
          </a:xfrm>
          <a:prstGeom prst="rect">
            <a:avLst/>
          </a:prstGeom>
          <a:solidFill>
            <a:srgbClr val="FFFFFF"/>
          </a:solidFill>
          <a:ln w="12192">
            <a:solidFill>
              <a:srgbClr val="46096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3030" marR="102870" indent="5715" algn="ctr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latin typeface="Arial"/>
                <a:cs typeface="Arial"/>
              </a:rPr>
              <a:t>The highest voluntary  attrition of </a:t>
            </a:r>
            <a:r>
              <a:rPr sz="1400" b="1" dirty="0">
                <a:latin typeface="Arial"/>
                <a:cs typeface="Arial"/>
              </a:rPr>
              <a:t>18.5 </a:t>
            </a:r>
            <a:r>
              <a:rPr sz="1400" b="1" spc="-5" dirty="0">
                <a:latin typeface="Arial"/>
                <a:cs typeface="Arial"/>
              </a:rPr>
              <a:t>per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cent 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-5" dirty="0">
                <a:latin typeface="Arial"/>
                <a:cs typeface="Arial"/>
              </a:rPr>
              <a:t>reported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by</a:t>
            </a:r>
            <a:endParaRPr sz="1400">
              <a:latin typeface="Arial"/>
              <a:cs typeface="Arial"/>
            </a:endParaRPr>
          </a:p>
          <a:p>
            <a:pPr marL="175260" marR="16446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retail, while </a:t>
            </a: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lowest  </a:t>
            </a:r>
            <a:r>
              <a:rPr sz="1400" b="1" spc="-5" dirty="0">
                <a:latin typeface="Arial"/>
                <a:cs typeface="Arial"/>
              </a:rPr>
              <a:t>of </a:t>
            </a:r>
            <a:r>
              <a:rPr sz="1400" b="1" dirty="0">
                <a:latin typeface="Arial"/>
                <a:cs typeface="Arial"/>
              </a:rPr>
              <a:t>6.6 </a:t>
            </a:r>
            <a:r>
              <a:rPr sz="1400" b="1" spc="-5" dirty="0">
                <a:latin typeface="Arial"/>
                <a:cs typeface="Arial"/>
              </a:rPr>
              <a:t>per cent </a:t>
            </a:r>
            <a:r>
              <a:rPr sz="1400" b="1" dirty="0">
                <a:latin typeface="Arial"/>
                <a:cs typeface="Arial"/>
              </a:rPr>
              <a:t>is  </a:t>
            </a:r>
            <a:r>
              <a:rPr sz="1400" b="1" spc="-5" dirty="0">
                <a:latin typeface="Arial"/>
                <a:cs typeface="Arial"/>
              </a:rPr>
              <a:t>reported by the  automobile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industry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3745" y="1892883"/>
            <a:ext cx="2042160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57.3%</a:t>
            </a:r>
            <a:endParaRPr sz="3600">
              <a:latin typeface="Arial"/>
              <a:cs typeface="Arial"/>
            </a:endParaRPr>
          </a:p>
          <a:p>
            <a:pPr marL="12700" marR="5080" indent="78740">
              <a:lnSpc>
                <a:spcPct val="102299"/>
              </a:lnSpc>
              <a:spcBef>
                <a:spcPts val="4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Organisations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identified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‘re-inventing PMS’ as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sz="1400">
              <a:latin typeface="Arial"/>
              <a:cs typeface="Arial"/>
            </a:endParaRPr>
          </a:p>
          <a:p>
            <a:pPr marL="186055" marR="180340" algn="ctr">
              <a:lnSpc>
                <a:spcPct val="102099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important  future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trends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78495" y="3521963"/>
            <a:ext cx="2231390" cy="1691639"/>
          </a:xfrm>
          <a:prstGeom prst="rect">
            <a:avLst/>
          </a:prstGeom>
          <a:solidFill>
            <a:srgbClr val="FFFFFF"/>
          </a:solidFill>
          <a:ln w="12192">
            <a:solidFill>
              <a:srgbClr val="6C1F7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5425" marR="213995" indent="83820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latin typeface="Arial"/>
                <a:cs typeface="Arial"/>
              </a:rPr>
              <a:t>51.1 </a:t>
            </a:r>
            <a:r>
              <a:rPr sz="1400" b="1" spc="-5" dirty="0">
                <a:latin typeface="Arial"/>
                <a:cs typeface="Arial"/>
              </a:rPr>
              <a:t>per cent of the  respondents </a:t>
            </a:r>
            <a:r>
              <a:rPr sz="1400" b="1" dirty="0">
                <a:latin typeface="Arial"/>
                <a:cs typeface="Arial"/>
              </a:rPr>
              <a:t>are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also  ready </a:t>
            </a:r>
            <a:r>
              <a:rPr sz="1400" b="1" spc="-5" dirty="0">
                <a:latin typeface="Arial"/>
                <a:cs typeface="Arial"/>
              </a:rPr>
              <a:t>for the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the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PMS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79187" y="5349239"/>
            <a:ext cx="1985664" cy="1624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06383" y="6659117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4" y="0"/>
                </a:lnTo>
              </a:path>
            </a:pathLst>
          </a:custGeom>
          <a:ln w="1066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06383" y="6659117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264" y="0"/>
                </a:lnTo>
              </a:path>
            </a:pathLst>
          </a:custGeom>
          <a:ln w="1066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1171" y="5830823"/>
            <a:ext cx="2009139" cy="873760"/>
          </a:xfrm>
          <a:custGeom>
            <a:avLst/>
            <a:gdLst/>
            <a:ahLst/>
            <a:cxnLst/>
            <a:rect l="l" t="t" r="r" b="b"/>
            <a:pathLst>
              <a:path w="2009139" h="873759">
                <a:moveTo>
                  <a:pt x="228980" y="428879"/>
                </a:moveTo>
                <a:lnTo>
                  <a:pt x="0" y="836866"/>
                </a:lnTo>
                <a:lnTo>
                  <a:pt x="54610" y="873252"/>
                </a:lnTo>
                <a:lnTo>
                  <a:pt x="241935" y="535432"/>
                </a:lnTo>
                <a:lnTo>
                  <a:pt x="332201" y="535432"/>
                </a:lnTo>
                <a:lnTo>
                  <a:pt x="228980" y="428879"/>
                </a:lnTo>
                <a:close/>
              </a:path>
              <a:path w="2009139" h="873759">
                <a:moveTo>
                  <a:pt x="332201" y="535432"/>
                </a:moveTo>
                <a:lnTo>
                  <a:pt x="241935" y="535432"/>
                </a:lnTo>
                <a:lnTo>
                  <a:pt x="556767" y="860259"/>
                </a:lnTo>
                <a:lnTo>
                  <a:pt x="611087" y="748499"/>
                </a:lnTo>
                <a:lnTo>
                  <a:pt x="538606" y="748499"/>
                </a:lnTo>
                <a:lnTo>
                  <a:pt x="332201" y="535432"/>
                </a:lnTo>
                <a:close/>
              </a:path>
              <a:path w="2009139" h="873759">
                <a:moveTo>
                  <a:pt x="798829" y="210566"/>
                </a:moveTo>
                <a:lnTo>
                  <a:pt x="538606" y="748499"/>
                </a:lnTo>
                <a:lnTo>
                  <a:pt x="611087" y="748499"/>
                </a:lnTo>
                <a:lnTo>
                  <a:pt x="816990" y="324866"/>
                </a:lnTo>
                <a:lnTo>
                  <a:pt x="915305" y="324866"/>
                </a:lnTo>
                <a:lnTo>
                  <a:pt x="798829" y="210566"/>
                </a:lnTo>
                <a:close/>
              </a:path>
              <a:path w="2009139" h="873759">
                <a:moveTo>
                  <a:pt x="915305" y="324866"/>
                </a:moveTo>
                <a:lnTo>
                  <a:pt x="816990" y="324866"/>
                </a:lnTo>
                <a:lnTo>
                  <a:pt x="1126616" y="628904"/>
                </a:lnTo>
                <a:lnTo>
                  <a:pt x="1168668" y="504190"/>
                </a:lnTo>
                <a:lnTo>
                  <a:pt x="1098041" y="504190"/>
                </a:lnTo>
                <a:lnTo>
                  <a:pt x="915305" y="324866"/>
                </a:lnTo>
                <a:close/>
              </a:path>
              <a:path w="2009139" h="873759">
                <a:moveTo>
                  <a:pt x="1264539" y="0"/>
                </a:moveTo>
                <a:lnTo>
                  <a:pt x="1098041" y="504190"/>
                </a:lnTo>
                <a:lnTo>
                  <a:pt x="1168668" y="504190"/>
                </a:lnTo>
                <a:lnTo>
                  <a:pt x="1300988" y="111760"/>
                </a:lnTo>
                <a:lnTo>
                  <a:pt x="1404543" y="111760"/>
                </a:lnTo>
                <a:lnTo>
                  <a:pt x="1264539" y="0"/>
                </a:lnTo>
                <a:close/>
              </a:path>
              <a:path w="2009139" h="873759">
                <a:moveTo>
                  <a:pt x="1404543" y="111760"/>
                </a:moveTo>
                <a:lnTo>
                  <a:pt x="1300988" y="111760"/>
                </a:lnTo>
                <a:lnTo>
                  <a:pt x="1730248" y="454787"/>
                </a:lnTo>
                <a:lnTo>
                  <a:pt x="1806105" y="361315"/>
                </a:lnTo>
                <a:lnTo>
                  <a:pt x="1717166" y="361315"/>
                </a:lnTo>
                <a:lnTo>
                  <a:pt x="1404543" y="111760"/>
                </a:lnTo>
                <a:close/>
              </a:path>
              <a:path w="2009139" h="873759">
                <a:moveTo>
                  <a:pt x="1959228" y="67563"/>
                </a:moveTo>
                <a:lnTo>
                  <a:pt x="1717166" y="361315"/>
                </a:lnTo>
                <a:lnTo>
                  <a:pt x="1806105" y="361315"/>
                </a:lnTo>
                <a:lnTo>
                  <a:pt x="2008631" y="111760"/>
                </a:lnTo>
                <a:lnTo>
                  <a:pt x="1959228" y="67563"/>
                </a:lnTo>
                <a:close/>
              </a:path>
            </a:pathLst>
          </a:custGeom>
          <a:solidFill>
            <a:srgbClr val="472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3008" y="5812535"/>
            <a:ext cx="1863852" cy="110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0016" y="5410200"/>
            <a:ext cx="2132076" cy="1605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93932" y="5309615"/>
            <a:ext cx="1411182" cy="1732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693154" y="7085705"/>
            <a:ext cx="32924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915906" y="7370870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38188"/>
            <a:ext cx="1606550" cy="361315"/>
          </a:xfrm>
          <a:custGeom>
            <a:avLst/>
            <a:gdLst/>
            <a:ahLst/>
            <a:cxnLst/>
            <a:rect l="l" t="t" r="r" b="b"/>
            <a:pathLst>
              <a:path w="1606550" h="361315">
                <a:moveTo>
                  <a:pt x="710946" y="0"/>
                </a:moveTo>
                <a:lnTo>
                  <a:pt x="637513" y="598"/>
                </a:lnTo>
                <a:lnTo>
                  <a:pt x="565715" y="2363"/>
                </a:lnTo>
                <a:lnTo>
                  <a:pt x="495783" y="5248"/>
                </a:lnTo>
                <a:lnTo>
                  <a:pt x="427946" y="9206"/>
                </a:lnTo>
                <a:lnTo>
                  <a:pt x="362435" y="14191"/>
                </a:lnTo>
                <a:lnTo>
                  <a:pt x="299481" y="20156"/>
                </a:lnTo>
                <a:lnTo>
                  <a:pt x="239314" y="27055"/>
                </a:lnTo>
                <a:lnTo>
                  <a:pt x="182164" y="34842"/>
                </a:lnTo>
                <a:lnTo>
                  <a:pt x="128262" y="43470"/>
                </a:lnTo>
                <a:lnTo>
                  <a:pt x="77838" y="52892"/>
                </a:lnTo>
                <a:lnTo>
                  <a:pt x="31123" y="63062"/>
                </a:lnTo>
                <a:lnTo>
                  <a:pt x="0" y="70972"/>
                </a:lnTo>
                <a:lnTo>
                  <a:pt x="0" y="290209"/>
                </a:lnTo>
                <a:lnTo>
                  <a:pt x="77838" y="308290"/>
                </a:lnTo>
                <a:lnTo>
                  <a:pt x="128262" y="317713"/>
                </a:lnTo>
                <a:lnTo>
                  <a:pt x="182164" y="326342"/>
                </a:lnTo>
                <a:lnTo>
                  <a:pt x="239314" y="334129"/>
                </a:lnTo>
                <a:lnTo>
                  <a:pt x="299481" y="341029"/>
                </a:lnTo>
                <a:lnTo>
                  <a:pt x="362435" y="346995"/>
                </a:lnTo>
                <a:lnTo>
                  <a:pt x="427946" y="351980"/>
                </a:lnTo>
                <a:lnTo>
                  <a:pt x="495783" y="355939"/>
                </a:lnTo>
                <a:lnTo>
                  <a:pt x="565715" y="358824"/>
                </a:lnTo>
                <a:lnTo>
                  <a:pt x="637513" y="360589"/>
                </a:lnTo>
                <a:lnTo>
                  <a:pt x="710946" y="361187"/>
                </a:lnTo>
                <a:lnTo>
                  <a:pt x="784378" y="360589"/>
                </a:lnTo>
                <a:lnTo>
                  <a:pt x="856176" y="358824"/>
                </a:lnTo>
                <a:lnTo>
                  <a:pt x="926108" y="355939"/>
                </a:lnTo>
                <a:lnTo>
                  <a:pt x="993945" y="351980"/>
                </a:lnTo>
                <a:lnTo>
                  <a:pt x="1059456" y="346995"/>
                </a:lnTo>
                <a:lnTo>
                  <a:pt x="1122410" y="341029"/>
                </a:lnTo>
                <a:lnTo>
                  <a:pt x="1182577" y="334129"/>
                </a:lnTo>
                <a:lnTo>
                  <a:pt x="1239727" y="326342"/>
                </a:lnTo>
                <a:lnTo>
                  <a:pt x="1293629" y="317713"/>
                </a:lnTo>
                <a:lnTo>
                  <a:pt x="1344053" y="308290"/>
                </a:lnTo>
                <a:lnTo>
                  <a:pt x="1390768" y="298120"/>
                </a:lnTo>
                <a:lnTo>
                  <a:pt x="1433545" y="287247"/>
                </a:lnTo>
                <a:lnTo>
                  <a:pt x="1472151" y="275720"/>
                </a:lnTo>
                <a:lnTo>
                  <a:pt x="1535934" y="250886"/>
                </a:lnTo>
                <a:lnTo>
                  <a:pt x="1580274" y="223990"/>
                </a:lnTo>
                <a:lnTo>
                  <a:pt x="1606296" y="180593"/>
                </a:lnTo>
                <a:lnTo>
                  <a:pt x="1603327" y="165781"/>
                </a:lnTo>
                <a:lnTo>
                  <a:pt x="1560650" y="123509"/>
                </a:lnTo>
                <a:lnTo>
                  <a:pt x="1506358" y="97597"/>
                </a:lnTo>
                <a:lnTo>
                  <a:pt x="1433545" y="73934"/>
                </a:lnTo>
                <a:lnTo>
                  <a:pt x="1390768" y="63062"/>
                </a:lnTo>
                <a:lnTo>
                  <a:pt x="1344053" y="52892"/>
                </a:lnTo>
                <a:lnTo>
                  <a:pt x="1293629" y="43470"/>
                </a:lnTo>
                <a:lnTo>
                  <a:pt x="1239727" y="34842"/>
                </a:lnTo>
                <a:lnTo>
                  <a:pt x="1182577" y="27055"/>
                </a:lnTo>
                <a:lnTo>
                  <a:pt x="1122410" y="20156"/>
                </a:lnTo>
                <a:lnTo>
                  <a:pt x="1059456" y="14191"/>
                </a:lnTo>
                <a:lnTo>
                  <a:pt x="993945" y="9206"/>
                </a:lnTo>
                <a:lnTo>
                  <a:pt x="926108" y="5248"/>
                </a:lnTo>
                <a:lnTo>
                  <a:pt x="856176" y="2363"/>
                </a:lnTo>
                <a:lnTo>
                  <a:pt x="784378" y="598"/>
                </a:lnTo>
                <a:lnTo>
                  <a:pt x="71094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165" dirty="0"/>
              <a:t>Executive </a:t>
            </a:r>
            <a:r>
              <a:rPr sz="5400" spc="-1345" dirty="0"/>
              <a:t>summary </a:t>
            </a:r>
            <a:r>
              <a:rPr sz="5400" spc="-910" dirty="0"/>
              <a:t>| </a:t>
            </a:r>
            <a:r>
              <a:rPr sz="5400" spc="-1470" dirty="0"/>
              <a:t>Key </a:t>
            </a:r>
            <a:r>
              <a:rPr sz="5400" spc="-1140" dirty="0"/>
              <a:t>survey</a:t>
            </a:r>
            <a:r>
              <a:rPr sz="5400" spc="-1080" dirty="0"/>
              <a:t> </a:t>
            </a:r>
            <a:r>
              <a:rPr sz="5400" spc="-1040" dirty="0"/>
              <a:t>findings</a:t>
            </a:r>
            <a:endParaRPr sz="5400"/>
          </a:p>
        </p:txBody>
      </p:sp>
      <p:sp>
        <p:nvSpPr>
          <p:cNvPr id="12" name="object 12"/>
          <p:cNvSpPr txBox="1"/>
          <p:nvPr/>
        </p:nvSpPr>
        <p:spPr>
          <a:xfrm>
            <a:off x="4671821" y="6854443"/>
            <a:ext cx="5763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Percentages can sum up to </a:t>
            </a:r>
            <a:r>
              <a:rPr sz="1000" spc="5" dirty="0">
                <a:latin typeface="Arial"/>
                <a:cs typeface="Arial"/>
              </a:rPr>
              <a:t>more </a:t>
            </a:r>
            <a:r>
              <a:rPr sz="1000" dirty="0">
                <a:latin typeface="Arial"/>
                <a:cs typeface="Arial"/>
              </a:rPr>
              <a:t>than 100 per cent due to </a:t>
            </a:r>
            <a:r>
              <a:rPr sz="1000" spc="5" dirty="0">
                <a:latin typeface="Arial"/>
                <a:cs typeface="Arial"/>
              </a:rPr>
              <a:t>multiple selections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a </a:t>
            </a:r>
            <a:r>
              <a:rPr sz="1000" spc="5" dirty="0">
                <a:latin typeface="Arial"/>
                <a:cs typeface="Arial"/>
              </a:rPr>
              <a:t>few</a:t>
            </a:r>
            <a:r>
              <a:rPr sz="1000" spc="1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organisations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8908" y="1379219"/>
            <a:ext cx="2941320" cy="2334895"/>
          </a:xfrm>
          <a:custGeom>
            <a:avLst/>
            <a:gdLst/>
            <a:ahLst/>
            <a:cxnLst/>
            <a:rect l="l" t="t" r="r" b="b"/>
            <a:pathLst>
              <a:path w="2941320" h="2334895">
                <a:moveTo>
                  <a:pt x="0" y="2334767"/>
                </a:moveTo>
                <a:lnTo>
                  <a:pt x="2941319" y="2334767"/>
                </a:lnTo>
                <a:lnTo>
                  <a:pt x="2941319" y="0"/>
                </a:lnTo>
                <a:lnTo>
                  <a:pt x="0" y="0"/>
                </a:lnTo>
                <a:lnTo>
                  <a:pt x="0" y="2334767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0228" y="1379219"/>
            <a:ext cx="3354704" cy="2334895"/>
          </a:xfrm>
          <a:custGeom>
            <a:avLst/>
            <a:gdLst/>
            <a:ahLst/>
            <a:cxnLst/>
            <a:rect l="l" t="t" r="r" b="b"/>
            <a:pathLst>
              <a:path w="3354704" h="2334895">
                <a:moveTo>
                  <a:pt x="0" y="2334767"/>
                </a:moveTo>
                <a:lnTo>
                  <a:pt x="3354324" y="2334767"/>
                </a:lnTo>
                <a:lnTo>
                  <a:pt x="3354324" y="0"/>
                </a:lnTo>
                <a:lnTo>
                  <a:pt x="0" y="0"/>
                </a:lnTo>
                <a:lnTo>
                  <a:pt x="0" y="2334767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4552" y="1379219"/>
            <a:ext cx="2978150" cy="2334895"/>
          </a:xfrm>
          <a:custGeom>
            <a:avLst/>
            <a:gdLst/>
            <a:ahLst/>
            <a:cxnLst/>
            <a:rect l="l" t="t" r="r" b="b"/>
            <a:pathLst>
              <a:path w="2978150" h="2334895">
                <a:moveTo>
                  <a:pt x="0" y="2334767"/>
                </a:moveTo>
                <a:lnTo>
                  <a:pt x="2977896" y="2334767"/>
                </a:lnTo>
                <a:lnTo>
                  <a:pt x="2977896" y="0"/>
                </a:lnTo>
                <a:lnTo>
                  <a:pt x="0" y="0"/>
                </a:lnTo>
                <a:lnTo>
                  <a:pt x="0" y="2334767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5003" y="3713988"/>
            <a:ext cx="9267825" cy="1457325"/>
          </a:xfrm>
          <a:custGeom>
            <a:avLst/>
            <a:gdLst/>
            <a:ahLst/>
            <a:cxnLst/>
            <a:rect l="l" t="t" r="r" b="b"/>
            <a:pathLst>
              <a:path w="9267825" h="1457325">
                <a:moveTo>
                  <a:pt x="0" y="1456944"/>
                </a:moveTo>
                <a:lnTo>
                  <a:pt x="9267444" y="1456944"/>
                </a:lnTo>
                <a:lnTo>
                  <a:pt x="9267444" y="0"/>
                </a:lnTo>
                <a:lnTo>
                  <a:pt x="0" y="0"/>
                </a:lnTo>
                <a:lnTo>
                  <a:pt x="0" y="1456944"/>
                </a:lnTo>
                <a:close/>
              </a:path>
            </a:pathLst>
          </a:custGeom>
          <a:solidFill>
            <a:srgbClr val="460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8908" y="5170932"/>
            <a:ext cx="9273540" cy="1682750"/>
          </a:xfrm>
          <a:custGeom>
            <a:avLst/>
            <a:gdLst/>
            <a:ahLst/>
            <a:cxnLst/>
            <a:rect l="l" t="t" r="r" b="b"/>
            <a:pathLst>
              <a:path w="9273540" h="1682750">
                <a:moveTo>
                  <a:pt x="0" y="1682495"/>
                </a:moveTo>
                <a:lnTo>
                  <a:pt x="9273540" y="1682495"/>
                </a:lnTo>
                <a:lnTo>
                  <a:pt x="9273540" y="0"/>
                </a:lnTo>
                <a:lnTo>
                  <a:pt x="0" y="0"/>
                </a:lnTo>
                <a:lnTo>
                  <a:pt x="0" y="1682495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24102" y="1391538"/>
            <a:ext cx="2601595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69644" marR="5080" indent="-957580">
              <a:lnSpc>
                <a:spcPct val="102099"/>
              </a:lnSpc>
              <a:spcBef>
                <a:spcPts val="65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three reasons reported for  attrition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9163" y="1391538"/>
            <a:ext cx="2632710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32130" marR="5080" indent="-520065">
              <a:lnSpc>
                <a:spcPct val="102099"/>
              </a:lnSpc>
              <a:spcBef>
                <a:spcPts val="65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three compensation levers  for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talent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retention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39861" y="1391538"/>
            <a:ext cx="2203450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65405">
              <a:lnSpc>
                <a:spcPct val="102099"/>
              </a:lnSpc>
              <a:spcBef>
                <a:spcPts val="65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three compensation  levers for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attracting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talent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78735" y="1880615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2052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55775" y="2292095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82296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5775" y="2868167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82296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43405" y="1881632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3405" y="2425445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3405" y="2970352"/>
            <a:ext cx="7258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7917" y="1965198"/>
            <a:ext cx="16700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Better career</a:t>
            </a:r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8298" y="2481783"/>
            <a:ext cx="13347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Better pay</a:t>
            </a:r>
            <a:r>
              <a:rPr sz="11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elsewhere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48967" y="2924682"/>
            <a:ext cx="1945005" cy="772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0014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Personal reasons -</a:t>
            </a:r>
            <a:r>
              <a:rPr sz="1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marriage,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health, children, relocation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7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 =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9242" y="3488816"/>
            <a:ext cx="549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 =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15576" y="3488816"/>
            <a:ext cx="549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 =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19513" y="4958841"/>
            <a:ext cx="549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 =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11893" y="6649922"/>
            <a:ext cx="549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 =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2840" y="1957196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42840" y="2501264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42840" y="3046602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33542" y="2041017"/>
            <a:ext cx="20434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Performance-based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38115" y="2464054"/>
            <a:ext cx="19913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Recognition awards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- cash/non-  cash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48783" y="3067557"/>
            <a:ext cx="1043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Retention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bonus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82230" y="1979802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2230" y="2523489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82230" y="3069082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76868" y="2063242"/>
            <a:ext cx="17100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Attractive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offerings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81441" y="2486405"/>
            <a:ext cx="10668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Sign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bonuses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92490" y="3089910"/>
            <a:ext cx="1541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Referral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benefits/awards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55976" y="4401311"/>
            <a:ext cx="5303520" cy="0"/>
          </a:xfrm>
          <a:custGeom>
            <a:avLst/>
            <a:gdLst/>
            <a:ahLst/>
            <a:cxnLst/>
            <a:rect l="l" t="t" r="r" b="b"/>
            <a:pathLst>
              <a:path w="5303520">
                <a:moveTo>
                  <a:pt x="0" y="0"/>
                </a:moveTo>
                <a:lnTo>
                  <a:pt x="530352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28288" y="4050791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51476" y="4050791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7044" y="4067555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11779" y="583387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027045" y="5512689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56303" y="5503163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4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36820" y="5503163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4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17335" y="5487923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149090" y="5103509"/>
            <a:ext cx="2969260" cy="7550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720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five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rewards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1134110" algn="l"/>
                <a:tab pos="2256155" algn="l"/>
              </a:tabLst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38084" y="5512689"/>
            <a:ext cx="725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261859" y="5487923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904870" y="4423993"/>
            <a:ext cx="8216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Org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52494" y="4434332"/>
            <a:ext cx="902969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Productivity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39339" y="5872098"/>
            <a:ext cx="979169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Differentiating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rewards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talent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898138" y="5870194"/>
            <a:ext cx="12007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Creating/improving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60265" y="6373469"/>
            <a:ext cx="676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rewards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35321" y="5887338"/>
            <a:ext cx="7378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Maintaining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77053" y="6054978"/>
            <a:ext cx="456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90517" y="6205168"/>
            <a:ext cx="21583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productivity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linkage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7" baseline="-7575" dirty="0">
                <a:solidFill>
                  <a:srgbClr val="FFFFFF"/>
                </a:solidFill>
                <a:latin typeface="Arial"/>
                <a:cs typeface="Arial"/>
              </a:rPr>
              <a:t>competitivene</a:t>
            </a:r>
            <a:endParaRPr sz="1650" baseline="-7575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313045" y="6390538"/>
            <a:ext cx="5835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ss of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pay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12204" y="5872098"/>
            <a:ext cx="86931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Addressing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diverse  needs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workforce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37510" y="3642520"/>
            <a:ext cx="5222875" cy="77533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801370">
              <a:lnSpc>
                <a:spcPct val="100000"/>
              </a:lnSpc>
              <a:spcBef>
                <a:spcPts val="785"/>
              </a:spcBef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five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for determining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increments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1136650" algn="l"/>
                <a:tab pos="2261235" algn="l"/>
                <a:tab pos="3385185" algn="l"/>
                <a:tab pos="4509770" algn="l"/>
              </a:tabLst>
            </a:pPr>
            <a:r>
              <a:rPr sz="3150" b="1" spc="-7" baseline="264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150" b="1" spc="-22" baseline="26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150" b="1" baseline="26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150" b="1" spc="15" baseline="264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-7" baseline="3472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b="1" baseline="347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150" b="1" spc="-7" baseline="264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150" b="1" spc="-22" baseline="26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150" b="1" baseline="26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150" b="1" spc="15" baseline="264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b="1" spc="-7" baseline="3472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b="1" baseline="347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150" b="1" spc="-7" baseline="264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150" b="1" spc="-22" baseline="264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150" b="1" baseline="26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150" b="1" spc="15" baseline="264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-7" baseline="3472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b="1" baseline="347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150" b="1" spc="-7" baseline="264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150" b="1" spc="-22" baseline="264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150" b="1" baseline="26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150" b="1" spc="15" baseline="264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b="1" spc="-7" baseline="3472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b="1" baseline="347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150607" y="4079747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7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89397" y="4430343"/>
            <a:ext cx="85725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endParaRPr sz="11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03111" y="4430343"/>
            <a:ext cx="1059815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Positioning with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respect to  competitors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in  relevant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455534" y="4473701"/>
            <a:ext cx="5251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ust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outlook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163311" y="1880615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2052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0352" y="2292095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82296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40352" y="2868167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82296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09431" y="1880615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2052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86471" y="2292095"/>
            <a:ext cx="822960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82295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86471" y="2868167"/>
            <a:ext cx="822960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822959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153782" y="5863589"/>
            <a:ext cx="128460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Executing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announcing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rewards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programmes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4488" y="2822447"/>
            <a:ext cx="1446276" cy="436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7887" y="1379219"/>
            <a:ext cx="546100" cy="364490"/>
          </a:xfrm>
          <a:custGeom>
            <a:avLst/>
            <a:gdLst/>
            <a:ahLst/>
            <a:cxnLst/>
            <a:rect l="l" t="t" r="r" b="b"/>
            <a:pathLst>
              <a:path w="546100" h="364489">
                <a:moveTo>
                  <a:pt x="545592" y="0"/>
                </a:moveTo>
                <a:lnTo>
                  <a:pt x="0" y="364236"/>
                </a:lnTo>
                <a:lnTo>
                  <a:pt x="545592" y="364236"/>
                </a:lnTo>
                <a:lnTo>
                  <a:pt x="54559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693154" y="7085705"/>
            <a:ext cx="32924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9915906" y="7370870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7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1055" y="1322831"/>
            <a:ext cx="9083040" cy="2948940"/>
          </a:xfrm>
          <a:custGeom>
            <a:avLst/>
            <a:gdLst/>
            <a:ahLst/>
            <a:cxnLst/>
            <a:rect l="l" t="t" r="r" b="b"/>
            <a:pathLst>
              <a:path w="9083040" h="2948940">
                <a:moveTo>
                  <a:pt x="8886698" y="0"/>
                </a:moveTo>
                <a:lnTo>
                  <a:pt x="196342" y="0"/>
                </a:lnTo>
                <a:lnTo>
                  <a:pt x="151315" y="5184"/>
                </a:lnTo>
                <a:lnTo>
                  <a:pt x="109986" y="19952"/>
                </a:lnTo>
                <a:lnTo>
                  <a:pt x="73531" y="43127"/>
                </a:lnTo>
                <a:lnTo>
                  <a:pt x="43127" y="73531"/>
                </a:lnTo>
                <a:lnTo>
                  <a:pt x="19952" y="109986"/>
                </a:lnTo>
                <a:lnTo>
                  <a:pt x="5184" y="151315"/>
                </a:lnTo>
                <a:lnTo>
                  <a:pt x="0" y="196341"/>
                </a:lnTo>
                <a:lnTo>
                  <a:pt x="0" y="2752598"/>
                </a:lnTo>
                <a:lnTo>
                  <a:pt x="5184" y="2797624"/>
                </a:lnTo>
                <a:lnTo>
                  <a:pt x="19952" y="2838953"/>
                </a:lnTo>
                <a:lnTo>
                  <a:pt x="43127" y="2875408"/>
                </a:lnTo>
                <a:lnTo>
                  <a:pt x="73531" y="2905812"/>
                </a:lnTo>
                <a:lnTo>
                  <a:pt x="109986" y="2928987"/>
                </a:lnTo>
                <a:lnTo>
                  <a:pt x="151315" y="2943755"/>
                </a:lnTo>
                <a:lnTo>
                  <a:pt x="196342" y="2948940"/>
                </a:lnTo>
                <a:lnTo>
                  <a:pt x="8886698" y="2948940"/>
                </a:lnTo>
                <a:lnTo>
                  <a:pt x="8931724" y="2943755"/>
                </a:lnTo>
                <a:lnTo>
                  <a:pt x="8973053" y="2928987"/>
                </a:lnTo>
                <a:lnTo>
                  <a:pt x="9009508" y="2905812"/>
                </a:lnTo>
                <a:lnTo>
                  <a:pt x="9039912" y="2875408"/>
                </a:lnTo>
                <a:lnTo>
                  <a:pt x="9063087" y="2838953"/>
                </a:lnTo>
                <a:lnTo>
                  <a:pt x="9077855" y="2797624"/>
                </a:lnTo>
                <a:lnTo>
                  <a:pt x="9083040" y="2752598"/>
                </a:lnTo>
                <a:lnTo>
                  <a:pt x="9083040" y="196341"/>
                </a:lnTo>
                <a:lnTo>
                  <a:pt x="9077855" y="151315"/>
                </a:lnTo>
                <a:lnTo>
                  <a:pt x="9063087" y="109986"/>
                </a:lnTo>
                <a:lnTo>
                  <a:pt x="9039912" y="73531"/>
                </a:lnTo>
                <a:lnTo>
                  <a:pt x="9009508" y="43127"/>
                </a:lnTo>
                <a:lnTo>
                  <a:pt x="8973053" y="19952"/>
                </a:lnTo>
                <a:lnTo>
                  <a:pt x="8931724" y="5184"/>
                </a:lnTo>
                <a:lnTo>
                  <a:pt x="88866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165" dirty="0"/>
              <a:t>Executive </a:t>
            </a:r>
            <a:r>
              <a:rPr sz="5400" spc="-1345" dirty="0"/>
              <a:t>summary </a:t>
            </a:r>
            <a:r>
              <a:rPr sz="5400" spc="-1019" dirty="0"/>
              <a:t>I </a:t>
            </a:r>
            <a:r>
              <a:rPr sz="5400" spc="-1125" dirty="0"/>
              <a:t>Actual </a:t>
            </a:r>
            <a:r>
              <a:rPr sz="5400" spc="-1025" dirty="0"/>
              <a:t>vis-à-vis</a:t>
            </a:r>
            <a:r>
              <a:rPr sz="5400" spc="-1130" dirty="0"/>
              <a:t> </a:t>
            </a:r>
            <a:r>
              <a:rPr sz="5400" spc="-1060" dirty="0"/>
              <a:t>projected</a:t>
            </a:r>
            <a:endParaRPr sz="5400"/>
          </a:p>
        </p:txBody>
      </p:sp>
      <p:sp>
        <p:nvSpPr>
          <p:cNvPr id="12" name="object 12"/>
          <p:cNvSpPr/>
          <p:nvPr/>
        </p:nvSpPr>
        <p:spPr>
          <a:xfrm>
            <a:off x="1202436" y="1345691"/>
            <a:ext cx="9570719" cy="2903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2436" y="4370832"/>
            <a:ext cx="9570719" cy="2903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9135" y="1289303"/>
            <a:ext cx="5229225" cy="2971800"/>
          </a:xfrm>
          <a:custGeom>
            <a:avLst/>
            <a:gdLst/>
            <a:ahLst/>
            <a:cxnLst/>
            <a:rect l="l" t="t" r="r" b="b"/>
            <a:pathLst>
              <a:path w="5229225" h="2971800">
                <a:moveTo>
                  <a:pt x="0" y="2971800"/>
                </a:moveTo>
                <a:lnTo>
                  <a:pt x="5228844" y="2971800"/>
                </a:lnTo>
                <a:lnTo>
                  <a:pt x="5228844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3428" y="1702307"/>
            <a:ext cx="2338070" cy="0"/>
          </a:xfrm>
          <a:custGeom>
            <a:avLst/>
            <a:gdLst/>
            <a:ahLst/>
            <a:cxnLst/>
            <a:rect l="l" t="t" r="r" b="b"/>
            <a:pathLst>
              <a:path w="2338070">
                <a:moveTo>
                  <a:pt x="0" y="0"/>
                </a:moveTo>
                <a:lnTo>
                  <a:pt x="2337816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3428" y="1847087"/>
            <a:ext cx="2386965" cy="0"/>
          </a:xfrm>
          <a:custGeom>
            <a:avLst/>
            <a:gdLst/>
            <a:ahLst/>
            <a:cxnLst/>
            <a:rect l="l" t="t" r="r" b="b"/>
            <a:pathLst>
              <a:path w="2386965">
                <a:moveTo>
                  <a:pt x="0" y="0"/>
                </a:moveTo>
                <a:lnTo>
                  <a:pt x="2386583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3428" y="1991867"/>
            <a:ext cx="2484120" cy="0"/>
          </a:xfrm>
          <a:custGeom>
            <a:avLst/>
            <a:gdLst/>
            <a:ahLst/>
            <a:cxnLst/>
            <a:rect l="l" t="t" r="r" b="b"/>
            <a:pathLst>
              <a:path w="2484120">
                <a:moveTo>
                  <a:pt x="0" y="0"/>
                </a:moveTo>
                <a:lnTo>
                  <a:pt x="2484120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3428" y="2136647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0" y="0"/>
                </a:moveTo>
                <a:lnTo>
                  <a:pt x="2022348" y="0"/>
                </a:lnTo>
              </a:path>
            </a:pathLst>
          </a:custGeom>
          <a:ln w="51816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3428" y="2281427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19883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3428" y="2426207"/>
            <a:ext cx="2289175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3428" y="2570987"/>
            <a:ext cx="2508885" cy="0"/>
          </a:xfrm>
          <a:custGeom>
            <a:avLst/>
            <a:gdLst/>
            <a:ahLst/>
            <a:cxnLst/>
            <a:rect l="l" t="t" r="r" b="b"/>
            <a:pathLst>
              <a:path w="2508884">
                <a:moveTo>
                  <a:pt x="0" y="0"/>
                </a:moveTo>
                <a:lnTo>
                  <a:pt x="2508504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3428" y="2715767"/>
            <a:ext cx="2265045" cy="0"/>
          </a:xfrm>
          <a:custGeom>
            <a:avLst/>
            <a:gdLst/>
            <a:ahLst/>
            <a:cxnLst/>
            <a:rect l="l" t="t" r="r" b="b"/>
            <a:pathLst>
              <a:path w="2265045">
                <a:moveTo>
                  <a:pt x="0" y="0"/>
                </a:moveTo>
                <a:lnTo>
                  <a:pt x="2264664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3428" y="2860547"/>
            <a:ext cx="2289175" cy="0"/>
          </a:xfrm>
          <a:custGeom>
            <a:avLst/>
            <a:gdLst/>
            <a:ahLst/>
            <a:cxnLst/>
            <a:rect l="l" t="t" r="r" b="b"/>
            <a:pathLst>
              <a:path w="2289175">
                <a:moveTo>
                  <a:pt x="0" y="0"/>
                </a:moveTo>
                <a:lnTo>
                  <a:pt x="2289048" y="0"/>
                </a:lnTo>
              </a:path>
            </a:pathLst>
          </a:custGeom>
          <a:ln w="51816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3428" y="3005327"/>
            <a:ext cx="2193290" cy="0"/>
          </a:xfrm>
          <a:custGeom>
            <a:avLst/>
            <a:gdLst/>
            <a:ahLst/>
            <a:cxnLst/>
            <a:rect l="l" t="t" r="r" b="b"/>
            <a:pathLst>
              <a:path w="2193290">
                <a:moveTo>
                  <a:pt x="0" y="0"/>
                </a:moveTo>
                <a:lnTo>
                  <a:pt x="2193036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3428" y="3149345"/>
            <a:ext cx="2338070" cy="0"/>
          </a:xfrm>
          <a:custGeom>
            <a:avLst/>
            <a:gdLst/>
            <a:ahLst/>
            <a:cxnLst/>
            <a:rect l="l" t="t" r="r" b="b"/>
            <a:pathLst>
              <a:path w="2338070">
                <a:moveTo>
                  <a:pt x="0" y="0"/>
                </a:moveTo>
                <a:lnTo>
                  <a:pt x="2337816" y="0"/>
                </a:lnTo>
              </a:path>
            </a:pathLst>
          </a:custGeom>
          <a:ln w="50292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53428" y="3294126"/>
            <a:ext cx="2411095" cy="0"/>
          </a:xfrm>
          <a:custGeom>
            <a:avLst/>
            <a:gdLst/>
            <a:ahLst/>
            <a:cxnLst/>
            <a:rect l="l" t="t" r="r" b="b"/>
            <a:pathLst>
              <a:path w="2411095">
                <a:moveTo>
                  <a:pt x="0" y="0"/>
                </a:moveTo>
                <a:lnTo>
                  <a:pt x="2410968" y="0"/>
                </a:lnTo>
              </a:path>
            </a:pathLst>
          </a:custGeom>
          <a:ln w="50291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3428" y="3438905"/>
            <a:ext cx="2557780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50291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3428" y="3583685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0" y="0"/>
                </a:moveTo>
                <a:lnTo>
                  <a:pt x="2022348" y="0"/>
                </a:lnTo>
              </a:path>
            </a:pathLst>
          </a:custGeom>
          <a:ln w="50292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53428" y="3728465"/>
            <a:ext cx="2606040" cy="0"/>
          </a:xfrm>
          <a:custGeom>
            <a:avLst/>
            <a:gdLst/>
            <a:ahLst/>
            <a:cxnLst/>
            <a:rect l="l" t="t" r="r" b="b"/>
            <a:pathLst>
              <a:path w="2606040">
                <a:moveTo>
                  <a:pt x="0" y="0"/>
                </a:moveTo>
                <a:lnTo>
                  <a:pt x="2606040" y="0"/>
                </a:lnTo>
              </a:path>
            </a:pathLst>
          </a:custGeom>
          <a:ln w="50291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3428" y="3873245"/>
            <a:ext cx="2338070" cy="0"/>
          </a:xfrm>
          <a:custGeom>
            <a:avLst/>
            <a:gdLst/>
            <a:ahLst/>
            <a:cxnLst/>
            <a:rect l="l" t="t" r="r" b="b"/>
            <a:pathLst>
              <a:path w="2338070">
                <a:moveTo>
                  <a:pt x="0" y="0"/>
                </a:moveTo>
                <a:lnTo>
                  <a:pt x="2337816" y="0"/>
                </a:lnTo>
              </a:path>
            </a:pathLst>
          </a:custGeom>
          <a:ln w="50292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3428" y="4018026"/>
            <a:ext cx="2193290" cy="0"/>
          </a:xfrm>
          <a:custGeom>
            <a:avLst/>
            <a:gdLst/>
            <a:ahLst/>
            <a:cxnLst/>
            <a:rect l="l" t="t" r="r" b="b"/>
            <a:pathLst>
              <a:path w="2193290">
                <a:moveTo>
                  <a:pt x="0" y="0"/>
                </a:moveTo>
                <a:lnTo>
                  <a:pt x="2193036" y="0"/>
                </a:lnTo>
              </a:path>
            </a:pathLst>
          </a:custGeom>
          <a:ln w="50291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3428" y="4162805"/>
            <a:ext cx="2095500" cy="0"/>
          </a:xfrm>
          <a:custGeom>
            <a:avLst/>
            <a:gdLst/>
            <a:ahLst/>
            <a:cxnLst/>
            <a:rect l="l" t="t" r="r" b="b"/>
            <a:pathLst>
              <a:path w="2095500">
                <a:moveTo>
                  <a:pt x="0" y="0"/>
                </a:moveTo>
                <a:lnTo>
                  <a:pt x="2095500" y="0"/>
                </a:lnTo>
              </a:path>
            </a:pathLst>
          </a:custGeom>
          <a:ln w="50291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3428" y="1629155"/>
            <a:ext cx="0" cy="2606040"/>
          </a:xfrm>
          <a:custGeom>
            <a:avLst/>
            <a:gdLst/>
            <a:ahLst/>
            <a:cxnLst/>
            <a:rect l="l" t="t" r="r" b="b"/>
            <a:pathLst>
              <a:path h="2606040">
                <a:moveTo>
                  <a:pt x="0" y="0"/>
                </a:moveTo>
                <a:lnTo>
                  <a:pt x="0" y="260604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255379" y="162534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04146" y="177012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02571" y="1914905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938641" y="2037435"/>
            <a:ext cx="355600" cy="3149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8.3%</a:t>
            </a:r>
            <a:endParaRPr sz="8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18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06865" y="234924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26956" y="2494025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09329" y="2616555"/>
            <a:ext cx="404495" cy="6045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8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9.3%</a:t>
            </a:r>
            <a:endParaRPr sz="8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18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9.4%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9.0%</a:t>
            </a:r>
            <a:endParaRPr sz="800">
              <a:latin typeface="Arial"/>
              <a:cs typeface="Arial"/>
            </a:endParaRPr>
          </a:p>
          <a:p>
            <a:pPr marL="158750">
              <a:lnSpc>
                <a:spcPct val="100000"/>
              </a:lnSpc>
              <a:spcBef>
                <a:spcPts val="18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28531" y="321792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75723" y="3362705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38641" y="350748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24492" y="3652265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55379" y="379704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09329" y="394182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11793" y="408660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138671" y="1650491"/>
            <a:ext cx="637540" cy="99060"/>
          </a:xfrm>
          <a:custGeom>
            <a:avLst/>
            <a:gdLst/>
            <a:ahLst/>
            <a:cxnLst/>
            <a:rect l="l" t="t" r="r" b="b"/>
            <a:pathLst>
              <a:path w="637540" h="99060">
                <a:moveTo>
                  <a:pt x="0" y="99060"/>
                </a:moveTo>
                <a:lnTo>
                  <a:pt x="637031" y="99060"/>
                </a:lnTo>
                <a:lnTo>
                  <a:pt x="637031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32220" y="1795271"/>
            <a:ext cx="443865" cy="99060"/>
          </a:xfrm>
          <a:custGeom>
            <a:avLst/>
            <a:gdLst/>
            <a:ahLst/>
            <a:cxnLst/>
            <a:rect l="l" t="t" r="r" b="b"/>
            <a:pathLst>
              <a:path w="443865" h="99060">
                <a:moveTo>
                  <a:pt x="0" y="99060"/>
                </a:moveTo>
                <a:lnTo>
                  <a:pt x="443483" y="99060"/>
                </a:lnTo>
                <a:lnTo>
                  <a:pt x="443483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63996" y="1940051"/>
            <a:ext cx="711835" cy="99060"/>
          </a:xfrm>
          <a:custGeom>
            <a:avLst/>
            <a:gdLst/>
            <a:ahLst/>
            <a:cxnLst/>
            <a:rect l="l" t="t" r="r" b="b"/>
            <a:pathLst>
              <a:path w="711834" h="99060">
                <a:moveTo>
                  <a:pt x="0" y="99060"/>
                </a:moveTo>
                <a:lnTo>
                  <a:pt x="711707" y="99060"/>
                </a:lnTo>
                <a:lnTo>
                  <a:pt x="711707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79135" y="2083307"/>
            <a:ext cx="1496695" cy="100965"/>
          </a:xfrm>
          <a:custGeom>
            <a:avLst/>
            <a:gdLst/>
            <a:ahLst/>
            <a:cxnLst/>
            <a:rect l="l" t="t" r="r" b="b"/>
            <a:pathLst>
              <a:path w="1496695" h="100964">
                <a:moveTo>
                  <a:pt x="0" y="100584"/>
                </a:moveTo>
                <a:lnTo>
                  <a:pt x="1496567" y="100584"/>
                </a:lnTo>
                <a:lnTo>
                  <a:pt x="1496567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54852" y="2228087"/>
            <a:ext cx="721360" cy="100965"/>
          </a:xfrm>
          <a:custGeom>
            <a:avLst/>
            <a:gdLst/>
            <a:ahLst/>
            <a:cxnLst/>
            <a:rect l="l" t="t" r="r" b="b"/>
            <a:pathLst>
              <a:path w="721359" h="100964">
                <a:moveTo>
                  <a:pt x="0" y="100584"/>
                </a:moveTo>
                <a:lnTo>
                  <a:pt x="720851" y="100584"/>
                </a:lnTo>
                <a:lnTo>
                  <a:pt x="720851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85559" y="2372867"/>
            <a:ext cx="390525" cy="100965"/>
          </a:xfrm>
          <a:custGeom>
            <a:avLst/>
            <a:gdLst/>
            <a:ahLst/>
            <a:cxnLst/>
            <a:rect l="l" t="t" r="r" b="b"/>
            <a:pathLst>
              <a:path w="390525" h="100964">
                <a:moveTo>
                  <a:pt x="0" y="100584"/>
                </a:moveTo>
                <a:lnTo>
                  <a:pt x="390143" y="100584"/>
                </a:lnTo>
                <a:lnTo>
                  <a:pt x="390143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79235" y="2517647"/>
            <a:ext cx="696595" cy="100965"/>
          </a:xfrm>
          <a:custGeom>
            <a:avLst/>
            <a:gdLst/>
            <a:ahLst/>
            <a:cxnLst/>
            <a:rect l="l" t="t" r="r" b="b"/>
            <a:pathLst>
              <a:path w="696595" h="100964">
                <a:moveTo>
                  <a:pt x="0" y="100584"/>
                </a:moveTo>
                <a:lnTo>
                  <a:pt x="696467" y="100584"/>
                </a:lnTo>
                <a:lnTo>
                  <a:pt x="696467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61076" y="2662427"/>
            <a:ext cx="1214755" cy="100965"/>
          </a:xfrm>
          <a:custGeom>
            <a:avLst/>
            <a:gdLst/>
            <a:ahLst/>
            <a:cxnLst/>
            <a:rect l="l" t="t" r="r" b="b"/>
            <a:pathLst>
              <a:path w="1214754" h="100964">
                <a:moveTo>
                  <a:pt x="0" y="100584"/>
                </a:moveTo>
                <a:lnTo>
                  <a:pt x="1214627" y="100584"/>
                </a:lnTo>
                <a:lnTo>
                  <a:pt x="1214627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39740" y="2807207"/>
            <a:ext cx="1236345" cy="100965"/>
          </a:xfrm>
          <a:custGeom>
            <a:avLst/>
            <a:gdLst/>
            <a:ahLst/>
            <a:cxnLst/>
            <a:rect l="l" t="t" r="r" b="b"/>
            <a:pathLst>
              <a:path w="1236345" h="100964">
                <a:moveTo>
                  <a:pt x="0" y="100584"/>
                </a:moveTo>
                <a:lnTo>
                  <a:pt x="1235964" y="100584"/>
                </a:lnTo>
                <a:lnTo>
                  <a:pt x="1235964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94603" y="2951987"/>
            <a:ext cx="1181100" cy="100965"/>
          </a:xfrm>
          <a:custGeom>
            <a:avLst/>
            <a:gdLst/>
            <a:ahLst/>
            <a:cxnLst/>
            <a:rect l="l" t="t" r="r" b="b"/>
            <a:pathLst>
              <a:path w="1181100" h="100964">
                <a:moveTo>
                  <a:pt x="0" y="100584"/>
                </a:moveTo>
                <a:lnTo>
                  <a:pt x="1181100" y="100584"/>
                </a:lnTo>
                <a:lnTo>
                  <a:pt x="1181100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36842" y="3096767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84"/>
                </a:lnTo>
              </a:path>
            </a:pathLst>
          </a:custGeom>
          <a:ln w="7772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88252" y="3241547"/>
            <a:ext cx="187960" cy="100965"/>
          </a:xfrm>
          <a:custGeom>
            <a:avLst/>
            <a:gdLst/>
            <a:ahLst/>
            <a:cxnLst/>
            <a:rect l="l" t="t" r="r" b="b"/>
            <a:pathLst>
              <a:path w="187959" h="100964">
                <a:moveTo>
                  <a:pt x="0" y="100584"/>
                </a:moveTo>
                <a:lnTo>
                  <a:pt x="187451" y="100584"/>
                </a:lnTo>
                <a:lnTo>
                  <a:pt x="187451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58384" y="3386327"/>
            <a:ext cx="1417320" cy="99060"/>
          </a:xfrm>
          <a:custGeom>
            <a:avLst/>
            <a:gdLst/>
            <a:ahLst/>
            <a:cxnLst/>
            <a:rect l="l" t="t" r="r" b="b"/>
            <a:pathLst>
              <a:path w="1417320" h="99060">
                <a:moveTo>
                  <a:pt x="0" y="99060"/>
                </a:moveTo>
                <a:lnTo>
                  <a:pt x="1417319" y="99060"/>
                </a:lnTo>
                <a:lnTo>
                  <a:pt x="1417319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81928" y="3531107"/>
            <a:ext cx="494030" cy="99060"/>
          </a:xfrm>
          <a:custGeom>
            <a:avLst/>
            <a:gdLst/>
            <a:ahLst/>
            <a:cxnLst/>
            <a:rect l="l" t="t" r="r" b="b"/>
            <a:pathLst>
              <a:path w="494029" h="99060">
                <a:moveTo>
                  <a:pt x="0" y="99060"/>
                </a:moveTo>
                <a:lnTo>
                  <a:pt x="493775" y="99060"/>
                </a:lnTo>
                <a:lnTo>
                  <a:pt x="493775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20740" y="3675888"/>
            <a:ext cx="855344" cy="99060"/>
          </a:xfrm>
          <a:custGeom>
            <a:avLst/>
            <a:gdLst/>
            <a:ahLst/>
            <a:cxnLst/>
            <a:rect l="l" t="t" r="r" b="b"/>
            <a:pathLst>
              <a:path w="855345" h="99060">
                <a:moveTo>
                  <a:pt x="0" y="99060"/>
                </a:moveTo>
                <a:lnTo>
                  <a:pt x="854963" y="99060"/>
                </a:lnTo>
                <a:lnTo>
                  <a:pt x="854963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48628" y="3820667"/>
            <a:ext cx="227329" cy="99060"/>
          </a:xfrm>
          <a:custGeom>
            <a:avLst/>
            <a:gdLst/>
            <a:ahLst/>
            <a:cxnLst/>
            <a:rect l="l" t="t" r="r" b="b"/>
            <a:pathLst>
              <a:path w="227329" h="99060">
                <a:moveTo>
                  <a:pt x="0" y="99060"/>
                </a:moveTo>
                <a:lnTo>
                  <a:pt x="227075" y="99060"/>
                </a:lnTo>
                <a:lnTo>
                  <a:pt x="227075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35852" y="3965447"/>
            <a:ext cx="340360" cy="99060"/>
          </a:xfrm>
          <a:custGeom>
            <a:avLst/>
            <a:gdLst/>
            <a:ahLst/>
            <a:cxnLst/>
            <a:rect l="l" t="t" r="r" b="b"/>
            <a:pathLst>
              <a:path w="340359" h="99060">
                <a:moveTo>
                  <a:pt x="0" y="99060"/>
                </a:moveTo>
                <a:lnTo>
                  <a:pt x="339851" y="99060"/>
                </a:lnTo>
                <a:lnTo>
                  <a:pt x="339851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40552" y="4110227"/>
            <a:ext cx="835660" cy="99060"/>
          </a:xfrm>
          <a:custGeom>
            <a:avLst/>
            <a:gdLst/>
            <a:ahLst/>
            <a:cxnLst/>
            <a:rect l="l" t="t" r="r" b="b"/>
            <a:pathLst>
              <a:path w="835659" h="99060">
                <a:moveTo>
                  <a:pt x="0" y="99060"/>
                </a:moveTo>
                <a:lnTo>
                  <a:pt x="835151" y="99060"/>
                </a:lnTo>
                <a:lnTo>
                  <a:pt x="835151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486268" y="1395730"/>
            <a:ext cx="1657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Projected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(2018-19)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816607" y="1304543"/>
            <a:ext cx="3462654" cy="2970530"/>
          </a:xfrm>
          <a:custGeom>
            <a:avLst/>
            <a:gdLst/>
            <a:ahLst/>
            <a:cxnLst/>
            <a:rect l="l" t="t" r="r" b="b"/>
            <a:pathLst>
              <a:path w="3462654" h="2970529">
                <a:moveTo>
                  <a:pt x="0" y="2970276"/>
                </a:moveTo>
                <a:lnTo>
                  <a:pt x="3462528" y="2970276"/>
                </a:lnTo>
                <a:lnTo>
                  <a:pt x="3462528" y="0"/>
                </a:lnTo>
                <a:lnTo>
                  <a:pt x="0" y="0"/>
                </a:lnTo>
                <a:lnTo>
                  <a:pt x="0" y="297027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18816" y="1691639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8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72511" y="1837943"/>
            <a:ext cx="2428240" cy="0"/>
          </a:xfrm>
          <a:custGeom>
            <a:avLst/>
            <a:gdLst/>
            <a:ahLst/>
            <a:cxnLst/>
            <a:rect l="l" t="t" r="r" b="b"/>
            <a:pathLst>
              <a:path w="2428240">
                <a:moveTo>
                  <a:pt x="0" y="0"/>
                </a:moveTo>
                <a:lnTo>
                  <a:pt x="2427732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48127" y="1984247"/>
            <a:ext cx="2452370" cy="0"/>
          </a:xfrm>
          <a:custGeom>
            <a:avLst/>
            <a:gdLst/>
            <a:ahLst/>
            <a:cxnLst/>
            <a:rect l="l" t="t" r="r" b="b"/>
            <a:pathLst>
              <a:path w="2452370">
                <a:moveTo>
                  <a:pt x="0" y="0"/>
                </a:moveTo>
                <a:lnTo>
                  <a:pt x="2452116" y="0"/>
                </a:lnTo>
              </a:path>
            </a:pathLst>
          </a:custGeom>
          <a:ln w="51816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09900" y="2130551"/>
            <a:ext cx="1990725" cy="0"/>
          </a:xfrm>
          <a:custGeom>
            <a:avLst/>
            <a:gdLst/>
            <a:ahLst/>
            <a:cxnLst/>
            <a:rect l="l" t="t" r="r" b="b"/>
            <a:pathLst>
              <a:path w="1990725">
                <a:moveTo>
                  <a:pt x="0" y="0"/>
                </a:moveTo>
                <a:lnTo>
                  <a:pt x="1990344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85516" y="2276855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43200" y="2423159"/>
            <a:ext cx="2257425" cy="0"/>
          </a:xfrm>
          <a:custGeom>
            <a:avLst/>
            <a:gdLst/>
            <a:ahLst/>
            <a:cxnLst/>
            <a:rect l="l" t="t" r="r" b="b"/>
            <a:pathLst>
              <a:path w="2257425">
                <a:moveTo>
                  <a:pt x="0" y="0"/>
                </a:moveTo>
                <a:lnTo>
                  <a:pt x="2257044" y="0"/>
                </a:lnTo>
              </a:path>
            </a:pathLst>
          </a:custGeom>
          <a:ln w="51816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23744" y="2569463"/>
            <a:ext cx="2476500" cy="0"/>
          </a:xfrm>
          <a:custGeom>
            <a:avLst/>
            <a:gdLst/>
            <a:ahLst/>
            <a:cxnLst/>
            <a:rect l="l" t="t" r="r" b="b"/>
            <a:pathLst>
              <a:path w="2476500">
                <a:moveTo>
                  <a:pt x="0" y="0"/>
                </a:moveTo>
                <a:lnTo>
                  <a:pt x="2476500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16351" y="2715767"/>
            <a:ext cx="2184400" cy="0"/>
          </a:xfrm>
          <a:custGeom>
            <a:avLst/>
            <a:gdLst/>
            <a:ahLst/>
            <a:cxnLst/>
            <a:rect l="l" t="t" r="r" b="b"/>
            <a:pathLst>
              <a:path w="2184400">
                <a:moveTo>
                  <a:pt x="0" y="0"/>
                </a:moveTo>
                <a:lnTo>
                  <a:pt x="2183892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43200" y="2860547"/>
            <a:ext cx="2257425" cy="0"/>
          </a:xfrm>
          <a:custGeom>
            <a:avLst/>
            <a:gdLst/>
            <a:ahLst/>
            <a:cxnLst/>
            <a:rect l="l" t="t" r="r" b="b"/>
            <a:pathLst>
              <a:path w="2257425">
                <a:moveTo>
                  <a:pt x="0" y="0"/>
                </a:moveTo>
                <a:lnTo>
                  <a:pt x="2257044" y="0"/>
                </a:lnTo>
              </a:path>
            </a:pathLst>
          </a:custGeom>
          <a:ln w="51816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18816" y="3006851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8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94432" y="3153155"/>
            <a:ext cx="2306320" cy="0"/>
          </a:xfrm>
          <a:custGeom>
            <a:avLst/>
            <a:gdLst/>
            <a:ahLst/>
            <a:cxnLst/>
            <a:rect l="l" t="t" r="r" b="b"/>
            <a:pathLst>
              <a:path w="2306320">
                <a:moveTo>
                  <a:pt x="0" y="0"/>
                </a:moveTo>
                <a:lnTo>
                  <a:pt x="2305812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21279" y="3299459"/>
            <a:ext cx="2379345" cy="0"/>
          </a:xfrm>
          <a:custGeom>
            <a:avLst/>
            <a:gdLst/>
            <a:ahLst/>
            <a:cxnLst/>
            <a:rect l="l" t="t" r="r" b="b"/>
            <a:pathLst>
              <a:path w="2379345">
                <a:moveTo>
                  <a:pt x="0" y="0"/>
                </a:moveTo>
                <a:lnTo>
                  <a:pt x="2378964" y="0"/>
                </a:lnTo>
              </a:path>
            </a:pathLst>
          </a:custGeom>
          <a:ln w="51816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54579" y="3445763"/>
            <a:ext cx="2646045" cy="0"/>
          </a:xfrm>
          <a:custGeom>
            <a:avLst/>
            <a:gdLst/>
            <a:ahLst/>
            <a:cxnLst/>
            <a:rect l="l" t="t" r="r" b="b"/>
            <a:pathLst>
              <a:path w="2646045">
                <a:moveTo>
                  <a:pt x="0" y="0"/>
                </a:moveTo>
                <a:lnTo>
                  <a:pt x="2645664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58667" y="3592067"/>
            <a:ext cx="1941830" cy="0"/>
          </a:xfrm>
          <a:custGeom>
            <a:avLst/>
            <a:gdLst/>
            <a:ahLst/>
            <a:cxnLst/>
            <a:rect l="l" t="t" r="r" b="b"/>
            <a:pathLst>
              <a:path w="1941829">
                <a:moveTo>
                  <a:pt x="0" y="0"/>
                </a:moveTo>
                <a:lnTo>
                  <a:pt x="1941576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76500" y="3738371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51816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67583" y="3884676"/>
            <a:ext cx="2232660" cy="0"/>
          </a:xfrm>
          <a:custGeom>
            <a:avLst/>
            <a:gdLst/>
            <a:ahLst/>
            <a:cxnLst/>
            <a:rect l="l" t="t" r="r" b="b"/>
            <a:pathLst>
              <a:path w="2232660">
                <a:moveTo>
                  <a:pt x="0" y="0"/>
                </a:moveTo>
                <a:lnTo>
                  <a:pt x="2232660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43200" y="4030979"/>
            <a:ext cx="2257425" cy="0"/>
          </a:xfrm>
          <a:custGeom>
            <a:avLst/>
            <a:gdLst/>
            <a:ahLst/>
            <a:cxnLst/>
            <a:rect l="l" t="t" r="r" b="b"/>
            <a:pathLst>
              <a:path w="2257425">
                <a:moveTo>
                  <a:pt x="0" y="0"/>
                </a:moveTo>
                <a:lnTo>
                  <a:pt x="2257044" y="0"/>
                </a:lnTo>
              </a:path>
            </a:pathLst>
          </a:custGeom>
          <a:ln w="518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5516" y="417728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51816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396489" y="1615186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9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4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170938" y="1737461"/>
            <a:ext cx="339090" cy="3181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800" spc="-5" dirty="0">
                <a:latin typeface="Arial"/>
                <a:cs typeface="Arial"/>
              </a:rPr>
              <a:t>10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latin typeface="Arial"/>
                <a:cs typeface="Arial"/>
              </a:rPr>
              <a:t>10.1%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663444" y="2029815"/>
            <a:ext cx="282575" cy="3181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800" spc="-5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latin typeface="Arial"/>
                <a:cs typeface="Arial"/>
              </a:rPr>
              <a:t>8.3%</a:t>
            </a:r>
            <a:endParaRPr sz="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420873" y="2346198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9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46807" y="2492120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10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20873" y="2615278"/>
            <a:ext cx="330835" cy="3175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85"/>
              </a:spcBef>
            </a:pPr>
            <a:r>
              <a:rPr sz="800" spc="-5" dirty="0">
                <a:latin typeface="Arial"/>
                <a:cs typeface="Arial"/>
              </a:rPr>
              <a:t>9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latin typeface="Arial"/>
                <a:cs typeface="Arial"/>
              </a:rPr>
              <a:t>9.3%</a:t>
            </a:r>
            <a:endParaRPr sz="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72360" y="2907004"/>
            <a:ext cx="282575" cy="3181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290"/>
              </a:spcBef>
            </a:pPr>
            <a:r>
              <a:rPr sz="800" spc="-5" dirty="0">
                <a:latin typeface="Arial"/>
                <a:cs typeface="Arial"/>
              </a:rPr>
              <a:t>9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4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latin typeface="Arial"/>
                <a:cs typeface="Arial"/>
              </a:rPr>
              <a:t>9.5%</a:t>
            </a:r>
            <a:endParaRPr sz="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299461" y="3223005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9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976754" y="3369309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10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9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08529" y="3515613"/>
            <a:ext cx="2857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8.0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098039" y="3661663"/>
            <a:ext cx="314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10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4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420873" y="3784821"/>
            <a:ext cx="282575" cy="3175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85"/>
              </a:spcBef>
            </a:pPr>
            <a:r>
              <a:rPr sz="800" spc="-5" dirty="0">
                <a:latin typeface="Arial"/>
                <a:cs typeface="Arial"/>
              </a:rPr>
              <a:t>9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latin typeface="Arial"/>
                <a:cs typeface="Arial"/>
              </a:rPr>
              <a:t>9.3%</a:t>
            </a:r>
            <a:endParaRPr sz="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663444" y="4100321"/>
            <a:ext cx="2584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416300" y="1376299"/>
            <a:ext cx="1391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Actual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(2017-18)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254752" y="4280915"/>
            <a:ext cx="5253355" cy="2971800"/>
          </a:xfrm>
          <a:custGeom>
            <a:avLst/>
            <a:gdLst/>
            <a:ahLst/>
            <a:cxnLst/>
            <a:rect l="l" t="t" r="r" b="b"/>
            <a:pathLst>
              <a:path w="5253355" h="2971800">
                <a:moveTo>
                  <a:pt x="0" y="2971799"/>
                </a:moveTo>
                <a:lnTo>
                  <a:pt x="5253228" y="2971799"/>
                </a:lnTo>
                <a:lnTo>
                  <a:pt x="5253228" y="0"/>
                </a:lnTo>
                <a:lnTo>
                  <a:pt x="0" y="0"/>
                </a:lnTo>
                <a:lnTo>
                  <a:pt x="0" y="29717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9711" y="4584191"/>
            <a:ext cx="3655060" cy="2644140"/>
          </a:xfrm>
          <a:custGeom>
            <a:avLst/>
            <a:gdLst/>
            <a:ahLst/>
            <a:cxnLst/>
            <a:rect l="l" t="t" r="r" b="b"/>
            <a:pathLst>
              <a:path w="3655059" h="2644140">
                <a:moveTo>
                  <a:pt x="0" y="2644140"/>
                </a:moveTo>
                <a:lnTo>
                  <a:pt x="3654552" y="2644140"/>
                </a:lnTo>
                <a:lnTo>
                  <a:pt x="3654552" y="0"/>
                </a:lnTo>
                <a:lnTo>
                  <a:pt x="0" y="0"/>
                </a:lnTo>
                <a:lnTo>
                  <a:pt x="0" y="26441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9711" y="4657344"/>
            <a:ext cx="2295525" cy="0"/>
          </a:xfrm>
          <a:custGeom>
            <a:avLst/>
            <a:gdLst/>
            <a:ahLst/>
            <a:cxnLst/>
            <a:rect l="l" t="t" r="r" b="b"/>
            <a:pathLst>
              <a:path w="2295525">
                <a:moveTo>
                  <a:pt x="0" y="0"/>
                </a:moveTo>
                <a:lnTo>
                  <a:pt x="2295144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39711" y="4803647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340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9711" y="4950713"/>
            <a:ext cx="2164080" cy="0"/>
          </a:xfrm>
          <a:custGeom>
            <a:avLst/>
            <a:gdLst/>
            <a:ahLst/>
            <a:cxnLst/>
            <a:rect l="l" t="t" r="r" b="b"/>
            <a:pathLst>
              <a:path w="2164079">
                <a:moveTo>
                  <a:pt x="0" y="0"/>
                </a:moveTo>
                <a:lnTo>
                  <a:pt x="2164080" y="0"/>
                </a:lnTo>
              </a:path>
            </a:pathLst>
          </a:custGeom>
          <a:ln w="53340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39711" y="5097779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39711" y="5244083"/>
            <a:ext cx="3027045" cy="0"/>
          </a:xfrm>
          <a:custGeom>
            <a:avLst/>
            <a:gdLst/>
            <a:ahLst/>
            <a:cxnLst/>
            <a:rect l="l" t="t" r="r" b="b"/>
            <a:pathLst>
              <a:path w="3027045">
                <a:moveTo>
                  <a:pt x="0" y="0"/>
                </a:moveTo>
                <a:lnTo>
                  <a:pt x="3026664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39711" y="5391911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>
                <a:moveTo>
                  <a:pt x="0" y="0"/>
                </a:moveTo>
                <a:lnTo>
                  <a:pt x="2953512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39711" y="5538215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188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9711" y="5686044"/>
            <a:ext cx="1696720" cy="0"/>
          </a:xfrm>
          <a:custGeom>
            <a:avLst/>
            <a:gdLst/>
            <a:ahLst/>
            <a:cxnLst/>
            <a:rect l="l" t="t" r="r" b="b"/>
            <a:pathLst>
              <a:path w="1696720">
                <a:moveTo>
                  <a:pt x="0" y="0"/>
                </a:moveTo>
                <a:lnTo>
                  <a:pt x="1696212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39711" y="5832347"/>
            <a:ext cx="2062480" cy="0"/>
          </a:xfrm>
          <a:custGeom>
            <a:avLst/>
            <a:gdLst/>
            <a:ahLst/>
            <a:cxnLst/>
            <a:rect l="l" t="t" r="r" b="b"/>
            <a:pathLst>
              <a:path w="2062479">
                <a:moveTo>
                  <a:pt x="0" y="0"/>
                </a:moveTo>
                <a:lnTo>
                  <a:pt x="2061972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39711" y="5979413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59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53340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39711" y="6126479"/>
            <a:ext cx="2354580" cy="0"/>
          </a:xfrm>
          <a:custGeom>
            <a:avLst/>
            <a:gdLst/>
            <a:ahLst/>
            <a:cxnLst/>
            <a:rect l="l" t="t" r="r" b="b"/>
            <a:pathLst>
              <a:path w="2354579">
                <a:moveTo>
                  <a:pt x="0" y="0"/>
                </a:moveTo>
                <a:lnTo>
                  <a:pt x="2354580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9711" y="6272783"/>
            <a:ext cx="1960245" cy="0"/>
          </a:xfrm>
          <a:custGeom>
            <a:avLst/>
            <a:gdLst/>
            <a:ahLst/>
            <a:cxnLst/>
            <a:rect l="l" t="t" r="r" b="b"/>
            <a:pathLst>
              <a:path w="1960245">
                <a:moveTo>
                  <a:pt x="0" y="0"/>
                </a:moveTo>
                <a:lnTo>
                  <a:pt x="1959864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9711" y="6420611"/>
            <a:ext cx="2603500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2992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9711" y="6566916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9711" y="6713981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53340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39711" y="6861047"/>
            <a:ext cx="2326005" cy="0"/>
          </a:xfrm>
          <a:custGeom>
            <a:avLst/>
            <a:gdLst/>
            <a:ahLst/>
            <a:cxnLst/>
            <a:rect l="l" t="t" r="r" b="b"/>
            <a:pathLst>
              <a:path w="2326004">
                <a:moveTo>
                  <a:pt x="0" y="0"/>
                </a:moveTo>
                <a:lnTo>
                  <a:pt x="2325624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9711" y="7007352"/>
            <a:ext cx="1667510" cy="0"/>
          </a:xfrm>
          <a:custGeom>
            <a:avLst/>
            <a:gdLst/>
            <a:ahLst/>
            <a:cxnLst/>
            <a:rect l="l" t="t" r="r" b="b"/>
            <a:pathLst>
              <a:path w="1667509">
                <a:moveTo>
                  <a:pt x="0" y="0"/>
                </a:moveTo>
                <a:lnTo>
                  <a:pt x="1667256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9711" y="7155179"/>
            <a:ext cx="1696720" cy="0"/>
          </a:xfrm>
          <a:custGeom>
            <a:avLst/>
            <a:gdLst/>
            <a:ahLst/>
            <a:cxnLst/>
            <a:rect l="l" t="t" r="r" b="b"/>
            <a:pathLst>
              <a:path w="1696720">
                <a:moveTo>
                  <a:pt x="0" y="0"/>
                </a:moveTo>
                <a:lnTo>
                  <a:pt x="1696212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9711" y="4584191"/>
            <a:ext cx="0" cy="2644140"/>
          </a:xfrm>
          <a:custGeom>
            <a:avLst/>
            <a:gdLst/>
            <a:ahLst/>
            <a:cxnLst/>
            <a:rect l="l" t="t" r="r" b="b"/>
            <a:pathLst>
              <a:path h="2644140">
                <a:moveTo>
                  <a:pt x="0" y="0"/>
                </a:moveTo>
                <a:lnTo>
                  <a:pt x="0" y="264414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9199880" y="458063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15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243441" y="472757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16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068181" y="4874209"/>
            <a:ext cx="3149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14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800" spc="5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609201" y="5021707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930765" y="516864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857613" y="5315457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550654" y="5462396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600313" y="560933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965818" y="575627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14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614918" y="5903213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258045" y="6050407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16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863330" y="619734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506839" y="6344157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17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454008" y="6491122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799066" y="663803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229090" y="6784949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15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571103" y="6907855"/>
            <a:ext cx="344170" cy="319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11.4%</a:t>
            </a:r>
            <a:endParaRPr sz="8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200"/>
              </a:spcBef>
            </a:pP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800" spc="5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484491" y="4337430"/>
            <a:ext cx="1657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Projected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(2018-19)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816607" y="4267200"/>
            <a:ext cx="3438525" cy="2970530"/>
          </a:xfrm>
          <a:custGeom>
            <a:avLst/>
            <a:gdLst/>
            <a:ahLst/>
            <a:cxnLst/>
            <a:rect l="l" t="t" r="r" b="b"/>
            <a:pathLst>
              <a:path w="3438525" h="2970529">
                <a:moveTo>
                  <a:pt x="0" y="2970276"/>
                </a:moveTo>
                <a:lnTo>
                  <a:pt x="3438144" y="2970276"/>
                </a:lnTo>
                <a:lnTo>
                  <a:pt x="3438144" y="0"/>
                </a:lnTo>
                <a:lnTo>
                  <a:pt x="0" y="0"/>
                </a:lnTo>
                <a:lnTo>
                  <a:pt x="0" y="297027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941320" y="4655057"/>
            <a:ext cx="2047239" cy="0"/>
          </a:xfrm>
          <a:custGeom>
            <a:avLst/>
            <a:gdLst/>
            <a:ahLst/>
            <a:cxnLst/>
            <a:rect l="l" t="t" r="r" b="b"/>
            <a:pathLst>
              <a:path w="2047239">
                <a:moveTo>
                  <a:pt x="0" y="0"/>
                </a:moveTo>
                <a:lnTo>
                  <a:pt x="2046732" y="0"/>
                </a:lnTo>
              </a:path>
            </a:pathLst>
          </a:custGeom>
          <a:ln w="53340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87979" y="4802885"/>
            <a:ext cx="2100580" cy="0"/>
          </a:xfrm>
          <a:custGeom>
            <a:avLst/>
            <a:gdLst/>
            <a:ahLst/>
            <a:cxnLst/>
            <a:rect l="l" t="t" r="r" b="b"/>
            <a:pathLst>
              <a:path w="2100579">
                <a:moveTo>
                  <a:pt x="0" y="0"/>
                </a:moveTo>
                <a:lnTo>
                  <a:pt x="2100072" y="0"/>
                </a:lnTo>
              </a:path>
            </a:pathLst>
          </a:custGeom>
          <a:ln w="53339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073907" y="4949951"/>
            <a:ext cx="1914525" cy="0"/>
          </a:xfrm>
          <a:custGeom>
            <a:avLst/>
            <a:gdLst/>
            <a:ahLst/>
            <a:cxnLst/>
            <a:rect l="l" t="t" r="r" b="b"/>
            <a:pathLst>
              <a:path w="1914525">
                <a:moveTo>
                  <a:pt x="0" y="0"/>
                </a:moveTo>
                <a:lnTo>
                  <a:pt x="1914144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55748" y="5097779"/>
            <a:ext cx="2432685" cy="0"/>
          </a:xfrm>
          <a:custGeom>
            <a:avLst/>
            <a:gdLst/>
            <a:ahLst/>
            <a:cxnLst/>
            <a:rect l="l" t="t" r="r" b="b"/>
            <a:pathLst>
              <a:path w="2432685">
                <a:moveTo>
                  <a:pt x="0" y="0"/>
                </a:moveTo>
                <a:lnTo>
                  <a:pt x="2432304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75332" y="5245607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720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68295" y="5393435"/>
            <a:ext cx="2620010" cy="0"/>
          </a:xfrm>
          <a:custGeom>
            <a:avLst/>
            <a:gdLst/>
            <a:ahLst/>
            <a:cxnLst/>
            <a:rect l="l" t="t" r="r" b="b"/>
            <a:pathLst>
              <a:path w="2620010">
                <a:moveTo>
                  <a:pt x="0" y="0"/>
                </a:moveTo>
                <a:lnTo>
                  <a:pt x="2619756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34995" y="5540501"/>
            <a:ext cx="2353310" cy="0"/>
          </a:xfrm>
          <a:custGeom>
            <a:avLst/>
            <a:gdLst/>
            <a:ahLst/>
            <a:cxnLst/>
            <a:rect l="l" t="t" r="r" b="b"/>
            <a:pathLst>
              <a:path w="2353310">
                <a:moveTo>
                  <a:pt x="0" y="0"/>
                </a:moveTo>
                <a:lnTo>
                  <a:pt x="2353056" y="0"/>
                </a:lnTo>
              </a:path>
            </a:pathLst>
          </a:custGeom>
          <a:ln w="53340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71671" y="5688329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79">
                <a:moveTo>
                  <a:pt x="0" y="0"/>
                </a:moveTo>
                <a:lnTo>
                  <a:pt x="1516379" y="0"/>
                </a:lnTo>
              </a:path>
            </a:pathLst>
          </a:custGeom>
          <a:ln w="53339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153155" y="5835395"/>
            <a:ext cx="1835150" cy="0"/>
          </a:xfrm>
          <a:custGeom>
            <a:avLst/>
            <a:gdLst/>
            <a:ahLst/>
            <a:cxnLst/>
            <a:rect l="l" t="t" r="r" b="b"/>
            <a:pathLst>
              <a:path w="1835150">
                <a:moveTo>
                  <a:pt x="0" y="0"/>
                </a:moveTo>
                <a:lnTo>
                  <a:pt x="1834895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45764" y="5983223"/>
            <a:ext cx="1542415" cy="0"/>
          </a:xfrm>
          <a:custGeom>
            <a:avLst/>
            <a:gdLst/>
            <a:ahLst/>
            <a:cxnLst/>
            <a:rect l="l" t="t" r="r" b="b"/>
            <a:pathLst>
              <a:path w="1542414">
                <a:moveTo>
                  <a:pt x="0" y="0"/>
                </a:moveTo>
                <a:lnTo>
                  <a:pt x="1542288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87979" y="6131051"/>
            <a:ext cx="2100580" cy="0"/>
          </a:xfrm>
          <a:custGeom>
            <a:avLst/>
            <a:gdLst/>
            <a:ahLst/>
            <a:cxnLst/>
            <a:rect l="l" t="t" r="r" b="b"/>
            <a:pathLst>
              <a:path w="2100579">
                <a:moveTo>
                  <a:pt x="0" y="0"/>
                </a:moveTo>
                <a:lnTo>
                  <a:pt x="2100072" y="0"/>
                </a:lnTo>
              </a:path>
            </a:pathLst>
          </a:custGeom>
          <a:ln w="51816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59835" y="6278879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5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48711" y="6425945"/>
            <a:ext cx="2339340" cy="0"/>
          </a:xfrm>
          <a:custGeom>
            <a:avLst/>
            <a:gdLst/>
            <a:ahLst/>
            <a:cxnLst/>
            <a:rect l="l" t="t" r="r" b="b"/>
            <a:pathLst>
              <a:path w="2339340">
                <a:moveTo>
                  <a:pt x="0" y="0"/>
                </a:moveTo>
                <a:lnTo>
                  <a:pt x="2339340" y="0"/>
                </a:lnTo>
              </a:path>
            </a:pathLst>
          </a:custGeom>
          <a:ln w="53340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17976" y="6573773"/>
            <a:ext cx="1370330" cy="0"/>
          </a:xfrm>
          <a:custGeom>
            <a:avLst/>
            <a:gdLst/>
            <a:ahLst/>
            <a:cxnLst/>
            <a:rect l="l" t="t" r="r" b="b"/>
            <a:pathLst>
              <a:path w="1370329">
                <a:moveTo>
                  <a:pt x="0" y="0"/>
                </a:moveTo>
                <a:lnTo>
                  <a:pt x="1370076" y="0"/>
                </a:lnTo>
              </a:path>
            </a:pathLst>
          </a:custGeom>
          <a:ln w="53340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68295" y="6720840"/>
            <a:ext cx="2620010" cy="0"/>
          </a:xfrm>
          <a:custGeom>
            <a:avLst/>
            <a:gdLst/>
            <a:ahLst/>
            <a:cxnLst/>
            <a:rect l="l" t="t" r="r" b="b"/>
            <a:pathLst>
              <a:path w="2620010">
                <a:moveTo>
                  <a:pt x="0" y="0"/>
                </a:moveTo>
                <a:lnTo>
                  <a:pt x="2619756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927604" y="6868667"/>
            <a:ext cx="2060575" cy="0"/>
          </a:xfrm>
          <a:custGeom>
            <a:avLst/>
            <a:gdLst/>
            <a:ahLst/>
            <a:cxnLst/>
            <a:rect l="l" t="t" r="r" b="b"/>
            <a:pathLst>
              <a:path w="2060575">
                <a:moveTo>
                  <a:pt x="0" y="0"/>
                </a:moveTo>
                <a:lnTo>
                  <a:pt x="2060447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499103" y="7016495"/>
            <a:ext cx="1489075" cy="0"/>
          </a:xfrm>
          <a:custGeom>
            <a:avLst/>
            <a:gdLst/>
            <a:ahLst/>
            <a:cxnLst/>
            <a:rect l="l" t="t" r="r" b="b"/>
            <a:pathLst>
              <a:path w="1489075">
                <a:moveTo>
                  <a:pt x="0" y="0"/>
                </a:moveTo>
                <a:lnTo>
                  <a:pt x="1488948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71671" y="7164323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79">
                <a:moveTo>
                  <a:pt x="0" y="0"/>
                </a:moveTo>
                <a:lnTo>
                  <a:pt x="1516379" y="0"/>
                </a:lnTo>
              </a:path>
            </a:pathLst>
          </a:custGeom>
          <a:ln w="51815">
            <a:solidFill>
              <a:srgbClr val="6C1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2562225" y="4579111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15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4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509266" y="472668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15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695194" y="4874132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14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4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176652" y="5021402"/>
            <a:ext cx="3149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18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3</a:t>
            </a:r>
            <a:r>
              <a:rPr sz="800" spc="5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897507" y="5169534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20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4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990470" y="5316982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19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7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256535" y="5464555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17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7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094101" y="5611824"/>
            <a:ext cx="3149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4</a:t>
            </a:r>
            <a:r>
              <a:rPr sz="800" spc="5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774950" y="5759957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13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3067557" y="5907404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6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509266" y="6054978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15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881376" y="6202807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13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269617" y="6350253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17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6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240404" y="6497827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612140" y="6645350"/>
            <a:ext cx="3708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800" u="heavy" dirty="0">
                <a:uFill>
                  <a:solidFill>
                    <a:srgbClr val="CCCCCC"/>
                  </a:solidFill>
                </a:uFill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990470" y="6645350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19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7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549144" y="6793179"/>
            <a:ext cx="314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15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3094101" y="6919366"/>
            <a:ext cx="340995" cy="3136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270"/>
              </a:spcBef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00" spc="-5" dirty="0">
                <a:latin typeface="Arial"/>
                <a:cs typeface="Arial"/>
              </a:rPr>
              <a:t>11.4%</a:t>
            </a:r>
            <a:endParaRPr sz="8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402838" y="4339589"/>
            <a:ext cx="1391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Actual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(2017-18)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0" y="1307591"/>
            <a:ext cx="1816735" cy="2967355"/>
          </a:xfrm>
          <a:custGeom>
            <a:avLst/>
            <a:gdLst/>
            <a:ahLst/>
            <a:cxnLst/>
            <a:rect l="l" t="t" r="r" b="b"/>
            <a:pathLst>
              <a:path w="1816735" h="2967354">
                <a:moveTo>
                  <a:pt x="0" y="2967228"/>
                </a:moveTo>
                <a:lnTo>
                  <a:pt x="1816608" y="2967228"/>
                </a:lnTo>
                <a:lnTo>
                  <a:pt x="1816608" y="0"/>
                </a:lnTo>
                <a:lnTo>
                  <a:pt x="0" y="0"/>
                </a:lnTo>
                <a:lnTo>
                  <a:pt x="0" y="2967228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375005" y="1332738"/>
            <a:ext cx="10674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rage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257657" y="1653996"/>
            <a:ext cx="13004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incr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ment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0" y="4280915"/>
            <a:ext cx="1816735" cy="2974975"/>
          </a:xfrm>
          <a:custGeom>
            <a:avLst/>
            <a:gdLst/>
            <a:ahLst/>
            <a:cxnLst/>
            <a:rect l="l" t="t" r="r" b="b"/>
            <a:pathLst>
              <a:path w="1816735" h="2974975">
                <a:moveTo>
                  <a:pt x="0" y="2974848"/>
                </a:moveTo>
                <a:lnTo>
                  <a:pt x="1816608" y="2974848"/>
                </a:lnTo>
                <a:lnTo>
                  <a:pt x="1816608" y="0"/>
                </a:lnTo>
                <a:lnTo>
                  <a:pt x="0" y="0"/>
                </a:lnTo>
                <a:lnTo>
                  <a:pt x="0" y="2974848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375005" y="4306646"/>
            <a:ext cx="10674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23545" y="4628768"/>
            <a:ext cx="1572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9768967" y="4018533"/>
            <a:ext cx="548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272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9768967" y="7034580"/>
            <a:ext cx="548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253354" y="1587017"/>
            <a:ext cx="1441450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395605" algn="ctr">
              <a:lnSpc>
                <a:spcPct val="1368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Overall</a:t>
            </a:r>
            <a:r>
              <a:rPr sz="700" spc="-7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Average  Auto</a:t>
            </a:r>
            <a:endParaRPr sz="700">
              <a:latin typeface="Arial"/>
              <a:cs typeface="Arial"/>
            </a:endParaRPr>
          </a:p>
          <a:p>
            <a:pPr marL="366395" marR="359410" algn="ctr">
              <a:lnSpc>
                <a:spcPct val="136800"/>
              </a:lnSpc>
            </a:pPr>
            <a:r>
              <a:rPr sz="700" spc="-5" dirty="0">
                <a:latin typeface="Arial"/>
                <a:cs typeface="Arial"/>
              </a:rPr>
              <a:t>Auto</a:t>
            </a:r>
            <a:r>
              <a:rPr sz="700" spc="-7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Components  Banking</a:t>
            </a:r>
            <a:endParaRPr sz="700">
              <a:latin typeface="Arial"/>
              <a:cs typeface="Arial"/>
            </a:endParaRPr>
          </a:p>
          <a:p>
            <a:pPr marL="369570" marR="362585" algn="ctr">
              <a:lnSpc>
                <a:spcPct val="136800"/>
              </a:lnSpc>
            </a:pPr>
            <a:r>
              <a:rPr sz="700" spc="-5" dirty="0">
                <a:latin typeface="Arial"/>
                <a:cs typeface="Arial"/>
              </a:rPr>
              <a:t>Financial</a:t>
            </a:r>
            <a:r>
              <a:rPr sz="700" spc="-7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services  </a:t>
            </a:r>
            <a:r>
              <a:rPr sz="700" spc="-10" dirty="0">
                <a:latin typeface="Arial"/>
                <a:cs typeface="Arial"/>
              </a:rPr>
              <a:t>Insurance  </a:t>
            </a:r>
            <a:r>
              <a:rPr sz="700" spc="-5" dirty="0">
                <a:latin typeface="Arial"/>
                <a:cs typeface="Arial"/>
              </a:rPr>
              <a:t>Consumer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goods</a:t>
            </a:r>
            <a:endParaRPr sz="700">
              <a:latin typeface="Arial"/>
              <a:cs typeface="Arial"/>
            </a:endParaRPr>
          </a:p>
          <a:p>
            <a:pPr marL="105410" marR="98425" indent="-635" algn="ctr">
              <a:lnSpc>
                <a:spcPct val="136900"/>
              </a:lnSpc>
              <a:spcBef>
                <a:spcPts val="5"/>
              </a:spcBef>
            </a:pPr>
            <a:r>
              <a:rPr sz="700" spc="-10" dirty="0">
                <a:latin typeface="Arial"/>
                <a:cs typeface="Arial"/>
              </a:rPr>
              <a:t>Energy and natural resources  </a:t>
            </a:r>
            <a:r>
              <a:rPr sz="700" spc="-5" dirty="0">
                <a:latin typeface="Arial"/>
                <a:cs typeface="Arial"/>
              </a:rPr>
              <a:t>Engineering </a:t>
            </a:r>
            <a:r>
              <a:rPr sz="700" spc="-10" dirty="0">
                <a:latin typeface="Arial"/>
                <a:cs typeface="Arial"/>
              </a:rPr>
              <a:t>and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manufacturing  Infrastructure </a:t>
            </a:r>
            <a:r>
              <a:rPr sz="700" spc="-10" dirty="0">
                <a:latin typeface="Arial"/>
                <a:cs typeface="Arial"/>
              </a:rPr>
              <a:t>and real </a:t>
            </a:r>
            <a:r>
              <a:rPr sz="700" spc="-5" dirty="0">
                <a:latin typeface="Arial"/>
                <a:cs typeface="Arial"/>
              </a:rPr>
              <a:t>estate  </a:t>
            </a:r>
            <a:r>
              <a:rPr sz="700" spc="-20" dirty="0">
                <a:latin typeface="Arial"/>
                <a:cs typeface="Arial"/>
              </a:rPr>
              <a:t>IT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700" spc="-10" dirty="0">
                <a:latin typeface="Arial"/>
                <a:cs typeface="Arial"/>
              </a:rPr>
              <a:t>ITeS</a:t>
            </a:r>
            <a:endParaRPr sz="700">
              <a:latin typeface="Arial"/>
              <a:cs typeface="Arial"/>
            </a:endParaRPr>
          </a:p>
          <a:p>
            <a:pPr marL="12700" marR="5080" algn="ctr">
              <a:lnSpc>
                <a:spcPct val="136900"/>
              </a:lnSpc>
            </a:pPr>
            <a:r>
              <a:rPr sz="700" spc="-5" dirty="0">
                <a:latin typeface="Arial"/>
                <a:cs typeface="Arial"/>
              </a:rPr>
              <a:t>Life Sciences / Pharma / Healthcare  NGO /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NPO</a:t>
            </a:r>
            <a:endParaRPr sz="700">
              <a:latin typeface="Arial"/>
              <a:cs typeface="Arial"/>
            </a:endParaRPr>
          </a:p>
          <a:p>
            <a:pPr marL="301625" marR="295275" algn="ctr">
              <a:lnSpc>
                <a:spcPts val="1150"/>
              </a:lnSpc>
              <a:spcBef>
                <a:spcPts val="85"/>
              </a:spcBef>
            </a:pPr>
            <a:r>
              <a:rPr sz="700" spc="-5" dirty="0">
                <a:latin typeface="Arial"/>
                <a:cs typeface="Arial"/>
              </a:rPr>
              <a:t>Professional</a:t>
            </a:r>
            <a:r>
              <a:rPr sz="700" spc="-5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services  Retail</a:t>
            </a:r>
            <a:endParaRPr sz="700">
              <a:latin typeface="Arial"/>
              <a:cs typeface="Arial"/>
            </a:endParaRPr>
          </a:p>
          <a:p>
            <a:pPr marL="303530" marR="295910" indent="247015">
              <a:lnSpc>
                <a:spcPts val="1150"/>
              </a:lnSpc>
              <a:spcBef>
                <a:spcPts val="5"/>
              </a:spcBef>
            </a:pPr>
            <a:r>
              <a:rPr sz="700" spc="-5" dirty="0">
                <a:latin typeface="Arial"/>
                <a:cs typeface="Arial"/>
              </a:rPr>
              <a:t>Telecom  Transport &amp;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Logistics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643753" y="4583683"/>
            <a:ext cx="6597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Overall</a:t>
            </a:r>
            <a:r>
              <a:rPr sz="700" spc="-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Average</a:t>
            </a:r>
            <a:endParaRPr sz="7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380101" y="4689500"/>
            <a:ext cx="1186815" cy="1059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25"/>
              </a:spcBef>
            </a:pPr>
            <a:r>
              <a:rPr sz="700" spc="-5" dirty="0">
                <a:latin typeface="Arial"/>
                <a:cs typeface="Arial"/>
              </a:rPr>
              <a:t>Auto</a:t>
            </a:r>
            <a:endParaRPr sz="700">
              <a:latin typeface="Arial"/>
              <a:cs typeface="Arial"/>
            </a:endParaRPr>
          </a:p>
          <a:p>
            <a:pPr marL="239395" marR="231775" algn="ctr">
              <a:lnSpc>
                <a:spcPct val="138600"/>
              </a:lnSpc>
            </a:pPr>
            <a:r>
              <a:rPr sz="700" spc="-5" dirty="0">
                <a:latin typeface="Arial"/>
                <a:cs typeface="Arial"/>
              </a:rPr>
              <a:t>Auto</a:t>
            </a:r>
            <a:r>
              <a:rPr sz="700" spc="-7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Components  Banking</a:t>
            </a:r>
            <a:endParaRPr sz="700">
              <a:latin typeface="Arial"/>
              <a:cs typeface="Arial"/>
            </a:endParaRPr>
          </a:p>
          <a:p>
            <a:pPr marL="242570" marR="234950" algn="ctr">
              <a:lnSpc>
                <a:spcPts val="1160"/>
              </a:lnSpc>
              <a:spcBef>
                <a:spcPts val="90"/>
              </a:spcBef>
            </a:pPr>
            <a:r>
              <a:rPr sz="700" spc="-5" dirty="0">
                <a:latin typeface="Arial"/>
                <a:cs typeface="Arial"/>
              </a:rPr>
              <a:t>Financial</a:t>
            </a:r>
            <a:r>
              <a:rPr sz="700" spc="-7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services  </a:t>
            </a:r>
            <a:r>
              <a:rPr sz="700" spc="-10" dirty="0">
                <a:latin typeface="Arial"/>
                <a:cs typeface="Arial"/>
              </a:rPr>
              <a:t>Insurance  </a:t>
            </a:r>
            <a:r>
              <a:rPr sz="700" spc="-5" dirty="0">
                <a:latin typeface="Arial"/>
                <a:cs typeface="Arial"/>
              </a:rPr>
              <a:t>Consumer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goods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700" spc="-10" dirty="0">
                <a:latin typeface="Arial"/>
                <a:cs typeface="Arial"/>
              </a:rPr>
              <a:t>Energy and natural</a:t>
            </a:r>
            <a:r>
              <a:rPr sz="700" spc="8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resources</a:t>
            </a:r>
            <a:endParaRPr sz="7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253354" y="5724042"/>
            <a:ext cx="1441450" cy="120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98425" algn="ctr">
              <a:lnSpc>
                <a:spcPct val="1384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Engineering </a:t>
            </a:r>
            <a:r>
              <a:rPr sz="700" spc="-10" dirty="0">
                <a:latin typeface="Arial"/>
                <a:cs typeface="Arial"/>
              </a:rPr>
              <a:t>and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manufacturing  Infrastructure </a:t>
            </a:r>
            <a:r>
              <a:rPr sz="700" spc="-10" dirty="0">
                <a:latin typeface="Arial"/>
                <a:cs typeface="Arial"/>
              </a:rPr>
              <a:t>and real </a:t>
            </a:r>
            <a:r>
              <a:rPr sz="700" spc="-5" dirty="0">
                <a:latin typeface="Arial"/>
                <a:cs typeface="Arial"/>
              </a:rPr>
              <a:t>estate  </a:t>
            </a:r>
            <a:r>
              <a:rPr sz="700" spc="-20" dirty="0">
                <a:latin typeface="Arial"/>
                <a:cs typeface="Arial"/>
              </a:rPr>
              <a:t>IT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700" spc="-10" dirty="0">
                <a:latin typeface="Arial"/>
                <a:cs typeface="Arial"/>
              </a:rPr>
              <a:t>ITeS</a:t>
            </a:r>
            <a:endParaRPr sz="700">
              <a:latin typeface="Arial"/>
              <a:cs typeface="Arial"/>
            </a:endParaRPr>
          </a:p>
          <a:p>
            <a:pPr marL="12700" marR="5080" algn="ctr">
              <a:lnSpc>
                <a:spcPts val="116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Life Sciences / Pharma / Healthcare  NGO /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NPO</a:t>
            </a:r>
            <a:endParaRPr sz="700">
              <a:latin typeface="Arial"/>
              <a:cs typeface="Arial"/>
            </a:endParaRPr>
          </a:p>
          <a:p>
            <a:pPr marL="301625" marR="295275" algn="ctr">
              <a:lnSpc>
                <a:spcPts val="1160"/>
              </a:lnSpc>
              <a:spcBef>
                <a:spcPts val="10"/>
              </a:spcBef>
            </a:pPr>
            <a:r>
              <a:rPr sz="700" spc="-5" dirty="0">
                <a:latin typeface="Arial"/>
                <a:cs typeface="Arial"/>
              </a:rPr>
              <a:t>Professional</a:t>
            </a:r>
            <a:r>
              <a:rPr sz="700" spc="-5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services  Retail</a:t>
            </a:r>
            <a:endParaRPr sz="7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544439" y="6905650"/>
            <a:ext cx="859155" cy="32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7015">
              <a:lnSpc>
                <a:spcPct val="1383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Telecom  Transport &amp;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Logistics</a:t>
            </a:r>
            <a:endParaRPr sz="7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194550" y="7226604"/>
            <a:ext cx="3292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0772" y="2508503"/>
            <a:ext cx="1655064" cy="1406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31975" y="6684264"/>
            <a:ext cx="311150" cy="396240"/>
          </a:xfrm>
          <a:custGeom>
            <a:avLst/>
            <a:gdLst/>
            <a:ahLst/>
            <a:cxnLst/>
            <a:rect l="l" t="t" r="r" b="b"/>
            <a:pathLst>
              <a:path w="311150" h="396240">
                <a:moveTo>
                  <a:pt x="271145" y="0"/>
                </a:moveTo>
                <a:lnTo>
                  <a:pt x="0" y="29514"/>
                </a:lnTo>
                <a:lnTo>
                  <a:pt x="116840" y="396239"/>
                </a:lnTo>
                <a:lnTo>
                  <a:pt x="310896" y="334797"/>
                </a:lnTo>
                <a:lnTo>
                  <a:pt x="262382" y="182879"/>
                </a:lnTo>
                <a:lnTo>
                  <a:pt x="271145" y="0"/>
                </a:lnTo>
                <a:close/>
              </a:path>
            </a:pathLst>
          </a:custGeom>
          <a:solidFill>
            <a:srgbClr val="FFD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76552" y="6452742"/>
            <a:ext cx="257175" cy="608330"/>
          </a:xfrm>
          <a:custGeom>
            <a:avLst/>
            <a:gdLst/>
            <a:ahLst/>
            <a:cxnLst/>
            <a:rect l="l" t="t" r="r" b="b"/>
            <a:pathLst>
              <a:path w="257175" h="608329">
                <a:moveTo>
                  <a:pt x="201386" y="585558"/>
                </a:moveTo>
                <a:lnTo>
                  <a:pt x="121031" y="585558"/>
                </a:lnTo>
                <a:lnTo>
                  <a:pt x="128994" y="595449"/>
                </a:lnTo>
                <a:lnTo>
                  <a:pt x="139207" y="602857"/>
                </a:lnTo>
                <a:lnTo>
                  <a:pt x="151159" y="607306"/>
                </a:lnTo>
                <a:lnTo>
                  <a:pt x="164337" y="608317"/>
                </a:lnTo>
                <a:lnTo>
                  <a:pt x="182735" y="603547"/>
                </a:lnTo>
                <a:lnTo>
                  <a:pt x="197310" y="592464"/>
                </a:lnTo>
                <a:lnTo>
                  <a:pt x="201386" y="585558"/>
                </a:lnTo>
                <a:close/>
              </a:path>
              <a:path w="257175" h="608329">
                <a:moveTo>
                  <a:pt x="48387" y="0"/>
                </a:moveTo>
                <a:lnTo>
                  <a:pt x="28557" y="5277"/>
                </a:lnTo>
                <a:lnTo>
                  <a:pt x="12811" y="17265"/>
                </a:lnTo>
                <a:lnTo>
                  <a:pt x="2756" y="34197"/>
                </a:lnTo>
                <a:lnTo>
                  <a:pt x="0" y="54305"/>
                </a:lnTo>
                <a:lnTo>
                  <a:pt x="36068" y="549795"/>
                </a:lnTo>
                <a:lnTo>
                  <a:pt x="41437" y="569391"/>
                </a:lnTo>
                <a:lnTo>
                  <a:pt x="53403" y="584979"/>
                </a:lnTo>
                <a:lnTo>
                  <a:pt x="70322" y="594992"/>
                </a:lnTo>
                <a:lnTo>
                  <a:pt x="90550" y="597865"/>
                </a:lnTo>
                <a:lnTo>
                  <a:pt x="99063" y="596626"/>
                </a:lnTo>
                <a:lnTo>
                  <a:pt x="107029" y="594059"/>
                </a:lnTo>
                <a:lnTo>
                  <a:pt x="114375" y="590319"/>
                </a:lnTo>
                <a:lnTo>
                  <a:pt x="121031" y="585558"/>
                </a:lnTo>
                <a:lnTo>
                  <a:pt x="201386" y="585558"/>
                </a:lnTo>
                <a:lnTo>
                  <a:pt x="206575" y="576766"/>
                </a:lnTo>
                <a:lnTo>
                  <a:pt x="209041" y="558152"/>
                </a:lnTo>
                <a:lnTo>
                  <a:pt x="207263" y="531228"/>
                </a:lnTo>
                <a:lnTo>
                  <a:pt x="215095" y="531228"/>
                </a:lnTo>
                <a:lnTo>
                  <a:pt x="231665" y="526755"/>
                </a:lnTo>
                <a:lnTo>
                  <a:pt x="245570" y="516132"/>
                </a:lnTo>
                <a:lnTo>
                  <a:pt x="254450" y="501154"/>
                </a:lnTo>
                <a:lnTo>
                  <a:pt x="256794" y="483387"/>
                </a:lnTo>
                <a:lnTo>
                  <a:pt x="231012" y="126047"/>
                </a:lnTo>
                <a:lnTo>
                  <a:pt x="226204" y="108701"/>
                </a:lnTo>
                <a:lnTo>
                  <a:pt x="215598" y="94881"/>
                </a:lnTo>
                <a:lnTo>
                  <a:pt x="200634" y="86024"/>
                </a:lnTo>
                <a:lnTo>
                  <a:pt x="191158" y="84721"/>
                </a:lnTo>
                <a:lnTo>
                  <a:pt x="174371" y="84721"/>
                </a:lnTo>
                <a:lnTo>
                  <a:pt x="174116" y="82168"/>
                </a:lnTo>
                <a:lnTo>
                  <a:pt x="169187" y="64034"/>
                </a:lnTo>
                <a:lnTo>
                  <a:pt x="158115" y="49603"/>
                </a:lnTo>
                <a:lnTo>
                  <a:pt x="149225" y="44322"/>
                </a:lnTo>
                <a:lnTo>
                  <a:pt x="102488" y="44322"/>
                </a:lnTo>
                <a:lnTo>
                  <a:pt x="96089" y="26074"/>
                </a:lnTo>
                <a:lnTo>
                  <a:pt x="83962" y="11683"/>
                </a:lnTo>
                <a:lnTo>
                  <a:pt x="67573" y="2532"/>
                </a:lnTo>
                <a:lnTo>
                  <a:pt x="48387" y="0"/>
                </a:lnTo>
                <a:close/>
              </a:path>
              <a:path w="257175" h="608329">
                <a:moveTo>
                  <a:pt x="215095" y="531228"/>
                </a:moveTo>
                <a:lnTo>
                  <a:pt x="207263" y="531228"/>
                </a:lnTo>
                <a:lnTo>
                  <a:pt x="209296" y="531456"/>
                </a:lnTo>
                <a:lnTo>
                  <a:pt x="214249" y="531456"/>
                </a:lnTo>
                <a:lnTo>
                  <a:pt x="215095" y="531228"/>
                </a:lnTo>
                <a:close/>
              </a:path>
              <a:path w="257175" h="608329">
                <a:moveTo>
                  <a:pt x="182753" y="83565"/>
                </a:moveTo>
                <a:lnTo>
                  <a:pt x="179959" y="83565"/>
                </a:lnTo>
                <a:lnTo>
                  <a:pt x="177165" y="84023"/>
                </a:lnTo>
                <a:lnTo>
                  <a:pt x="174371" y="84721"/>
                </a:lnTo>
                <a:lnTo>
                  <a:pt x="191158" y="84721"/>
                </a:lnTo>
                <a:lnTo>
                  <a:pt x="182753" y="83565"/>
                </a:lnTo>
                <a:close/>
              </a:path>
              <a:path w="257175" h="608329">
                <a:moveTo>
                  <a:pt x="123825" y="37591"/>
                </a:moveTo>
                <a:lnTo>
                  <a:pt x="115950" y="38099"/>
                </a:lnTo>
                <a:lnTo>
                  <a:pt x="108712" y="40639"/>
                </a:lnTo>
                <a:lnTo>
                  <a:pt x="102488" y="44322"/>
                </a:lnTo>
                <a:lnTo>
                  <a:pt x="149225" y="44322"/>
                </a:lnTo>
                <a:lnTo>
                  <a:pt x="142470" y="40310"/>
                </a:lnTo>
                <a:lnTo>
                  <a:pt x="123825" y="37591"/>
                </a:lnTo>
                <a:close/>
              </a:path>
            </a:pathLst>
          </a:custGeom>
          <a:solidFill>
            <a:srgbClr val="F1C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09586" y="6239617"/>
            <a:ext cx="190500" cy="303530"/>
          </a:xfrm>
          <a:custGeom>
            <a:avLst/>
            <a:gdLst/>
            <a:ahLst/>
            <a:cxnLst/>
            <a:rect l="l" t="t" r="r" b="b"/>
            <a:pathLst>
              <a:path w="190500" h="303529">
                <a:moveTo>
                  <a:pt x="34095" y="0"/>
                </a:moveTo>
                <a:lnTo>
                  <a:pt x="20484" y="3194"/>
                </a:lnTo>
                <a:lnTo>
                  <a:pt x="9179" y="11483"/>
                </a:lnTo>
                <a:lnTo>
                  <a:pt x="2149" y="23117"/>
                </a:lnTo>
                <a:lnTo>
                  <a:pt x="0" y="36538"/>
                </a:lnTo>
                <a:lnTo>
                  <a:pt x="3339" y="50184"/>
                </a:lnTo>
                <a:lnTo>
                  <a:pt x="110654" y="302914"/>
                </a:lnTo>
                <a:lnTo>
                  <a:pt x="190029" y="301987"/>
                </a:lnTo>
                <a:lnTo>
                  <a:pt x="187743" y="300120"/>
                </a:lnTo>
                <a:lnTo>
                  <a:pt x="67474" y="20466"/>
                </a:lnTo>
                <a:lnTo>
                  <a:pt x="59078" y="9231"/>
                </a:lnTo>
                <a:lnTo>
                  <a:pt x="47456" y="2210"/>
                </a:lnTo>
                <a:lnTo>
                  <a:pt x="34095" y="0"/>
                </a:lnTo>
                <a:close/>
              </a:path>
            </a:pathLst>
          </a:custGeom>
          <a:solidFill>
            <a:srgbClr val="F1C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7116" y="5768339"/>
            <a:ext cx="853440" cy="1207135"/>
          </a:xfrm>
          <a:custGeom>
            <a:avLst/>
            <a:gdLst/>
            <a:ahLst/>
            <a:cxnLst/>
            <a:rect l="l" t="t" r="r" b="b"/>
            <a:pathLst>
              <a:path w="853440" h="1207134">
                <a:moveTo>
                  <a:pt x="0" y="1207008"/>
                </a:moveTo>
                <a:lnTo>
                  <a:pt x="853440" y="1207008"/>
                </a:lnTo>
                <a:lnTo>
                  <a:pt x="853440" y="0"/>
                </a:lnTo>
                <a:lnTo>
                  <a:pt x="0" y="0"/>
                </a:lnTo>
                <a:lnTo>
                  <a:pt x="0" y="1207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6572" y="5908547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5">
                <a:moveTo>
                  <a:pt x="0" y="0"/>
                </a:moveTo>
                <a:lnTo>
                  <a:pt x="414528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4840" y="5961888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4840" y="5998463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4840" y="6035801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1981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4840" y="6073139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4840" y="6110477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2286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4840" y="6147815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4840" y="6184391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4840" y="6222491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91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4840" y="6259067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8996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41475" y="6364223"/>
            <a:ext cx="181356" cy="181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4840" y="6564629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5">
                <a:moveTo>
                  <a:pt x="0" y="0"/>
                </a:moveTo>
                <a:lnTo>
                  <a:pt x="414528" y="0"/>
                </a:lnTo>
              </a:path>
            </a:pathLst>
          </a:custGeom>
          <a:ln w="1066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2177" y="6338315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74676">
            <a:solidFill>
              <a:srgbClr val="4B8E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7522" y="642213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74676">
            <a:solidFill>
              <a:srgbClr val="5F9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32866" y="6467855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74675">
            <a:solidFill>
              <a:srgbClr val="73A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17447" y="6425183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73152">
            <a:solidFill>
              <a:srgbClr val="86B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02791" y="6463283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011"/>
                </a:lnTo>
              </a:path>
            </a:pathLst>
          </a:custGeom>
          <a:ln w="73152">
            <a:solidFill>
              <a:srgbClr val="9AC9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47572" y="6559295"/>
            <a:ext cx="36830" cy="10795"/>
          </a:xfrm>
          <a:custGeom>
            <a:avLst/>
            <a:gdLst/>
            <a:ahLst/>
            <a:cxnLst/>
            <a:rect l="l" t="t" r="r" b="b"/>
            <a:pathLst>
              <a:path w="36830" h="10795">
                <a:moveTo>
                  <a:pt x="0" y="10668"/>
                </a:moveTo>
                <a:lnTo>
                  <a:pt x="36575" y="10668"/>
                </a:lnTo>
                <a:lnTo>
                  <a:pt x="36575" y="0"/>
                </a:lnTo>
                <a:lnTo>
                  <a:pt x="0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202436" y="6564629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1066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24840" y="661492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28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24840" y="665225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24840" y="66888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24840" y="67269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24840" y="680085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981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24840" y="683818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24840" y="687476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02791" y="661492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28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02791" y="665225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02791" y="66888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02791" y="67269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02791" y="676351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02791" y="680085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981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02791" y="683818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02791" y="687476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2133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377696" y="6825478"/>
            <a:ext cx="203200" cy="320040"/>
          </a:xfrm>
          <a:custGeom>
            <a:avLst/>
            <a:gdLst/>
            <a:ahLst/>
            <a:cxnLst/>
            <a:rect l="l" t="t" r="r" b="b"/>
            <a:pathLst>
              <a:path w="203200" h="320040">
                <a:moveTo>
                  <a:pt x="24844" y="0"/>
                </a:moveTo>
                <a:lnTo>
                  <a:pt x="117856" y="288146"/>
                </a:lnTo>
                <a:lnTo>
                  <a:pt x="160057" y="319643"/>
                </a:lnTo>
                <a:lnTo>
                  <a:pt x="177800" y="317915"/>
                </a:lnTo>
                <a:lnTo>
                  <a:pt x="202691" y="310016"/>
                </a:lnTo>
                <a:lnTo>
                  <a:pt x="190119" y="280234"/>
                </a:lnTo>
                <a:lnTo>
                  <a:pt x="90423" y="41144"/>
                </a:lnTo>
                <a:lnTo>
                  <a:pt x="72009" y="13184"/>
                </a:lnTo>
                <a:lnTo>
                  <a:pt x="49498" y="967"/>
                </a:lnTo>
                <a:lnTo>
                  <a:pt x="24844" y="0"/>
                </a:lnTo>
                <a:close/>
              </a:path>
            </a:pathLst>
          </a:custGeom>
          <a:solidFill>
            <a:srgbClr val="F1C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405127" y="6952488"/>
            <a:ext cx="283845" cy="201295"/>
          </a:xfrm>
          <a:custGeom>
            <a:avLst/>
            <a:gdLst/>
            <a:ahLst/>
            <a:cxnLst/>
            <a:rect l="l" t="t" r="r" b="b"/>
            <a:pathLst>
              <a:path w="283844" h="201295">
                <a:moveTo>
                  <a:pt x="244347" y="0"/>
                </a:moveTo>
                <a:lnTo>
                  <a:pt x="0" y="77850"/>
                </a:lnTo>
                <a:lnTo>
                  <a:pt x="39115" y="201167"/>
                </a:lnTo>
                <a:lnTo>
                  <a:pt x="283464" y="123799"/>
                </a:lnTo>
                <a:lnTo>
                  <a:pt x="244347" y="0"/>
                </a:lnTo>
                <a:close/>
              </a:path>
            </a:pathLst>
          </a:custGeom>
          <a:solidFill>
            <a:srgbClr val="FF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420367" y="7050023"/>
            <a:ext cx="341630" cy="203200"/>
          </a:xfrm>
          <a:custGeom>
            <a:avLst/>
            <a:gdLst/>
            <a:ahLst/>
            <a:cxnLst/>
            <a:rect l="l" t="t" r="r" b="b"/>
            <a:pathLst>
              <a:path w="341630" h="203200">
                <a:moveTo>
                  <a:pt x="275970" y="0"/>
                </a:moveTo>
                <a:lnTo>
                  <a:pt x="0" y="87553"/>
                </a:lnTo>
                <a:lnTo>
                  <a:pt x="37337" y="202692"/>
                </a:lnTo>
                <a:lnTo>
                  <a:pt x="341375" y="202692"/>
                </a:lnTo>
                <a:lnTo>
                  <a:pt x="275970" y="0"/>
                </a:lnTo>
                <a:close/>
              </a:path>
            </a:pathLst>
          </a:custGeom>
          <a:solidFill>
            <a:srgbClr val="EF6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559052" y="7050023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37540" y="0"/>
                </a:moveTo>
                <a:lnTo>
                  <a:pt x="0" y="44018"/>
                </a:lnTo>
                <a:lnTo>
                  <a:pt x="51181" y="202692"/>
                </a:lnTo>
                <a:lnTo>
                  <a:pt x="202691" y="202692"/>
                </a:lnTo>
                <a:lnTo>
                  <a:pt x="137540" y="0"/>
                </a:lnTo>
                <a:close/>
              </a:path>
            </a:pathLst>
          </a:custGeom>
          <a:solidFill>
            <a:srgbClr val="ED4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39720" y="6584321"/>
            <a:ext cx="342265" cy="401955"/>
          </a:xfrm>
          <a:custGeom>
            <a:avLst/>
            <a:gdLst/>
            <a:ahLst/>
            <a:cxnLst/>
            <a:rect l="l" t="t" r="r" b="b"/>
            <a:pathLst>
              <a:path w="342265" h="401954">
                <a:moveTo>
                  <a:pt x="37176" y="0"/>
                </a:moveTo>
                <a:lnTo>
                  <a:pt x="22456" y="3168"/>
                </a:lnTo>
                <a:lnTo>
                  <a:pt x="10262" y="12008"/>
                </a:lnTo>
                <a:lnTo>
                  <a:pt x="2552" y="24493"/>
                </a:lnTo>
                <a:lnTo>
                  <a:pt x="0" y="38942"/>
                </a:lnTo>
                <a:lnTo>
                  <a:pt x="3279" y="53676"/>
                </a:lnTo>
                <a:lnTo>
                  <a:pt x="104066" y="274592"/>
                </a:lnTo>
                <a:lnTo>
                  <a:pt x="136419" y="319026"/>
                </a:lnTo>
                <a:lnTo>
                  <a:pt x="184584" y="336047"/>
                </a:lnTo>
                <a:lnTo>
                  <a:pt x="277929" y="401694"/>
                </a:lnTo>
                <a:lnTo>
                  <a:pt x="342191" y="270630"/>
                </a:lnTo>
                <a:lnTo>
                  <a:pt x="211381" y="194277"/>
                </a:lnTo>
                <a:lnTo>
                  <a:pt x="120449" y="127933"/>
                </a:lnTo>
                <a:lnTo>
                  <a:pt x="72570" y="22484"/>
                </a:lnTo>
                <a:lnTo>
                  <a:pt x="63750" y="10337"/>
                </a:lnTo>
                <a:lnTo>
                  <a:pt x="51447" y="2615"/>
                </a:lnTo>
                <a:lnTo>
                  <a:pt x="37176" y="0"/>
                </a:lnTo>
                <a:close/>
              </a:path>
            </a:pathLst>
          </a:custGeom>
          <a:solidFill>
            <a:srgbClr val="F1C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815" y="6806183"/>
            <a:ext cx="335280" cy="372110"/>
          </a:xfrm>
          <a:custGeom>
            <a:avLst/>
            <a:gdLst/>
            <a:ahLst/>
            <a:cxnLst/>
            <a:rect l="l" t="t" r="r" b="b"/>
            <a:pathLst>
              <a:path w="335280" h="372109">
                <a:moveTo>
                  <a:pt x="140792" y="0"/>
                </a:moveTo>
                <a:lnTo>
                  <a:pt x="0" y="270789"/>
                </a:lnTo>
                <a:lnTo>
                  <a:pt x="194005" y="371855"/>
                </a:lnTo>
                <a:lnTo>
                  <a:pt x="335280" y="101066"/>
                </a:lnTo>
                <a:lnTo>
                  <a:pt x="140792" y="0"/>
                </a:lnTo>
                <a:close/>
              </a:path>
            </a:pathLst>
          </a:custGeom>
          <a:solidFill>
            <a:srgbClr val="F1C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50526" y="6414887"/>
            <a:ext cx="511809" cy="548640"/>
          </a:xfrm>
          <a:custGeom>
            <a:avLst/>
            <a:gdLst/>
            <a:ahLst/>
            <a:cxnLst/>
            <a:rect l="l" t="t" r="r" b="b"/>
            <a:pathLst>
              <a:path w="511809" h="548640">
                <a:moveTo>
                  <a:pt x="124605" y="66138"/>
                </a:moveTo>
                <a:lnTo>
                  <a:pt x="96301" y="68419"/>
                </a:lnTo>
                <a:lnTo>
                  <a:pt x="76206" y="94510"/>
                </a:lnTo>
                <a:lnTo>
                  <a:pt x="41370" y="219351"/>
                </a:lnTo>
                <a:lnTo>
                  <a:pt x="18232" y="272692"/>
                </a:lnTo>
                <a:lnTo>
                  <a:pt x="4538" y="321801"/>
                </a:lnTo>
                <a:lnTo>
                  <a:pt x="0" y="366602"/>
                </a:lnTo>
                <a:lnTo>
                  <a:pt x="4328" y="407021"/>
                </a:lnTo>
                <a:lnTo>
                  <a:pt x="17237" y="442979"/>
                </a:lnTo>
                <a:lnTo>
                  <a:pt x="67637" y="501214"/>
                </a:lnTo>
                <a:lnTo>
                  <a:pt x="104552" y="523338"/>
                </a:lnTo>
                <a:lnTo>
                  <a:pt x="145171" y="539536"/>
                </a:lnTo>
                <a:lnTo>
                  <a:pt x="185985" y="548538"/>
                </a:lnTo>
                <a:lnTo>
                  <a:pt x="223531" y="548363"/>
                </a:lnTo>
                <a:lnTo>
                  <a:pt x="254349" y="537029"/>
                </a:lnTo>
                <a:lnTo>
                  <a:pt x="466471" y="395018"/>
                </a:lnTo>
                <a:lnTo>
                  <a:pt x="303117" y="395018"/>
                </a:lnTo>
                <a:lnTo>
                  <a:pt x="337612" y="329491"/>
                </a:lnTo>
                <a:lnTo>
                  <a:pt x="347249" y="311477"/>
                </a:lnTo>
                <a:lnTo>
                  <a:pt x="392121" y="240001"/>
                </a:lnTo>
                <a:lnTo>
                  <a:pt x="301262" y="240001"/>
                </a:lnTo>
                <a:lnTo>
                  <a:pt x="299408" y="236522"/>
                </a:lnTo>
                <a:lnTo>
                  <a:pt x="297313" y="233283"/>
                </a:lnTo>
                <a:lnTo>
                  <a:pt x="294989" y="230260"/>
                </a:lnTo>
                <a:lnTo>
                  <a:pt x="319745" y="179905"/>
                </a:lnTo>
                <a:lnTo>
                  <a:pt x="234143" y="179905"/>
                </a:lnTo>
                <a:lnTo>
                  <a:pt x="232517" y="179206"/>
                </a:lnTo>
                <a:lnTo>
                  <a:pt x="228339" y="177124"/>
                </a:lnTo>
                <a:lnTo>
                  <a:pt x="226244" y="176654"/>
                </a:lnTo>
                <a:lnTo>
                  <a:pt x="229249" y="168996"/>
                </a:lnTo>
                <a:lnTo>
                  <a:pt x="134270" y="168996"/>
                </a:lnTo>
                <a:lnTo>
                  <a:pt x="149840" y="116786"/>
                </a:lnTo>
                <a:lnTo>
                  <a:pt x="147118" y="83612"/>
                </a:lnTo>
                <a:lnTo>
                  <a:pt x="124605" y="66138"/>
                </a:lnTo>
                <a:close/>
              </a:path>
              <a:path w="511809" h="548640">
                <a:moveTo>
                  <a:pt x="454105" y="319030"/>
                </a:moveTo>
                <a:lnTo>
                  <a:pt x="420642" y="328419"/>
                </a:lnTo>
                <a:lnTo>
                  <a:pt x="303117" y="395018"/>
                </a:lnTo>
                <a:lnTo>
                  <a:pt x="466471" y="395018"/>
                </a:lnTo>
                <a:lnTo>
                  <a:pt x="505644" y="368792"/>
                </a:lnTo>
                <a:lnTo>
                  <a:pt x="496998" y="346984"/>
                </a:lnTo>
                <a:lnTo>
                  <a:pt x="479688" y="327808"/>
                </a:lnTo>
                <a:lnTo>
                  <a:pt x="454105" y="319030"/>
                </a:lnTo>
                <a:close/>
              </a:path>
              <a:path w="511809" h="548640">
                <a:moveTo>
                  <a:pt x="466292" y="0"/>
                </a:moveTo>
                <a:lnTo>
                  <a:pt x="441077" y="17662"/>
                </a:lnTo>
                <a:lnTo>
                  <a:pt x="301262" y="240001"/>
                </a:lnTo>
                <a:lnTo>
                  <a:pt x="392121" y="240001"/>
                </a:lnTo>
                <a:lnTo>
                  <a:pt x="505872" y="58810"/>
                </a:lnTo>
                <a:lnTo>
                  <a:pt x="511232" y="27824"/>
                </a:lnTo>
                <a:lnTo>
                  <a:pt x="493858" y="5804"/>
                </a:lnTo>
                <a:lnTo>
                  <a:pt x="466292" y="0"/>
                </a:lnTo>
                <a:close/>
              </a:path>
              <a:path w="511809" h="548640">
                <a:moveTo>
                  <a:pt x="307263" y="58169"/>
                </a:moveTo>
                <a:lnTo>
                  <a:pt x="283851" y="78495"/>
                </a:lnTo>
                <a:lnTo>
                  <a:pt x="234143" y="179905"/>
                </a:lnTo>
                <a:lnTo>
                  <a:pt x="319745" y="179905"/>
                </a:lnTo>
                <a:lnTo>
                  <a:pt x="352824" y="112620"/>
                </a:lnTo>
                <a:lnTo>
                  <a:pt x="354622" y="81748"/>
                </a:lnTo>
                <a:lnTo>
                  <a:pt x="335144" y="61425"/>
                </a:lnTo>
                <a:lnTo>
                  <a:pt x="307263" y="58169"/>
                </a:lnTo>
                <a:close/>
              </a:path>
              <a:path w="511809" h="548640">
                <a:moveTo>
                  <a:pt x="209115" y="43427"/>
                </a:moveTo>
                <a:lnTo>
                  <a:pt x="186759" y="66938"/>
                </a:lnTo>
                <a:lnTo>
                  <a:pt x="145649" y="165986"/>
                </a:lnTo>
                <a:lnTo>
                  <a:pt x="141712" y="166443"/>
                </a:lnTo>
                <a:lnTo>
                  <a:pt x="137521" y="167383"/>
                </a:lnTo>
                <a:lnTo>
                  <a:pt x="134270" y="168996"/>
                </a:lnTo>
                <a:lnTo>
                  <a:pt x="229249" y="168996"/>
                </a:lnTo>
                <a:lnTo>
                  <a:pt x="258756" y="93824"/>
                </a:lnTo>
                <a:lnTo>
                  <a:pt x="257566" y="64208"/>
                </a:lnTo>
                <a:lnTo>
                  <a:pt x="236869" y="44963"/>
                </a:lnTo>
                <a:lnTo>
                  <a:pt x="209115" y="43427"/>
                </a:lnTo>
                <a:close/>
              </a:path>
            </a:pathLst>
          </a:custGeom>
          <a:solidFill>
            <a:srgbClr val="F1C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0" y="6911340"/>
            <a:ext cx="347980" cy="341630"/>
          </a:xfrm>
          <a:custGeom>
            <a:avLst/>
            <a:gdLst/>
            <a:ahLst/>
            <a:cxnLst/>
            <a:rect l="l" t="t" r="r" b="b"/>
            <a:pathLst>
              <a:path w="347980" h="341629">
                <a:moveTo>
                  <a:pt x="108676" y="0"/>
                </a:moveTo>
                <a:lnTo>
                  <a:pt x="0" y="215270"/>
                </a:lnTo>
                <a:lnTo>
                  <a:pt x="0" y="283919"/>
                </a:lnTo>
                <a:lnTo>
                  <a:pt x="110129" y="341375"/>
                </a:lnTo>
                <a:lnTo>
                  <a:pt x="237997" y="341375"/>
                </a:lnTo>
                <a:lnTo>
                  <a:pt x="347472" y="124625"/>
                </a:lnTo>
                <a:lnTo>
                  <a:pt x="108676" y="0"/>
                </a:lnTo>
                <a:close/>
              </a:path>
            </a:pathLst>
          </a:custGeom>
          <a:solidFill>
            <a:srgbClr val="FF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0" y="6999731"/>
            <a:ext cx="318770" cy="253365"/>
          </a:xfrm>
          <a:custGeom>
            <a:avLst/>
            <a:gdLst/>
            <a:ahLst/>
            <a:cxnLst/>
            <a:rect l="l" t="t" r="r" b="b"/>
            <a:pathLst>
              <a:path w="318770" h="253365">
                <a:moveTo>
                  <a:pt x="33084" y="0"/>
                </a:moveTo>
                <a:lnTo>
                  <a:pt x="0" y="64077"/>
                </a:lnTo>
                <a:lnTo>
                  <a:pt x="0" y="252984"/>
                </a:lnTo>
                <a:lnTo>
                  <a:pt x="265303" y="252984"/>
                </a:lnTo>
                <a:lnTo>
                  <a:pt x="318516" y="148780"/>
                </a:lnTo>
                <a:lnTo>
                  <a:pt x="33084" y="0"/>
                </a:lnTo>
                <a:close/>
              </a:path>
            </a:pathLst>
          </a:custGeom>
          <a:solidFill>
            <a:srgbClr val="EF6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819" y="7074407"/>
            <a:ext cx="234950" cy="178435"/>
          </a:xfrm>
          <a:custGeom>
            <a:avLst/>
            <a:gdLst/>
            <a:ahLst/>
            <a:cxnLst/>
            <a:rect l="l" t="t" r="r" b="b"/>
            <a:pathLst>
              <a:path w="234950" h="178434">
                <a:moveTo>
                  <a:pt x="91948" y="0"/>
                </a:moveTo>
                <a:lnTo>
                  <a:pt x="0" y="178308"/>
                </a:lnTo>
                <a:lnTo>
                  <a:pt x="181470" y="178308"/>
                </a:lnTo>
                <a:lnTo>
                  <a:pt x="234695" y="74409"/>
                </a:lnTo>
                <a:lnTo>
                  <a:pt x="91948" y="0"/>
                </a:lnTo>
                <a:close/>
              </a:path>
            </a:pathLst>
          </a:custGeom>
          <a:solidFill>
            <a:srgbClr val="ED4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241" name="object 241"/>
          <p:cNvSpPr txBox="1"/>
          <p:nvPr/>
        </p:nvSpPr>
        <p:spPr>
          <a:xfrm>
            <a:off x="9928606" y="7370870"/>
            <a:ext cx="958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907395" cy="97790"/>
          </a:xfrm>
          <a:custGeom>
            <a:avLst/>
            <a:gdLst/>
            <a:ahLst/>
            <a:cxnLst/>
            <a:rect l="l" t="t" r="r" b="b"/>
            <a:pathLst>
              <a:path w="10907395" h="97790">
                <a:moveTo>
                  <a:pt x="0" y="97535"/>
                </a:moveTo>
                <a:lnTo>
                  <a:pt x="10907268" y="97535"/>
                </a:lnTo>
                <a:lnTo>
                  <a:pt x="10907268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3" y="0"/>
            <a:ext cx="46355" cy="24130"/>
          </a:xfrm>
          <a:custGeom>
            <a:avLst/>
            <a:gdLst/>
            <a:ahLst/>
            <a:cxnLst/>
            <a:rect l="l" t="t" r="r" b="b"/>
            <a:pathLst>
              <a:path w="46355" h="24130">
                <a:moveTo>
                  <a:pt x="0" y="24129"/>
                </a:moveTo>
                <a:lnTo>
                  <a:pt x="32335" y="2627"/>
                </a:lnTo>
                <a:lnTo>
                  <a:pt x="458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02310" cy="1207770"/>
          </a:xfrm>
          <a:custGeom>
            <a:avLst/>
            <a:gdLst/>
            <a:ahLst/>
            <a:cxnLst/>
            <a:rect l="l" t="t" r="r" b="b"/>
            <a:pathLst>
              <a:path w="702310" h="1207770">
                <a:moveTo>
                  <a:pt x="119120" y="0"/>
                </a:moveTo>
                <a:lnTo>
                  <a:pt x="164934" y="24129"/>
                </a:lnTo>
                <a:lnTo>
                  <a:pt x="673277" y="532510"/>
                </a:lnTo>
                <a:lnTo>
                  <a:pt x="694751" y="564798"/>
                </a:lnTo>
                <a:lnTo>
                  <a:pt x="701909" y="601551"/>
                </a:lnTo>
                <a:lnTo>
                  <a:pt x="694751" y="638327"/>
                </a:lnTo>
                <a:lnTo>
                  <a:pt x="673277" y="670686"/>
                </a:lnTo>
                <a:lnTo>
                  <a:pt x="164934" y="1179067"/>
                </a:lnTo>
                <a:lnTo>
                  <a:pt x="132602" y="1200499"/>
                </a:lnTo>
                <a:lnTo>
                  <a:pt x="95821" y="1207642"/>
                </a:lnTo>
                <a:lnTo>
                  <a:pt x="59038" y="1200499"/>
                </a:lnTo>
                <a:lnTo>
                  <a:pt x="26703" y="1179067"/>
                </a:lnTo>
                <a:lnTo>
                  <a:pt x="0" y="1152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129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5">
                <a:moveTo>
                  <a:pt x="0" y="26705"/>
                </a:moveTo>
                <a:lnTo>
                  <a:pt x="267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3415" cy="1207770"/>
          </a:xfrm>
          <a:custGeom>
            <a:avLst/>
            <a:gdLst/>
            <a:ahLst/>
            <a:cxnLst/>
            <a:rect l="l" t="t" r="r" b="b"/>
            <a:pathLst>
              <a:path w="653415" h="1207770">
                <a:moveTo>
                  <a:pt x="70332" y="0"/>
                </a:moveTo>
                <a:lnTo>
                  <a:pt x="23731" y="0"/>
                </a:lnTo>
                <a:lnTo>
                  <a:pt x="10248" y="2627"/>
                </a:lnTo>
                <a:lnTo>
                  <a:pt x="0" y="9442"/>
                </a:lnTo>
                <a:lnTo>
                  <a:pt x="0" y="1193706"/>
                </a:lnTo>
                <a:lnTo>
                  <a:pt x="10248" y="1200499"/>
                </a:lnTo>
                <a:lnTo>
                  <a:pt x="47031" y="1207642"/>
                </a:lnTo>
                <a:lnTo>
                  <a:pt x="83814" y="1200499"/>
                </a:lnTo>
                <a:lnTo>
                  <a:pt x="116150" y="1179067"/>
                </a:lnTo>
                <a:lnTo>
                  <a:pt x="624497" y="670686"/>
                </a:lnTo>
                <a:lnTo>
                  <a:pt x="645964" y="638327"/>
                </a:lnTo>
                <a:lnTo>
                  <a:pt x="653119" y="601551"/>
                </a:lnTo>
                <a:lnTo>
                  <a:pt x="645964" y="564798"/>
                </a:lnTo>
                <a:lnTo>
                  <a:pt x="624497" y="532510"/>
                </a:lnTo>
                <a:lnTo>
                  <a:pt x="116150" y="24129"/>
                </a:lnTo>
                <a:lnTo>
                  <a:pt x="83814" y="2627"/>
                </a:lnTo>
                <a:lnTo>
                  <a:pt x="70332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54" y="0"/>
                </a:moveTo>
                <a:lnTo>
                  <a:pt x="7267" y="136493"/>
                </a:lnTo>
                <a:lnTo>
                  <a:pt x="0" y="154019"/>
                </a:lnTo>
                <a:lnTo>
                  <a:pt x="1816" y="163353"/>
                </a:lnTo>
                <a:lnTo>
                  <a:pt x="7267" y="171545"/>
                </a:lnTo>
                <a:lnTo>
                  <a:pt x="136401" y="300704"/>
                </a:lnTo>
                <a:lnTo>
                  <a:pt x="144611" y="306133"/>
                </a:lnTo>
                <a:lnTo>
                  <a:pt x="153954" y="307943"/>
                </a:lnTo>
                <a:lnTo>
                  <a:pt x="163299" y="306133"/>
                </a:lnTo>
                <a:lnTo>
                  <a:pt x="171516" y="300704"/>
                </a:lnTo>
                <a:lnTo>
                  <a:pt x="300650" y="171545"/>
                </a:lnTo>
                <a:lnTo>
                  <a:pt x="306100" y="163353"/>
                </a:lnTo>
                <a:lnTo>
                  <a:pt x="307917" y="154019"/>
                </a:lnTo>
                <a:lnTo>
                  <a:pt x="306100" y="144684"/>
                </a:lnTo>
                <a:lnTo>
                  <a:pt x="300650" y="136493"/>
                </a:lnTo>
                <a:lnTo>
                  <a:pt x="171516" y="7334"/>
                </a:lnTo>
                <a:lnTo>
                  <a:pt x="163299" y="1833"/>
                </a:lnTo>
                <a:lnTo>
                  <a:pt x="153954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983" y="79759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36401" y="7334"/>
                </a:moveTo>
                <a:lnTo>
                  <a:pt x="144611" y="1833"/>
                </a:lnTo>
                <a:lnTo>
                  <a:pt x="153954" y="0"/>
                </a:lnTo>
                <a:lnTo>
                  <a:pt x="163299" y="1833"/>
                </a:lnTo>
                <a:lnTo>
                  <a:pt x="171516" y="7334"/>
                </a:lnTo>
                <a:lnTo>
                  <a:pt x="300650" y="136493"/>
                </a:lnTo>
                <a:lnTo>
                  <a:pt x="306100" y="144684"/>
                </a:lnTo>
                <a:lnTo>
                  <a:pt x="307917" y="154019"/>
                </a:lnTo>
                <a:lnTo>
                  <a:pt x="306100" y="163353"/>
                </a:lnTo>
                <a:lnTo>
                  <a:pt x="300650" y="171545"/>
                </a:lnTo>
                <a:lnTo>
                  <a:pt x="171516" y="300704"/>
                </a:lnTo>
                <a:lnTo>
                  <a:pt x="163299" y="306133"/>
                </a:lnTo>
                <a:lnTo>
                  <a:pt x="153954" y="307943"/>
                </a:lnTo>
                <a:lnTo>
                  <a:pt x="144611" y="306133"/>
                </a:lnTo>
                <a:lnTo>
                  <a:pt x="136401" y="300704"/>
                </a:lnTo>
                <a:lnTo>
                  <a:pt x="7267" y="171545"/>
                </a:lnTo>
                <a:lnTo>
                  <a:pt x="1816" y="163353"/>
                </a:lnTo>
                <a:lnTo>
                  <a:pt x="0" y="154019"/>
                </a:lnTo>
                <a:lnTo>
                  <a:pt x="1816" y="144684"/>
                </a:lnTo>
                <a:lnTo>
                  <a:pt x="7267" y="136493"/>
                </a:lnTo>
                <a:lnTo>
                  <a:pt x="136401" y="73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16" y="7356347"/>
            <a:ext cx="416559" cy="169545"/>
          </a:xfrm>
          <a:custGeom>
            <a:avLst/>
            <a:gdLst/>
            <a:ahLst/>
            <a:cxnLst/>
            <a:rect l="l" t="t" r="r" b="b"/>
            <a:pathLst>
              <a:path w="416559" h="169545">
                <a:moveTo>
                  <a:pt x="326377" y="132067"/>
                </a:moveTo>
                <a:lnTo>
                  <a:pt x="299910" y="132067"/>
                </a:lnTo>
                <a:lnTo>
                  <a:pt x="299634" y="139812"/>
                </a:lnTo>
                <a:lnTo>
                  <a:pt x="332918" y="168815"/>
                </a:lnTo>
                <a:lnTo>
                  <a:pt x="341071" y="169164"/>
                </a:lnTo>
                <a:lnTo>
                  <a:pt x="351226" y="168885"/>
                </a:lnTo>
                <a:lnTo>
                  <a:pt x="361661" y="168049"/>
                </a:lnTo>
                <a:lnTo>
                  <a:pt x="372100" y="166656"/>
                </a:lnTo>
                <a:lnTo>
                  <a:pt x="382270" y="164706"/>
                </a:lnTo>
                <a:lnTo>
                  <a:pt x="385853" y="151358"/>
                </a:lnTo>
                <a:lnTo>
                  <a:pt x="348424" y="151358"/>
                </a:lnTo>
                <a:lnTo>
                  <a:pt x="339396" y="150221"/>
                </a:lnTo>
                <a:lnTo>
                  <a:pt x="332438" y="146718"/>
                </a:lnTo>
                <a:lnTo>
                  <a:pt x="327961" y="140712"/>
                </a:lnTo>
                <a:lnTo>
                  <a:pt x="326377" y="132067"/>
                </a:lnTo>
                <a:close/>
              </a:path>
              <a:path w="416559" h="169545">
                <a:moveTo>
                  <a:pt x="116141" y="0"/>
                </a:moveTo>
                <a:lnTo>
                  <a:pt x="23520" y="0"/>
                </a:lnTo>
                <a:lnTo>
                  <a:pt x="23520" y="87553"/>
                </a:lnTo>
                <a:lnTo>
                  <a:pt x="0" y="167678"/>
                </a:lnTo>
                <a:lnTo>
                  <a:pt x="20586" y="167678"/>
                </a:lnTo>
                <a:lnTo>
                  <a:pt x="30873" y="132067"/>
                </a:lnTo>
                <a:lnTo>
                  <a:pt x="416052" y="132067"/>
                </a:lnTo>
                <a:lnTo>
                  <a:pt x="416052" y="129095"/>
                </a:lnTo>
                <a:lnTo>
                  <a:pt x="57340" y="129095"/>
                </a:lnTo>
                <a:lnTo>
                  <a:pt x="54394" y="121678"/>
                </a:lnTo>
                <a:lnTo>
                  <a:pt x="61743" y="114261"/>
                </a:lnTo>
                <a:lnTo>
                  <a:pt x="36753" y="114261"/>
                </a:lnTo>
                <a:lnTo>
                  <a:pt x="47040" y="77165"/>
                </a:lnTo>
                <a:lnTo>
                  <a:pt x="26466" y="77165"/>
                </a:lnTo>
                <a:lnTo>
                  <a:pt x="26466" y="2971"/>
                </a:lnTo>
                <a:lnTo>
                  <a:pt x="116141" y="2971"/>
                </a:lnTo>
                <a:lnTo>
                  <a:pt x="116141" y="0"/>
                </a:lnTo>
                <a:close/>
              </a:path>
              <a:path w="416559" h="169545">
                <a:moveTo>
                  <a:pt x="58800" y="132067"/>
                </a:moveTo>
                <a:lnTo>
                  <a:pt x="33807" y="132067"/>
                </a:lnTo>
                <a:lnTo>
                  <a:pt x="51460" y="167678"/>
                </a:lnTo>
                <a:lnTo>
                  <a:pt x="76453" y="167678"/>
                </a:lnTo>
                <a:lnTo>
                  <a:pt x="58800" y="132067"/>
                </a:lnTo>
                <a:close/>
              </a:path>
              <a:path w="416559" h="169545">
                <a:moveTo>
                  <a:pt x="119087" y="132067"/>
                </a:moveTo>
                <a:lnTo>
                  <a:pt x="97028" y="132067"/>
                </a:lnTo>
                <a:lnTo>
                  <a:pt x="86740" y="167678"/>
                </a:lnTo>
                <a:lnTo>
                  <a:pt x="108788" y="167678"/>
                </a:lnTo>
                <a:lnTo>
                  <a:pt x="119087" y="132067"/>
                </a:lnTo>
                <a:close/>
              </a:path>
              <a:path w="416559" h="169545">
                <a:moveTo>
                  <a:pt x="198475" y="132067"/>
                </a:moveTo>
                <a:lnTo>
                  <a:pt x="174942" y="132067"/>
                </a:lnTo>
                <a:lnTo>
                  <a:pt x="164655" y="167678"/>
                </a:lnTo>
                <a:lnTo>
                  <a:pt x="188175" y="167678"/>
                </a:lnTo>
                <a:lnTo>
                  <a:pt x="198475" y="132067"/>
                </a:lnTo>
                <a:close/>
              </a:path>
              <a:path w="416559" h="169545">
                <a:moveTo>
                  <a:pt x="249923" y="132067"/>
                </a:moveTo>
                <a:lnTo>
                  <a:pt x="208762" y="132067"/>
                </a:lnTo>
                <a:lnTo>
                  <a:pt x="208762" y="167678"/>
                </a:lnTo>
                <a:lnTo>
                  <a:pt x="227876" y="167678"/>
                </a:lnTo>
                <a:lnTo>
                  <a:pt x="249923" y="132067"/>
                </a:lnTo>
                <a:close/>
              </a:path>
              <a:path w="416559" h="169545">
                <a:moveTo>
                  <a:pt x="286677" y="132067"/>
                </a:moveTo>
                <a:lnTo>
                  <a:pt x="264629" y="132067"/>
                </a:lnTo>
                <a:lnTo>
                  <a:pt x="257276" y="167678"/>
                </a:lnTo>
                <a:lnTo>
                  <a:pt x="279323" y="167678"/>
                </a:lnTo>
                <a:lnTo>
                  <a:pt x="286677" y="132067"/>
                </a:lnTo>
                <a:close/>
              </a:path>
              <a:path w="416559" h="169545">
                <a:moveTo>
                  <a:pt x="391033" y="132067"/>
                </a:moveTo>
                <a:lnTo>
                  <a:pt x="366064" y="132067"/>
                </a:lnTo>
                <a:lnTo>
                  <a:pt x="361657" y="149872"/>
                </a:lnTo>
                <a:lnTo>
                  <a:pt x="357250" y="151358"/>
                </a:lnTo>
                <a:lnTo>
                  <a:pt x="385853" y="151358"/>
                </a:lnTo>
                <a:lnTo>
                  <a:pt x="391033" y="132067"/>
                </a:lnTo>
                <a:close/>
              </a:path>
              <a:path w="416559" h="169545">
                <a:moveTo>
                  <a:pt x="116141" y="2971"/>
                </a:moveTo>
                <a:lnTo>
                  <a:pt x="111734" y="2971"/>
                </a:lnTo>
                <a:lnTo>
                  <a:pt x="111734" y="81610"/>
                </a:lnTo>
                <a:lnTo>
                  <a:pt x="110261" y="86067"/>
                </a:lnTo>
                <a:lnTo>
                  <a:pt x="98501" y="127609"/>
                </a:lnTo>
                <a:lnTo>
                  <a:pt x="98501" y="129095"/>
                </a:lnTo>
                <a:lnTo>
                  <a:pt x="152895" y="129095"/>
                </a:lnTo>
                <a:lnTo>
                  <a:pt x="160888" y="124949"/>
                </a:lnTo>
                <a:lnTo>
                  <a:pt x="167228" y="119270"/>
                </a:lnTo>
                <a:lnTo>
                  <a:pt x="168586" y="117221"/>
                </a:lnTo>
                <a:lnTo>
                  <a:pt x="124968" y="117221"/>
                </a:lnTo>
                <a:lnTo>
                  <a:pt x="127901" y="106845"/>
                </a:lnTo>
                <a:lnTo>
                  <a:pt x="127901" y="102387"/>
                </a:lnTo>
                <a:lnTo>
                  <a:pt x="130848" y="91998"/>
                </a:lnTo>
                <a:lnTo>
                  <a:pt x="175825" y="91998"/>
                </a:lnTo>
                <a:lnTo>
                  <a:pt x="174942" y="87553"/>
                </a:lnTo>
                <a:lnTo>
                  <a:pt x="172008" y="83096"/>
                </a:lnTo>
                <a:lnTo>
                  <a:pt x="166610" y="79040"/>
                </a:lnTo>
                <a:lnTo>
                  <a:pt x="159696" y="77349"/>
                </a:lnTo>
                <a:lnTo>
                  <a:pt x="154949" y="77165"/>
                </a:lnTo>
                <a:lnTo>
                  <a:pt x="116141" y="77165"/>
                </a:lnTo>
                <a:lnTo>
                  <a:pt x="116141" y="2971"/>
                </a:lnTo>
                <a:close/>
              </a:path>
              <a:path w="416559" h="169545">
                <a:moveTo>
                  <a:pt x="316077" y="0"/>
                </a:moveTo>
                <a:lnTo>
                  <a:pt x="223456" y="0"/>
                </a:lnTo>
                <a:lnTo>
                  <a:pt x="223456" y="77165"/>
                </a:lnTo>
                <a:lnTo>
                  <a:pt x="191122" y="77165"/>
                </a:lnTo>
                <a:lnTo>
                  <a:pt x="176415" y="129095"/>
                </a:lnTo>
                <a:lnTo>
                  <a:pt x="198475" y="129095"/>
                </a:lnTo>
                <a:lnTo>
                  <a:pt x="207289" y="96456"/>
                </a:lnTo>
                <a:lnTo>
                  <a:pt x="226402" y="96456"/>
                </a:lnTo>
                <a:lnTo>
                  <a:pt x="226402" y="2971"/>
                </a:lnTo>
                <a:lnTo>
                  <a:pt x="316077" y="2971"/>
                </a:lnTo>
                <a:lnTo>
                  <a:pt x="316077" y="0"/>
                </a:lnTo>
                <a:close/>
              </a:path>
              <a:path w="416559" h="169545">
                <a:moveTo>
                  <a:pt x="226402" y="96456"/>
                </a:moveTo>
                <a:lnTo>
                  <a:pt x="207289" y="96456"/>
                </a:lnTo>
                <a:lnTo>
                  <a:pt x="208762" y="129095"/>
                </a:lnTo>
                <a:lnTo>
                  <a:pt x="226402" y="129095"/>
                </a:lnTo>
                <a:lnTo>
                  <a:pt x="226402" y="96456"/>
                </a:lnTo>
                <a:close/>
              </a:path>
              <a:path w="416559" h="169545">
                <a:moveTo>
                  <a:pt x="298437" y="77165"/>
                </a:moveTo>
                <a:lnTo>
                  <a:pt x="261683" y="77165"/>
                </a:lnTo>
                <a:lnTo>
                  <a:pt x="229349" y="129095"/>
                </a:lnTo>
                <a:lnTo>
                  <a:pt x="251396" y="129095"/>
                </a:lnTo>
                <a:lnTo>
                  <a:pt x="271983" y="97942"/>
                </a:lnTo>
                <a:lnTo>
                  <a:pt x="293732" y="97942"/>
                </a:lnTo>
                <a:lnTo>
                  <a:pt x="298437" y="77165"/>
                </a:lnTo>
                <a:close/>
              </a:path>
              <a:path w="416559" h="169545">
                <a:moveTo>
                  <a:pt x="293732" y="97942"/>
                </a:moveTo>
                <a:lnTo>
                  <a:pt x="271983" y="97942"/>
                </a:lnTo>
                <a:lnTo>
                  <a:pt x="264629" y="129095"/>
                </a:lnTo>
                <a:lnTo>
                  <a:pt x="286677" y="129095"/>
                </a:lnTo>
                <a:lnTo>
                  <a:pt x="293732" y="97942"/>
                </a:lnTo>
                <a:close/>
              </a:path>
              <a:path w="416559" h="169545">
                <a:moveTo>
                  <a:pt x="316077" y="2971"/>
                </a:moveTo>
                <a:lnTo>
                  <a:pt x="313143" y="2971"/>
                </a:lnTo>
                <a:lnTo>
                  <a:pt x="313143" y="96456"/>
                </a:lnTo>
                <a:lnTo>
                  <a:pt x="309031" y="103110"/>
                </a:lnTo>
                <a:lnTo>
                  <a:pt x="305606" y="109624"/>
                </a:lnTo>
                <a:lnTo>
                  <a:pt x="303010" y="115860"/>
                </a:lnTo>
                <a:lnTo>
                  <a:pt x="301383" y="121678"/>
                </a:lnTo>
                <a:lnTo>
                  <a:pt x="299910" y="123164"/>
                </a:lnTo>
                <a:lnTo>
                  <a:pt x="299910" y="129095"/>
                </a:lnTo>
                <a:lnTo>
                  <a:pt x="326377" y="129095"/>
                </a:lnTo>
                <a:lnTo>
                  <a:pt x="326377" y="126136"/>
                </a:lnTo>
                <a:lnTo>
                  <a:pt x="327837" y="124650"/>
                </a:lnTo>
                <a:lnTo>
                  <a:pt x="327837" y="120192"/>
                </a:lnTo>
                <a:lnTo>
                  <a:pt x="332252" y="109065"/>
                </a:lnTo>
                <a:lnTo>
                  <a:pt x="338869" y="99047"/>
                </a:lnTo>
                <a:lnTo>
                  <a:pt x="347459" y="91998"/>
                </a:lnTo>
                <a:lnTo>
                  <a:pt x="316077" y="91998"/>
                </a:lnTo>
                <a:lnTo>
                  <a:pt x="316077" y="2971"/>
                </a:lnTo>
                <a:close/>
              </a:path>
              <a:path w="416559" h="169545">
                <a:moveTo>
                  <a:pt x="395478" y="114261"/>
                </a:moveTo>
                <a:lnTo>
                  <a:pt x="351370" y="114261"/>
                </a:lnTo>
                <a:lnTo>
                  <a:pt x="348424" y="129095"/>
                </a:lnTo>
                <a:lnTo>
                  <a:pt x="391033" y="129095"/>
                </a:lnTo>
                <a:lnTo>
                  <a:pt x="395478" y="114261"/>
                </a:lnTo>
                <a:close/>
              </a:path>
              <a:path w="416559" h="169545">
                <a:moveTo>
                  <a:pt x="416052" y="2971"/>
                </a:moveTo>
                <a:lnTo>
                  <a:pt x="413131" y="2971"/>
                </a:lnTo>
                <a:lnTo>
                  <a:pt x="413131" y="129095"/>
                </a:lnTo>
                <a:lnTo>
                  <a:pt x="416052" y="129095"/>
                </a:lnTo>
                <a:lnTo>
                  <a:pt x="416052" y="2971"/>
                </a:lnTo>
                <a:close/>
              </a:path>
              <a:path w="416559" h="169545">
                <a:moveTo>
                  <a:pt x="175825" y="91998"/>
                </a:moveTo>
                <a:lnTo>
                  <a:pt x="151422" y="91998"/>
                </a:lnTo>
                <a:lnTo>
                  <a:pt x="152895" y="93484"/>
                </a:lnTo>
                <a:lnTo>
                  <a:pt x="154368" y="96456"/>
                </a:lnTo>
                <a:lnTo>
                  <a:pt x="154368" y="99415"/>
                </a:lnTo>
                <a:lnTo>
                  <a:pt x="152895" y="103873"/>
                </a:lnTo>
                <a:lnTo>
                  <a:pt x="149948" y="111290"/>
                </a:lnTo>
                <a:lnTo>
                  <a:pt x="147015" y="115747"/>
                </a:lnTo>
                <a:lnTo>
                  <a:pt x="136728" y="117221"/>
                </a:lnTo>
                <a:lnTo>
                  <a:pt x="168586" y="117221"/>
                </a:lnTo>
                <a:lnTo>
                  <a:pt x="171913" y="112198"/>
                </a:lnTo>
                <a:lnTo>
                  <a:pt x="174942" y="103873"/>
                </a:lnTo>
                <a:lnTo>
                  <a:pt x="176415" y="94970"/>
                </a:lnTo>
                <a:lnTo>
                  <a:pt x="175825" y="91998"/>
                </a:lnTo>
                <a:close/>
              </a:path>
              <a:path w="416559" h="169545">
                <a:moveTo>
                  <a:pt x="98501" y="77165"/>
                </a:moveTo>
                <a:lnTo>
                  <a:pt x="70561" y="77165"/>
                </a:lnTo>
                <a:lnTo>
                  <a:pt x="36753" y="114261"/>
                </a:lnTo>
                <a:lnTo>
                  <a:pt x="61743" y="114261"/>
                </a:lnTo>
                <a:lnTo>
                  <a:pt x="98501" y="77165"/>
                </a:lnTo>
                <a:close/>
              </a:path>
              <a:path w="416559" h="169545">
                <a:moveTo>
                  <a:pt x="400149" y="89027"/>
                </a:moveTo>
                <a:lnTo>
                  <a:pt x="366064" y="89027"/>
                </a:lnTo>
                <a:lnTo>
                  <a:pt x="373418" y="91998"/>
                </a:lnTo>
                <a:lnTo>
                  <a:pt x="371944" y="102387"/>
                </a:lnTo>
                <a:lnTo>
                  <a:pt x="398399" y="102387"/>
                </a:lnTo>
                <a:lnTo>
                  <a:pt x="399922" y="97942"/>
                </a:lnTo>
                <a:lnTo>
                  <a:pt x="401320" y="90512"/>
                </a:lnTo>
                <a:lnTo>
                  <a:pt x="400149" y="89027"/>
                </a:lnTo>
                <a:close/>
              </a:path>
              <a:path w="416559" h="169545">
                <a:moveTo>
                  <a:pt x="416052" y="0"/>
                </a:moveTo>
                <a:lnTo>
                  <a:pt x="323430" y="0"/>
                </a:lnTo>
                <a:lnTo>
                  <a:pt x="323430" y="84582"/>
                </a:lnTo>
                <a:lnTo>
                  <a:pt x="320497" y="87553"/>
                </a:lnTo>
                <a:lnTo>
                  <a:pt x="317550" y="89027"/>
                </a:lnTo>
                <a:lnTo>
                  <a:pt x="316077" y="91998"/>
                </a:lnTo>
                <a:lnTo>
                  <a:pt x="347459" y="91998"/>
                </a:lnTo>
                <a:lnTo>
                  <a:pt x="347688" y="91810"/>
                </a:lnTo>
                <a:lnTo>
                  <a:pt x="358711" y="89027"/>
                </a:lnTo>
                <a:lnTo>
                  <a:pt x="400149" y="89027"/>
                </a:lnTo>
                <a:lnTo>
                  <a:pt x="395478" y="83096"/>
                </a:lnTo>
                <a:lnTo>
                  <a:pt x="394096" y="81610"/>
                </a:lnTo>
                <a:lnTo>
                  <a:pt x="326377" y="81610"/>
                </a:lnTo>
                <a:lnTo>
                  <a:pt x="326377" y="2971"/>
                </a:lnTo>
                <a:lnTo>
                  <a:pt x="416052" y="2971"/>
                </a:lnTo>
                <a:lnTo>
                  <a:pt x="416052" y="0"/>
                </a:lnTo>
                <a:close/>
              </a:path>
              <a:path w="416559" h="169545">
                <a:moveTo>
                  <a:pt x="364591" y="71221"/>
                </a:moveTo>
                <a:lnTo>
                  <a:pt x="356139" y="71801"/>
                </a:lnTo>
                <a:lnTo>
                  <a:pt x="346584" y="73634"/>
                </a:lnTo>
                <a:lnTo>
                  <a:pt x="336479" y="76858"/>
                </a:lnTo>
                <a:lnTo>
                  <a:pt x="326377" y="81610"/>
                </a:lnTo>
                <a:lnTo>
                  <a:pt x="394096" y="81610"/>
                </a:lnTo>
                <a:lnTo>
                  <a:pt x="390844" y="78111"/>
                </a:lnTo>
                <a:lnTo>
                  <a:pt x="383882" y="74377"/>
                </a:lnTo>
                <a:lnTo>
                  <a:pt x="374996" y="72034"/>
                </a:lnTo>
                <a:lnTo>
                  <a:pt x="364591" y="71221"/>
                </a:lnTo>
                <a:close/>
              </a:path>
              <a:path w="416559" h="169545">
                <a:moveTo>
                  <a:pt x="216115" y="0"/>
                </a:moveTo>
                <a:lnTo>
                  <a:pt x="123494" y="0"/>
                </a:lnTo>
                <a:lnTo>
                  <a:pt x="123494" y="77165"/>
                </a:lnTo>
                <a:lnTo>
                  <a:pt x="126428" y="77165"/>
                </a:lnTo>
                <a:lnTo>
                  <a:pt x="126428" y="2971"/>
                </a:lnTo>
                <a:lnTo>
                  <a:pt x="216115" y="2971"/>
                </a:lnTo>
                <a:lnTo>
                  <a:pt x="216115" y="0"/>
                </a:lnTo>
                <a:close/>
              </a:path>
              <a:path w="416559" h="169545">
                <a:moveTo>
                  <a:pt x="151952" y="77048"/>
                </a:moveTo>
                <a:lnTo>
                  <a:pt x="144068" y="77165"/>
                </a:lnTo>
                <a:lnTo>
                  <a:pt x="154949" y="77165"/>
                </a:lnTo>
                <a:lnTo>
                  <a:pt x="151952" y="77048"/>
                </a:lnTo>
                <a:close/>
              </a:path>
              <a:path w="416559" h="169545">
                <a:moveTo>
                  <a:pt x="216115" y="2971"/>
                </a:moveTo>
                <a:lnTo>
                  <a:pt x="213169" y="2971"/>
                </a:lnTo>
                <a:lnTo>
                  <a:pt x="213169" y="77165"/>
                </a:lnTo>
                <a:lnTo>
                  <a:pt x="216115" y="77165"/>
                </a:lnTo>
                <a:lnTo>
                  <a:pt x="216115" y="2971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995" y="2127503"/>
            <a:ext cx="10177780" cy="5158740"/>
          </a:xfrm>
          <a:custGeom>
            <a:avLst/>
            <a:gdLst/>
            <a:ahLst/>
            <a:cxnLst/>
            <a:rect l="l" t="t" r="r" b="b"/>
            <a:pathLst>
              <a:path w="10177780" h="5158740">
                <a:moveTo>
                  <a:pt x="9833864" y="0"/>
                </a:moveTo>
                <a:lnTo>
                  <a:pt x="343357" y="0"/>
                </a:lnTo>
                <a:lnTo>
                  <a:pt x="296767" y="3133"/>
                </a:lnTo>
                <a:lnTo>
                  <a:pt x="252081" y="12261"/>
                </a:lnTo>
                <a:lnTo>
                  <a:pt x="209710" y="26975"/>
                </a:lnTo>
                <a:lnTo>
                  <a:pt x="170061" y="46867"/>
                </a:lnTo>
                <a:lnTo>
                  <a:pt x="133544" y="71529"/>
                </a:lnTo>
                <a:lnTo>
                  <a:pt x="100569" y="100552"/>
                </a:lnTo>
                <a:lnTo>
                  <a:pt x="71544" y="133528"/>
                </a:lnTo>
                <a:lnTo>
                  <a:pt x="46879" y="170048"/>
                </a:lnTo>
                <a:lnTo>
                  <a:pt x="26983" y="209704"/>
                </a:lnTo>
                <a:lnTo>
                  <a:pt x="12265" y="252089"/>
                </a:lnTo>
                <a:lnTo>
                  <a:pt x="3134" y="296792"/>
                </a:lnTo>
                <a:lnTo>
                  <a:pt x="0" y="343408"/>
                </a:lnTo>
                <a:lnTo>
                  <a:pt x="0" y="4815382"/>
                </a:lnTo>
                <a:lnTo>
                  <a:pt x="3134" y="4861972"/>
                </a:lnTo>
                <a:lnTo>
                  <a:pt x="12265" y="4906658"/>
                </a:lnTo>
                <a:lnTo>
                  <a:pt x="26983" y="4949029"/>
                </a:lnTo>
                <a:lnTo>
                  <a:pt x="46879" y="4988678"/>
                </a:lnTo>
                <a:lnTo>
                  <a:pt x="71544" y="5025195"/>
                </a:lnTo>
                <a:lnTo>
                  <a:pt x="100569" y="5058170"/>
                </a:lnTo>
                <a:lnTo>
                  <a:pt x="133544" y="5087195"/>
                </a:lnTo>
                <a:lnTo>
                  <a:pt x="170061" y="5111860"/>
                </a:lnTo>
                <a:lnTo>
                  <a:pt x="209710" y="5131756"/>
                </a:lnTo>
                <a:lnTo>
                  <a:pt x="252081" y="5146474"/>
                </a:lnTo>
                <a:lnTo>
                  <a:pt x="296767" y="5155605"/>
                </a:lnTo>
                <a:lnTo>
                  <a:pt x="343357" y="5158740"/>
                </a:lnTo>
                <a:lnTo>
                  <a:pt x="9833864" y="5158740"/>
                </a:lnTo>
                <a:lnTo>
                  <a:pt x="9880479" y="5155605"/>
                </a:lnTo>
                <a:lnTo>
                  <a:pt x="9925182" y="5146474"/>
                </a:lnTo>
                <a:lnTo>
                  <a:pt x="9967567" y="5131756"/>
                </a:lnTo>
                <a:lnTo>
                  <a:pt x="10007223" y="5111860"/>
                </a:lnTo>
                <a:lnTo>
                  <a:pt x="10043743" y="5087195"/>
                </a:lnTo>
                <a:lnTo>
                  <a:pt x="10076719" y="5058170"/>
                </a:lnTo>
                <a:lnTo>
                  <a:pt x="10105742" y="5025195"/>
                </a:lnTo>
                <a:lnTo>
                  <a:pt x="10130404" y="4988678"/>
                </a:lnTo>
                <a:lnTo>
                  <a:pt x="10150296" y="4949029"/>
                </a:lnTo>
                <a:lnTo>
                  <a:pt x="10165010" y="4906658"/>
                </a:lnTo>
                <a:lnTo>
                  <a:pt x="10174138" y="4861972"/>
                </a:lnTo>
                <a:lnTo>
                  <a:pt x="10177272" y="4815382"/>
                </a:lnTo>
                <a:lnTo>
                  <a:pt x="10177272" y="343408"/>
                </a:lnTo>
                <a:lnTo>
                  <a:pt x="10174138" y="296792"/>
                </a:lnTo>
                <a:lnTo>
                  <a:pt x="10165010" y="252089"/>
                </a:lnTo>
                <a:lnTo>
                  <a:pt x="10150296" y="209704"/>
                </a:lnTo>
                <a:lnTo>
                  <a:pt x="10130404" y="170048"/>
                </a:lnTo>
                <a:lnTo>
                  <a:pt x="10105742" y="133528"/>
                </a:lnTo>
                <a:lnTo>
                  <a:pt x="10076719" y="100552"/>
                </a:lnTo>
                <a:lnTo>
                  <a:pt x="10043743" y="71529"/>
                </a:lnTo>
                <a:lnTo>
                  <a:pt x="10007223" y="46867"/>
                </a:lnTo>
                <a:lnTo>
                  <a:pt x="9967567" y="26975"/>
                </a:lnTo>
                <a:lnTo>
                  <a:pt x="9925182" y="12261"/>
                </a:lnTo>
                <a:lnTo>
                  <a:pt x="9880479" y="3133"/>
                </a:lnTo>
                <a:lnTo>
                  <a:pt x="98338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280796"/>
            <a:ext cx="1090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5400" spc="-1280" dirty="0"/>
              <a:t>Overview </a:t>
            </a:r>
            <a:r>
              <a:rPr sz="5400" spc="-910" dirty="0"/>
              <a:t>| </a:t>
            </a:r>
            <a:r>
              <a:rPr sz="5400" spc="-1290" dirty="0"/>
              <a:t>Average</a:t>
            </a:r>
            <a:r>
              <a:rPr sz="5400" spc="-1255" dirty="0"/>
              <a:t> </a:t>
            </a:r>
            <a:r>
              <a:rPr sz="5400" spc="-1120" dirty="0"/>
              <a:t>increments</a:t>
            </a:r>
            <a:endParaRPr sz="5400"/>
          </a:p>
        </p:txBody>
      </p:sp>
      <p:sp>
        <p:nvSpPr>
          <p:cNvPr id="12" name="object 12"/>
          <p:cNvSpPr txBox="1"/>
          <p:nvPr/>
        </p:nvSpPr>
        <p:spPr>
          <a:xfrm>
            <a:off x="424687" y="1247647"/>
            <a:ext cx="99409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All sectors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surveyed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 increase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average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increments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2018-19.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maximum</a:t>
            </a:r>
            <a:r>
              <a:rPr sz="1400" dirty="0">
                <a:latin typeface="Arial"/>
                <a:cs typeface="Arial"/>
              </a:rPr>
              <a:t> increase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  the </a:t>
            </a:r>
            <a:r>
              <a:rPr sz="1400" b="1" spc="-5" dirty="0">
                <a:latin typeface="Arial"/>
                <a:cs typeface="Arial"/>
              </a:rPr>
              <a:t>Financial </a:t>
            </a:r>
            <a:r>
              <a:rPr sz="1400" b="1" dirty="0">
                <a:latin typeface="Arial"/>
                <a:cs typeface="Arial"/>
              </a:rPr>
              <a:t>services </a:t>
            </a:r>
            <a:r>
              <a:rPr sz="1400" b="1" spc="-5" dirty="0">
                <a:latin typeface="Arial"/>
                <a:cs typeface="Arial"/>
              </a:rPr>
              <a:t>and </a:t>
            </a:r>
            <a:r>
              <a:rPr sz="1400" b="1" dirty="0">
                <a:latin typeface="Arial"/>
                <a:cs typeface="Arial"/>
              </a:rPr>
              <a:t>Retail </a:t>
            </a:r>
            <a:r>
              <a:rPr sz="1400" spc="-5" dirty="0">
                <a:latin typeface="Arial"/>
                <a:cs typeface="Arial"/>
              </a:rPr>
              <a:t>sectors, where </a:t>
            </a:r>
            <a:r>
              <a:rPr sz="1400" b="1" spc="-5" dirty="0">
                <a:latin typeface="Arial"/>
                <a:cs typeface="Arial"/>
              </a:rPr>
              <a:t>Financial </a:t>
            </a:r>
            <a:r>
              <a:rPr sz="1400" b="1" dirty="0">
                <a:latin typeface="Arial"/>
                <a:cs typeface="Arial"/>
              </a:rPr>
              <a:t>services </a:t>
            </a:r>
            <a:r>
              <a:rPr sz="1400" dirty="0">
                <a:latin typeface="Arial"/>
                <a:cs typeface="Arial"/>
              </a:rPr>
              <a:t>sector has projected an increment from </a:t>
            </a:r>
            <a:r>
              <a:rPr sz="1400" b="1" dirty="0">
                <a:latin typeface="Arial"/>
                <a:cs typeface="Arial"/>
              </a:rPr>
              <a:t>8.3 </a:t>
            </a:r>
            <a:r>
              <a:rPr sz="1400" b="1" spc="-5" dirty="0">
                <a:latin typeface="Arial"/>
                <a:cs typeface="Arial"/>
              </a:rPr>
              <a:t>per cent  </a:t>
            </a:r>
            <a:r>
              <a:rPr sz="1400" b="1" dirty="0">
                <a:latin typeface="Arial"/>
                <a:cs typeface="Arial"/>
              </a:rPr>
              <a:t>(actual) to 8.7 </a:t>
            </a:r>
            <a:r>
              <a:rPr sz="1400" b="1" spc="-5" dirty="0">
                <a:latin typeface="Arial"/>
                <a:cs typeface="Arial"/>
              </a:rPr>
              <a:t>per cent (projected) </a:t>
            </a:r>
            <a:r>
              <a:rPr sz="1400" b="1" dirty="0">
                <a:latin typeface="Arial"/>
                <a:cs typeface="Arial"/>
              </a:rPr>
              <a:t>while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Retail </a:t>
            </a:r>
            <a:r>
              <a:rPr sz="1400" dirty="0">
                <a:latin typeface="Arial"/>
                <a:cs typeface="Arial"/>
              </a:rPr>
              <a:t>sector has projected an increase from </a:t>
            </a:r>
            <a:r>
              <a:rPr sz="1400" b="1" dirty="0">
                <a:latin typeface="Arial"/>
                <a:cs typeface="Arial"/>
              </a:rPr>
              <a:t>9.2 </a:t>
            </a:r>
            <a:r>
              <a:rPr sz="1400" b="1" spc="-5" dirty="0">
                <a:latin typeface="Arial"/>
                <a:cs typeface="Arial"/>
              </a:rPr>
              <a:t>per cent </a:t>
            </a:r>
            <a:r>
              <a:rPr sz="1400" b="1" dirty="0">
                <a:latin typeface="Arial"/>
                <a:cs typeface="Arial"/>
              </a:rPr>
              <a:t>(actual) to 9.6 </a:t>
            </a:r>
            <a:r>
              <a:rPr sz="1400" b="1" spc="-5" dirty="0">
                <a:latin typeface="Arial"/>
                <a:cs typeface="Arial"/>
              </a:rPr>
              <a:t>per  cent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(projection)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74035" y="2540507"/>
            <a:ext cx="2787650" cy="94615"/>
          </a:xfrm>
          <a:custGeom>
            <a:avLst/>
            <a:gdLst/>
            <a:ahLst/>
            <a:cxnLst/>
            <a:rect l="l" t="t" r="r" b="b"/>
            <a:pathLst>
              <a:path w="2787650" h="94614">
                <a:moveTo>
                  <a:pt x="0" y="94487"/>
                </a:moveTo>
                <a:lnTo>
                  <a:pt x="2787395" y="94487"/>
                </a:lnTo>
                <a:lnTo>
                  <a:pt x="2787395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4035" y="2785871"/>
            <a:ext cx="2966085" cy="96520"/>
          </a:xfrm>
          <a:custGeom>
            <a:avLst/>
            <a:gdLst/>
            <a:ahLst/>
            <a:cxnLst/>
            <a:rect l="l" t="t" r="r" b="b"/>
            <a:pathLst>
              <a:path w="2966085" h="96519">
                <a:moveTo>
                  <a:pt x="0" y="96012"/>
                </a:moveTo>
                <a:lnTo>
                  <a:pt x="2965704" y="96012"/>
                </a:lnTo>
                <a:lnTo>
                  <a:pt x="2965704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4035" y="3031235"/>
            <a:ext cx="2994660" cy="96520"/>
          </a:xfrm>
          <a:custGeom>
            <a:avLst/>
            <a:gdLst/>
            <a:ahLst/>
            <a:cxnLst/>
            <a:rect l="l" t="t" r="r" b="b"/>
            <a:pathLst>
              <a:path w="2994660" h="96519">
                <a:moveTo>
                  <a:pt x="0" y="96012"/>
                </a:moveTo>
                <a:lnTo>
                  <a:pt x="2994660" y="96012"/>
                </a:lnTo>
                <a:lnTo>
                  <a:pt x="2994660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74035" y="4014215"/>
            <a:ext cx="3025140" cy="94615"/>
          </a:xfrm>
          <a:custGeom>
            <a:avLst/>
            <a:gdLst/>
            <a:ahLst/>
            <a:cxnLst/>
            <a:rect l="l" t="t" r="r" b="b"/>
            <a:pathLst>
              <a:path w="3025140" h="94614">
                <a:moveTo>
                  <a:pt x="0" y="94487"/>
                </a:moveTo>
                <a:lnTo>
                  <a:pt x="3025140" y="94487"/>
                </a:lnTo>
                <a:lnTo>
                  <a:pt x="3025140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4035" y="4259579"/>
            <a:ext cx="2668905" cy="96520"/>
          </a:xfrm>
          <a:custGeom>
            <a:avLst/>
            <a:gdLst/>
            <a:ahLst/>
            <a:cxnLst/>
            <a:rect l="l" t="t" r="r" b="b"/>
            <a:pathLst>
              <a:path w="2668904" h="96520">
                <a:moveTo>
                  <a:pt x="0" y="96012"/>
                </a:moveTo>
                <a:lnTo>
                  <a:pt x="2668524" y="96012"/>
                </a:lnTo>
                <a:lnTo>
                  <a:pt x="2668524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4035" y="4504944"/>
            <a:ext cx="2758440" cy="96520"/>
          </a:xfrm>
          <a:custGeom>
            <a:avLst/>
            <a:gdLst/>
            <a:ahLst/>
            <a:cxnLst/>
            <a:rect l="l" t="t" r="r" b="b"/>
            <a:pathLst>
              <a:path w="2758440" h="96520">
                <a:moveTo>
                  <a:pt x="0" y="96011"/>
                </a:moveTo>
                <a:lnTo>
                  <a:pt x="2758440" y="96011"/>
                </a:lnTo>
                <a:lnTo>
                  <a:pt x="2758440" y="0"/>
                </a:lnTo>
                <a:lnTo>
                  <a:pt x="0" y="0"/>
                </a:lnTo>
                <a:lnTo>
                  <a:pt x="0" y="96011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4035" y="4750307"/>
            <a:ext cx="2787650" cy="96520"/>
          </a:xfrm>
          <a:custGeom>
            <a:avLst/>
            <a:gdLst/>
            <a:ahLst/>
            <a:cxnLst/>
            <a:rect l="l" t="t" r="r" b="b"/>
            <a:pathLst>
              <a:path w="2787650" h="96520">
                <a:moveTo>
                  <a:pt x="0" y="96012"/>
                </a:moveTo>
                <a:lnTo>
                  <a:pt x="2787395" y="96012"/>
                </a:lnTo>
                <a:lnTo>
                  <a:pt x="2787395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4035" y="4995671"/>
            <a:ext cx="2818130" cy="96520"/>
          </a:xfrm>
          <a:custGeom>
            <a:avLst/>
            <a:gdLst/>
            <a:ahLst/>
            <a:cxnLst/>
            <a:rect l="l" t="t" r="r" b="b"/>
            <a:pathLst>
              <a:path w="2818129" h="96520">
                <a:moveTo>
                  <a:pt x="0" y="96012"/>
                </a:moveTo>
                <a:lnTo>
                  <a:pt x="2817876" y="96012"/>
                </a:lnTo>
                <a:lnTo>
                  <a:pt x="2817876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4035" y="5242559"/>
            <a:ext cx="2906395" cy="94615"/>
          </a:xfrm>
          <a:custGeom>
            <a:avLst/>
            <a:gdLst/>
            <a:ahLst/>
            <a:cxnLst/>
            <a:rect l="l" t="t" r="r" b="b"/>
            <a:pathLst>
              <a:path w="2906395" h="94614">
                <a:moveTo>
                  <a:pt x="0" y="94487"/>
                </a:moveTo>
                <a:lnTo>
                  <a:pt x="2906267" y="94487"/>
                </a:lnTo>
                <a:lnTo>
                  <a:pt x="2906267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4035" y="3276600"/>
            <a:ext cx="2432685" cy="96520"/>
          </a:xfrm>
          <a:custGeom>
            <a:avLst/>
            <a:gdLst/>
            <a:ahLst/>
            <a:cxnLst/>
            <a:rect l="l" t="t" r="r" b="b"/>
            <a:pathLst>
              <a:path w="2432685" h="96520">
                <a:moveTo>
                  <a:pt x="2432304" y="0"/>
                </a:moveTo>
                <a:lnTo>
                  <a:pt x="0" y="0"/>
                </a:lnTo>
                <a:lnTo>
                  <a:pt x="0" y="96012"/>
                </a:lnTo>
                <a:lnTo>
                  <a:pt x="2432304" y="96012"/>
                </a:lnTo>
                <a:lnTo>
                  <a:pt x="2432304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74035" y="3521963"/>
            <a:ext cx="2461260" cy="96520"/>
          </a:xfrm>
          <a:custGeom>
            <a:avLst/>
            <a:gdLst/>
            <a:ahLst/>
            <a:cxnLst/>
            <a:rect l="l" t="t" r="r" b="b"/>
            <a:pathLst>
              <a:path w="2461260" h="96520">
                <a:moveTo>
                  <a:pt x="2461260" y="0"/>
                </a:moveTo>
                <a:lnTo>
                  <a:pt x="0" y="0"/>
                </a:lnTo>
                <a:lnTo>
                  <a:pt x="0" y="96012"/>
                </a:lnTo>
                <a:lnTo>
                  <a:pt x="2461260" y="96012"/>
                </a:lnTo>
                <a:lnTo>
                  <a:pt x="2461260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74035" y="3768851"/>
            <a:ext cx="2758440" cy="94615"/>
          </a:xfrm>
          <a:custGeom>
            <a:avLst/>
            <a:gdLst/>
            <a:ahLst/>
            <a:cxnLst/>
            <a:rect l="l" t="t" r="r" b="b"/>
            <a:pathLst>
              <a:path w="2758440" h="94614">
                <a:moveTo>
                  <a:pt x="2758440" y="0"/>
                </a:moveTo>
                <a:lnTo>
                  <a:pt x="0" y="0"/>
                </a:lnTo>
                <a:lnTo>
                  <a:pt x="0" y="94487"/>
                </a:lnTo>
                <a:lnTo>
                  <a:pt x="2758440" y="94487"/>
                </a:lnTo>
                <a:lnTo>
                  <a:pt x="2758440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74035" y="5487923"/>
            <a:ext cx="3232785" cy="94615"/>
          </a:xfrm>
          <a:custGeom>
            <a:avLst/>
            <a:gdLst/>
            <a:ahLst/>
            <a:cxnLst/>
            <a:rect l="l" t="t" r="r" b="b"/>
            <a:pathLst>
              <a:path w="3232785" h="94614">
                <a:moveTo>
                  <a:pt x="3232404" y="0"/>
                </a:moveTo>
                <a:lnTo>
                  <a:pt x="0" y="0"/>
                </a:lnTo>
                <a:lnTo>
                  <a:pt x="0" y="94487"/>
                </a:lnTo>
                <a:lnTo>
                  <a:pt x="3232404" y="94487"/>
                </a:lnTo>
                <a:lnTo>
                  <a:pt x="3232404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4035" y="5733288"/>
            <a:ext cx="2372995" cy="96520"/>
          </a:xfrm>
          <a:custGeom>
            <a:avLst/>
            <a:gdLst/>
            <a:ahLst/>
            <a:cxnLst/>
            <a:rect l="l" t="t" r="r" b="b"/>
            <a:pathLst>
              <a:path w="2372995" h="96520">
                <a:moveTo>
                  <a:pt x="2372867" y="0"/>
                </a:moveTo>
                <a:lnTo>
                  <a:pt x="0" y="0"/>
                </a:lnTo>
                <a:lnTo>
                  <a:pt x="0" y="96012"/>
                </a:lnTo>
                <a:lnTo>
                  <a:pt x="2372867" y="96012"/>
                </a:lnTo>
                <a:lnTo>
                  <a:pt x="2372867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4035" y="5978651"/>
            <a:ext cx="3084830" cy="96520"/>
          </a:xfrm>
          <a:custGeom>
            <a:avLst/>
            <a:gdLst/>
            <a:ahLst/>
            <a:cxnLst/>
            <a:rect l="l" t="t" r="r" b="b"/>
            <a:pathLst>
              <a:path w="3084829" h="96520">
                <a:moveTo>
                  <a:pt x="3084576" y="0"/>
                </a:moveTo>
                <a:lnTo>
                  <a:pt x="0" y="0"/>
                </a:lnTo>
                <a:lnTo>
                  <a:pt x="0" y="96012"/>
                </a:lnTo>
                <a:lnTo>
                  <a:pt x="3084576" y="96012"/>
                </a:lnTo>
                <a:lnTo>
                  <a:pt x="3084576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74035" y="6224015"/>
            <a:ext cx="2727960" cy="96520"/>
          </a:xfrm>
          <a:custGeom>
            <a:avLst/>
            <a:gdLst/>
            <a:ahLst/>
            <a:cxnLst/>
            <a:rect l="l" t="t" r="r" b="b"/>
            <a:pathLst>
              <a:path w="2727960" h="96520">
                <a:moveTo>
                  <a:pt x="2727960" y="0"/>
                </a:moveTo>
                <a:lnTo>
                  <a:pt x="0" y="0"/>
                </a:lnTo>
                <a:lnTo>
                  <a:pt x="0" y="96011"/>
                </a:lnTo>
                <a:lnTo>
                  <a:pt x="2727960" y="96011"/>
                </a:lnTo>
                <a:lnTo>
                  <a:pt x="2727960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74035" y="6469379"/>
            <a:ext cx="2758440" cy="96520"/>
          </a:xfrm>
          <a:custGeom>
            <a:avLst/>
            <a:gdLst/>
            <a:ahLst/>
            <a:cxnLst/>
            <a:rect l="l" t="t" r="r" b="b"/>
            <a:pathLst>
              <a:path w="2758440" h="96520">
                <a:moveTo>
                  <a:pt x="2758440" y="0"/>
                </a:moveTo>
                <a:lnTo>
                  <a:pt x="0" y="0"/>
                </a:lnTo>
                <a:lnTo>
                  <a:pt x="0" y="96012"/>
                </a:lnTo>
                <a:lnTo>
                  <a:pt x="2758440" y="96012"/>
                </a:lnTo>
                <a:lnTo>
                  <a:pt x="2758440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74035" y="6716267"/>
            <a:ext cx="2461260" cy="94615"/>
          </a:xfrm>
          <a:custGeom>
            <a:avLst/>
            <a:gdLst/>
            <a:ahLst/>
            <a:cxnLst/>
            <a:rect l="l" t="t" r="r" b="b"/>
            <a:pathLst>
              <a:path w="2461260" h="94615">
                <a:moveTo>
                  <a:pt x="2461260" y="0"/>
                </a:moveTo>
                <a:lnTo>
                  <a:pt x="0" y="0"/>
                </a:lnTo>
                <a:lnTo>
                  <a:pt x="0" y="94487"/>
                </a:lnTo>
                <a:lnTo>
                  <a:pt x="2461260" y="94487"/>
                </a:lnTo>
                <a:lnTo>
                  <a:pt x="2461260" y="0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4035" y="2634995"/>
            <a:ext cx="2847340" cy="96520"/>
          </a:xfrm>
          <a:custGeom>
            <a:avLst/>
            <a:gdLst/>
            <a:ahLst/>
            <a:cxnLst/>
            <a:rect l="l" t="t" r="r" b="b"/>
            <a:pathLst>
              <a:path w="2847340" h="96519">
                <a:moveTo>
                  <a:pt x="0" y="96012"/>
                </a:moveTo>
                <a:lnTo>
                  <a:pt x="2846832" y="96012"/>
                </a:lnTo>
                <a:lnTo>
                  <a:pt x="2846832" y="0"/>
                </a:lnTo>
                <a:lnTo>
                  <a:pt x="0" y="0"/>
                </a:lnTo>
                <a:lnTo>
                  <a:pt x="0" y="96012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4035" y="2881883"/>
            <a:ext cx="2906395" cy="94615"/>
          </a:xfrm>
          <a:custGeom>
            <a:avLst/>
            <a:gdLst/>
            <a:ahLst/>
            <a:cxnLst/>
            <a:rect l="l" t="t" r="r" b="b"/>
            <a:pathLst>
              <a:path w="2906395" h="94614">
                <a:moveTo>
                  <a:pt x="2906267" y="0"/>
                </a:moveTo>
                <a:lnTo>
                  <a:pt x="0" y="0"/>
                </a:lnTo>
                <a:lnTo>
                  <a:pt x="0" y="94487"/>
                </a:lnTo>
                <a:lnTo>
                  <a:pt x="2906267" y="94487"/>
                </a:lnTo>
                <a:lnTo>
                  <a:pt x="290626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4035" y="3127247"/>
            <a:ext cx="3025140" cy="94615"/>
          </a:xfrm>
          <a:custGeom>
            <a:avLst/>
            <a:gdLst/>
            <a:ahLst/>
            <a:cxnLst/>
            <a:rect l="l" t="t" r="r" b="b"/>
            <a:pathLst>
              <a:path w="3025140" h="94614">
                <a:moveTo>
                  <a:pt x="3025140" y="0"/>
                </a:moveTo>
                <a:lnTo>
                  <a:pt x="0" y="0"/>
                </a:lnTo>
                <a:lnTo>
                  <a:pt x="0" y="94487"/>
                </a:lnTo>
                <a:lnTo>
                  <a:pt x="3025140" y="94487"/>
                </a:lnTo>
                <a:lnTo>
                  <a:pt x="3025140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74035" y="3372611"/>
            <a:ext cx="2461260" cy="96520"/>
          </a:xfrm>
          <a:custGeom>
            <a:avLst/>
            <a:gdLst/>
            <a:ahLst/>
            <a:cxnLst/>
            <a:rect l="l" t="t" r="r" b="b"/>
            <a:pathLst>
              <a:path w="2461260" h="96520">
                <a:moveTo>
                  <a:pt x="2461260" y="0"/>
                </a:moveTo>
                <a:lnTo>
                  <a:pt x="0" y="0"/>
                </a:lnTo>
                <a:lnTo>
                  <a:pt x="0" y="96012"/>
                </a:lnTo>
                <a:lnTo>
                  <a:pt x="2461260" y="96012"/>
                </a:lnTo>
                <a:lnTo>
                  <a:pt x="2461260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74035" y="3617976"/>
            <a:ext cx="2580640" cy="96520"/>
          </a:xfrm>
          <a:custGeom>
            <a:avLst/>
            <a:gdLst/>
            <a:ahLst/>
            <a:cxnLst/>
            <a:rect l="l" t="t" r="r" b="b"/>
            <a:pathLst>
              <a:path w="2580640" h="96520">
                <a:moveTo>
                  <a:pt x="2580131" y="0"/>
                </a:moveTo>
                <a:lnTo>
                  <a:pt x="0" y="0"/>
                </a:lnTo>
                <a:lnTo>
                  <a:pt x="0" y="96012"/>
                </a:lnTo>
                <a:lnTo>
                  <a:pt x="2580131" y="96012"/>
                </a:lnTo>
                <a:lnTo>
                  <a:pt x="258013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74035" y="3863339"/>
            <a:ext cx="2787650" cy="96520"/>
          </a:xfrm>
          <a:custGeom>
            <a:avLst/>
            <a:gdLst/>
            <a:ahLst/>
            <a:cxnLst/>
            <a:rect l="l" t="t" r="r" b="b"/>
            <a:pathLst>
              <a:path w="2787650" h="96520">
                <a:moveTo>
                  <a:pt x="2787396" y="0"/>
                </a:moveTo>
                <a:lnTo>
                  <a:pt x="0" y="0"/>
                </a:lnTo>
                <a:lnTo>
                  <a:pt x="0" y="96012"/>
                </a:lnTo>
                <a:lnTo>
                  <a:pt x="2787396" y="96012"/>
                </a:lnTo>
                <a:lnTo>
                  <a:pt x="2787396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4035" y="4108703"/>
            <a:ext cx="3054350" cy="96520"/>
          </a:xfrm>
          <a:custGeom>
            <a:avLst/>
            <a:gdLst/>
            <a:ahLst/>
            <a:cxnLst/>
            <a:rect l="l" t="t" r="r" b="b"/>
            <a:pathLst>
              <a:path w="3054350" h="96520">
                <a:moveTo>
                  <a:pt x="3054096" y="0"/>
                </a:moveTo>
                <a:lnTo>
                  <a:pt x="0" y="0"/>
                </a:lnTo>
                <a:lnTo>
                  <a:pt x="0" y="96012"/>
                </a:lnTo>
                <a:lnTo>
                  <a:pt x="3054096" y="96012"/>
                </a:lnTo>
                <a:lnTo>
                  <a:pt x="3054096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74035" y="4355591"/>
            <a:ext cx="2758440" cy="94615"/>
          </a:xfrm>
          <a:custGeom>
            <a:avLst/>
            <a:gdLst/>
            <a:ahLst/>
            <a:cxnLst/>
            <a:rect l="l" t="t" r="r" b="b"/>
            <a:pathLst>
              <a:path w="2758440" h="94614">
                <a:moveTo>
                  <a:pt x="2758440" y="0"/>
                </a:moveTo>
                <a:lnTo>
                  <a:pt x="0" y="0"/>
                </a:lnTo>
                <a:lnTo>
                  <a:pt x="0" y="94487"/>
                </a:lnTo>
                <a:lnTo>
                  <a:pt x="2758440" y="94487"/>
                </a:lnTo>
                <a:lnTo>
                  <a:pt x="2758440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74035" y="4600955"/>
            <a:ext cx="2787650" cy="94615"/>
          </a:xfrm>
          <a:custGeom>
            <a:avLst/>
            <a:gdLst/>
            <a:ahLst/>
            <a:cxnLst/>
            <a:rect l="l" t="t" r="r" b="b"/>
            <a:pathLst>
              <a:path w="2787650" h="94614">
                <a:moveTo>
                  <a:pt x="2787396" y="0"/>
                </a:moveTo>
                <a:lnTo>
                  <a:pt x="0" y="0"/>
                </a:lnTo>
                <a:lnTo>
                  <a:pt x="0" y="94488"/>
                </a:lnTo>
                <a:lnTo>
                  <a:pt x="2787396" y="94488"/>
                </a:lnTo>
                <a:lnTo>
                  <a:pt x="2787396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4035" y="4846319"/>
            <a:ext cx="2668905" cy="96520"/>
          </a:xfrm>
          <a:custGeom>
            <a:avLst/>
            <a:gdLst/>
            <a:ahLst/>
            <a:cxnLst/>
            <a:rect l="l" t="t" r="r" b="b"/>
            <a:pathLst>
              <a:path w="2668904" h="96520">
                <a:moveTo>
                  <a:pt x="2668524" y="0"/>
                </a:moveTo>
                <a:lnTo>
                  <a:pt x="0" y="0"/>
                </a:lnTo>
                <a:lnTo>
                  <a:pt x="0" y="96011"/>
                </a:lnTo>
                <a:lnTo>
                  <a:pt x="2668524" y="96011"/>
                </a:lnTo>
                <a:lnTo>
                  <a:pt x="2668524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4035" y="5091683"/>
            <a:ext cx="2847340" cy="96520"/>
          </a:xfrm>
          <a:custGeom>
            <a:avLst/>
            <a:gdLst/>
            <a:ahLst/>
            <a:cxnLst/>
            <a:rect l="l" t="t" r="r" b="b"/>
            <a:pathLst>
              <a:path w="2847340" h="96520">
                <a:moveTo>
                  <a:pt x="2846831" y="0"/>
                </a:moveTo>
                <a:lnTo>
                  <a:pt x="0" y="0"/>
                </a:lnTo>
                <a:lnTo>
                  <a:pt x="0" y="96012"/>
                </a:lnTo>
                <a:lnTo>
                  <a:pt x="2846831" y="96012"/>
                </a:lnTo>
                <a:lnTo>
                  <a:pt x="284683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4035" y="5337047"/>
            <a:ext cx="2935605" cy="96520"/>
          </a:xfrm>
          <a:custGeom>
            <a:avLst/>
            <a:gdLst/>
            <a:ahLst/>
            <a:cxnLst/>
            <a:rect l="l" t="t" r="r" b="b"/>
            <a:pathLst>
              <a:path w="2935604" h="96520">
                <a:moveTo>
                  <a:pt x="2935224" y="0"/>
                </a:moveTo>
                <a:lnTo>
                  <a:pt x="0" y="0"/>
                </a:lnTo>
                <a:lnTo>
                  <a:pt x="0" y="96012"/>
                </a:lnTo>
                <a:lnTo>
                  <a:pt x="2935224" y="96012"/>
                </a:lnTo>
                <a:lnTo>
                  <a:pt x="2935224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74035" y="5582411"/>
            <a:ext cx="3114040" cy="96520"/>
          </a:xfrm>
          <a:custGeom>
            <a:avLst/>
            <a:gdLst/>
            <a:ahLst/>
            <a:cxnLst/>
            <a:rect l="l" t="t" r="r" b="b"/>
            <a:pathLst>
              <a:path w="3114040" h="96520">
                <a:moveTo>
                  <a:pt x="3113531" y="0"/>
                </a:moveTo>
                <a:lnTo>
                  <a:pt x="0" y="0"/>
                </a:lnTo>
                <a:lnTo>
                  <a:pt x="0" y="96012"/>
                </a:lnTo>
                <a:lnTo>
                  <a:pt x="3113531" y="96012"/>
                </a:lnTo>
                <a:lnTo>
                  <a:pt x="311353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4035" y="5829300"/>
            <a:ext cx="2461260" cy="94615"/>
          </a:xfrm>
          <a:custGeom>
            <a:avLst/>
            <a:gdLst/>
            <a:ahLst/>
            <a:cxnLst/>
            <a:rect l="l" t="t" r="r" b="b"/>
            <a:pathLst>
              <a:path w="2461260" h="94614">
                <a:moveTo>
                  <a:pt x="2461260" y="0"/>
                </a:moveTo>
                <a:lnTo>
                  <a:pt x="0" y="0"/>
                </a:lnTo>
                <a:lnTo>
                  <a:pt x="0" y="94487"/>
                </a:lnTo>
                <a:lnTo>
                  <a:pt x="2461260" y="94487"/>
                </a:lnTo>
                <a:lnTo>
                  <a:pt x="2461260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4035" y="6074663"/>
            <a:ext cx="3173095" cy="96520"/>
          </a:xfrm>
          <a:custGeom>
            <a:avLst/>
            <a:gdLst/>
            <a:ahLst/>
            <a:cxnLst/>
            <a:rect l="l" t="t" r="r" b="b"/>
            <a:pathLst>
              <a:path w="3173095" h="96520">
                <a:moveTo>
                  <a:pt x="3172967" y="0"/>
                </a:moveTo>
                <a:lnTo>
                  <a:pt x="0" y="0"/>
                </a:lnTo>
                <a:lnTo>
                  <a:pt x="0" y="96011"/>
                </a:lnTo>
                <a:lnTo>
                  <a:pt x="3172967" y="96011"/>
                </a:lnTo>
                <a:lnTo>
                  <a:pt x="317296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4035" y="6320027"/>
            <a:ext cx="2847340" cy="96520"/>
          </a:xfrm>
          <a:custGeom>
            <a:avLst/>
            <a:gdLst/>
            <a:ahLst/>
            <a:cxnLst/>
            <a:rect l="l" t="t" r="r" b="b"/>
            <a:pathLst>
              <a:path w="2847340" h="96520">
                <a:moveTo>
                  <a:pt x="2846831" y="0"/>
                </a:moveTo>
                <a:lnTo>
                  <a:pt x="0" y="0"/>
                </a:lnTo>
                <a:lnTo>
                  <a:pt x="0" y="96012"/>
                </a:lnTo>
                <a:lnTo>
                  <a:pt x="2846831" y="96012"/>
                </a:lnTo>
                <a:lnTo>
                  <a:pt x="2846831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74035" y="6565391"/>
            <a:ext cx="2668905" cy="96520"/>
          </a:xfrm>
          <a:custGeom>
            <a:avLst/>
            <a:gdLst/>
            <a:ahLst/>
            <a:cxnLst/>
            <a:rect l="l" t="t" r="r" b="b"/>
            <a:pathLst>
              <a:path w="2668904" h="96520">
                <a:moveTo>
                  <a:pt x="2668524" y="0"/>
                </a:moveTo>
                <a:lnTo>
                  <a:pt x="0" y="0"/>
                </a:lnTo>
                <a:lnTo>
                  <a:pt x="0" y="96011"/>
                </a:lnTo>
                <a:lnTo>
                  <a:pt x="2668524" y="96011"/>
                </a:lnTo>
                <a:lnTo>
                  <a:pt x="2668524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4035" y="6810755"/>
            <a:ext cx="2550160" cy="96520"/>
          </a:xfrm>
          <a:custGeom>
            <a:avLst/>
            <a:gdLst/>
            <a:ahLst/>
            <a:cxnLst/>
            <a:rect l="l" t="t" r="r" b="b"/>
            <a:pathLst>
              <a:path w="2550160" h="96520">
                <a:moveTo>
                  <a:pt x="2549652" y="0"/>
                </a:moveTo>
                <a:lnTo>
                  <a:pt x="0" y="0"/>
                </a:lnTo>
                <a:lnTo>
                  <a:pt x="0" y="96012"/>
                </a:lnTo>
                <a:lnTo>
                  <a:pt x="2549652" y="96012"/>
                </a:lnTo>
                <a:lnTo>
                  <a:pt x="2549652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424678" y="2502153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.4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02351" y="2747898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32196" y="2993516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10.1%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68570" y="3239261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.2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98541" y="3484879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.3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95086" y="3730497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.3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61786" y="3976242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06059" y="4221860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.0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95086" y="4467605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.3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424678" y="4713223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.4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54141" y="4958841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.5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43169" y="5204586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.8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69304" y="545020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10.9%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09515" y="5695950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.0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721222" y="5941567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65241" y="6187185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.2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395086" y="6432905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.3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98541" y="6678574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.3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484114" y="2597657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.6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43169" y="2843276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.8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661786" y="3088894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98541" y="3334638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.3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217033" y="3580257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.7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24678" y="3826001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.4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691378" y="4071619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395086" y="4316933"/>
            <a:ext cx="2997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9.3</a:t>
            </a:r>
            <a:r>
              <a:rPr sz="900" spc="100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424678" y="4562678"/>
            <a:ext cx="2997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9.4</a:t>
            </a:r>
            <a:r>
              <a:rPr sz="900" spc="100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306059" y="4808296"/>
            <a:ext cx="2997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9.0</a:t>
            </a:r>
            <a:r>
              <a:rPr sz="900" spc="100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484114" y="5054600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.6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73014" y="5300217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.9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50814" y="5545963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10.5%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098541" y="5791580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.3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809869" y="6037326"/>
            <a:ext cx="363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latin typeface="Arial"/>
                <a:cs typeface="Arial"/>
              </a:rPr>
              <a:t>10.7%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484114" y="6282944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.6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06059" y="6528612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.0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187441" y="6774281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.6</a:t>
            </a:r>
            <a:r>
              <a:rPr sz="900" spc="95" dirty="0"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77210" y="2265933"/>
            <a:ext cx="2716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Average </a:t>
            </a:r>
            <a:r>
              <a:rPr sz="1400" b="1" dirty="0">
                <a:latin typeface="Arial"/>
                <a:cs typeface="Arial"/>
              </a:rPr>
              <a:t>increments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percentage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19555" y="7062216"/>
            <a:ext cx="292735" cy="137160"/>
          </a:xfrm>
          <a:custGeom>
            <a:avLst/>
            <a:gdLst/>
            <a:ahLst/>
            <a:cxnLst/>
            <a:rect l="l" t="t" r="r" b="b"/>
            <a:pathLst>
              <a:path w="292734" h="137159">
                <a:moveTo>
                  <a:pt x="0" y="137159"/>
                </a:moveTo>
                <a:lnTo>
                  <a:pt x="292607" y="137159"/>
                </a:lnTo>
                <a:lnTo>
                  <a:pt x="292607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A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91155" y="7072883"/>
            <a:ext cx="292735" cy="137160"/>
          </a:xfrm>
          <a:custGeom>
            <a:avLst/>
            <a:gdLst/>
            <a:ahLst/>
            <a:cxnLst/>
            <a:rect l="l" t="t" r="r" b="b"/>
            <a:pathLst>
              <a:path w="292735" h="137159">
                <a:moveTo>
                  <a:pt x="0" y="137160"/>
                </a:moveTo>
                <a:lnTo>
                  <a:pt x="292607" y="137160"/>
                </a:lnTo>
                <a:lnTo>
                  <a:pt x="29260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8" name="object 88"/>
          <p:cNvGraphicFramePr>
            <a:graphicFrameLocks noGrp="1"/>
          </p:cNvGraphicFramePr>
          <p:nvPr/>
        </p:nvGraphicFramePr>
        <p:xfrm>
          <a:off x="342087" y="2556022"/>
          <a:ext cx="2263140" cy="4301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3140"/>
              </a:tblGrid>
              <a:tr h="179705">
                <a:tc>
                  <a:txBody>
                    <a:bodyPr/>
                    <a:lstStyle/>
                    <a:p>
                      <a:pPr marR="118745" algn="r">
                        <a:lnSpc>
                          <a:spcPts val="89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Overall</a:t>
                      </a:r>
                      <a:r>
                        <a:rPr sz="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Average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6379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Auto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Components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king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Financial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services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uran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Consumer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goods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Energy and natural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resources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Engineering and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manufacturing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Infrastructure and real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estate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ITeS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Life Sciences/Pharmaceuticals &amp;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Healthcare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065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services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246379"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Tel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  <a:tr h="179705">
                <a:tc>
                  <a:txBody>
                    <a:bodyPr/>
                    <a:lstStyle/>
                    <a:p>
                      <a:pPr marR="121285" algn="r">
                        <a:lnSpc>
                          <a:spcPts val="869"/>
                        </a:lnSpc>
                        <a:spcBef>
                          <a:spcPts val="45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Transport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Logistics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/>
                </a:tc>
              </a:tr>
            </a:tbl>
          </a:graphicData>
        </a:graphic>
      </p:graphicFrame>
      <p:sp>
        <p:nvSpPr>
          <p:cNvPr id="89" name="object 89"/>
          <p:cNvSpPr txBox="1"/>
          <p:nvPr/>
        </p:nvSpPr>
        <p:spPr>
          <a:xfrm>
            <a:off x="6473190" y="2083435"/>
            <a:ext cx="7981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Actual  </a:t>
            </a:r>
            <a:r>
              <a:rPr sz="1400" b="1" dirty="0">
                <a:latin typeface="Arial"/>
                <a:cs typeface="Arial"/>
              </a:rPr>
              <a:t>(201</a:t>
            </a:r>
            <a:r>
              <a:rPr sz="1400" b="1" spc="-5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18)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147809" y="2083435"/>
            <a:ext cx="8388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jected  (2018-19)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307835" y="2510027"/>
            <a:ext cx="3858895" cy="833755"/>
          </a:xfrm>
          <a:custGeom>
            <a:avLst/>
            <a:gdLst/>
            <a:ahLst/>
            <a:cxnLst/>
            <a:rect l="l" t="t" r="r" b="b"/>
            <a:pathLst>
              <a:path w="3858895" h="833754">
                <a:moveTo>
                  <a:pt x="3858767" y="0"/>
                </a:moveTo>
                <a:lnTo>
                  <a:pt x="0" y="0"/>
                </a:lnTo>
                <a:lnTo>
                  <a:pt x="208407" y="833628"/>
                </a:lnTo>
                <a:lnTo>
                  <a:pt x="3650361" y="833628"/>
                </a:lnTo>
                <a:lnTo>
                  <a:pt x="3858767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07835" y="3386327"/>
            <a:ext cx="3858895" cy="835660"/>
          </a:xfrm>
          <a:custGeom>
            <a:avLst/>
            <a:gdLst/>
            <a:ahLst/>
            <a:cxnLst/>
            <a:rect l="l" t="t" r="r" b="b"/>
            <a:pathLst>
              <a:path w="3858895" h="835660">
                <a:moveTo>
                  <a:pt x="3858767" y="0"/>
                </a:moveTo>
                <a:lnTo>
                  <a:pt x="0" y="0"/>
                </a:lnTo>
                <a:lnTo>
                  <a:pt x="208787" y="835152"/>
                </a:lnTo>
                <a:lnTo>
                  <a:pt x="3649980" y="835152"/>
                </a:lnTo>
                <a:lnTo>
                  <a:pt x="3858767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07835" y="4262627"/>
            <a:ext cx="3858895" cy="835660"/>
          </a:xfrm>
          <a:custGeom>
            <a:avLst/>
            <a:gdLst/>
            <a:ahLst/>
            <a:cxnLst/>
            <a:rect l="l" t="t" r="r" b="b"/>
            <a:pathLst>
              <a:path w="3858895" h="835660">
                <a:moveTo>
                  <a:pt x="3858767" y="0"/>
                </a:moveTo>
                <a:lnTo>
                  <a:pt x="0" y="0"/>
                </a:lnTo>
                <a:lnTo>
                  <a:pt x="208787" y="835152"/>
                </a:lnTo>
                <a:lnTo>
                  <a:pt x="3649980" y="835152"/>
                </a:lnTo>
                <a:lnTo>
                  <a:pt x="3858767" y="0"/>
                </a:lnTo>
                <a:close/>
              </a:path>
            </a:pathLst>
          </a:custGeom>
          <a:solidFill>
            <a:srgbClr val="473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07835" y="5140451"/>
            <a:ext cx="3858895" cy="833755"/>
          </a:xfrm>
          <a:custGeom>
            <a:avLst/>
            <a:gdLst/>
            <a:ahLst/>
            <a:cxnLst/>
            <a:rect l="l" t="t" r="r" b="b"/>
            <a:pathLst>
              <a:path w="3858895" h="833754">
                <a:moveTo>
                  <a:pt x="3858767" y="0"/>
                </a:moveTo>
                <a:lnTo>
                  <a:pt x="0" y="0"/>
                </a:lnTo>
                <a:lnTo>
                  <a:pt x="208407" y="833628"/>
                </a:lnTo>
                <a:lnTo>
                  <a:pt x="3650361" y="833628"/>
                </a:lnTo>
                <a:lnTo>
                  <a:pt x="3858767" y="0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07835" y="6016751"/>
            <a:ext cx="3858895" cy="833755"/>
          </a:xfrm>
          <a:custGeom>
            <a:avLst/>
            <a:gdLst/>
            <a:ahLst/>
            <a:cxnLst/>
            <a:rect l="l" t="t" r="r" b="b"/>
            <a:pathLst>
              <a:path w="3858895" h="833754">
                <a:moveTo>
                  <a:pt x="3858767" y="0"/>
                </a:moveTo>
                <a:lnTo>
                  <a:pt x="0" y="0"/>
                </a:lnTo>
                <a:lnTo>
                  <a:pt x="208407" y="833628"/>
                </a:lnTo>
                <a:lnTo>
                  <a:pt x="3650361" y="833628"/>
                </a:lnTo>
                <a:lnTo>
                  <a:pt x="3858767" y="0"/>
                </a:lnTo>
                <a:close/>
              </a:path>
            </a:pathLst>
          </a:custGeom>
          <a:solidFill>
            <a:srgbClr val="00A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21880" y="2537459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3"/>
                </a:moveTo>
                <a:lnTo>
                  <a:pt x="1632203" y="778763"/>
                </a:lnTo>
                <a:lnTo>
                  <a:pt x="1632203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21880" y="3413759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3"/>
                </a:moveTo>
                <a:lnTo>
                  <a:pt x="1632203" y="778763"/>
                </a:lnTo>
                <a:lnTo>
                  <a:pt x="1632203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21880" y="4297679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4"/>
                </a:moveTo>
                <a:lnTo>
                  <a:pt x="1632203" y="778764"/>
                </a:lnTo>
                <a:lnTo>
                  <a:pt x="1632203" y="0"/>
                </a:lnTo>
                <a:lnTo>
                  <a:pt x="0" y="0"/>
                </a:lnTo>
                <a:lnTo>
                  <a:pt x="0" y="7787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21880" y="5167883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3"/>
                </a:moveTo>
                <a:lnTo>
                  <a:pt x="1632203" y="778763"/>
                </a:lnTo>
                <a:lnTo>
                  <a:pt x="1632203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21880" y="6044183"/>
            <a:ext cx="1632585" cy="779145"/>
          </a:xfrm>
          <a:custGeom>
            <a:avLst/>
            <a:gdLst/>
            <a:ahLst/>
            <a:cxnLst/>
            <a:rect l="l" t="t" r="r" b="b"/>
            <a:pathLst>
              <a:path w="1632584" h="779145">
                <a:moveTo>
                  <a:pt x="0" y="778763"/>
                </a:moveTo>
                <a:lnTo>
                  <a:pt x="1632203" y="778763"/>
                </a:lnTo>
                <a:lnTo>
                  <a:pt x="1632203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7421880" y="2725292"/>
            <a:ext cx="1632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00338D"/>
                </a:solidFill>
                <a:latin typeface="Arial"/>
                <a:cs typeface="Arial"/>
              </a:rPr>
              <a:t>Top</a:t>
            </a:r>
            <a:endParaRPr sz="1200">
              <a:latin typeface="Arial"/>
              <a:cs typeface="Arial"/>
            </a:endParaRPr>
          </a:p>
          <a:p>
            <a:pPr marL="455295">
              <a:lnSpc>
                <a:spcPct val="100000"/>
              </a:lnSpc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executive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421880" y="4485513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22669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Middle  ma</a:t>
            </a:r>
            <a:r>
              <a:rPr sz="1200" b="1" dirty="0">
                <a:solidFill>
                  <a:srgbClr val="473697"/>
                </a:solidFill>
                <a:latin typeface="Arial"/>
                <a:cs typeface="Arial"/>
              </a:rPr>
              <a:t>nage</a:t>
            </a: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me</a:t>
            </a:r>
            <a:r>
              <a:rPr sz="1200" b="1" dirty="0">
                <a:solidFill>
                  <a:srgbClr val="473697"/>
                </a:solidFill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421880" y="5355463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22669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Junior  </a:t>
            </a:r>
            <a:r>
              <a:rPr sz="1200" b="1" spc="-5" dirty="0">
                <a:solidFill>
                  <a:srgbClr val="6C1F77"/>
                </a:solidFill>
                <a:latin typeface="Arial"/>
                <a:cs typeface="Arial"/>
              </a:rPr>
              <a:t>ma</a:t>
            </a: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nage</a:t>
            </a:r>
            <a:r>
              <a:rPr sz="1200" b="1" spc="-5" dirty="0">
                <a:solidFill>
                  <a:srgbClr val="6C1F77"/>
                </a:solidFill>
                <a:latin typeface="Arial"/>
                <a:cs typeface="Arial"/>
              </a:rPr>
              <a:t>me</a:t>
            </a: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421880" y="6232016"/>
            <a:ext cx="1632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3568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2A0"/>
                </a:solidFill>
                <a:latin typeface="Arial"/>
                <a:cs typeface="Arial"/>
              </a:rPr>
              <a:t>Individual  c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00A2A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ribut</a:t>
            </a:r>
            <a:r>
              <a:rPr sz="1200" b="1" spc="-5" dirty="0">
                <a:solidFill>
                  <a:srgbClr val="00A2A0"/>
                </a:solidFill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421880" y="3602227"/>
            <a:ext cx="1632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295" marR="22669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5EB8"/>
                </a:solidFill>
                <a:latin typeface="Arial"/>
                <a:cs typeface="Arial"/>
              </a:rPr>
              <a:t>Senior  </a:t>
            </a:r>
            <a:r>
              <a:rPr sz="1200" b="1" spc="-5" dirty="0">
                <a:solidFill>
                  <a:srgbClr val="005EB8"/>
                </a:solidFill>
                <a:latin typeface="Arial"/>
                <a:cs typeface="Arial"/>
              </a:rPr>
              <a:t>ma</a:t>
            </a:r>
            <a:r>
              <a:rPr sz="1200" b="1" dirty="0">
                <a:solidFill>
                  <a:srgbClr val="005EB8"/>
                </a:solidFill>
                <a:latin typeface="Arial"/>
                <a:cs typeface="Arial"/>
              </a:rPr>
              <a:t>nage</a:t>
            </a:r>
            <a:r>
              <a:rPr sz="1200" b="1" spc="-5" dirty="0">
                <a:solidFill>
                  <a:srgbClr val="005EB8"/>
                </a:solidFill>
                <a:latin typeface="Arial"/>
                <a:cs typeface="Arial"/>
              </a:rPr>
              <a:t>me</a:t>
            </a:r>
            <a:r>
              <a:rPr sz="1200" b="1" dirty="0">
                <a:solidFill>
                  <a:srgbClr val="005EB8"/>
                </a:solidFill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653530" y="6312814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709918" y="2806064"/>
            <a:ext cx="487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9.0%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203817" y="2806064"/>
            <a:ext cx="487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9.1%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709918" y="3682441"/>
            <a:ext cx="487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9.1%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203817" y="3682441"/>
            <a:ext cx="487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9.3%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709918" y="4559553"/>
            <a:ext cx="487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9.3%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203817" y="4559553"/>
            <a:ext cx="487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9.4%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709918" y="5436234"/>
            <a:ext cx="487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9.9%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147429" y="5436234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10.2%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147429" y="6312814"/>
            <a:ext cx="60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10.7%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510272" y="2693868"/>
            <a:ext cx="83443" cy="39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23581" y="3253869"/>
            <a:ext cx="55244" cy="67310"/>
          </a:xfrm>
          <a:custGeom>
            <a:avLst/>
            <a:gdLst/>
            <a:ahLst/>
            <a:cxnLst/>
            <a:rect l="l" t="t" r="r" b="b"/>
            <a:pathLst>
              <a:path w="55245" h="67310">
                <a:moveTo>
                  <a:pt x="26820" y="0"/>
                </a:moveTo>
                <a:lnTo>
                  <a:pt x="15426" y="351"/>
                </a:lnTo>
                <a:lnTo>
                  <a:pt x="4733" y="2111"/>
                </a:lnTo>
                <a:lnTo>
                  <a:pt x="0" y="3167"/>
                </a:lnTo>
                <a:lnTo>
                  <a:pt x="4267" y="16308"/>
                </a:lnTo>
                <a:lnTo>
                  <a:pt x="6080" y="23817"/>
                </a:lnTo>
                <a:lnTo>
                  <a:pt x="5790" y="28509"/>
                </a:lnTo>
                <a:lnTo>
                  <a:pt x="3747" y="33202"/>
                </a:lnTo>
                <a:lnTo>
                  <a:pt x="3510" y="52737"/>
                </a:lnTo>
                <a:lnTo>
                  <a:pt x="10285" y="62768"/>
                </a:lnTo>
                <a:lnTo>
                  <a:pt x="18463" y="66464"/>
                </a:lnTo>
                <a:lnTo>
                  <a:pt x="22436" y="66992"/>
                </a:lnTo>
                <a:lnTo>
                  <a:pt x="37389" y="66992"/>
                </a:lnTo>
                <a:lnTo>
                  <a:pt x="50127" y="62300"/>
                </a:lnTo>
                <a:lnTo>
                  <a:pt x="55152" y="57607"/>
                </a:lnTo>
                <a:lnTo>
                  <a:pt x="53166" y="50098"/>
                </a:lnTo>
                <a:lnTo>
                  <a:pt x="44872" y="36958"/>
                </a:lnTo>
                <a:lnTo>
                  <a:pt x="40488" y="29038"/>
                </a:lnTo>
                <a:lnTo>
                  <a:pt x="37858" y="21470"/>
                </a:lnTo>
                <a:lnTo>
                  <a:pt x="35930" y="13199"/>
                </a:lnTo>
                <a:lnTo>
                  <a:pt x="33654" y="3167"/>
                </a:lnTo>
                <a:lnTo>
                  <a:pt x="26820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96462" y="2874091"/>
            <a:ext cx="175895" cy="401955"/>
          </a:xfrm>
          <a:custGeom>
            <a:avLst/>
            <a:gdLst/>
            <a:ahLst/>
            <a:cxnLst/>
            <a:rect l="l" t="t" r="r" b="b"/>
            <a:pathLst>
              <a:path w="175895" h="401954">
                <a:moveTo>
                  <a:pt x="136584" y="123886"/>
                </a:moveTo>
                <a:lnTo>
                  <a:pt x="59822" y="123886"/>
                </a:lnTo>
                <a:lnTo>
                  <a:pt x="73374" y="172696"/>
                </a:lnTo>
                <a:lnTo>
                  <a:pt x="83480" y="209421"/>
                </a:lnTo>
                <a:lnTo>
                  <a:pt x="89728" y="232769"/>
                </a:lnTo>
                <a:lnTo>
                  <a:pt x="90196" y="241745"/>
                </a:lnTo>
                <a:lnTo>
                  <a:pt x="93468" y="262336"/>
                </a:lnTo>
                <a:lnTo>
                  <a:pt x="102351" y="310381"/>
                </a:lnTo>
                <a:lnTo>
                  <a:pt x="119648" y="401719"/>
                </a:lnTo>
                <a:lnTo>
                  <a:pt x="175726" y="394210"/>
                </a:lnTo>
                <a:lnTo>
                  <a:pt x="172747" y="369924"/>
                </a:lnTo>
                <a:lnTo>
                  <a:pt x="165913" y="315368"/>
                </a:lnTo>
                <a:lnTo>
                  <a:pt x="158376" y="257994"/>
                </a:lnTo>
                <a:lnTo>
                  <a:pt x="153290" y="225255"/>
                </a:lnTo>
                <a:lnTo>
                  <a:pt x="150895" y="201854"/>
                </a:lnTo>
                <a:lnTo>
                  <a:pt x="145346" y="170355"/>
                </a:lnTo>
                <a:lnTo>
                  <a:pt x="139097" y="138151"/>
                </a:lnTo>
                <a:lnTo>
                  <a:pt x="136584" y="123886"/>
                </a:lnTo>
                <a:close/>
              </a:path>
              <a:path w="175895" h="401954">
                <a:moveTo>
                  <a:pt x="112165" y="0"/>
                </a:moveTo>
                <a:lnTo>
                  <a:pt x="0" y="18766"/>
                </a:lnTo>
                <a:lnTo>
                  <a:pt x="1810" y="46865"/>
                </a:lnTo>
                <a:lnTo>
                  <a:pt x="6174" y="112634"/>
                </a:lnTo>
                <a:lnTo>
                  <a:pt x="11040" y="181909"/>
                </a:lnTo>
                <a:lnTo>
                  <a:pt x="14954" y="229018"/>
                </a:lnTo>
                <a:lnTo>
                  <a:pt x="15188" y="250543"/>
                </a:lnTo>
                <a:lnTo>
                  <a:pt x="16824" y="274534"/>
                </a:lnTo>
                <a:lnTo>
                  <a:pt x="21264" y="316127"/>
                </a:lnTo>
                <a:lnTo>
                  <a:pt x="29910" y="390455"/>
                </a:lnTo>
                <a:lnTo>
                  <a:pt x="67305" y="390455"/>
                </a:lnTo>
                <a:lnTo>
                  <a:pt x="64497" y="324751"/>
                </a:lnTo>
                <a:lnTo>
                  <a:pt x="60991" y="276411"/>
                </a:lnTo>
                <a:lnTo>
                  <a:pt x="51936" y="239512"/>
                </a:lnTo>
                <a:lnTo>
                  <a:pt x="50941" y="223848"/>
                </a:lnTo>
                <a:lnTo>
                  <a:pt x="53453" y="189178"/>
                </a:lnTo>
                <a:lnTo>
                  <a:pt x="59822" y="123886"/>
                </a:lnTo>
                <a:lnTo>
                  <a:pt x="136584" y="123886"/>
                </a:lnTo>
                <a:lnTo>
                  <a:pt x="134601" y="112634"/>
                </a:lnTo>
                <a:lnTo>
                  <a:pt x="131097" y="82362"/>
                </a:lnTo>
                <a:lnTo>
                  <a:pt x="126189" y="50681"/>
                </a:lnTo>
                <a:lnTo>
                  <a:pt x="119878" y="21818"/>
                </a:lnTo>
                <a:lnTo>
                  <a:pt x="112165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88984" y="3247651"/>
            <a:ext cx="82253" cy="6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96462" y="2896607"/>
            <a:ext cx="153670" cy="383540"/>
          </a:xfrm>
          <a:custGeom>
            <a:avLst/>
            <a:gdLst/>
            <a:ahLst/>
            <a:cxnLst/>
            <a:rect l="l" t="t" r="r" b="b"/>
            <a:pathLst>
              <a:path w="153670" h="383539">
                <a:moveTo>
                  <a:pt x="101405" y="105132"/>
                </a:moveTo>
                <a:lnTo>
                  <a:pt x="59822" y="105132"/>
                </a:lnTo>
                <a:lnTo>
                  <a:pt x="63269" y="108652"/>
                </a:lnTo>
                <a:lnTo>
                  <a:pt x="70571" y="124844"/>
                </a:lnTo>
                <a:lnTo>
                  <a:pt x="77171" y="162154"/>
                </a:lnTo>
                <a:lnTo>
                  <a:pt x="77631" y="185091"/>
                </a:lnTo>
                <a:lnTo>
                  <a:pt x="79920" y="195238"/>
                </a:lnTo>
                <a:lnTo>
                  <a:pt x="83483" y="209670"/>
                </a:lnTo>
                <a:lnTo>
                  <a:pt x="85993" y="217766"/>
                </a:lnTo>
                <a:lnTo>
                  <a:pt x="92242" y="249912"/>
                </a:lnTo>
                <a:lnTo>
                  <a:pt x="102347" y="305992"/>
                </a:lnTo>
                <a:lnTo>
                  <a:pt x="111752" y="359257"/>
                </a:lnTo>
                <a:lnTo>
                  <a:pt x="115900" y="382957"/>
                </a:lnTo>
                <a:lnTo>
                  <a:pt x="153290" y="375448"/>
                </a:lnTo>
                <a:lnTo>
                  <a:pt x="148093" y="344885"/>
                </a:lnTo>
                <a:lnTo>
                  <a:pt x="139742" y="299891"/>
                </a:lnTo>
                <a:lnTo>
                  <a:pt x="130687" y="251377"/>
                </a:lnTo>
                <a:lnTo>
                  <a:pt x="123383" y="210252"/>
                </a:lnTo>
                <a:lnTo>
                  <a:pt x="115907" y="173705"/>
                </a:lnTo>
                <a:lnTo>
                  <a:pt x="102820" y="112168"/>
                </a:lnTo>
                <a:lnTo>
                  <a:pt x="101405" y="105132"/>
                </a:lnTo>
                <a:close/>
              </a:path>
              <a:path w="153670" h="383539">
                <a:moveTo>
                  <a:pt x="82258" y="0"/>
                </a:moveTo>
                <a:lnTo>
                  <a:pt x="0" y="0"/>
                </a:lnTo>
                <a:lnTo>
                  <a:pt x="6542" y="100374"/>
                </a:lnTo>
                <a:lnTo>
                  <a:pt x="10281" y="155343"/>
                </a:lnTo>
                <a:lnTo>
                  <a:pt x="12617" y="184266"/>
                </a:lnTo>
                <a:lnTo>
                  <a:pt x="14954" y="206502"/>
                </a:lnTo>
                <a:lnTo>
                  <a:pt x="18284" y="246564"/>
                </a:lnTo>
                <a:lnTo>
                  <a:pt x="21965" y="301765"/>
                </a:lnTo>
                <a:lnTo>
                  <a:pt x="24944" y="350632"/>
                </a:lnTo>
                <a:lnTo>
                  <a:pt x="26171" y="371693"/>
                </a:lnTo>
                <a:lnTo>
                  <a:pt x="85993" y="367939"/>
                </a:lnTo>
                <a:lnTo>
                  <a:pt x="81667" y="296079"/>
                </a:lnTo>
                <a:lnTo>
                  <a:pt x="79446" y="257656"/>
                </a:lnTo>
                <a:lnTo>
                  <a:pt x="78627" y="239647"/>
                </a:lnTo>
                <a:lnTo>
                  <a:pt x="78510" y="229031"/>
                </a:lnTo>
                <a:lnTo>
                  <a:pt x="77631" y="185091"/>
                </a:lnTo>
                <a:lnTo>
                  <a:pt x="72851" y="163912"/>
                </a:lnTo>
                <a:lnTo>
                  <a:pt x="59822" y="105132"/>
                </a:lnTo>
                <a:lnTo>
                  <a:pt x="101405" y="105132"/>
                </a:lnTo>
                <a:lnTo>
                  <a:pt x="89734" y="47110"/>
                </a:lnTo>
                <a:lnTo>
                  <a:pt x="82258" y="0"/>
                </a:lnTo>
                <a:close/>
              </a:path>
              <a:path w="153670" h="383539">
                <a:moveTo>
                  <a:pt x="59822" y="105132"/>
                </a:moveTo>
                <a:lnTo>
                  <a:pt x="72851" y="163912"/>
                </a:lnTo>
                <a:lnTo>
                  <a:pt x="77631" y="185091"/>
                </a:lnTo>
                <a:lnTo>
                  <a:pt x="77171" y="162154"/>
                </a:lnTo>
                <a:lnTo>
                  <a:pt x="70571" y="124844"/>
                </a:lnTo>
                <a:lnTo>
                  <a:pt x="63269" y="108652"/>
                </a:lnTo>
                <a:lnTo>
                  <a:pt x="59822" y="105132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26373" y="2637558"/>
            <a:ext cx="52705" cy="116839"/>
          </a:xfrm>
          <a:custGeom>
            <a:avLst/>
            <a:gdLst/>
            <a:ahLst/>
            <a:cxnLst/>
            <a:rect l="l" t="t" r="r" b="b"/>
            <a:pathLst>
              <a:path w="52704" h="116839">
                <a:moveTo>
                  <a:pt x="48600" y="0"/>
                </a:moveTo>
                <a:lnTo>
                  <a:pt x="3738" y="0"/>
                </a:lnTo>
                <a:lnTo>
                  <a:pt x="0" y="48809"/>
                </a:lnTo>
                <a:lnTo>
                  <a:pt x="4556" y="83656"/>
                </a:lnTo>
                <a:lnTo>
                  <a:pt x="8412" y="102311"/>
                </a:lnTo>
                <a:lnTo>
                  <a:pt x="13668" y="111109"/>
                </a:lnTo>
                <a:lnTo>
                  <a:pt x="22428" y="116384"/>
                </a:lnTo>
                <a:lnTo>
                  <a:pt x="33417" y="112512"/>
                </a:lnTo>
                <a:lnTo>
                  <a:pt x="43000" y="99492"/>
                </a:lnTo>
                <a:lnTo>
                  <a:pt x="49777" y="83656"/>
                </a:lnTo>
                <a:lnTo>
                  <a:pt x="52348" y="71338"/>
                </a:lnTo>
                <a:lnTo>
                  <a:pt x="51762" y="55439"/>
                </a:lnTo>
                <a:lnTo>
                  <a:pt x="50474" y="31445"/>
                </a:lnTo>
                <a:lnTo>
                  <a:pt x="49185" y="9562"/>
                </a:lnTo>
                <a:lnTo>
                  <a:pt x="48600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48802" y="2641308"/>
            <a:ext cx="30480" cy="116839"/>
          </a:xfrm>
          <a:custGeom>
            <a:avLst/>
            <a:gdLst/>
            <a:ahLst/>
            <a:cxnLst/>
            <a:rect l="l" t="t" r="r" b="b"/>
            <a:pathLst>
              <a:path w="30479" h="116839">
                <a:moveTo>
                  <a:pt x="7482" y="0"/>
                </a:moveTo>
                <a:lnTo>
                  <a:pt x="0" y="116384"/>
                </a:lnTo>
                <a:lnTo>
                  <a:pt x="11513" y="114100"/>
                </a:lnTo>
                <a:lnTo>
                  <a:pt x="21972" y="100903"/>
                </a:lnTo>
                <a:lnTo>
                  <a:pt x="28924" y="84186"/>
                </a:lnTo>
                <a:lnTo>
                  <a:pt x="29919" y="71338"/>
                </a:lnTo>
                <a:lnTo>
                  <a:pt x="29333" y="56027"/>
                </a:lnTo>
                <a:lnTo>
                  <a:pt x="28045" y="33326"/>
                </a:lnTo>
                <a:lnTo>
                  <a:pt x="26757" y="12737"/>
                </a:lnTo>
                <a:lnTo>
                  <a:pt x="26171" y="3763"/>
                </a:lnTo>
                <a:lnTo>
                  <a:pt x="7482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65615" y="2671352"/>
            <a:ext cx="86995" cy="269240"/>
          </a:xfrm>
          <a:custGeom>
            <a:avLst/>
            <a:gdLst/>
            <a:ahLst/>
            <a:cxnLst/>
            <a:rect l="l" t="t" r="r" b="b"/>
            <a:pathLst>
              <a:path w="86995" h="269239">
                <a:moveTo>
                  <a:pt x="57018" y="0"/>
                </a:moveTo>
                <a:lnTo>
                  <a:pt x="47962" y="4512"/>
                </a:lnTo>
                <a:lnTo>
                  <a:pt x="40660" y="7971"/>
                </a:lnTo>
                <a:lnTo>
                  <a:pt x="31254" y="12136"/>
                </a:lnTo>
                <a:lnTo>
                  <a:pt x="15889" y="18766"/>
                </a:lnTo>
                <a:lnTo>
                  <a:pt x="4089" y="24868"/>
                </a:lnTo>
                <a:lnTo>
                  <a:pt x="0" y="28155"/>
                </a:lnTo>
                <a:lnTo>
                  <a:pt x="116" y="31442"/>
                </a:lnTo>
                <a:lnTo>
                  <a:pt x="934" y="37544"/>
                </a:lnTo>
                <a:lnTo>
                  <a:pt x="2921" y="49511"/>
                </a:lnTo>
                <a:lnTo>
                  <a:pt x="11216" y="65700"/>
                </a:lnTo>
                <a:lnTo>
                  <a:pt x="20914" y="81888"/>
                </a:lnTo>
                <a:lnTo>
                  <a:pt x="27106" y="93855"/>
                </a:lnTo>
                <a:lnTo>
                  <a:pt x="26463" y="111748"/>
                </a:lnTo>
                <a:lnTo>
                  <a:pt x="22375" y="196809"/>
                </a:lnTo>
                <a:lnTo>
                  <a:pt x="19629" y="259049"/>
                </a:lnTo>
                <a:lnTo>
                  <a:pt x="27457" y="267319"/>
                </a:lnTo>
                <a:lnTo>
                  <a:pt x="45801" y="268902"/>
                </a:lnTo>
                <a:lnTo>
                  <a:pt x="66947" y="262743"/>
                </a:lnTo>
                <a:lnTo>
                  <a:pt x="83185" y="247784"/>
                </a:lnTo>
                <a:lnTo>
                  <a:pt x="83771" y="204318"/>
                </a:lnTo>
                <a:lnTo>
                  <a:pt x="85059" y="150642"/>
                </a:lnTo>
                <a:lnTo>
                  <a:pt x="86348" y="100485"/>
                </a:lnTo>
                <a:lnTo>
                  <a:pt x="86933" y="67575"/>
                </a:lnTo>
                <a:lnTo>
                  <a:pt x="82259" y="55434"/>
                </a:lnTo>
                <a:lnTo>
                  <a:pt x="71975" y="32381"/>
                </a:lnTo>
                <a:lnTo>
                  <a:pt x="61692" y="10031"/>
                </a:lnTo>
                <a:lnTo>
                  <a:pt x="57018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11418" y="2663838"/>
            <a:ext cx="37465" cy="67945"/>
          </a:xfrm>
          <a:custGeom>
            <a:avLst/>
            <a:gdLst/>
            <a:ahLst/>
            <a:cxnLst/>
            <a:rect l="l" t="t" r="r" b="b"/>
            <a:pathLst>
              <a:path w="37465" h="67944">
                <a:moveTo>
                  <a:pt x="14955" y="18778"/>
                </a:moveTo>
                <a:lnTo>
                  <a:pt x="11216" y="18778"/>
                </a:lnTo>
                <a:lnTo>
                  <a:pt x="0" y="30043"/>
                </a:lnTo>
                <a:lnTo>
                  <a:pt x="37383" y="67575"/>
                </a:lnTo>
                <a:lnTo>
                  <a:pt x="14955" y="18778"/>
                </a:lnTo>
                <a:close/>
              </a:path>
              <a:path w="37465" h="67944">
                <a:moveTo>
                  <a:pt x="14955" y="0"/>
                </a:moveTo>
                <a:lnTo>
                  <a:pt x="3738" y="11264"/>
                </a:lnTo>
                <a:lnTo>
                  <a:pt x="0" y="22529"/>
                </a:lnTo>
                <a:lnTo>
                  <a:pt x="11216" y="18778"/>
                </a:lnTo>
                <a:lnTo>
                  <a:pt x="14955" y="18778"/>
                </a:lnTo>
                <a:lnTo>
                  <a:pt x="14955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47341" y="2667588"/>
            <a:ext cx="99060" cy="267970"/>
          </a:xfrm>
          <a:custGeom>
            <a:avLst/>
            <a:gdLst/>
            <a:ahLst/>
            <a:cxnLst/>
            <a:rect l="l" t="t" r="r" b="b"/>
            <a:pathLst>
              <a:path w="99059" h="267969">
                <a:moveTo>
                  <a:pt x="42597" y="0"/>
                </a:moveTo>
                <a:lnTo>
                  <a:pt x="7887" y="53857"/>
                </a:lnTo>
                <a:lnTo>
                  <a:pt x="22" y="107237"/>
                </a:lnTo>
                <a:lnTo>
                  <a:pt x="0" y="146600"/>
                </a:lnTo>
                <a:lnTo>
                  <a:pt x="59" y="164729"/>
                </a:lnTo>
                <a:lnTo>
                  <a:pt x="934" y="214887"/>
                </a:lnTo>
                <a:lnTo>
                  <a:pt x="1459" y="247797"/>
                </a:lnTo>
                <a:lnTo>
                  <a:pt x="14896" y="263281"/>
                </a:lnTo>
                <a:lnTo>
                  <a:pt x="44458" y="267504"/>
                </a:lnTo>
                <a:lnTo>
                  <a:pt x="74020" y="264689"/>
                </a:lnTo>
                <a:lnTo>
                  <a:pt x="87457" y="259062"/>
                </a:lnTo>
                <a:lnTo>
                  <a:pt x="82961" y="225797"/>
                </a:lnTo>
                <a:lnTo>
                  <a:pt x="76712" y="184438"/>
                </a:lnTo>
                <a:lnTo>
                  <a:pt x="71163" y="146600"/>
                </a:lnTo>
                <a:lnTo>
                  <a:pt x="68768" y="123898"/>
                </a:lnTo>
                <a:lnTo>
                  <a:pt x="75017" y="107237"/>
                </a:lnTo>
                <a:lnTo>
                  <a:pt x="85122" y="80721"/>
                </a:lnTo>
                <a:lnTo>
                  <a:pt x="94527" y="54205"/>
                </a:lnTo>
                <a:lnTo>
                  <a:pt x="98675" y="37544"/>
                </a:lnTo>
                <a:lnTo>
                  <a:pt x="97332" y="30915"/>
                </a:lnTo>
                <a:lnTo>
                  <a:pt x="96339" y="26750"/>
                </a:lnTo>
                <a:lnTo>
                  <a:pt x="91841" y="23291"/>
                </a:lnTo>
                <a:lnTo>
                  <a:pt x="79986" y="18778"/>
                </a:lnTo>
                <a:lnTo>
                  <a:pt x="64681" y="12148"/>
                </a:lnTo>
                <a:lnTo>
                  <a:pt x="55684" y="7982"/>
                </a:lnTo>
                <a:lnTo>
                  <a:pt x="49491" y="4520"/>
                </a:lnTo>
                <a:lnTo>
                  <a:pt x="42597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22633" y="2626293"/>
            <a:ext cx="74775" cy="108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08730" y="2566219"/>
            <a:ext cx="77470" cy="105410"/>
          </a:xfrm>
          <a:custGeom>
            <a:avLst/>
            <a:gdLst/>
            <a:ahLst/>
            <a:cxnLst/>
            <a:rect l="l" t="t" r="r" b="b"/>
            <a:pathLst>
              <a:path w="77470" h="105410">
                <a:moveTo>
                  <a:pt x="32601" y="0"/>
                </a:moveTo>
                <a:lnTo>
                  <a:pt x="10049" y="6104"/>
                </a:lnTo>
                <a:lnTo>
                  <a:pt x="818" y="17837"/>
                </a:lnTo>
                <a:lnTo>
                  <a:pt x="0" y="33795"/>
                </a:lnTo>
                <a:lnTo>
                  <a:pt x="2687" y="52572"/>
                </a:lnTo>
                <a:lnTo>
                  <a:pt x="8062" y="73981"/>
                </a:lnTo>
                <a:lnTo>
                  <a:pt x="17643" y="91520"/>
                </a:lnTo>
                <a:lnTo>
                  <a:pt x="30030" y="102725"/>
                </a:lnTo>
                <a:lnTo>
                  <a:pt x="43819" y="105132"/>
                </a:lnTo>
                <a:lnTo>
                  <a:pt x="54275" y="100258"/>
                </a:lnTo>
                <a:lnTo>
                  <a:pt x="62979" y="91515"/>
                </a:lnTo>
                <a:lnTo>
                  <a:pt x="69580" y="79254"/>
                </a:lnTo>
                <a:lnTo>
                  <a:pt x="73726" y="63824"/>
                </a:lnTo>
                <a:lnTo>
                  <a:pt x="77461" y="63824"/>
                </a:lnTo>
                <a:lnTo>
                  <a:pt x="77461" y="33794"/>
                </a:lnTo>
                <a:lnTo>
                  <a:pt x="69991" y="33794"/>
                </a:lnTo>
                <a:lnTo>
                  <a:pt x="68354" y="18481"/>
                </a:lnTo>
                <a:lnTo>
                  <a:pt x="62511" y="7042"/>
                </a:lnTo>
                <a:lnTo>
                  <a:pt x="51060" y="529"/>
                </a:lnTo>
                <a:lnTo>
                  <a:pt x="32601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00200" y="2566219"/>
            <a:ext cx="56515" cy="105410"/>
          </a:xfrm>
          <a:custGeom>
            <a:avLst/>
            <a:gdLst/>
            <a:ahLst/>
            <a:cxnLst/>
            <a:rect l="l" t="t" r="r" b="b"/>
            <a:pathLst>
              <a:path w="56515" h="105410">
                <a:moveTo>
                  <a:pt x="37383" y="0"/>
                </a:moveTo>
                <a:lnTo>
                  <a:pt x="20094" y="5459"/>
                </a:lnTo>
                <a:lnTo>
                  <a:pt x="11216" y="15492"/>
                </a:lnTo>
                <a:lnTo>
                  <a:pt x="7945" y="29042"/>
                </a:lnTo>
                <a:lnTo>
                  <a:pt x="7477" y="45058"/>
                </a:lnTo>
                <a:lnTo>
                  <a:pt x="0" y="45058"/>
                </a:lnTo>
                <a:lnTo>
                  <a:pt x="3738" y="52572"/>
                </a:lnTo>
                <a:lnTo>
                  <a:pt x="3738" y="60074"/>
                </a:lnTo>
                <a:lnTo>
                  <a:pt x="11216" y="75089"/>
                </a:lnTo>
                <a:lnTo>
                  <a:pt x="14955" y="75089"/>
                </a:lnTo>
                <a:lnTo>
                  <a:pt x="21848" y="87705"/>
                </a:lnTo>
                <a:lnTo>
                  <a:pt x="30844" y="97153"/>
                </a:lnTo>
                <a:lnTo>
                  <a:pt x="41244" y="103079"/>
                </a:lnTo>
                <a:lnTo>
                  <a:pt x="52349" y="105132"/>
                </a:lnTo>
                <a:lnTo>
                  <a:pt x="56084" y="105132"/>
                </a:lnTo>
                <a:lnTo>
                  <a:pt x="37383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00200" y="2561003"/>
            <a:ext cx="41275" cy="50800"/>
          </a:xfrm>
          <a:custGeom>
            <a:avLst/>
            <a:gdLst/>
            <a:ahLst/>
            <a:cxnLst/>
            <a:rect l="l" t="t" r="r" b="b"/>
            <a:pathLst>
              <a:path w="41275" h="50800">
                <a:moveTo>
                  <a:pt x="20564" y="0"/>
                </a:moveTo>
                <a:lnTo>
                  <a:pt x="0" y="46523"/>
                </a:lnTo>
                <a:lnTo>
                  <a:pt x="3738" y="50274"/>
                </a:lnTo>
                <a:lnTo>
                  <a:pt x="14955" y="50274"/>
                </a:lnTo>
                <a:lnTo>
                  <a:pt x="7477" y="35258"/>
                </a:lnTo>
                <a:lnTo>
                  <a:pt x="26172" y="16480"/>
                </a:lnTo>
                <a:lnTo>
                  <a:pt x="41131" y="16480"/>
                </a:lnTo>
                <a:lnTo>
                  <a:pt x="26172" y="1464"/>
                </a:lnTo>
                <a:lnTo>
                  <a:pt x="20564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22633" y="2554954"/>
            <a:ext cx="64135" cy="48895"/>
          </a:xfrm>
          <a:custGeom>
            <a:avLst/>
            <a:gdLst/>
            <a:ahLst/>
            <a:cxnLst/>
            <a:rect l="l" t="t" r="r" b="b"/>
            <a:pathLst>
              <a:path w="64134" h="48894">
                <a:moveTo>
                  <a:pt x="61850" y="25349"/>
                </a:moveTo>
                <a:lnTo>
                  <a:pt x="30729" y="25349"/>
                </a:lnTo>
                <a:lnTo>
                  <a:pt x="38333" y="27230"/>
                </a:lnTo>
                <a:lnTo>
                  <a:pt x="44516" y="30510"/>
                </a:lnTo>
                <a:lnTo>
                  <a:pt x="48604" y="33794"/>
                </a:lnTo>
                <a:lnTo>
                  <a:pt x="48604" y="37544"/>
                </a:lnTo>
                <a:lnTo>
                  <a:pt x="52339" y="48809"/>
                </a:lnTo>
                <a:lnTo>
                  <a:pt x="59822" y="45058"/>
                </a:lnTo>
                <a:lnTo>
                  <a:pt x="63557" y="45058"/>
                </a:lnTo>
                <a:lnTo>
                  <a:pt x="63440" y="34033"/>
                </a:lnTo>
                <a:lnTo>
                  <a:pt x="62621" y="27225"/>
                </a:lnTo>
                <a:lnTo>
                  <a:pt x="61850" y="25349"/>
                </a:lnTo>
                <a:close/>
              </a:path>
              <a:path w="64134" h="48894">
                <a:moveTo>
                  <a:pt x="33650" y="0"/>
                </a:moveTo>
                <a:lnTo>
                  <a:pt x="0" y="11264"/>
                </a:lnTo>
                <a:lnTo>
                  <a:pt x="7477" y="22529"/>
                </a:lnTo>
                <a:lnTo>
                  <a:pt x="11216" y="26292"/>
                </a:lnTo>
                <a:lnTo>
                  <a:pt x="22432" y="26292"/>
                </a:lnTo>
                <a:lnTo>
                  <a:pt x="30729" y="25349"/>
                </a:lnTo>
                <a:lnTo>
                  <a:pt x="61850" y="25349"/>
                </a:lnTo>
                <a:lnTo>
                  <a:pt x="40836" y="2879"/>
                </a:lnTo>
                <a:lnTo>
                  <a:pt x="33650" y="0"/>
                </a:lnTo>
                <a:close/>
              </a:path>
            </a:pathLst>
          </a:custGeom>
          <a:solidFill>
            <a:srgbClr val="5E1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22635" y="2735177"/>
            <a:ext cx="97790" cy="128270"/>
          </a:xfrm>
          <a:custGeom>
            <a:avLst/>
            <a:gdLst/>
            <a:ahLst/>
            <a:cxnLst/>
            <a:rect l="l" t="t" r="r" b="b"/>
            <a:pathLst>
              <a:path w="97790" h="128269">
                <a:moveTo>
                  <a:pt x="11215" y="0"/>
                </a:moveTo>
                <a:lnTo>
                  <a:pt x="11215" y="3750"/>
                </a:lnTo>
                <a:lnTo>
                  <a:pt x="0" y="116384"/>
                </a:lnTo>
                <a:lnTo>
                  <a:pt x="0" y="120135"/>
                </a:lnTo>
                <a:lnTo>
                  <a:pt x="85992" y="127649"/>
                </a:lnTo>
                <a:lnTo>
                  <a:pt x="97210" y="11264"/>
                </a:lnTo>
                <a:lnTo>
                  <a:pt x="11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41331" y="2757706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50"/>
                </a:lnTo>
                <a:lnTo>
                  <a:pt x="44860" y="7501"/>
                </a:lnTo>
                <a:lnTo>
                  <a:pt x="44860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41331" y="2761457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19">
                <a:moveTo>
                  <a:pt x="0" y="0"/>
                </a:moveTo>
                <a:lnTo>
                  <a:pt x="0" y="3750"/>
                </a:lnTo>
                <a:lnTo>
                  <a:pt x="41124" y="7501"/>
                </a:lnTo>
                <a:lnTo>
                  <a:pt x="41124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41331" y="2765207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19">
                <a:moveTo>
                  <a:pt x="0" y="0"/>
                </a:moveTo>
                <a:lnTo>
                  <a:pt x="0" y="3750"/>
                </a:lnTo>
                <a:lnTo>
                  <a:pt x="41124" y="7514"/>
                </a:lnTo>
                <a:lnTo>
                  <a:pt x="41124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37596" y="2768958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3735" y="0"/>
                </a:moveTo>
                <a:lnTo>
                  <a:pt x="0" y="3763"/>
                </a:lnTo>
                <a:lnTo>
                  <a:pt x="44860" y="7514"/>
                </a:lnTo>
                <a:lnTo>
                  <a:pt x="44860" y="3763"/>
                </a:lnTo>
                <a:lnTo>
                  <a:pt x="3735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37596" y="2772721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50"/>
                </a:lnTo>
                <a:lnTo>
                  <a:pt x="44860" y="7501"/>
                </a:lnTo>
                <a:lnTo>
                  <a:pt x="44860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37596" y="2783986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50"/>
                </a:lnTo>
                <a:lnTo>
                  <a:pt x="44860" y="7501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7596" y="2787737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50"/>
                </a:lnTo>
                <a:lnTo>
                  <a:pt x="44860" y="7514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37596" y="2791487"/>
            <a:ext cx="45085" cy="7620"/>
          </a:xfrm>
          <a:custGeom>
            <a:avLst/>
            <a:gdLst/>
            <a:ahLst/>
            <a:cxnLst/>
            <a:rect l="l" t="t" r="r" b="b"/>
            <a:pathLst>
              <a:path w="45084" h="7619">
                <a:moveTo>
                  <a:pt x="0" y="0"/>
                </a:moveTo>
                <a:lnTo>
                  <a:pt x="0" y="3763"/>
                </a:lnTo>
                <a:lnTo>
                  <a:pt x="44860" y="7514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37596" y="2802752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4" h="3810">
                <a:moveTo>
                  <a:pt x="0" y="0"/>
                </a:moveTo>
                <a:lnTo>
                  <a:pt x="41124" y="3750"/>
                </a:lnTo>
                <a:lnTo>
                  <a:pt x="44860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86191" y="2821531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0" y="0"/>
                </a:moveTo>
                <a:lnTo>
                  <a:pt x="0" y="3750"/>
                </a:lnTo>
                <a:lnTo>
                  <a:pt x="18701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86191" y="2825281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0" y="0"/>
                </a:moveTo>
                <a:lnTo>
                  <a:pt x="0" y="3750"/>
                </a:lnTo>
                <a:lnTo>
                  <a:pt x="18701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86191" y="2829032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19">
                <a:moveTo>
                  <a:pt x="0" y="0"/>
                </a:moveTo>
                <a:lnTo>
                  <a:pt x="0" y="3750"/>
                </a:lnTo>
                <a:lnTo>
                  <a:pt x="18701" y="7514"/>
                </a:lnTo>
                <a:lnTo>
                  <a:pt x="18701" y="375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86191" y="2832783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19">
                <a:moveTo>
                  <a:pt x="0" y="0"/>
                </a:moveTo>
                <a:lnTo>
                  <a:pt x="0" y="3763"/>
                </a:lnTo>
                <a:lnTo>
                  <a:pt x="18701" y="7514"/>
                </a:lnTo>
                <a:lnTo>
                  <a:pt x="18701" y="3763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82456" y="2840296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59" h="3810">
                <a:moveTo>
                  <a:pt x="22436" y="0"/>
                </a:moveTo>
                <a:lnTo>
                  <a:pt x="0" y="0"/>
                </a:lnTo>
                <a:lnTo>
                  <a:pt x="18701" y="3750"/>
                </a:lnTo>
                <a:lnTo>
                  <a:pt x="22436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82456" y="2844047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8701" y="0"/>
                </a:moveTo>
                <a:lnTo>
                  <a:pt x="0" y="0"/>
                </a:lnTo>
                <a:lnTo>
                  <a:pt x="18701" y="3763"/>
                </a:lnTo>
                <a:lnTo>
                  <a:pt x="18701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686191" y="2806502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8701" y="0"/>
                </a:moveTo>
                <a:lnTo>
                  <a:pt x="0" y="0"/>
                </a:lnTo>
                <a:lnTo>
                  <a:pt x="18701" y="3763"/>
                </a:lnTo>
                <a:lnTo>
                  <a:pt x="18701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89939" y="279900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735" y="0"/>
                </a:moveTo>
                <a:lnTo>
                  <a:pt x="0" y="3750"/>
                </a:lnTo>
                <a:lnTo>
                  <a:pt x="0" y="7501"/>
                </a:lnTo>
                <a:lnTo>
                  <a:pt x="3735" y="3750"/>
                </a:lnTo>
                <a:lnTo>
                  <a:pt x="7470" y="3750"/>
                </a:lnTo>
                <a:lnTo>
                  <a:pt x="3735" y="0"/>
                </a:lnTo>
                <a:close/>
              </a:path>
            </a:pathLst>
          </a:custGeom>
          <a:solidFill>
            <a:srgbClr val="E1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89939" y="2761457"/>
            <a:ext cx="3810" cy="19050"/>
          </a:xfrm>
          <a:custGeom>
            <a:avLst/>
            <a:gdLst/>
            <a:ahLst/>
            <a:cxnLst/>
            <a:rect l="l" t="t" r="r" b="b"/>
            <a:pathLst>
              <a:path w="3809" h="19050">
                <a:moveTo>
                  <a:pt x="3735" y="0"/>
                </a:moveTo>
                <a:lnTo>
                  <a:pt x="0" y="0"/>
                </a:lnTo>
                <a:lnTo>
                  <a:pt x="0" y="18766"/>
                </a:lnTo>
                <a:lnTo>
                  <a:pt x="3735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93674" y="277272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735" y="0"/>
                </a:moveTo>
                <a:lnTo>
                  <a:pt x="0" y="3750"/>
                </a:lnTo>
                <a:lnTo>
                  <a:pt x="3735" y="3750"/>
                </a:lnTo>
                <a:lnTo>
                  <a:pt x="3735" y="0"/>
                </a:lnTo>
                <a:close/>
              </a:path>
            </a:pathLst>
          </a:custGeom>
          <a:solidFill>
            <a:srgbClr val="F4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97410" y="2772721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19">
                <a:moveTo>
                  <a:pt x="3747" y="0"/>
                </a:moveTo>
                <a:lnTo>
                  <a:pt x="0" y="0"/>
                </a:lnTo>
                <a:lnTo>
                  <a:pt x="0" y="3750"/>
                </a:lnTo>
                <a:lnTo>
                  <a:pt x="3747" y="7501"/>
                </a:lnTo>
                <a:lnTo>
                  <a:pt x="3747" y="0"/>
                </a:lnTo>
                <a:close/>
              </a:path>
            </a:pathLst>
          </a:custGeom>
          <a:solidFill>
            <a:srgbClr val="6B8E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701157" y="2768959"/>
            <a:ext cx="3810" cy="11430"/>
          </a:xfrm>
          <a:custGeom>
            <a:avLst/>
            <a:gdLst/>
            <a:ahLst/>
            <a:cxnLst/>
            <a:rect l="l" t="t" r="r" b="b"/>
            <a:pathLst>
              <a:path w="3809" h="11430">
                <a:moveTo>
                  <a:pt x="0" y="11263"/>
                </a:moveTo>
                <a:lnTo>
                  <a:pt x="3738" y="11263"/>
                </a:lnTo>
                <a:lnTo>
                  <a:pt x="3738" y="0"/>
                </a:lnTo>
                <a:lnTo>
                  <a:pt x="0" y="0"/>
                </a:lnTo>
                <a:lnTo>
                  <a:pt x="0" y="11263"/>
                </a:lnTo>
                <a:close/>
              </a:path>
            </a:pathLst>
          </a:custGeom>
          <a:solidFill>
            <a:srgbClr val="E1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19845" y="2836546"/>
            <a:ext cx="11218" cy="18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47856" y="2802752"/>
            <a:ext cx="130865" cy="1651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45066" y="2829032"/>
            <a:ext cx="78514" cy="8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22633" y="2791487"/>
            <a:ext cx="89728" cy="713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19362" y="2789613"/>
            <a:ext cx="135255" cy="50800"/>
          </a:xfrm>
          <a:custGeom>
            <a:avLst/>
            <a:gdLst/>
            <a:ahLst/>
            <a:cxnLst/>
            <a:rect l="l" t="t" r="r" b="b"/>
            <a:pathLst>
              <a:path w="135254" h="50800">
                <a:moveTo>
                  <a:pt x="134971" y="42057"/>
                </a:moveTo>
                <a:lnTo>
                  <a:pt x="50186" y="42057"/>
                </a:lnTo>
                <a:lnTo>
                  <a:pt x="63093" y="43169"/>
                </a:lnTo>
                <a:lnTo>
                  <a:pt x="81496" y="44343"/>
                </a:lnTo>
                <a:lnTo>
                  <a:pt x="100948" y="46926"/>
                </a:lnTo>
                <a:lnTo>
                  <a:pt x="118297" y="49509"/>
                </a:lnTo>
                <a:lnTo>
                  <a:pt x="130390" y="50683"/>
                </a:lnTo>
                <a:lnTo>
                  <a:pt x="135122" y="45402"/>
                </a:lnTo>
                <a:lnTo>
                  <a:pt x="134971" y="42057"/>
                </a:lnTo>
                <a:close/>
              </a:path>
              <a:path w="135254" h="50800">
                <a:moveTo>
                  <a:pt x="31776" y="0"/>
                </a:moveTo>
                <a:lnTo>
                  <a:pt x="29731" y="936"/>
                </a:lnTo>
                <a:lnTo>
                  <a:pt x="29443" y="1879"/>
                </a:lnTo>
                <a:lnTo>
                  <a:pt x="40657" y="16889"/>
                </a:lnTo>
                <a:lnTo>
                  <a:pt x="3271" y="16889"/>
                </a:lnTo>
                <a:lnTo>
                  <a:pt x="759" y="20942"/>
                </a:lnTo>
                <a:lnTo>
                  <a:pt x="0" y="26752"/>
                </a:lnTo>
                <a:lnTo>
                  <a:pt x="2745" y="33262"/>
                </a:lnTo>
                <a:lnTo>
                  <a:pt x="10749" y="39418"/>
                </a:lnTo>
                <a:lnTo>
                  <a:pt x="25766" y="42647"/>
                </a:lnTo>
                <a:lnTo>
                  <a:pt x="38327" y="42705"/>
                </a:lnTo>
                <a:lnTo>
                  <a:pt x="50186" y="42057"/>
                </a:lnTo>
                <a:lnTo>
                  <a:pt x="134971" y="42057"/>
                </a:lnTo>
                <a:lnTo>
                  <a:pt x="134596" y="33786"/>
                </a:lnTo>
                <a:lnTo>
                  <a:pt x="131967" y="22169"/>
                </a:lnTo>
                <a:lnTo>
                  <a:pt x="131514" y="20652"/>
                </a:lnTo>
                <a:lnTo>
                  <a:pt x="63093" y="20652"/>
                </a:lnTo>
                <a:lnTo>
                  <a:pt x="59346" y="16889"/>
                </a:lnTo>
                <a:lnTo>
                  <a:pt x="40657" y="16889"/>
                </a:lnTo>
                <a:lnTo>
                  <a:pt x="7010" y="13138"/>
                </a:lnTo>
                <a:lnTo>
                  <a:pt x="55610" y="13138"/>
                </a:lnTo>
                <a:lnTo>
                  <a:pt x="48140" y="9387"/>
                </a:lnTo>
                <a:lnTo>
                  <a:pt x="37313" y="1873"/>
                </a:lnTo>
                <a:lnTo>
                  <a:pt x="31776" y="0"/>
                </a:lnTo>
                <a:close/>
              </a:path>
              <a:path w="135254" h="50800">
                <a:moveTo>
                  <a:pt x="130390" y="16889"/>
                </a:moveTo>
                <a:lnTo>
                  <a:pt x="100949" y="19064"/>
                </a:lnTo>
                <a:lnTo>
                  <a:pt x="79919" y="20182"/>
                </a:lnTo>
                <a:lnTo>
                  <a:pt x="67300" y="20593"/>
                </a:lnTo>
                <a:lnTo>
                  <a:pt x="63093" y="20652"/>
                </a:lnTo>
                <a:lnTo>
                  <a:pt x="131514" y="20652"/>
                </a:lnTo>
                <a:lnTo>
                  <a:pt x="130390" y="16889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89939" y="2806502"/>
            <a:ext cx="19050" cy="34290"/>
          </a:xfrm>
          <a:custGeom>
            <a:avLst/>
            <a:gdLst/>
            <a:ahLst/>
            <a:cxnLst/>
            <a:rect l="l" t="t" r="r" b="b"/>
            <a:pathLst>
              <a:path w="19050" h="34289">
                <a:moveTo>
                  <a:pt x="0" y="0"/>
                </a:moveTo>
                <a:lnTo>
                  <a:pt x="0" y="33794"/>
                </a:lnTo>
                <a:lnTo>
                  <a:pt x="18688" y="33794"/>
                </a:lnTo>
                <a:lnTo>
                  <a:pt x="14953" y="37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701157" y="2693868"/>
            <a:ext cx="80010" cy="153035"/>
          </a:xfrm>
          <a:custGeom>
            <a:avLst/>
            <a:gdLst/>
            <a:ahLst/>
            <a:cxnLst/>
            <a:rect l="l" t="t" r="r" b="b"/>
            <a:pathLst>
              <a:path w="80009" h="153035">
                <a:moveTo>
                  <a:pt x="44860" y="0"/>
                </a:moveTo>
                <a:lnTo>
                  <a:pt x="41881" y="5398"/>
                </a:lnTo>
                <a:lnTo>
                  <a:pt x="35047" y="20652"/>
                </a:lnTo>
                <a:lnTo>
                  <a:pt x="27510" y="44352"/>
                </a:lnTo>
                <a:lnTo>
                  <a:pt x="22423" y="75089"/>
                </a:lnTo>
                <a:lnTo>
                  <a:pt x="24293" y="80373"/>
                </a:lnTo>
                <a:lnTo>
                  <a:pt x="28968" y="89173"/>
                </a:lnTo>
                <a:lnTo>
                  <a:pt x="35045" y="99379"/>
                </a:lnTo>
                <a:lnTo>
                  <a:pt x="41124" y="108883"/>
                </a:lnTo>
                <a:lnTo>
                  <a:pt x="0" y="112634"/>
                </a:lnTo>
                <a:lnTo>
                  <a:pt x="0" y="150178"/>
                </a:lnTo>
                <a:lnTo>
                  <a:pt x="10690" y="151528"/>
                </a:lnTo>
                <a:lnTo>
                  <a:pt x="35050" y="152526"/>
                </a:lnTo>
                <a:lnTo>
                  <a:pt x="61513" y="148596"/>
                </a:lnTo>
                <a:lnTo>
                  <a:pt x="78514" y="135163"/>
                </a:lnTo>
                <a:lnTo>
                  <a:pt x="79973" y="129650"/>
                </a:lnTo>
                <a:lnTo>
                  <a:pt x="78979" y="119207"/>
                </a:lnTo>
                <a:lnTo>
                  <a:pt x="75882" y="104539"/>
                </a:lnTo>
                <a:lnTo>
                  <a:pt x="71031" y="86354"/>
                </a:lnTo>
                <a:lnTo>
                  <a:pt x="64842" y="64413"/>
                </a:lnTo>
                <a:lnTo>
                  <a:pt x="57950" y="37546"/>
                </a:lnTo>
                <a:lnTo>
                  <a:pt x="51055" y="13494"/>
                </a:lnTo>
                <a:lnTo>
                  <a:pt x="44860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10540" y="3630366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5">
                <a:moveTo>
                  <a:pt x="26256" y="0"/>
                </a:moveTo>
                <a:lnTo>
                  <a:pt x="22153" y="1814"/>
                </a:lnTo>
                <a:lnTo>
                  <a:pt x="13128" y="6087"/>
                </a:lnTo>
                <a:lnTo>
                  <a:pt x="4102" y="11064"/>
                </a:lnTo>
                <a:lnTo>
                  <a:pt x="0" y="14992"/>
                </a:lnTo>
                <a:lnTo>
                  <a:pt x="3107" y="24187"/>
                </a:lnTo>
                <a:lnTo>
                  <a:pt x="10787" y="40764"/>
                </a:lnTo>
                <a:lnTo>
                  <a:pt x="20578" y="56639"/>
                </a:lnTo>
                <a:lnTo>
                  <a:pt x="30016" y="63728"/>
                </a:lnTo>
                <a:lnTo>
                  <a:pt x="35463" y="61795"/>
                </a:lnTo>
                <a:lnTo>
                  <a:pt x="39859" y="56698"/>
                </a:lnTo>
                <a:lnTo>
                  <a:pt x="42147" y="49492"/>
                </a:lnTo>
                <a:lnTo>
                  <a:pt x="41271" y="41232"/>
                </a:lnTo>
                <a:lnTo>
                  <a:pt x="39453" y="30045"/>
                </a:lnTo>
                <a:lnTo>
                  <a:pt x="35173" y="16398"/>
                </a:lnTo>
                <a:lnTo>
                  <a:pt x="30188" y="4860"/>
                </a:lnTo>
                <a:lnTo>
                  <a:pt x="26256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34243" y="3814048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30008" y="0"/>
                </a:moveTo>
                <a:lnTo>
                  <a:pt x="11253" y="0"/>
                </a:lnTo>
                <a:lnTo>
                  <a:pt x="11253" y="18750"/>
                </a:lnTo>
                <a:lnTo>
                  <a:pt x="4219" y="31865"/>
                </a:lnTo>
                <a:lnTo>
                  <a:pt x="1230" y="38778"/>
                </a:lnTo>
                <a:lnTo>
                  <a:pt x="0" y="44990"/>
                </a:lnTo>
                <a:lnTo>
                  <a:pt x="3458" y="48971"/>
                </a:lnTo>
                <a:lnTo>
                  <a:pt x="7971" y="54359"/>
                </a:lnTo>
                <a:lnTo>
                  <a:pt x="13187" y="59747"/>
                </a:lnTo>
                <a:lnTo>
                  <a:pt x="18754" y="63728"/>
                </a:lnTo>
                <a:lnTo>
                  <a:pt x="22507" y="67473"/>
                </a:lnTo>
                <a:lnTo>
                  <a:pt x="26256" y="56238"/>
                </a:lnTo>
                <a:lnTo>
                  <a:pt x="22507" y="56238"/>
                </a:lnTo>
                <a:lnTo>
                  <a:pt x="22507" y="48735"/>
                </a:lnTo>
                <a:lnTo>
                  <a:pt x="15004" y="48735"/>
                </a:lnTo>
                <a:lnTo>
                  <a:pt x="15004" y="44990"/>
                </a:lnTo>
                <a:lnTo>
                  <a:pt x="18754" y="41232"/>
                </a:lnTo>
                <a:lnTo>
                  <a:pt x="30008" y="41232"/>
                </a:lnTo>
                <a:lnTo>
                  <a:pt x="30008" y="33742"/>
                </a:lnTo>
                <a:lnTo>
                  <a:pt x="33759" y="29985"/>
                </a:lnTo>
                <a:lnTo>
                  <a:pt x="30008" y="18750"/>
                </a:lnTo>
                <a:lnTo>
                  <a:pt x="30008" y="0"/>
                </a:lnTo>
                <a:close/>
              </a:path>
              <a:path w="34290" h="67945">
                <a:moveTo>
                  <a:pt x="30383" y="53607"/>
                </a:moveTo>
                <a:lnTo>
                  <a:pt x="28132" y="54359"/>
                </a:lnTo>
                <a:lnTo>
                  <a:pt x="26256" y="56238"/>
                </a:lnTo>
                <a:lnTo>
                  <a:pt x="26256" y="59983"/>
                </a:lnTo>
                <a:lnTo>
                  <a:pt x="30008" y="59983"/>
                </a:lnTo>
                <a:lnTo>
                  <a:pt x="33759" y="63728"/>
                </a:lnTo>
                <a:lnTo>
                  <a:pt x="30383" y="53607"/>
                </a:lnTo>
                <a:close/>
              </a:path>
              <a:path w="34290" h="67945">
                <a:moveTo>
                  <a:pt x="25968" y="55082"/>
                </a:moveTo>
                <a:lnTo>
                  <a:pt x="22507" y="56238"/>
                </a:lnTo>
                <a:lnTo>
                  <a:pt x="26256" y="56238"/>
                </a:lnTo>
                <a:lnTo>
                  <a:pt x="25968" y="55082"/>
                </a:lnTo>
                <a:close/>
              </a:path>
              <a:path w="34290" h="67945">
                <a:moveTo>
                  <a:pt x="28132" y="54359"/>
                </a:moveTo>
                <a:lnTo>
                  <a:pt x="25968" y="55082"/>
                </a:lnTo>
                <a:lnTo>
                  <a:pt x="26256" y="56238"/>
                </a:lnTo>
                <a:lnTo>
                  <a:pt x="28132" y="54359"/>
                </a:lnTo>
                <a:close/>
              </a:path>
              <a:path w="34290" h="67945">
                <a:moveTo>
                  <a:pt x="30008" y="41232"/>
                </a:moveTo>
                <a:lnTo>
                  <a:pt x="22507" y="41232"/>
                </a:lnTo>
                <a:lnTo>
                  <a:pt x="25968" y="55082"/>
                </a:lnTo>
                <a:lnTo>
                  <a:pt x="28132" y="54359"/>
                </a:lnTo>
                <a:lnTo>
                  <a:pt x="30008" y="52480"/>
                </a:lnTo>
                <a:lnTo>
                  <a:pt x="30008" y="41232"/>
                </a:lnTo>
                <a:close/>
              </a:path>
              <a:path w="34290" h="67945">
                <a:moveTo>
                  <a:pt x="33759" y="52480"/>
                </a:moveTo>
                <a:lnTo>
                  <a:pt x="30008" y="52480"/>
                </a:lnTo>
                <a:lnTo>
                  <a:pt x="30383" y="53607"/>
                </a:lnTo>
                <a:lnTo>
                  <a:pt x="33759" y="52480"/>
                </a:lnTo>
                <a:close/>
              </a:path>
              <a:path w="34290" h="67945">
                <a:moveTo>
                  <a:pt x="18754" y="44990"/>
                </a:moveTo>
                <a:lnTo>
                  <a:pt x="15004" y="48735"/>
                </a:lnTo>
                <a:lnTo>
                  <a:pt x="22507" y="48735"/>
                </a:lnTo>
                <a:lnTo>
                  <a:pt x="18754" y="4499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26742" y="3877776"/>
            <a:ext cx="45085" cy="86360"/>
          </a:xfrm>
          <a:custGeom>
            <a:avLst/>
            <a:gdLst/>
            <a:ahLst/>
            <a:cxnLst/>
            <a:rect l="l" t="t" r="r" b="b"/>
            <a:pathLst>
              <a:path w="45084" h="86360">
                <a:moveTo>
                  <a:pt x="45012" y="0"/>
                </a:moveTo>
                <a:lnTo>
                  <a:pt x="37510" y="0"/>
                </a:lnTo>
                <a:lnTo>
                  <a:pt x="31766" y="117"/>
                </a:lnTo>
                <a:lnTo>
                  <a:pt x="2344" y="39831"/>
                </a:lnTo>
                <a:lnTo>
                  <a:pt x="0" y="86223"/>
                </a:lnTo>
                <a:lnTo>
                  <a:pt x="7502" y="86223"/>
                </a:lnTo>
                <a:lnTo>
                  <a:pt x="11253" y="14992"/>
                </a:lnTo>
                <a:lnTo>
                  <a:pt x="45012" y="14992"/>
                </a:lnTo>
                <a:lnTo>
                  <a:pt x="45012" y="0"/>
                </a:lnTo>
                <a:close/>
              </a:path>
            </a:pathLst>
          </a:custGeom>
          <a:solidFill>
            <a:srgbClr val="353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30492" y="3889024"/>
            <a:ext cx="45085" cy="131445"/>
          </a:xfrm>
          <a:custGeom>
            <a:avLst/>
            <a:gdLst/>
            <a:ahLst/>
            <a:cxnLst/>
            <a:rect l="l" t="t" r="r" b="b"/>
            <a:pathLst>
              <a:path w="45084" h="131445">
                <a:moveTo>
                  <a:pt x="7502" y="0"/>
                </a:moveTo>
                <a:lnTo>
                  <a:pt x="7502" y="7502"/>
                </a:lnTo>
                <a:lnTo>
                  <a:pt x="6256" y="24660"/>
                </a:lnTo>
                <a:lnTo>
                  <a:pt x="3751" y="60452"/>
                </a:lnTo>
                <a:lnTo>
                  <a:pt x="1172" y="100808"/>
                </a:lnTo>
                <a:lnTo>
                  <a:pt x="0" y="127456"/>
                </a:lnTo>
                <a:lnTo>
                  <a:pt x="3751" y="131201"/>
                </a:lnTo>
                <a:lnTo>
                  <a:pt x="7502" y="131201"/>
                </a:lnTo>
                <a:lnTo>
                  <a:pt x="7502" y="127456"/>
                </a:lnTo>
                <a:lnTo>
                  <a:pt x="14887" y="126929"/>
                </a:lnTo>
                <a:lnTo>
                  <a:pt x="24382" y="126052"/>
                </a:lnTo>
                <a:lnTo>
                  <a:pt x="33876" y="125876"/>
                </a:lnTo>
                <a:lnTo>
                  <a:pt x="44964" y="125876"/>
                </a:lnTo>
                <a:lnTo>
                  <a:pt x="41818" y="23610"/>
                </a:lnTo>
                <a:lnTo>
                  <a:pt x="41261" y="3745"/>
                </a:lnTo>
                <a:lnTo>
                  <a:pt x="18756" y="3745"/>
                </a:lnTo>
                <a:lnTo>
                  <a:pt x="7502" y="0"/>
                </a:lnTo>
                <a:close/>
              </a:path>
              <a:path w="45084" h="131445">
                <a:moveTo>
                  <a:pt x="44964" y="125876"/>
                </a:moveTo>
                <a:lnTo>
                  <a:pt x="33876" y="125876"/>
                </a:lnTo>
                <a:lnTo>
                  <a:pt x="41261" y="127456"/>
                </a:lnTo>
                <a:lnTo>
                  <a:pt x="45012" y="131201"/>
                </a:lnTo>
                <a:lnTo>
                  <a:pt x="44964" y="125876"/>
                </a:lnTo>
                <a:close/>
              </a:path>
              <a:path w="45084" h="131445">
                <a:moveTo>
                  <a:pt x="37510" y="0"/>
                </a:moveTo>
                <a:lnTo>
                  <a:pt x="33759" y="3745"/>
                </a:lnTo>
                <a:lnTo>
                  <a:pt x="41261" y="3745"/>
                </a:lnTo>
                <a:lnTo>
                  <a:pt x="37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49249" y="3855281"/>
            <a:ext cx="11430" cy="48895"/>
          </a:xfrm>
          <a:custGeom>
            <a:avLst/>
            <a:gdLst/>
            <a:ahLst/>
            <a:cxnLst/>
            <a:rect l="l" t="t" r="r" b="b"/>
            <a:pathLst>
              <a:path w="11429" h="48895">
                <a:moveTo>
                  <a:pt x="7502" y="0"/>
                </a:moveTo>
                <a:lnTo>
                  <a:pt x="0" y="0"/>
                </a:lnTo>
                <a:lnTo>
                  <a:pt x="0" y="44990"/>
                </a:lnTo>
                <a:lnTo>
                  <a:pt x="7502" y="48735"/>
                </a:lnTo>
                <a:lnTo>
                  <a:pt x="11252" y="44990"/>
                </a:lnTo>
                <a:lnTo>
                  <a:pt x="11193" y="42181"/>
                </a:lnTo>
                <a:lnTo>
                  <a:pt x="10783" y="36558"/>
                </a:lnTo>
                <a:lnTo>
                  <a:pt x="9670" y="23903"/>
                </a:lnTo>
                <a:lnTo>
                  <a:pt x="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37995" y="3814048"/>
            <a:ext cx="30480" cy="19050"/>
          </a:xfrm>
          <a:custGeom>
            <a:avLst/>
            <a:gdLst/>
            <a:ahLst/>
            <a:cxnLst/>
            <a:rect l="l" t="t" r="r" b="b"/>
            <a:pathLst>
              <a:path w="30479" h="19050">
                <a:moveTo>
                  <a:pt x="3750" y="0"/>
                </a:moveTo>
                <a:lnTo>
                  <a:pt x="0" y="14992"/>
                </a:lnTo>
                <a:lnTo>
                  <a:pt x="30008" y="18750"/>
                </a:lnTo>
                <a:lnTo>
                  <a:pt x="30008" y="3745"/>
                </a:lnTo>
                <a:lnTo>
                  <a:pt x="375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73029" y="3547888"/>
            <a:ext cx="34290" cy="105410"/>
          </a:xfrm>
          <a:custGeom>
            <a:avLst/>
            <a:gdLst/>
            <a:ahLst/>
            <a:cxnLst/>
            <a:rect l="l" t="t" r="r" b="b"/>
            <a:pathLst>
              <a:path w="34290" h="105410">
                <a:moveTo>
                  <a:pt x="3759" y="0"/>
                </a:moveTo>
                <a:lnTo>
                  <a:pt x="0" y="3745"/>
                </a:lnTo>
                <a:lnTo>
                  <a:pt x="0" y="11247"/>
                </a:lnTo>
                <a:lnTo>
                  <a:pt x="3759" y="18750"/>
                </a:lnTo>
                <a:lnTo>
                  <a:pt x="5926" y="26358"/>
                </a:lnTo>
                <a:lnTo>
                  <a:pt x="7038" y="37484"/>
                </a:lnTo>
                <a:lnTo>
                  <a:pt x="7396" y="56997"/>
                </a:lnTo>
                <a:lnTo>
                  <a:pt x="7507" y="101216"/>
                </a:lnTo>
                <a:lnTo>
                  <a:pt x="22509" y="104961"/>
                </a:lnTo>
                <a:lnTo>
                  <a:pt x="29015" y="90847"/>
                </a:lnTo>
                <a:lnTo>
                  <a:pt x="32357" y="73571"/>
                </a:lnTo>
                <a:lnTo>
                  <a:pt x="33588" y="56997"/>
                </a:lnTo>
                <a:lnTo>
                  <a:pt x="33763" y="44990"/>
                </a:lnTo>
                <a:lnTo>
                  <a:pt x="26435" y="22145"/>
                </a:lnTo>
                <a:lnTo>
                  <a:pt x="17351" y="8437"/>
                </a:lnTo>
                <a:lnTo>
                  <a:pt x="8973" y="1758"/>
                </a:lnTo>
                <a:lnTo>
                  <a:pt x="3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08796" y="3956498"/>
            <a:ext cx="94249" cy="248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31771" y="3544142"/>
            <a:ext cx="48895" cy="64135"/>
          </a:xfrm>
          <a:custGeom>
            <a:avLst/>
            <a:gdLst/>
            <a:ahLst/>
            <a:cxnLst/>
            <a:rect l="l" t="t" r="r" b="b"/>
            <a:pathLst>
              <a:path w="48895" h="64135">
                <a:moveTo>
                  <a:pt x="45018" y="0"/>
                </a:moveTo>
                <a:lnTo>
                  <a:pt x="7503" y="0"/>
                </a:lnTo>
                <a:lnTo>
                  <a:pt x="7386" y="2750"/>
                </a:lnTo>
                <a:lnTo>
                  <a:pt x="6554" y="8022"/>
                </a:lnTo>
                <a:lnTo>
                  <a:pt x="4337" y="19501"/>
                </a:lnTo>
                <a:lnTo>
                  <a:pt x="0" y="41232"/>
                </a:lnTo>
                <a:lnTo>
                  <a:pt x="26256" y="63728"/>
                </a:lnTo>
                <a:lnTo>
                  <a:pt x="48765" y="41232"/>
                </a:lnTo>
                <a:lnTo>
                  <a:pt x="46892" y="22020"/>
                </a:lnTo>
                <a:lnTo>
                  <a:pt x="45599" y="7962"/>
                </a:lnTo>
                <a:lnTo>
                  <a:pt x="45018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31771" y="3544142"/>
            <a:ext cx="26670" cy="60325"/>
          </a:xfrm>
          <a:custGeom>
            <a:avLst/>
            <a:gdLst/>
            <a:ahLst/>
            <a:cxnLst/>
            <a:rect l="l" t="t" r="r" b="b"/>
            <a:pathLst>
              <a:path w="26670" h="60325">
                <a:moveTo>
                  <a:pt x="3752" y="0"/>
                </a:moveTo>
                <a:lnTo>
                  <a:pt x="3693" y="2692"/>
                </a:lnTo>
                <a:lnTo>
                  <a:pt x="3283" y="7494"/>
                </a:lnTo>
                <a:lnTo>
                  <a:pt x="2169" y="17921"/>
                </a:lnTo>
                <a:lnTo>
                  <a:pt x="0" y="37487"/>
                </a:lnTo>
                <a:lnTo>
                  <a:pt x="22509" y="59983"/>
                </a:lnTo>
                <a:lnTo>
                  <a:pt x="26256" y="3745"/>
                </a:lnTo>
                <a:lnTo>
                  <a:pt x="3752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35522" y="3544142"/>
            <a:ext cx="41267" cy="37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16298" y="3454174"/>
            <a:ext cx="80010" cy="109220"/>
          </a:xfrm>
          <a:custGeom>
            <a:avLst/>
            <a:gdLst/>
            <a:ahLst/>
            <a:cxnLst/>
            <a:rect l="l" t="t" r="r" b="b"/>
            <a:pathLst>
              <a:path w="80009" h="109220">
                <a:moveTo>
                  <a:pt x="37981" y="0"/>
                </a:moveTo>
                <a:lnTo>
                  <a:pt x="17349" y="5095"/>
                </a:lnTo>
                <a:lnTo>
                  <a:pt x="5157" y="18272"/>
                </a:lnTo>
                <a:lnTo>
                  <a:pt x="0" y="36370"/>
                </a:lnTo>
                <a:lnTo>
                  <a:pt x="468" y="56225"/>
                </a:lnTo>
                <a:lnTo>
                  <a:pt x="6329" y="77075"/>
                </a:lnTo>
                <a:lnTo>
                  <a:pt x="16410" y="93710"/>
                </a:lnTo>
                <a:lnTo>
                  <a:pt x="27898" y="104722"/>
                </a:lnTo>
                <a:lnTo>
                  <a:pt x="37981" y="108706"/>
                </a:lnTo>
                <a:lnTo>
                  <a:pt x="49701" y="105777"/>
                </a:lnTo>
                <a:lnTo>
                  <a:pt x="61421" y="96523"/>
                </a:lnTo>
                <a:lnTo>
                  <a:pt x="71735" y="80240"/>
                </a:lnTo>
                <a:lnTo>
                  <a:pt x="79239" y="56225"/>
                </a:lnTo>
                <a:lnTo>
                  <a:pt x="79649" y="36370"/>
                </a:lnTo>
                <a:lnTo>
                  <a:pt x="74082" y="18272"/>
                </a:lnTo>
                <a:lnTo>
                  <a:pt x="60779" y="5095"/>
                </a:lnTo>
                <a:lnTo>
                  <a:pt x="37981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16298" y="3454174"/>
            <a:ext cx="38100" cy="109220"/>
          </a:xfrm>
          <a:custGeom>
            <a:avLst/>
            <a:gdLst/>
            <a:ahLst/>
            <a:cxnLst/>
            <a:rect l="l" t="t" r="r" b="b"/>
            <a:pathLst>
              <a:path w="38100" h="109220">
                <a:moveTo>
                  <a:pt x="37981" y="0"/>
                </a:moveTo>
                <a:lnTo>
                  <a:pt x="17349" y="5095"/>
                </a:lnTo>
                <a:lnTo>
                  <a:pt x="5157" y="18272"/>
                </a:lnTo>
                <a:lnTo>
                  <a:pt x="0" y="36370"/>
                </a:lnTo>
                <a:lnTo>
                  <a:pt x="468" y="56225"/>
                </a:lnTo>
                <a:lnTo>
                  <a:pt x="6329" y="80240"/>
                </a:lnTo>
                <a:lnTo>
                  <a:pt x="16410" y="96523"/>
                </a:lnTo>
                <a:lnTo>
                  <a:pt x="27898" y="105777"/>
                </a:lnTo>
                <a:lnTo>
                  <a:pt x="37981" y="108706"/>
                </a:lnTo>
                <a:lnTo>
                  <a:pt x="37981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03170" y="3450420"/>
            <a:ext cx="55244" cy="86360"/>
          </a:xfrm>
          <a:custGeom>
            <a:avLst/>
            <a:gdLst/>
            <a:ahLst/>
            <a:cxnLst/>
            <a:rect l="l" t="t" r="r" b="b"/>
            <a:pathLst>
              <a:path w="55245" h="86360">
                <a:moveTo>
                  <a:pt x="44074" y="0"/>
                </a:moveTo>
                <a:lnTo>
                  <a:pt x="34287" y="1640"/>
                </a:lnTo>
                <a:lnTo>
                  <a:pt x="24851" y="7499"/>
                </a:lnTo>
                <a:lnTo>
                  <a:pt x="7678" y="16752"/>
                </a:lnTo>
                <a:lnTo>
                  <a:pt x="0" y="25304"/>
                </a:lnTo>
                <a:lnTo>
                  <a:pt x="58" y="38073"/>
                </a:lnTo>
                <a:lnTo>
                  <a:pt x="6095" y="59980"/>
                </a:lnTo>
                <a:lnTo>
                  <a:pt x="15004" y="75913"/>
                </a:lnTo>
                <a:lnTo>
                  <a:pt x="20338" y="85285"/>
                </a:lnTo>
                <a:lnTo>
                  <a:pt x="21100" y="86220"/>
                </a:lnTo>
                <a:lnTo>
                  <a:pt x="17348" y="72927"/>
                </a:lnTo>
                <a:lnTo>
                  <a:pt x="16411" y="61390"/>
                </a:lnTo>
                <a:lnTo>
                  <a:pt x="43724" y="29695"/>
                </a:lnTo>
                <a:lnTo>
                  <a:pt x="51110" y="26237"/>
                </a:lnTo>
                <a:lnTo>
                  <a:pt x="54857" y="3754"/>
                </a:lnTo>
                <a:lnTo>
                  <a:pt x="51751" y="1172"/>
                </a:lnTo>
                <a:lnTo>
                  <a:pt x="440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54280" y="3451824"/>
            <a:ext cx="52069" cy="83820"/>
          </a:xfrm>
          <a:custGeom>
            <a:avLst/>
            <a:gdLst/>
            <a:ahLst/>
            <a:cxnLst/>
            <a:rect l="l" t="t" r="r" b="b"/>
            <a:pathLst>
              <a:path w="52070" h="83820">
                <a:moveTo>
                  <a:pt x="34022" y="79437"/>
                </a:moveTo>
                <a:lnTo>
                  <a:pt x="32347" y="83296"/>
                </a:lnTo>
                <a:lnTo>
                  <a:pt x="33751" y="81071"/>
                </a:lnTo>
                <a:lnTo>
                  <a:pt x="34022" y="79437"/>
                </a:lnTo>
                <a:close/>
              </a:path>
              <a:path w="52070" h="83820">
                <a:moveTo>
                  <a:pt x="12655" y="0"/>
                </a:moveTo>
                <a:lnTo>
                  <a:pt x="6267" y="294"/>
                </a:lnTo>
                <a:lnTo>
                  <a:pt x="3747" y="2350"/>
                </a:lnTo>
                <a:lnTo>
                  <a:pt x="0" y="2350"/>
                </a:lnTo>
                <a:lnTo>
                  <a:pt x="0" y="24832"/>
                </a:lnTo>
                <a:lnTo>
                  <a:pt x="9494" y="28290"/>
                </a:lnTo>
                <a:lnTo>
                  <a:pt x="19690" y="29990"/>
                </a:lnTo>
                <a:lnTo>
                  <a:pt x="28479" y="33798"/>
                </a:lnTo>
                <a:lnTo>
                  <a:pt x="33751" y="43583"/>
                </a:lnTo>
                <a:lnTo>
                  <a:pt x="34279" y="51024"/>
                </a:lnTo>
                <a:lnTo>
                  <a:pt x="35163" y="61039"/>
                </a:lnTo>
                <a:lnTo>
                  <a:pt x="35337" y="71523"/>
                </a:lnTo>
                <a:lnTo>
                  <a:pt x="34022" y="79437"/>
                </a:lnTo>
                <a:lnTo>
                  <a:pt x="36568" y="73573"/>
                </a:lnTo>
                <a:lnTo>
                  <a:pt x="42246" y="60922"/>
                </a:lnTo>
                <a:lnTo>
                  <a:pt x="45005" y="54830"/>
                </a:lnTo>
                <a:lnTo>
                  <a:pt x="51102" y="35088"/>
                </a:lnTo>
                <a:lnTo>
                  <a:pt x="51571" y="23431"/>
                </a:lnTo>
                <a:lnTo>
                  <a:pt x="45007" y="15289"/>
                </a:lnTo>
                <a:lnTo>
                  <a:pt x="30003" y="6095"/>
                </a:lnTo>
                <a:lnTo>
                  <a:pt x="21153" y="1816"/>
                </a:lnTo>
                <a:lnTo>
                  <a:pt x="12655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09265" y="3577873"/>
            <a:ext cx="93980" cy="78740"/>
          </a:xfrm>
          <a:custGeom>
            <a:avLst/>
            <a:gdLst/>
            <a:ahLst/>
            <a:cxnLst/>
            <a:rect l="l" t="t" r="r" b="b"/>
            <a:pathLst>
              <a:path w="93979" h="78739">
                <a:moveTo>
                  <a:pt x="22505" y="0"/>
                </a:moveTo>
                <a:lnTo>
                  <a:pt x="18461" y="2874"/>
                </a:lnTo>
                <a:lnTo>
                  <a:pt x="9846" y="6098"/>
                </a:lnTo>
                <a:lnTo>
                  <a:pt x="1933" y="10023"/>
                </a:lnTo>
                <a:lnTo>
                  <a:pt x="0" y="15005"/>
                </a:lnTo>
                <a:lnTo>
                  <a:pt x="1816" y="28651"/>
                </a:lnTo>
                <a:lnTo>
                  <a:pt x="8908" y="53896"/>
                </a:lnTo>
                <a:lnTo>
                  <a:pt x="23736" y="75627"/>
                </a:lnTo>
                <a:lnTo>
                  <a:pt x="48762" y="78733"/>
                </a:lnTo>
                <a:lnTo>
                  <a:pt x="68981" y="62858"/>
                </a:lnTo>
                <a:lnTo>
                  <a:pt x="83927" y="38900"/>
                </a:lnTo>
                <a:lnTo>
                  <a:pt x="92546" y="17050"/>
                </a:lnTo>
                <a:lnTo>
                  <a:pt x="93659" y="8440"/>
                </a:lnTo>
                <a:lnTo>
                  <a:pt x="46887" y="8440"/>
                </a:lnTo>
                <a:lnTo>
                  <a:pt x="33289" y="5275"/>
                </a:lnTo>
                <a:lnTo>
                  <a:pt x="22505" y="0"/>
                </a:lnTo>
                <a:close/>
              </a:path>
              <a:path w="93979" h="78739">
                <a:moveTo>
                  <a:pt x="71271" y="0"/>
                </a:moveTo>
                <a:lnTo>
                  <a:pt x="60486" y="7385"/>
                </a:lnTo>
                <a:lnTo>
                  <a:pt x="46887" y="8440"/>
                </a:lnTo>
                <a:lnTo>
                  <a:pt x="93659" y="8440"/>
                </a:lnTo>
                <a:lnTo>
                  <a:pt x="93780" y="7502"/>
                </a:lnTo>
                <a:lnTo>
                  <a:pt x="82525" y="7502"/>
                </a:lnTo>
                <a:lnTo>
                  <a:pt x="71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09265" y="3577873"/>
            <a:ext cx="48895" cy="78740"/>
          </a:xfrm>
          <a:custGeom>
            <a:avLst/>
            <a:gdLst/>
            <a:ahLst/>
            <a:cxnLst/>
            <a:rect l="l" t="t" r="r" b="b"/>
            <a:pathLst>
              <a:path w="48895" h="78739">
                <a:moveTo>
                  <a:pt x="22505" y="0"/>
                </a:moveTo>
                <a:lnTo>
                  <a:pt x="18461" y="2874"/>
                </a:lnTo>
                <a:lnTo>
                  <a:pt x="9846" y="6098"/>
                </a:lnTo>
                <a:lnTo>
                  <a:pt x="1933" y="10023"/>
                </a:lnTo>
                <a:lnTo>
                  <a:pt x="25320" y="67717"/>
                </a:lnTo>
                <a:lnTo>
                  <a:pt x="45014" y="78733"/>
                </a:lnTo>
                <a:lnTo>
                  <a:pt x="48762" y="7502"/>
                </a:lnTo>
                <a:lnTo>
                  <a:pt x="40440" y="7385"/>
                </a:lnTo>
                <a:lnTo>
                  <a:pt x="32821" y="6564"/>
                </a:lnTo>
                <a:lnTo>
                  <a:pt x="26608" y="4337"/>
                </a:lnTo>
                <a:lnTo>
                  <a:pt x="22505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568003" y="3574128"/>
            <a:ext cx="93980" cy="167005"/>
          </a:xfrm>
          <a:custGeom>
            <a:avLst/>
            <a:gdLst/>
            <a:ahLst/>
            <a:cxnLst/>
            <a:rect l="l" t="t" r="r" b="b"/>
            <a:pathLst>
              <a:path w="93979" h="167004">
                <a:moveTo>
                  <a:pt x="63767" y="0"/>
                </a:moveTo>
                <a:lnTo>
                  <a:pt x="48764" y="6619"/>
                </a:lnTo>
                <a:lnTo>
                  <a:pt x="36573" y="10779"/>
                </a:lnTo>
                <a:lnTo>
                  <a:pt x="25788" y="14237"/>
                </a:lnTo>
                <a:lnTo>
                  <a:pt x="15004" y="18750"/>
                </a:lnTo>
                <a:lnTo>
                  <a:pt x="7912" y="27767"/>
                </a:lnTo>
                <a:lnTo>
                  <a:pt x="3282" y="40303"/>
                </a:lnTo>
                <a:lnTo>
                  <a:pt x="761" y="51434"/>
                </a:lnTo>
                <a:lnTo>
                  <a:pt x="0" y="56238"/>
                </a:lnTo>
                <a:lnTo>
                  <a:pt x="10901" y="73632"/>
                </a:lnTo>
                <a:lnTo>
                  <a:pt x="16880" y="82943"/>
                </a:lnTo>
                <a:lnTo>
                  <a:pt x="20045" y="87335"/>
                </a:lnTo>
                <a:lnTo>
                  <a:pt x="22506" y="89968"/>
                </a:lnTo>
                <a:lnTo>
                  <a:pt x="24265" y="100632"/>
                </a:lnTo>
                <a:lnTo>
                  <a:pt x="28133" y="119025"/>
                </a:lnTo>
                <a:lnTo>
                  <a:pt x="32001" y="141634"/>
                </a:lnTo>
                <a:lnTo>
                  <a:pt x="33760" y="164944"/>
                </a:lnTo>
                <a:lnTo>
                  <a:pt x="43136" y="166524"/>
                </a:lnTo>
                <a:lnTo>
                  <a:pt x="63765" y="166348"/>
                </a:lnTo>
                <a:lnTo>
                  <a:pt x="84394" y="165471"/>
                </a:lnTo>
                <a:lnTo>
                  <a:pt x="93771" y="164944"/>
                </a:lnTo>
                <a:lnTo>
                  <a:pt x="90024" y="89968"/>
                </a:lnTo>
                <a:lnTo>
                  <a:pt x="79065" y="67651"/>
                </a:lnTo>
                <a:lnTo>
                  <a:pt x="72677" y="52012"/>
                </a:lnTo>
                <a:lnTo>
                  <a:pt x="68398" y="35671"/>
                </a:lnTo>
                <a:lnTo>
                  <a:pt x="63767" y="11247"/>
                </a:lnTo>
                <a:lnTo>
                  <a:pt x="63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54280" y="3577873"/>
            <a:ext cx="90170" cy="165100"/>
          </a:xfrm>
          <a:custGeom>
            <a:avLst/>
            <a:gdLst/>
            <a:ahLst/>
            <a:cxnLst/>
            <a:rect l="l" t="t" r="r" b="b"/>
            <a:pathLst>
              <a:path w="90170" h="165100">
                <a:moveTo>
                  <a:pt x="30003" y="0"/>
                </a:moveTo>
                <a:lnTo>
                  <a:pt x="26256" y="7502"/>
                </a:lnTo>
                <a:lnTo>
                  <a:pt x="21623" y="31926"/>
                </a:lnTo>
                <a:lnTo>
                  <a:pt x="17344" y="48267"/>
                </a:lnTo>
                <a:lnTo>
                  <a:pt x="10956" y="63906"/>
                </a:lnTo>
                <a:lnTo>
                  <a:pt x="0" y="86223"/>
                </a:lnTo>
                <a:lnTo>
                  <a:pt x="3747" y="164944"/>
                </a:lnTo>
                <a:lnTo>
                  <a:pt x="45005" y="161199"/>
                </a:lnTo>
                <a:lnTo>
                  <a:pt x="47410" y="144273"/>
                </a:lnTo>
                <a:lnTo>
                  <a:pt x="52981" y="121372"/>
                </a:lnTo>
                <a:lnTo>
                  <a:pt x="59255" y="100580"/>
                </a:lnTo>
                <a:lnTo>
                  <a:pt x="63767" y="89981"/>
                </a:lnTo>
                <a:lnTo>
                  <a:pt x="64178" y="85292"/>
                </a:lnTo>
                <a:lnTo>
                  <a:pt x="67049" y="80604"/>
                </a:lnTo>
                <a:lnTo>
                  <a:pt x="74844" y="73105"/>
                </a:lnTo>
                <a:lnTo>
                  <a:pt x="90024" y="59983"/>
                </a:lnTo>
                <a:lnTo>
                  <a:pt x="88675" y="54008"/>
                </a:lnTo>
                <a:lnTo>
                  <a:pt x="71262" y="15005"/>
                </a:lnTo>
                <a:lnTo>
                  <a:pt x="53448" y="8907"/>
                </a:lnTo>
                <a:lnTo>
                  <a:pt x="43836" y="6034"/>
                </a:lnTo>
                <a:lnTo>
                  <a:pt x="30003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54280" y="3570383"/>
            <a:ext cx="45085" cy="93980"/>
          </a:xfrm>
          <a:custGeom>
            <a:avLst/>
            <a:gdLst/>
            <a:ahLst/>
            <a:cxnLst/>
            <a:rect l="l" t="t" r="r" b="b"/>
            <a:pathLst>
              <a:path w="45084" h="93979">
                <a:moveTo>
                  <a:pt x="22509" y="0"/>
                </a:moveTo>
                <a:lnTo>
                  <a:pt x="22509" y="7490"/>
                </a:lnTo>
                <a:lnTo>
                  <a:pt x="18749" y="18737"/>
                </a:lnTo>
                <a:lnTo>
                  <a:pt x="16348" y="24129"/>
                </a:lnTo>
                <a:lnTo>
                  <a:pt x="13595" y="33736"/>
                </a:lnTo>
                <a:lnTo>
                  <a:pt x="8731" y="54588"/>
                </a:lnTo>
                <a:lnTo>
                  <a:pt x="0" y="93713"/>
                </a:lnTo>
                <a:lnTo>
                  <a:pt x="37511" y="44977"/>
                </a:lnTo>
                <a:lnTo>
                  <a:pt x="26256" y="29985"/>
                </a:lnTo>
                <a:lnTo>
                  <a:pt x="45005" y="29985"/>
                </a:lnTo>
                <a:lnTo>
                  <a:pt x="37511" y="7490"/>
                </a:lnTo>
                <a:lnTo>
                  <a:pt x="22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16767" y="3570383"/>
            <a:ext cx="38100" cy="93980"/>
          </a:xfrm>
          <a:custGeom>
            <a:avLst/>
            <a:gdLst/>
            <a:ahLst/>
            <a:cxnLst/>
            <a:rect l="l" t="t" r="r" b="b"/>
            <a:pathLst>
              <a:path w="38100" h="93979">
                <a:moveTo>
                  <a:pt x="26256" y="29985"/>
                </a:moveTo>
                <a:lnTo>
                  <a:pt x="15003" y="29985"/>
                </a:lnTo>
                <a:lnTo>
                  <a:pt x="3751" y="41232"/>
                </a:lnTo>
                <a:lnTo>
                  <a:pt x="37512" y="93713"/>
                </a:lnTo>
                <a:lnTo>
                  <a:pt x="35225" y="63197"/>
                </a:lnTo>
                <a:lnTo>
                  <a:pt x="33291" y="46387"/>
                </a:lnTo>
                <a:lnTo>
                  <a:pt x="30653" y="37307"/>
                </a:lnTo>
                <a:lnTo>
                  <a:pt x="26256" y="29985"/>
                </a:lnTo>
                <a:close/>
              </a:path>
              <a:path w="38100" h="93979">
                <a:moveTo>
                  <a:pt x="18755" y="0"/>
                </a:moveTo>
                <a:lnTo>
                  <a:pt x="3751" y="7490"/>
                </a:lnTo>
                <a:lnTo>
                  <a:pt x="0" y="33742"/>
                </a:lnTo>
                <a:lnTo>
                  <a:pt x="15003" y="29985"/>
                </a:lnTo>
                <a:lnTo>
                  <a:pt x="26256" y="29985"/>
                </a:lnTo>
                <a:lnTo>
                  <a:pt x="18755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530492" y="3630366"/>
            <a:ext cx="64135" cy="198755"/>
          </a:xfrm>
          <a:custGeom>
            <a:avLst/>
            <a:gdLst/>
            <a:ahLst/>
            <a:cxnLst/>
            <a:rect l="l" t="t" r="r" b="b"/>
            <a:pathLst>
              <a:path w="64134" h="198754">
                <a:moveTo>
                  <a:pt x="37510" y="0"/>
                </a:moveTo>
                <a:lnTo>
                  <a:pt x="30946" y="43403"/>
                </a:lnTo>
                <a:lnTo>
                  <a:pt x="27196" y="66072"/>
                </a:lnTo>
                <a:lnTo>
                  <a:pt x="24851" y="75384"/>
                </a:lnTo>
                <a:lnTo>
                  <a:pt x="22506" y="78720"/>
                </a:lnTo>
                <a:lnTo>
                  <a:pt x="18989" y="97873"/>
                </a:lnTo>
                <a:lnTo>
                  <a:pt x="11253" y="136357"/>
                </a:lnTo>
                <a:lnTo>
                  <a:pt x="3516" y="174139"/>
                </a:lnTo>
                <a:lnTo>
                  <a:pt x="0" y="191184"/>
                </a:lnTo>
                <a:lnTo>
                  <a:pt x="41261" y="198674"/>
                </a:lnTo>
                <a:lnTo>
                  <a:pt x="45716" y="158963"/>
                </a:lnTo>
                <a:lnTo>
                  <a:pt x="48764" y="134011"/>
                </a:lnTo>
                <a:lnTo>
                  <a:pt x="51811" y="113275"/>
                </a:lnTo>
                <a:lnTo>
                  <a:pt x="56266" y="86210"/>
                </a:lnTo>
                <a:lnTo>
                  <a:pt x="59021" y="68698"/>
                </a:lnTo>
                <a:lnTo>
                  <a:pt x="61424" y="55754"/>
                </a:lnTo>
                <a:lnTo>
                  <a:pt x="63123" y="47730"/>
                </a:lnTo>
                <a:lnTo>
                  <a:pt x="63768" y="44977"/>
                </a:lnTo>
                <a:lnTo>
                  <a:pt x="59665" y="34790"/>
                </a:lnTo>
                <a:lnTo>
                  <a:pt x="50639" y="19680"/>
                </a:lnTo>
                <a:lnTo>
                  <a:pt x="41613" y="5974"/>
                </a:lnTo>
                <a:lnTo>
                  <a:pt x="37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50527" y="3739072"/>
            <a:ext cx="67945" cy="255270"/>
          </a:xfrm>
          <a:custGeom>
            <a:avLst/>
            <a:gdLst/>
            <a:ahLst/>
            <a:cxnLst/>
            <a:rect l="l" t="t" r="r" b="b"/>
            <a:pathLst>
              <a:path w="67945" h="255270">
                <a:moveTo>
                  <a:pt x="48758" y="0"/>
                </a:moveTo>
                <a:lnTo>
                  <a:pt x="0" y="0"/>
                </a:lnTo>
                <a:lnTo>
                  <a:pt x="0" y="254913"/>
                </a:lnTo>
                <a:lnTo>
                  <a:pt x="60012" y="254913"/>
                </a:lnTo>
                <a:lnTo>
                  <a:pt x="60658" y="241207"/>
                </a:lnTo>
                <a:lnTo>
                  <a:pt x="62361" y="207120"/>
                </a:lnTo>
                <a:lnTo>
                  <a:pt x="64766" y="163192"/>
                </a:lnTo>
                <a:lnTo>
                  <a:pt x="67520" y="119966"/>
                </a:lnTo>
                <a:lnTo>
                  <a:pt x="66698" y="79077"/>
                </a:lnTo>
                <a:lnTo>
                  <a:pt x="60954" y="43111"/>
                </a:lnTo>
                <a:lnTo>
                  <a:pt x="53802" y="15581"/>
                </a:lnTo>
                <a:lnTo>
                  <a:pt x="48758" y="0"/>
                </a:lnTo>
                <a:close/>
              </a:path>
            </a:pathLst>
          </a:custGeom>
          <a:solidFill>
            <a:srgbClr val="225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83007" y="3739072"/>
            <a:ext cx="67945" cy="255270"/>
          </a:xfrm>
          <a:custGeom>
            <a:avLst/>
            <a:gdLst/>
            <a:ahLst/>
            <a:cxnLst/>
            <a:rect l="l" t="t" r="r" b="b"/>
            <a:pathLst>
              <a:path w="67945" h="255270">
                <a:moveTo>
                  <a:pt x="67520" y="0"/>
                </a:moveTo>
                <a:lnTo>
                  <a:pt x="18755" y="0"/>
                </a:lnTo>
                <a:lnTo>
                  <a:pt x="13715" y="15581"/>
                </a:lnTo>
                <a:lnTo>
                  <a:pt x="6564" y="43111"/>
                </a:lnTo>
                <a:lnTo>
                  <a:pt x="820" y="79077"/>
                </a:lnTo>
                <a:lnTo>
                  <a:pt x="0" y="119966"/>
                </a:lnTo>
                <a:lnTo>
                  <a:pt x="2754" y="163192"/>
                </a:lnTo>
                <a:lnTo>
                  <a:pt x="5157" y="207120"/>
                </a:lnTo>
                <a:lnTo>
                  <a:pt x="6857" y="241207"/>
                </a:lnTo>
                <a:lnTo>
                  <a:pt x="7502" y="254913"/>
                </a:lnTo>
                <a:lnTo>
                  <a:pt x="67520" y="254913"/>
                </a:lnTo>
                <a:lnTo>
                  <a:pt x="67520" y="0"/>
                </a:lnTo>
                <a:close/>
              </a:path>
            </a:pathLst>
          </a:custGeom>
          <a:solidFill>
            <a:srgbClr val="013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98012" y="3735327"/>
            <a:ext cx="52705" cy="7620"/>
          </a:xfrm>
          <a:custGeom>
            <a:avLst/>
            <a:gdLst/>
            <a:ahLst/>
            <a:cxnLst/>
            <a:rect l="l" t="t" r="r" b="b"/>
            <a:pathLst>
              <a:path w="52704" h="7620">
                <a:moveTo>
                  <a:pt x="52515" y="0"/>
                </a:moveTo>
                <a:lnTo>
                  <a:pt x="0" y="0"/>
                </a:lnTo>
                <a:lnTo>
                  <a:pt x="3751" y="7502"/>
                </a:lnTo>
                <a:lnTo>
                  <a:pt x="52515" y="7502"/>
                </a:lnTo>
                <a:lnTo>
                  <a:pt x="52515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98012" y="373907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33" y="0"/>
                </a:lnTo>
              </a:path>
            </a:pathLst>
          </a:custGeom>
          <a:ln w="7502">
            <a:solidFill>
              <a:srgbClr val="E8C7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46776" y="37278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998" y="0"/>
                </a:moveTo>
                <a:lnTo>
                  <a:pt x="0" y="0"/>
                </a:lnTo>
                <a:lnTo>
                  <a:pt x="0" y="18750"/>
                </a:lnTo>
                <a:lnTo>
                  <a:pt x="14998" y="18750"/>
                </a:lnTo>
                <a:lnTo>
                  <a:pt x="18758" y="14992"/>
                </a:lnTo>
                <a:lnTo>
                  <a:pt x="18758" y="3757"/>
                </a:lnTo>
                <a:lnTo>
                  <a:pt x="14998" y="0"/>
                </a:lnTo>
                <a:close/>
              </a:path>
            </a:pathLst>
          </a:custGeom>
          <a:solidFill>
            <a:srgbClr val="9E5E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643024" y="3727825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2510" y="0"/>
                </a:moveTo>
                <a:lnTo>
                  <a:pt x="3752" y="0"/>
                </a:lnTo>
                <a:lnTo>
                  <a:pt x="0" y="3757"/>
                </a:lnTo>
                <a:lnTo>
                  <a:pt x="0" y="18750"/>
                </a:lnTo>
                <a:lnTo>
                  <a:pt x="26257" y="18750"/>
                </a:lnTo>
                <a:lnTo>
                  <a:pt x="26257" y="14992"/>
                </a:lnTo>
                <a:lnTo>
                  <a:pt x="7503" y="14992"/>
                </a:lnTo>
                <a:lnTo>
                  <a:pt x="7503" y="3757"/>
                </a:lnTo>
                <a:lnTo>
                  <a:pt x="26257" y="3757"/>
                </a:lnTo>
                <a:lnTo>
                  <a:pt x="22510" y="0"/>
                </a:lnTo>
                <a:close/>
              </a:path>
              <a:path w="26670" h="19050">
                <a:moveTo>
                  <a:pt x="26257" y="3757"/>
                </a:moveTo>
                <a:lnTo>
                  <a:pt x="18750" y="3757"/>
                </a:lnTo>
                <a:lnTo>
                  <a:pt x="18750" y="14992"/>
                </a:lnTo>
                <a:lnTo>
                  <a:pt x="26257" y="14992"/>
                </a:lnTo>
                <a:lnTo>
                  <a:pt x="26257" y="3757"/>
                </a:lnTo>
                <a:close/>
              </a:path>
            </a:pathLst>
          </a:custGeom>
          <a:solidFill>
            <a:srgbClr val="84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624270" y="3566638"/>
            <a:ext cx="30480" cy="41275"/>
          </a:xfrm>
          <a:custGeom>
            <a:avLst/>
            <a:gdLst/>
            <a:ahLst/>
            <a:cxnLst/>
            <a:rect l="l" t="t" r="r" b="b"/>
            <a:pathLst>
              <a:path w="30479" h="41275">
                <a:moveTo>
                  <a:pt x="11253" y="0"/>
                </a:moveTo>
                <a:lnTo>
                  <a:pt x="0" y="7490"/>
                </a:lnTo>
                <a:lnTo>
                  <a:pt x="11253" y="41232"/>
                </a:lnTo>
                <a:lnTo>
                  <a:pt x="13128" y="38773"/>
                </a:lnTo>
                <a:lnTo>
                  <a:pt x="17817" y="32798"/>
                </a:lnTo>
                <a:lnTo>
                  <a:pt x="23913" y="25417"/>
                </a:lnTo>
                <a:lnTo>
                  <a:pt x="30010" y="18737"/>
                </a:lnTo>
                <a:lnTo>
                  <a:pt x="11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654280" y="3566638"/>
            <a:ext cx="34290" cy="41275"/>
          </a:xfrm>
          <a:custGeom>
            <a:avLst/>
            <a:gdLst/>
            <a:ahLst/>
            <a:cxnLst/>
            <a:rect l="l" t="t" r="r" b="b"/>
            <a:pathLst>
              <a:path w="34290" h="41275">
                <a:moveTo>
                  <a:pt x="22509" y="0"/>
                </a:moveTo>
                <a:lnTo>
                  <a:pt x="0" y="18737"/>
                </a:lnTo>
                <a:lnTo>
                  <a:pt x="22509" y="41232"/>
                </a:lnTo>
                <a:lnTo>
                  <a:pt x="33763" y="11235"/>
                </a:lnTo>
                <a:lnTo>
                  <a:pt x="22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601763" y="3641601"/>
            <a:ext cx="108777" cy="1537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650527" y="3641601"/>
            <a:ext cx="86360" cy="101600"/>
          </a:xfrm>
          <a:custGeom>
            <a:avLst/>
            <a:gdLst/>
            <a:ahLst/>
            <a:cxnLst/>
            <a:rect l="l" t="t" r="r" b="b"/>
            <a:pathLst>
              <a:path w="86359" h="101600">
                <a:moveTo>
                  <a:pt x="85141" y="26252"/>
                </a:moveTo>
                <a:lnTo>
                  <a:pt x="22501" y="26252"/>
                </a:lnTo>
                <a:lnTo>
                  <a:pt x="18754" y="29997"/>
                </a:lnTo>
                <a:lnTo>
                  <a:pt x="18754" y="33742"/>
                </a:lnTo>
                <a:lnTo>
                  <a:pt x="15204" y="33742"/>
                </a:lnTo>
                <a:lnTo>
                  <a:pt x="0" y="74975"/>
                </a:lnTo>
                <a:lnTo>
                  <a:pt x="0" y="78733"/>
                </a:lnTo>
                <a:lnTo>
                  <a:pt x="3752" y="78733"/>
                </a:lnTo>
                <a:lnTo>
                  <a:pt x="56265" y="101216"/>
                </a:lnTo>
                <a:lnTo>
                  <a:pt x="60012" y="101216"/>
                </a:lnTo>
                <a:lnTo>
                  <a:pt x="60012" y="97471"/>
                </a:lnTo>
                <a:lnTo>
                  <a:pt x="63772" y="97471"/>
                </a:lnTo>
                <a:lnTo>
                  <a:pt x="70522" y="74975"/>
                </a:lnTo>
                <a:lnTo>
                  <a:pt x="3752" y="74975"/>
                </a:lnTo>
                <a:lnTo>
                  <a:pt x="3752" y="71230"/>
                </a:lnTo>
                <a:lnTo>
                  <a:pt x="71646" y="71230"/>
                </a:lnTo>
                <a:lnTo>
                  <a:pt x="72769" y="67485"/>
                </a:lnTo>
                <a:lnTo>
                  <a:pt x="7499" y="67485"/>
                </a:lnTo>
                <a:lnTo>
                  <a:pt x="7499" y="63740"/>
                </a:lnTo>
                <a:lnTo>
                  <a:pt x="73893" y="63740"/>
                </a:lnTo>
                <a:lnTo>
                  <a:pt x="75021" y="59983"/>
                </a:lnTo>
                <a:lnTo>
                  <a:pt x="7499" y="59983"/>
                </a:lnTo>
                <a:lnTo>
                  <a:pt x="11247" y="56238"/>
                </a:lnTo>
                <a:lnTo>
                  <a:pt x="11247" y="52493"/>
                </a:lnTo>
                <a:lnTo>
                  <a:pt x="77268" y="52493"/>
                </a:lnTo>
                <a:lnTo>
                  <a:pt x="78395" y="48735"/>
                </a:lnTo>
                <a:lnTo>
                  <a:pt x="15007" y="48735"/>
                </a:lnTo>
                <a:lnTo>
                  <a:pt x="11247" y="44990"/>
                </a:lnTo>
                <a:lnTo>
                  <a:pt x="79519" y="44990"/>
                </a:lnTo>
                <a:lnTo>
                  <a:pt x="80643" y="41245"/>
                </a:lnTo>
                <a:lnTo>
                  <a:pt x="15007" y="41245"/>
                </a:lnTo>
                <a:lnTo>
                  <a:pt x="15007" y="37487"/>
                </a:lnTo>
                <a:lnTo>
                  <a:pt x="81770" y="37487"/>
                </a:lnTo>
                <a:lnTo>
                  <a:pt x="85141" y="26252"/>
                </a:lnTo>
                <a:close/>
              </a:path>
              <a:path w="86359" h="101600">
                <a:moveTo>
                  <a:pt x="71646" y="71230"/>
                </a:moveTo>
                <a:lnTo>
                  <a:pt x="7499" y="71230"/>
                </a:lnTo>
                <a:lnTo>
                  <a:pt x="7499" y="74975"/>
                </a:lnTo>
                <a:lnTo>
                  <a:pt x="70522" y="74975"/>
                </a:lnTo>
                <a:lnTo>
                  <a:pt x="71646" y="71230"/>
                </a:lnTo>
                <a:close/>
              </a:path>
              <a:path w="86359" h="101600">
                <a:moveTo>
                  <a:pt x="73893" y="63740"/>
                </a:moveTo>
                <a:lnTo>
                  <a:pt x="7499" y="63740"/>
                </a:lnTo>
                <a:lnTo>
                  <a:pt x="7499" y="67485"/>
                </a:lnTo>
                <a:lnTo>
                  <a:pt x="72769" y="67485"/>
                </a:lnTo>
                <a:lnTo>
                  <a:pt x="73893" y="63740"/>
                </a:lnTo>
                <a:close/>
              </a:path>
              <a:path w="86359" h="101600">
                <a:moveTo>
                  <a:pt x="77268" y="52493"/>
                </a:moveTo>
                <a:lnTo>
                  <a:pt x="15007" y="52493"/>
                </a:lnTo>
                <a:lnTo>
                  <a:pt x="11247" y="56238"/>
                </a:lnTo>
                <a:lnTo>
                  <a:pt x="11247" y="59983"/>
                </a:lnTo>
                <a:lnTo>
                  <a:pt x="75021" y="59983"/>
                </a:lnTo>
                <a:lnTo>
                  <a:pt x="77268" y="52493"/>
                </a:lnTo>
                <a:close/>
              </a:path>
              <a:path w="86359" h="101600">
                <a:moveTo>
                  <a:pt x="79519" y="44990"/>
                </a:moveTo>
                <a:lnTo>
                  <a:pt x="15007" y="44990"/>
                </a:lnTo>
                <a:lnTo>
                  <a:pt x="15007" y="48735"/>
                </a:lnTo>
                <a:lnTo>
                  <a:pt x="78395" y="48735"/>
                </a:lnTo>
                <a:lnTo>
                  <a:pt x="79519" y="44990"/>
                </a:lnTo>
                <a:close/>
              </a:path>
              <a:path w="86359" h="101600">
                <a:moveTo>
                  <a:pt x="81770" y="37487"/>
                </a:moveTo>
                <a:lnTo>
                  <a:pt x="15007" y="37487"/>
                </a:lnTo>
                <a:lnTo>
                  <a:pt x="18754" y="41245"/>
                </a:lnTo>
                <a:lnTo>
                  <a:pt x="80643" y="41245"/>
                </a:lnTo>
                <a:lnTo>
                  <a:pt x="81770" y="37487"/>
                </a:lnTo>
                <a:close/>
              </a:path>
              <a:path w="86359" h="101600">
                <a:moveTo>
                  <a:pt x="15319" y="33430"/>
                </a:moveTo>
                <a:lnTo>
                  <a:pt x="15007" y="33742"/>
                </a:lnTo>
                <a:lnTo>
                  <a:pt x="15204" y="33742"/>
                </a:lnTo>
                <a:lnTo>
                  <a:pt x="15319" y="33430"/>
                </a:lnTo>
                <a:close/>
              </a:path>
              <a:path w="86359" h="101600">
                <a:moveTo>
                  <a:pt x="20200" y="20195"/>
                </a:moveTo>
                <a:lnTo>
                  <a:pt x="15319" y="33430"/>
                </a:lnTo>
                <a:lnTo>
                  <a:pt x="18754" y="29997"/>
                </a:lnTo>
                <a:lnTo>
                  <a:pt x="18754" y="26252"/>
                </a:lnTo>
                <a:lnTo>
                  <a:pt x="85141" y="26252"/>
                </a:lnTo>
                <a:lnTo>
                  <a:pt x="86269" y="22495"/>
                </a:lnTo>
                <a:lnTo>
                  <a:pt x="22501" y="22495"/>
                </a:lnTo>
                <a:lnTo>
                  <a:pt x="20200" y="20195"/>
                </a:lnTo>
                <a:close/>
              </a:path>
              <a:path w="86359" h="101600">
                <a:moveTo>
                  <a:pt x="86269" y="18750"/>
                </a:moveTo>
                <a:lnTo>
                  <a:pt x="22501" y="18750"/>
                </a:lnTo>
                <a:lnTo>
                  <a:pt x="22501" y="22495"/>
                </a:lnTo>
                <a:lnTo>
                  <a:pt x="86269" y="22495"/>
                </a:lnTo>
                <a:lnTo>
                  <a:pt x="86269" y="18750"/>
                </a:lnTo>
                <a:close/>
              </a:path>
              <a:path w="86359" h="101600">
                <a:moveTo>
                  <a:pt x="20733" y="18750"/>
                </a:moveTo>
                <a:lnTo>
                  <a:pt x="18754" y="18750"/>
                </a:lnTo>
                <a:lnTo>
                  <a:pt x="20200" y="20195"/>
                </a:lnTo>
                <a:lnTo>
                  <a:pt x="20733" y="18750"/>
                </a:lnTo>
                <a:close/>
              </a:path>
              <a:path w="86359" h="101600">
                <a:moveTo>
                  <a:pt x="22501" y="13954"/>
                </a:moveTo>
                <a:lnTo>
                  <a:pt x="20733" y="18750"/>
                </a:lnTo>
                <a:lnTo>
                  <a:pt x="82522" y="18750"/>
                </a:lnTo>
                <a:lnTo>
                  <a:pt x="72033" y="15005"/>
                </a:lnTo>
                <a:lnTo>
                  <a:pt x="22501" y="15005"/>
                </a:lnTo>
                <a:lnTo>
                  <a:pt x="22501" y="13954"/>
                </a:lnTo>
                <a:close/>
              </a:path>
              <a:path w="86359" h="101600">
                <a:moveTo>
                  <a:pt x="26261" y="3757"/>
                </a:moveTo>
                <a:lnTo>
                  <a:pt x="23499" y="11247"/>
                </a:lnTo>
                <a:lnTo>
                  <a:pt x="26261" y="11247"/>
                </a:lnTo>
                <a:lnTo>
                  <a:pt x="26261" y="15005"/>
                </a:lnTo>
                <a:lnTo>
                  <a:pt x="72033" y="15005"/>
                </a:lnTo>
                <a:lnTo>
                  <a:pt x="51021" y="7502"/>
                </a:lnTo>
                <a:lnTo>
                  <a:pt x="26261" y="7502"/>
                </a:lnTo>
                <a:lnTo>
                  <a:pt x="26261" y="3757"/>
                </a:lnTo>
                <a:close/>
              </a:path>
              <a:path w="86359" h="101600">
                <a:moveTo>
                  <a:pt x="23499" y="11247"/>
                </a:moveTo>
                <a:lnTo>
                  <a:pt x="22501" y="11247"/>
                </a:lnTo>
                <a:lnTo>
                  <a:pt x="22501" y="13954"/>
                </a:lnTo>
                <a:lnTo>
                  <a:pt x="23499" y="11247"/>
                </a:lnTo>
                <a:close/>
              </a:path>
              <a:path w="86359" h="101600">
                <a:moveTo>
                  <a:pt x="30008" y="0"/>
                </a:moveTo>
                <a:lnTo>
                  <a:pt x="26261" y="0"/>
                </a:lnTo>
                <a:lnTo>
                  <a:pt x="26261" y="3757"/>
                </a:lnTo>
                <a:lnTo>
                  <a:pt x="30008" y="7502"/>
                </a:lnTo>
                <a:lnTo>
                  <a:pt x="51021" y="7502"/>
                </a:lnTo>
                <a:lnTo>
                  <a:pt x="30008" y="0"/>
                </a:lnTo>
                <a:close/>
              </a:path>
            </a:pathLst>
          </a:custGeom>
          <a:solidFill>
            <a:srgbClr val="39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73029" y="364535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745"/>
                </a:lnTo>
                <a:lnTo>
                  <a:pt x="3759" y="3745"/>
                </a:lnTo>
                <a:lnTo>
                  <a:pt x="0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69282" y="365284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507" y="0"/>
                </a:moveTo>
                <a:lnTo>
                  <a:pt x="0" y="0"/>
                </a:lnTo>
                <a:lnTo>
                  <a:pt x="3747" y="3757"/>
                </a:lnTo>
                <a:lnTo>
                  <a:pt x="7507" y="3757"/>
                </a:lnTo>
                <a:lnTo>
                  <a:pt x="7507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669282" y="36603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747" y="0"/>
                </a:moveTo>
                <a:lnTo>
                  <a:pt x="0" y="0"/>
                </a:lnTo>
                <a:lnTo>
                  <a:pt x="3747" y="3745"/>
                </a:lnTo>
                <a:lnTo>
                  <a:pt x="3747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65535" y="3664096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757"/>
                </a:lnTo>
                <a:lnTo>
                  <a:pt x="3747" y="3757"/>
                </a:lnTo>
                <a:lnTo>
                  <a:pt x="0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61774" y="367159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3759" y="0"/>
                </a:moveTo>
                <a:lnTo>
                  <a:pt x="0" y="0"/>
                </a:lnTo>
                <a:lnTo>
                  <a:pt x="0" y="3745"/>
                </a:lnTo>
                <a:lnTo>
                  <a:pt x="7507" y="3745"/>
                </a:lnTo>
                <a:lnTo>
                  <a:pt x="3759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61774" y="367908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759" y="0"/>
                </a:moveTo>
                <a:lnTo>
                  <a:pt x="0" y="0"/>
                </a:lnTo>
                <a:lnTo>
                  <a:pt x="3759" y="3757"/>
                </a:lnTo>
                <a:lnTo>
                  <a:pt x="3759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658027" y="368659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507" y="0"/>
                </a:moveTo>
                <a:lnTo>
                  <a:pt x="0" y="0"/>
                </a:lnTo>
                <a:lnTo>
                  <a:pt x="7507" y="3745"/>
                </a:lnTo>
                <a:lnTo>
                  <a:pt x="7507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658027" y="3690337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757"/>
                </a:lnTo>
                <a:lnTo>
                  <a:pt x="3747" y="3757"/>
                </a:lnTo>
                <a:lnTo>
                  <a:pt x="0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54280" y="3697839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0"/>
                </a:moveTo>
                <a:lnTo>
                  <a:pt x="0" y="3745"/>
                </a:lnTo>
                <a:lnTo>
                  <a:pt x="7494" y="3745"/>
                </a:lnTo>
                <a:lnTo>
                  <a:pt x="0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50527" y="370534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7499" y="0"/>
                </a:moveTo>
                <a:lnTo>
                  <a:pt x="0" y="0"/>
                </a:lnTo>
                <a:lnTo>
                  <a:pt x="3752" y="3745"/>
                </a:lnTo>
                <a:lnTo>
                  <a:pt x="7499" y="3745"/>
                </a:lnTo>
                <a:lnTo>
                  <a:pt x="7499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650527" y="371283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3752" y="0"/>
                </a:moveTo>
                <a:lnTo>
                  <a:pt x="0" y="0"/>
                </a:lnTo>
                <a:lnTo>
                  <a:pt x="3752" y="3745"/>
                </a:lnTo>
                <a:lnTo>
                  <a:pt x="7499" y="3745"/>
                </a:lnTo>
                <a:lnTo>
                  <a:pt x="3752" y="0"/>
                </a:lnTo>
                <a:close/>
              </a:path>
            </a:pathLst>
          </a:custGeom>
          <a:solidFill>
            <a:srgbClr val="D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43024" y="3667854"/>
            <a:ext cx="85725" cy="45085"/>
          </a:xfrm>
          <a:custGeom>
            <a:avLst/>
            <a:gdLst/>
            <a:ahLst/>
            <a:cxnLst/>
            <a:rect l="l" t="t" r="r" b="b"/>
            <a:pathLst>
              <a:path w="85725" h="45085">
                <a:moveTo>
                  <a:pt x="7503" y="3745"/>
                </a:moveTo>
                <a:lnTo>
                  <a:pt x="11255" y="7490"/>
                </a:lnTo>
                <a:lnTo>
                  <a:pt x="26257" y="14992"/>
                </a:lnTo>
                <a:lnTo>
                  <a:pt x="7503" y="14992"/>
                </a:lnTo>
                <a:lnTo>
                  <a:pt x="22510" y="22482"/>
                </a:lnTo>
                <a:lnTo>
                  <a:pt x="11255" y="22482"/>
                </a:lnTo>
                <a:lnTo>
                  <a:pt x="22510" y="26240"/>
                </a:lnTo>
                <a:lnTo>
                  <a:pt x="7503" y="26240"/>
                </a:lnTo>
                <a:lnTo>
                  <a:pt x="3752" y="29985"/>
                </a:lnTo>
                <a:lnTo>
                  <a:pt x="15003" y="29985"/>
                </a:lnTo>
                <a:lnTo>
                  <a:pt x="24498" y="32150"/>
                </a:lnTo>
                <a:lnTo>
                  <a:pt x="34695" y="33262"/>
                </a:lnTo>
                <a:lnTo>
                  <a:pt x="43487" y="33671"/>
                </a:lnTo>
                <a:lnTo>
                  <a:pt x="48767" y="33730"/>
                </a:lnTo>
                <a:lnTo>
                  <a:pt x="54567" y="35487"/>
                </a:lnTo>
                <a:lnTo>
                  <a:pt x="64237" y="39354"/>
                </a:lnTo>
                <a:lnTo>
                  <a:pt x="74609" y="43220"/>
                </a:lnTo>
                <a:lnTo>
                  <a:pt x="82518" y="44977"/>
                </a:lnTo>
                <a:lnTo>
                  <a:pt x="85685" y="44215"/>
                </a:lnTo>
                <a:lnTo>
                  <a:pt x="67989" y="26238"/>
                </a:lnTo>
                <a:lnTo>
                  <a:pt x="60896" y="24713"/>
                </a:lnTo>
                <a:lnTo>
                  <a:pt x="56261" y="22482"/>
                </a:lnTo>
                <a:lnTo>
                  <a:pt x="56261" y="18737"/>
                </a:lnTo>
                <a:lnTo>
                  <a:pt x="48754" y="11235"/>
                </a:lnTo>
                <a:lnTo>
                  <a:pt x="33765" y="11235"/>
                </a:lnTo>
                <a:lnTo>
                  <a:pt x="18750" y="7490"/>
                </a:lnTo>
                <a:lnTo>
                  <a:pt x="15003" y="7490"/>
                </a:lnTo>
                <a:lnTo>
                  <a:pt x="7503" y="3745"/>
                </a:lnTo>
                <a:close/>
              </a:path>
              <a:path w="85725" h="45085">
                <a:moveTo>
                  <a:pt x="7503" y="11235"/>
                </a:moveTo>
                <a:lnTo>
                  <a:pt x="0" y="11235"/>
                </a:lnTo>
                <a:lnTo>
                  <a:pt x="3752" y="14992"/>
                </a:lnTo>
                <a:lnTo>
                  <a:pt x="3752" y="18737"/>
                </a:lnTo>
                <a:lnTo>
                  <a:pt x="7503" y="22482"/>
                </a:lnTo>
                <a:lnTo>
                  <a:pt x="22510" y="22482"/>
                </a:lnTo>
                <a:lnTo>
                  <a:pt x="7503" y="14992"/>
                </a:lnTo>
                <a:lnTo>
                  <a:pt x="26257" y="14992"/>
                </a:lnTo>
                <a:lnTo>
                  <a:pt x="7503" y="11235"/>
                </a:lnTo>
                <a:close/>
              </a:path>
              <a:path w="85725" h="45085">
                <a:moveTo>
                  <a:pt x="30005" y="0"/>
                </a:moveTo>
                <a:lnTo>
                  <a:pt x="26257" y="0"/>
                </a:lnTo>
                <a:lnTo>
                  <a:pt x="26257" y="3745"/>
                </a:lnTo>
                <a:lnTo>
                  <a:pt x="30005" y="3745"/>
                </a:lnTo>
                <a:lnTo>
                  <a:pt x="30005" y="7490"/>
                </a:lnTo>
                <a:lnTo>
                  <a:pt x="37512" y="11235"/>
                </a:lnTo>
                <a:lnTo>
                  <a:pt x="48754" y="11235"/>
                </a:lnTo>
                <a:lnTo>
                  <a:pt x="45007" y="7490"/>
                </a:lnTo>
                <a:lnTo>
                  <a:pt x="41259" y="7490"/>
                </a:lnTo>
                <a:lnTo>
                  <a:pt x="30005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91791" y="3686592"/>
            <a:ext cx="19050" cy="30480"/>
          </a:xfrm>
          <a:custGeom>
            <a:avLst/>
            <a:gdLst/>
            <a:ahLst/>
            <a:cxnLst/>
            <a:rect l="l" t="t" r="r" b="b"/>
            <a:pathLst>
              <a:path w="19050" h="30479">
                <a:moveTo>
                  <a:pt x="7494" y="0"/>
                </a:moveTo>
                <a:lnTo>
                  <a:pt x="0" y="22495"/>
                </a:lnTo>
                <a:lnTo>
                  <a:pt x="15001" y="29985"/>
                </a:lnTo>
                <a:lnTo>
                  <a:pt x="18749" y="3745"/>
                </a:lnTo>
                <a:lnTo>
                  <a:pt x="7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99285" y="3615361"/>
            <a:ext cx="64135" cy="106680"/>
          </a:xfrm>
          <a:custGeom>
            <a:avLst/>
            <a:gdLst/>
            <a:ahLst/>
            <a:cxnLst/>
            <a:rect l="l" t="t" r="r" b="b"/>
            <a:pathLst>
              <a:path w="64134" h="106679">
                <a:moveTo>
                  <a:pt x="37511" y="0"/>
                </a:moveTo>
                <a:lnTo>
                  <a:pt x="45018" y="48735"/>
                </a:lnTo>
                <a:lnTo>
                  <a:pt x="41271" y="67485"/>
                </a:lnTo>
                <a:lnTo>
                  <a:pt x="31242" y="67544"/>
                </a:lnTo>
                <a:lnTo>
                  <a:pt x="21103" y="67954"/>
                </a:lnTo>
                <a:lnTo>
                  <a:pt x="11668" y="69065"/>
                </a:lnTo>
                <a:lnTo>
                  <a:pt x="7507" y="71230"/>
                </a:lnTo>
                <a:lnTo>
                  <a:pt x="6863" y="78613"/>
                </a:lnTo>
                <a:lnTo>
                  <a:pt x="5163" y="88102"/>
                </a:lnTo>
                <a:lnTo>
                  <a:pt x="2759" y="97591"/>
                </a:lnTo>
                <a:lnTo>
                  <a:pt x="0" y="104973"/>
                </a:lnTo>
                <a:lnTo>
                  <a:pt x="14071" y="106553"/>
                </a:lnTo>
                <a:lnTo>
                  <a:pt x="30951" y="106378"/>
                </a:lnTo>
                <a:lnTo>
                  <a:pt x="56273" y="104973"/>
                </a:lnTo>
                <a:lnTo>
                  <a:pt x="63767" y="101216"/>
                </a:lnTo>
                <a:lnTo>
                  <a:pt x="63767" y="82478"/>
                </a:lnTo>
                <a:lnTo>
                  <a:pt x="61247" y="65903"/>
                </a:lnTo>
                <a:lnTo>
                  <a:pt x="54859" y="42648"/>
                </a:lnTo>
                <a:lnTo>
                  <a:pt x="46361" y="18689"/>
                </a:lnTo>
                <a:lnTo>
                  <a:pt x="37511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61990" y="5022090"/>
            <a:ext cx="74503" cy="726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44869" y="4681054"/>
            <a:ext cx="71120" cy="363855"/>
          </a:xfrm>
          <a:custGeom>
            <a:avLst/>
            <a:gdLst/>
            <a:ahLst/>
            <a:cxnLst/>
            <a:rect l="l" t="t" r="r" b="b"/>
            <a:pathLst>
              <a:path w="71120" h="363854">
                <a:moveTo>
                  <a:pt x="67314" y="0"/>
                </a:moveTo>
                <a:lnTo>
                  <a:pt x="0" y="11244"/>
                </a:lnTo>
                <a:lnTo>
                  <a:pt x="11219" y="363523"/>
                </a:lnTo>
                <a:lnTo>
                  <a:pt x="63578" y="363523"/>
                </a:lnTo>
                <a:lnTo>
                  <a:pt x="71050" y="44965"/>
                </a:lnTo>
                <a:lnTo>
                  <a:pt x="67314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44869" y="4692299"/>
            <a:ext cx="41275" cy="356235"/>
          </a:xfrm>
          <a:custGeom>
            <a:avLst/>
            <a:gdLst/>
            <a:ahLst/>
            <a:cxnLst/>
            <a:rect l="l" t="t" r="r" b="b"/>
            <a:pathLst>
              <a:path w="41275" h="356235">
                <a:moveTo>
                  <a:pt x="33652" y="0"/>
                </a:moveTo>
                <a:lnTo>
                  <a:pt x="0" y="11231"/>
                </a:lnTo>
                <a:lnTo>
                  <a:pt x="0" y="18732"/>
                </a:lnTo>
                <a:lnTo>
                  <a:pt x="7479" y="356026"/>
                </a:lnTo>
                <a:lnTo>
                  <a:pt x="41137" y="352278"/>
                </a:lnTo>
                <a:lnTo>
                  <a:pt x="37401" y="63710"/>
                </a:lnTo>
                <a:lnTo>
                  <a:pt x="33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58854" y="5022090"/>
            <a:ext cx="78535" cy="730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577555" y="4684798"/>
            <a:ext cx="74930" cy="360045"/>
          </a:xfrm>
          <a:custGeom>
            <a:avLst/>
            <a:gdLst/>
            <a:ahLst/>
            <a:cxnLst/>
            <a:rect l="l" t="t" r="r" b="b"/>
            <a:pathLst>
              <a:path w="74929" h="360045">
                <a:moveTo>
                  <a:pt x="7479" y="0"/>
                </a:moveTo>
                <a:lnTo>
                  <a:pt x="0" y="41221"/>
                </a:lnTo>
                <a:lnTo>
                  <a:pt x="7479" y="359779"/>
                </a:lnTo>
                <a:lnTo>
                  <a:pt x="67314" y="359779"/>
                </a:lnTo>
                <a:lnTo>
                  <a:pt x="74794" y="3743"/>
                </a:lnTo>
                <a:lnTo>
                  <a:pt x="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14951" y="4403723"/>
            <a:ext cx="59834" cy="637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11211" y="4426199"/>
            <a:ext cx="71120" cy="93980"/>
          </a:xfrm>
          <a:custGeom>
            <a:avLst/>
            <a:gdLst/>
            <a:ahLst/>
            <a:cxnLst/>
            <a:rect l="l" t="t" r="r" b="b"/>
            <a:pathLst>
              <a:path w="71120" h="93979">
                <a:moveTo>
                  <a:pt x="11219" y="0"/>
                </a:moveTo>
                <a:lnTo>
                  <a:pt x="7479" y="3756"/>
                </a:lnTo>
                <a:lnTo>
                  <a:pt x="0" y="7500"/>
                </a:lnTo>
                <a:lnTo>
                  <a:pt x="37396" y="93700"/>
                </a:lnTo>
                <a:lnTo>
                  <a:pt x="66468" y="22489"/>
                </a:lnTo>
                <a:lnTo>
                  <a:pt x="33657" y="22489"/>
                </a:lnTo>
                <a:lnTo>
                  <a:pt x="27522" y="20029"/>
                </a:lnTo>
                <a:lnTo>
                  <a:pt x="21036" y="14057"/>
                </a:lnTo>
                <a:lnTo>
                  <a:pt x="15251" y="6678"/>
                </a:lnTo>
                <a:lnTo>
                  <a:pt x="11219" y="0"/>
                </a:lnTo>
                <a:close/>
              </a:path>
              <a:path w="71120" h="93979">
                <a:moveTo>
                  <a:pt x="59838" y="0"/>
                </a:moveTo>
                <a:lnTo>
                  <a:pt x="55746" y="5627"/>
                </a:lnTo>
                <a:lnTo>
                  <a:pt x="49552" y="14061"/>
                </a:lnTo>
                <a:lnTo>
                  <a:pt x="41955" y="21088"/>
                </a:lnTo>
                <a:lnTo>
                  <a:pt x="33657" y="22489"/>
                </a:lnTo>
                <a:lnTo>
                  <a:pt x="66468" y="22489"/>
                </a:lnTo>
                <a:lnTo>
                  <a:pt x="71059" y="11244"/>
                </a:lnTo>
                <a:lnTo>
                  <a:pt x="59838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11211" y="4426199"/>
            <a:ext cx="37465" cy="93980"/>
          </a:xfrm>
          <a:custGeom>
            <a:avLst/>
            <a:gdLst/>
            <a:ahLst/>
            <a:cxnLst/>
            <a:rect l="l" t="t" r="r" b="b"/>
            <a:pathLst>
              <a:path w="37465" h="93979">
                <a:moveTo>
                  <a:pt x="11219" y="0"/>
                </a:moveTo>
                <a:lnTo>
                  <a:pt x="7479" y="3756"/>
                </a:lnTo>
                <a:lnTo>
                  <a:pt x="0" y="7500"/>
                </a:lnTo>
                <a:lnTo>
                  <a:pt x="37396" y="93700"/>
                </a:lnTo>
                <a:lnTo>
                  <a:pt x="33657" y="22489"/>
                </a:lnTo>
                <a:lnTo>
                  <a:pt x="27522" y="20029"/>
                </a:lnTo>
                <a:lnTo>
                  <a:pt x="21036" y="14057"/>
                </a:lnTo>
                <a:lnTo>
                  <a:pt x="15251" y="6678"/>
                </a:lnTo>
                <a:lnTo>
                  <a:pt x="11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33650" y="444494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4959" y="0"/>
                </a:moveTo>
                <a:lnTo>
                  <a:pt x="0" y="0"/>
                </a:lnTo>
                <a:lnTo>
                  <a:pt x="0" y="7500"/>
                </a:lnTo>
                <a:lnTo>
                  <a:pt x="7479" y="14988"/>
                </a:lnTo>
                <a:lnTo>
                  <a:pt x="14959" y="14988"/>
                </a:lnTo>
                <a:lnTo>
                  <a:pt x="14959" y="0"/>
                </a:lnTo>
                <a:close/>
              </a:path>
            </a:pathLst>
          </a:custGeom>
          <a:solidFill>
            <a:srgbClr val="013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637241" y="4459933"/>
            <a:ext cx="11430" cy="60325"/>
          </a:xfrm>
          <a:custGeom>
            <a:avLst/>
            <a:gdLst/>
            <a:ahLst/>
            <a:cxnLst/>
            <a:rect l="l" t="t" r="r" b="b"/>
            <a:pathLst>
              <a:path w="11429" h="60325">
                <a:moveTo>
                  <a:pt x="11367" y="0"/>
                </a:moveTo>
                <a:lnTo>
                  <a:pt x="3887" y="0"/>
                </a:lnTo>
                <a:lnTo>
                  <a:pt x="0" y="33767"/>
                </a:lnTo>
                <a:lnTo>
                  <a:pt x="11366" y="59966"/>
                </a:lnTo>
                <a:lnTo>
                  <a:pt x="11367" y="0"/>
                </a:lnTo>
                <a:close/>
              </a:path>
            </a:pathLst>
          </a:custGeom>
          <a:solidFill>
            <a:srgbClr val="013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48609" y="444494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11219" y="0"/>
                </a:moveTo>
                <a:lnTo>
                  <a:pt x="0" y="0"/>
                </a:lnTo>
                <a:lnTo>
                  <a:pt x="0" y="14988"/>
                </a:lnTo>
                <a:lnTo>
                  <a:pt x="3739" y="14988"/>
                </a:lnTo>
                <a:lnTo>
                  <a:pt x="11219" y="7500"/>
                </a:lnTo>
                <a:lnTo>
                  <a:pt x="11219" y="0"/>
                </a:lnTo>
                <a:close/>
              </a:path>
            </a:pathLst>
          </a:custGeom>
          <a:solidFill>
            <a:srgbClr val="225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46697" y="4459933"/>
            <a:ext cx="10795" cy="60325"/>
          </a:xfrm>
          <a:custGeom>
            <a:avLst/>
            <a:gdLst/>
            <a:ahLst/>
            <a:cxnLst/>
            <a:rect l="l" t="t" r="r" b="b"/>
            <a:pathLst>
              <a:path w="10795" h="60325">
                <a:moveTo>
                  <a:pt x="5651" y="0"/>
                </a:moveTo>
                <a:lnTo>
                  <a:pt x="1911" y="0"/>
                </a:lnTo>
                <a:lnTo>
                  <a:pt x="0" y="55562"/>
                </a:lnTo>
                <a:lnTo>
                  <a:pt x="1910" y="59966"/>
                </a:lnTo>
                <a:lnTo>
                  <a:pt x="10214" y="39627"/>
                </a:lnTo>
                <a:lnTo>
                  <a:pt x="5651" y="0"/>
                </a:lnTo>
                <a:close/>
              </a:path>
            </a:pathLst>
          </a:custGeom>
          <a:solidFill>
            <a:srgbClr val="225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10159" y="4317524"/>
            <a:ext cx="72390" cy="105410"/>
          </a:xfrm>
          <a:custGeom>
            <a:avLst/>
            <a:gdLst/>
            <a:ahLst/>
            <a:cxnLst/>
            <a:rect l="l" t="t" r="r" b="b"/>
            <a:pathLst>
              <a:path w="72390" h="105410">
                <a:moveTo>
                  <a:pt x="34709" y="0"/>
                </a:moveTo>
                <a:lnTo>
                  <a:pt x="14725" y="4567"/>
                </a:lnTo>
                <a:lnTo>
                  <a:pt x="3856" y="16863"/>
                </a:lnTo>
                <a:lnTo>
                  <a:pt x="0" y="34780"/>
                </a:lnTo>
                <a:lnTo>
                  <a:pt x="1051" y="56209"/>
                </a:lnTo>
                <a:lnTo>
                  <a:pt x="5784" y="74889"/>
                </a:lnTo>
                <a:lnTo>
                  <a:pt x="13673" y="90408"/>
                </a:lnTo>
                <a:lnTo>
                  <a:pt x="23665" y="101008"/>
                </a:lnTo>
                <a:lnTo>
                  <a:pt x="34709" y="104932"/>
                </a:lnTo>
                <a:lnTo>
                  <a:pt x="52647" y="102004"/>
                </a:lnTo>
                <a:lnTo>
                  <a:pt x="63223" y="92753"/>
                </a:lnTo>
                <a:lnTo>
                  <a:pt x="68892" y="76474"/>
                </a:lnTo>
                <a:lnTo>
                  <a:pt x="72111" y="52466"/>
                </a:lnTo>
                <a:lnTo>
                  <a:pt x="71526" y="33201"/>
                </a:lnTo>
                <a:lnTo>
                  <a:pt x="67435" y="16395"/>
                </a:lnTo>
                <a:lnTo>
                  <a:pt x="56332" y="4508"/>
                </a:lnTo>
                <a:lnTo>
                  <a:pt x="34709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11211" y="4317524"/>
            <a:ext cx="33655" cy="105410"/>
          </a:xfrm>
          <a:custGeom>
            <a:avLst/>
            <a:gdLst/>
            <a:ahLst/>
            <a:cxnLst/>
            <a:rect l="l" t="t" r="r" b="b"/>
            <a:pathLst>
              <a:path w="33654" h="105410">
                <a:moveTo>
                  <a:pt x="33657" y="0"/>
                </a:moveTo>
                <a:lnTo>
                  <a:pt x="14199" y="4508"/>
                </a:lnTo>
                <a:lnTo>
                  <a:pt x="4207" y="16395"/>
                </a:lnTo>
                <a:lnTo>
                  <a:pt x="525" y="33201"/>
                </a:lnTo>
                <a:lnTo>
                  <a:pt x="0" y="52466"/>
                </a:lnTo>
                <a:lnTo>
                  <a:pt x="2103" y="76474"/>
                </a:lnTo>
                <a:lnTo>
                  <a:pt x="8414" y="92753"/>
                </a:lnTo>
                <a:lnTo>
                  <a:pt x="18932" y="102004"/>
                </a:lnTo>
                <a:lnTo>
                  <a:pt x="33657" y="104932"/>
                </a:lnTo>
                <a:lnTo>
                  <a:pt x="33657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48608" y="4366245"/>
            <a:ext cx="26670" cy="15240"/>
          </a:xfrm>
          <a:custGeom>
            <a:avLst/>
            <a:gdLst/>
            <a:ahLst/>
            <a:cxnLst/>
            <a:rect l="l" t="t" r="r" b="b"/>
            <a:pathLst>
              <a:path w="26670" h="15239">
                <a:moveTo>
                  <a:pt x="3741" y="0"/>
                </a:moveTo>
                <a:lnTo>
                  <a:pt x="0" y="0"/>
                </a:lnTo>
                <a:lnTo>
                  <a:pt x="0" y="11244"/>
                </a:lnTo>
                <a:lnTo>
                  <a:pt x="3741" y="14988"/>
                </a:lnTo>
                <a:lnTo>
                  <a:pt x="26178" y="14988"/>
                </a:lnTo>
                <a:lnTo>
                  <a:pt x="26178" y="11244"/>
                </a:lnTo>
                <a:lnTo>
                  <a:pt x="3741" y="11244"/>
                </a:lnTo>
                <a:lnTo>
                  <a:pt x="3741" y="0"/>
                </a:lnTo>
                <a:close/>
              </a:path>
              <a:path w="26670" h="15239">
                <a:moveTo>
                  <a:pt x="26178" y="7487"/>
                </a:moveTo>
                <a:lnTo>
                  <a:pt x="22442" y="11244"/>
                </a:lnTo>
                <a:lnTo>
                  <a:pt x="26178" y="11244"/>
                </a:lnTo>
                <a:lnTo>
                  <a:pt x="26178" y="7487"/>
                </a:lnTo>
                <a:close/>
              </a:path>
              <a:path w="26670" h="15239">
                <a:moveTo>
                  <a:pt x="26178" y="0"/>
                </a:moveTo>
                <a:lnTo>
                  <a:pt x="22442" y="0"/>
                </a:lnTo>
                <a:lnTo>
                  <a:pt x="26178" y="3743"/>
                </a:lnTo>
                <a:lnTo>
                  <a:pt x="26178" y="0"/>
                </a:lnTo>
                <a:close/>
              </a:path>
            </a:pathLst>
          </a:custGeom>
          <a:solidFill>
            <a:srgbClr val="5E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41129" y="4366238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0" y="7495"/>
                </a:moveTo>
                <a:lnTo>
                  <a:pt x="11219" y="7495"/>
                </a:lnTo>
                <a:lnTo>
                  <a:pt x="11219" y="0"/>
                </a:lnTo>
                <a:lnTo>
                  <a:pt x="0" y="0"/>
                </a:lnTo>
                <a:lnTo>
                  <a:pt x="0" y="7495"/>
                </a:lnTo>
                <a:close/>
              </a:path>
            </a:pathLst>
          </a:custGeom>
          <a:solidFill>
            <a:srgbClr val="5E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74786" y="4362489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7484" y="0"/>
                </a:moveTo>
                <a:lnTo>
                  <a:pt x="0" y="3756"/>
                </a:lnTo>
                <a:lnTo>
                  <a:pt x="0" y="11244"/>
                </a:lnTo>
                <a:lnTo>
                  <a:pt x="7484" y="3756"/>
                </a:lnTo>
                <a:lnTo>
                  <a:pt x="7484" y="0"/>
                </a:lnTo>
                <a:close/>
              </a:path>
            </a:pathLst>
          </a:custGeom>
          <a:solidFill>
            <a:srgbClr val="5E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14951" y="4366245"/>
            <a:ext cx="26670" cy="15240"/>
          </a:xfrm>
          <a:custGeom>
            <a:avLst/>
            <a:gdLst/>
            <a:ahLst/>
            <a:cxnLst/>
            <a:rect l="l" t="t" r="r" b="b"/>
            <a:pathLst>
              <a:path w="26670" h="15239">
                <a:moveTo>
                  <a:pt x="3739" y="0"/>
                </a:moveTo>
                <a:lnTo>
                  <a:pt x="0" y="0"/>
                </a:lnTo>
                <a:lnTo>
                  <a:pt x="0" y="14988"/>
                </a:lnTo>
                <a:lnTo>
                  <a:pt x="26178" y="14988"/>
                </a:lnTo>
                <a:lnTo>
                  <a:pt x="26178" y="11244"/>
                </a:lnTo>
                <a:lnTo>
                  <a:pt x="3739" y="11244"/>
                </a:lnTo>
                <a:lnTo>
                  <a:pt x="3739" y="0"/>
                </a:lnTo>
                <a:close/>
              </a:path>
              <a:path w="26670" h="15239">
                <a:moveTo>
                  <a:pt x="26178" y="0"/>
                </a:moveTo>
                <a:lnTo>
                  <a:pt x="22438" y="0"/>
                </a:lnTo>
                <a:lnTo>
                  <a:pt x="22438" y="11244"/>
                </a:lnTo>
                <a:lnTo>
                  <a:pt x="26178" y="11244"/>
                </a:lnTo>
                <a:lnTo>
                  <a:pt x="26178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07472" y="4362489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0" y="0"/>
                </a:moveTo>
                <a:lnTo>
                  <a:pt x="0" y="3756"/>
                </a:lnTo>
                <a:lnTo>
                  <a:pt x="7479" y="11244"/>
                </a:lnTo>
                <a:lnTo>
                  <a:pt x="7479" y="3756"/>
                </a:lnTo>
                <a:lnTo>
                  <a:pt x="0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99992" y="4310023"/>
            <a:ext cx="37465" cy="60325"/>
          </a:xfrm>
          <a:custGeom>
            <a:avLst/>
            <a:gdLst/>
            <a:ahLst/>
            <a:cxnLst/>
            <a:rect l="l" t="t" r="r" b="b"/>
            <a:pathLst>
              <a:path w="37465" h="60325">
                <a:moveTo>
                  <a:pt x="33657" y="11244"/>
                </a:moveTo>
                <a:lnTo>
                  <a:pt x="11219" y="11244"/>
                </a:lnTo>
                <a:lnTo>
                  <a:pt x="3739" y="22489"/>
                </a:lnTo>
                <a:lnTo>
                  <a:pt x="1577" y="30863"/>
                </a:lnTo>
                <a:lnTo>
                  <a:pt x="467" y="38886"/>
                </a:lnTo>
                <a:lnTo>
                  <a:pt x="58" y="46204"/>
                </a:lnTo>
                <a:lnTo>
                  <a:pt x="0" y="59966"/>
                </a:lnTo>
                <a:lnTo>
                  <a:pt x="11219" y="59966"/>
                </a:lnTo>
                <a:lnTo>
                  <a:pt x="11219" y="56222"/>
                </a:lnTo>
                <a:lnTo>
                  <a:pt x="18698" y="52466"/>
                </a:lnTo>
                <a:lnTo>
                  <a:pt x="14959" y="44978"/>
                </a:lnTo>
                <a:lnTo>
                  <a:pt x="14959" y="41234"/>
                </a:lnTo>
                <a:lnTo>
                  <a:pt x="11219" y="37477"/>
                </a:lnTo>
                <a:lnTo>
                  <a:pt x="11219" y="29989"/>
                </a:lnTo>
                <a:lnTo>
                  <a:pt x="15777" y="22316"/>
                </a:lnTo>
                <a:lnTo>
                  <a:pt x="22438" y="16400"/>
                </a:lnTo>
                <a:lnTo>
                  <a:pt x="29100" y="12592"/>
                </a:lnTo>
                <a:lnTo>
                  <a:pt x="33657" y="11244"/>
                </a:lnTo>
                <a:close/>
              </a:path>
              <a:path w="37465" h="60325">
                <a:moveTo>
                  <a:pt x="29918" y="0"/>
                </a:moveTo>
                <a:lnTo>
                  <a:pt x="22438" y="7500"/>
                </a:lnTo>
                <a:lnTo>
                  <a:pt x="14959" y="11244"/>
                </a:lnTo>
                <a:lnTo>
                  <a:pt x="37397" y="11244"/>
                </a:lnTo>
                <a:lnTo>
                  <a:pt x="33657" y="3756"/>
                </a:lnTo>
                <a:lnTo>
                  <a:pt x="29918" y="0"/>
                </a:lnTo>
                <a:close/>
              </a:path>
            </a:pathLst>
          </a:custGeom>
          <a:solidFill>
            <a:srgbClr val="2F0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29910" y="4309089"/>
            <a:ext cx="66040" cy="64769"/>
          </a:xfrm>
          <a:custGeom>
            <a:avLst/>
            <a:gdLst/>
            <a:ahLst/>
            <a:cxnLst/>
            <a:rect l="l" t="t" r="r" b="b"/>
            <a:pathLst>
              <a:path w="66040" h="64770">
                <a:moveTo>
                  <a:pt x="56096" y="15922"/>
                </a:moveTo>
                <a:lnTo>
                  <a:pt x="33657" y="15922"/>
                </a:lnTo>
                <a:lnTo>
                  <a:pt x="37397" y="19679"/>
                </a:lnTo>
                <a:lnTo>
                  <a:pt x="48611" y="23423"/>
                </a:lnTo>
                <a:lnTo>
                  <a:pt x="48611" y="60900"/>
                </a:lnTo>
                <a:lnTo>
                  <a:pt x="56096" y="64644"/>
                </a:lnTo>
                <a:lnTo>
                  <a:pt x="62524" y="57968"/>
                </a:lnTo>
                <a:lnTo>
                  <a:pt x="65447" y="53401"/>
                </a:lnTo>
                <a:lnTo>
                  <a:pt x="65565" y="48837"/>
                </a:lnTo>
                <a:lnTo>
                  <a:pt x="63581" y="42168"/>
                </a:lnTo>
                <a:lnTo>
                  <a:pt x="63581" y="27167"/>
                </a:lnTo>
                <a:lnTo>
                  <a:pt x="59832" y="27167"/>
                </a:lnTo>
                <a:lnTo>
                  <a:pt x="56096" y="19679"/>
                </a:lnTo>
                <a:lnTo>
                  <a:pt x="56096" y="15922"/>
                </a:lnTo>
                <a:close/>
              </a:path>
              <a:path w="66040" h="64770">
                <a:moveTo>
                  <a:pt x="26060" y="0"/>
                </a:moveTo>
                <a:lnTo>
                  <a:pt x="18697" y="934"/>
                </a:lnTo>
                <a:lnTo>
                  <a:pt x="3739" y="934"/>
                </a:lnTo>
                <a:lnTo>
                  <a:pt x="3739" y="4690"/>
                </a:lnTo>
                <a:lnTo>
                  <a:pt x="0" y="8434"/>
                </a:lnTo>
                <a:lnTo>
                  <a:pt x="3739" y="15922"/>
                </a:lnTo>
                <a:lnTo>
                  <a:pt x="8881" y="18620"/>
                </a:lnTo>
                <a:lnTo>
                  <a:pt x="16828" y="20613"/>
                </a:lnTo>
                <a:lnTo>
                  <a:pt x="24775" y="21199"/>
                </a:lnTo>
                <a:lnTo>
                  <a:pt x="29916" y="19679"/>
                </a:lnTo>
                <a:lnTo>
                  <a:pt x="29916" y="15922"/>
                </a:lnTo>
                <a:lnTo>
                  <a:pt x="59832" y="15922"/>
                </a:lnTo>
                <a:lnTo>
                  <a:pt x="52360" y="8434"/>
                </a:lnTo>
                <a:lnTo>
                  <a:pt x="44995" y="5156"/>
                </a:lnTo>
                <a:lnTo>
                  <a:pt x="35527" y="1876"/>
                </a:lnTo>
                <a:lnTo>
                  <a:pt x="26060" y="0"/>
                </a:lnTo>
                <a:close/>
              </a:path>
            </a:pathLst>
          </a:custGeom>
          <a:solidFill>
            <a:srgbClr val="5E1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74786" y="4362489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11220" y="0"/>
                </a:moveTo>
                <a:lnTo>
                  <a:pt x="3735" y="7500"/>
                </a:lnTo>
                <a:lnTo>
                  <a:pt x="0" y="29989"/>
                </a:lnTo>
                <a:lnTo>
                  <a:pt x="3735" y="29989"/>
                </a:lnTo>
                <a:lnTo>
                  <a:pt x="7484" y="26233"/>
                </a:lnTo>
                <a:lnTo>
                  <a:pt x="11220" y="26233"/>
                </a:lnTo>
                <a:lnTo>
                  <a:pt x="11220" y="0"/>
                </a:lnTo>
                <a:close/>
              </a:path>
            </a:pathLst>
          </a:custGeom>
          <a:solidFill>
            <a:srgbClr val="E8C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03732" y="4362489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0" y="0"/>
                </a:moveTo>
                <a:lnTo>
                  <a:pt x="0" y="15001"/>
                </a:lnTo>
                <a:lnTo>
                  <a:pt x="3739" y="26233"/>
                </a:lnTo>
                <a:lnTo>
                  <a:pt x="7479" y="26233"/>
                </a:lnTo>
                <a:lnTo>
                  <a:pt x="7479" y="29989"/>
                </a:lnTo>
                <a:lnTo>
                  <a:pt x="11219" y="29989"/>
                </a:lnTo>
                <a:lnTo>
                  <a:pt x="7479" y="7500"/>
                </a:lnTo>
                <a:lnTo>
                  <a:pt x="0" y="0"/>
                </a:lnTo>
                <a:close/>
              </a:path>
            </a:pathLst>
          </a:custGeom>
          <a:solidFill>
            <a:srgbClr val="DD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43662" y="4433700"/>
            <a:ext cx="113030" cy="285115"/>
          </a:xfrm>
          <a:custGeom>
            <a:avLst/>
            <a:gdLst/>
            <a:ahLst/>
            <a:cxnLst/>
            <a:rect l="l" t="t" r="r" b="b"/>
            <a:pathLst>
              <a:path w="113029" h="285114">
                <a:moveTo>
                  <a:pt x="71288" y="0"/>
                </a:moveTo>
                <a:lnTo>
                  <a:pt x="51537" y="9310"/>
                </a:lnTo>
                <a:lnTo>
                  <a:pt x="39500" y="15461"/>
                </a:lnTo>
                <a:lnTo>
                  <a:pt x="30268" y="19503"/>
                </a:lnTo>
                <a:lnTo>
                  <a:pt x="18932" y="22489"/>
                </a:lnTo>
                <a:lnTo>
                  <a:pt x="6077" y="25414"/>
                </a:lnTo>
                <a:lnTo>
                  <a:pt x="233" y="31855"/>
                </a:lnTo>
                <a:lnTo>
                  <a:pt x="0" y="46729"/>
                </a:lnTo>
                <a:lnTo>
                  <a:pt x="3973" y="74955"/>
                </a:lnTo>
                <a:lnTo>
                  <a:pt x="7537" y="77414"/>
                </a:lnTo>
                <a:lnTo>
                  <a:pt x="15659" y="83386"/>
                </a:lnTo>
                <a:lnTo>
                  <a:pt x="24483" y="90765"/>
                </a:lnTo>
                <a:lnTo>
                  <a:pt x="30152" y="97444"/>
                </a:lnTo>
                <a:lnTo>
                  <a:pt x="31846" y="109093"/>
                </a:lnTo>
                <a:lnTo>
                  <a:pt x="35293" y="128826"/>
                </a:lnTo>
                <a:lnTo>
                  <a:pt x="38039" y="150668"/>
                </a:lnTo>
                <a:lnTo>
                  <a:pt x="37630" y="168642"/>
                </a:lnTo>
                <a:lnTo>
                  <a:pt x="35877" y="183575"/>
                </a:lnTo>
                <a:lnTo>
                  <a:pt x="32020" y="209400"/>
                </a:lnTo>
                <a:lnTo>
                  <a:pt x="28164" y="242954"/>
                </a:lnTo>
                <a:lnTo>
                  <a:pt x="26411" y="281075"/>
                </a:lnTo>
                <a:lnTo>
                  <a:pt x="27696" y="283246"/>
                </a:lnTo>
                <a:lnTo>
                  <a:pt x="36695" y="284362"/>
                </a:lnTo>
                <a:lnTo>
                  <a:pt x="61120" y="284773"/>
                </a:lnTo>
                <a:lnTo>
                  <a:pt x="108685" y="284831"/>
                </a:lnTo>
                <a:lnTo>
                  <a:pt x="112306" y="128826"/>
                </a:lnTo>
                <a:lnTo>
                  <a:pt x="112425" y="89943"/>
                </a:lnTo>
                <a:lnTo>
                  <a:pt x="104944" y="89943"/>
                </a:lnTo>
                <a:lnTo>
                  <a:pt x="101206" y="82455"/>
                </a:lnTo>
                <a:lnTo>
                  <a:pt x="96181" y="75601"/>
                </a:lnTo>
                <a:lnTo>
                  <a:pt x="91857" y="66992"/>
                </a:lnTo>
                <a:lnTo>
                  <a:pt x="87532" y="57681"/>
                </a:lnTo>
                <a:lnTo>
                  <a:pt x="82507" y="48722"/>
                </a:lnTo>
                <a:lnTo>
                  <a:pt x="79761" y="39703"/>
                </a:lnTo>
                <a:lnTo>
                  <a:pt x="77365" y="29983"/>
                </a:lnTo>
                <a:lnTo>
                  <a:pt x="75670" y="20262"/>
                </a:lnTo>
                <a:lnTo>
                  <a:pt x="75028" y="11244"/>
                </a:lnTo>
                <a:lnTo>
                  <a:pt x="71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41129" y="4433700"/>
            <a:ext cx="100965" cy="285115"/>
          </a:xfrm>
          <a:custGeom>
            <a:avLst/>
            <a:gdLst/>
            <a:ahLst/>
            <a:cxnLst/>
            <a:rect l="l" t="t" r="r" b="b"/>
            <a:pathLst>
              <a:path w="100965" h="285114">
                <a:moveTo>
                  <a:pt x="33656" y="0"/>
                </a:moveTo>
                <a:lnTo>
                  <a:pt x="33656" y="11244"/>
                </a:lnTo>
                <a:lnTo>
                  <a:pt x="26820" y="39821"/>
                </a:lnTo>
                <a:lnTo>
                  <a:pt x="21036" y="57155"/>
                </a:lnTo>
                <a:lnTo>
                  <a:pt x="13147" y="70272"/>
                </a:lnTo>
                <a:lnTo>
                  <a:pt x="0" y="86199"/>
                </a:lnTo>
                <a:lnTo>
                  <a:pt x="3739" y="284831"/>
                </a:lnTo>
                <a:lnTo>
                  <a:pt x="82274" y="281075"/>
                </a:lnTo>
                <a:lnTo>
                  <a:pt x="80521" y="250336"/>
                </a:lnTo>
                <a:lnTo>
                  <a:pt x="76664" y="215026"/>
                </a:lnTo>
                <a:lnTo>
                  <a:pt x="72807" y="184632"/>
                </a:lnTo>
                <a:lnTo>
                  <a:pt x="71054" y="168642"/>
                </a:lnTo>
                <a:lnTo>
                  <a:pt x="75787" y="112257"/>
                </a:lnTo>
                <a:lnTo>
                  <a:pt x="80990" y="98145"/>
                </a:lnTo>
                <a:lnTo>
                  <a:pt x="84144" y="90884"/>
                </a:lnTo>
                <a:lnTo>
                  <a:pt x="90102" y="73783"/>
                </a:lnTo>
                <a:lnTo>
                  <a:pt x="100967" y="41221"/>
                </a:lnTo>
                <a:lnTo>
                  <a:pt x="100967" y="29976"/>
                </a:lnTo>
                <a:lnTo>
                  <a:pt x="89759" y="22489"/>
                </a:lnTo>
                <a:lnTo>
                  <a:pt x="77308" y="17918"/>
                </a:lnTo>
                <a:lnTo>
                  <a:pt x="65910" y="14052"/>
                </a:lnTo>
                <a:lnTo>
                  <a:pt x="52411" y="8782"/>
                </a:lnTo>
                <a:lnTo>
                  <a:pt x="33656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548454" y="4426199"/>
            <a:ext cx="198788" cy="1906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78522" y="4647321"/>
            <a:ext cx="37465" cy="30480"/>
          </a:xfrm>
          <a:custGeom>
            <a:avLst/>
            <a:gdLst/>
            <a:ahLst/>
            <a:cxnLst/>
            <a:rect l="l" t="t" r="r" b="b"/>
            <a:pathLst>
              <a:path w="37465" h="30479">
                <a:moveTo>
                  <a:pt x="0" y="0"/>
                </a:moveTo>
                <a:lnTo>
                  <a:pt x="0" y="22489"/>
                </a:lnTo>
                <a:lnTo>
                  <a:pt x="37397" y="29976"/>
                </a:lnTo>
                <a:lnTo>
                  <a:pt x="37397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77555" y="4647321"/>
            <a:ext cx="37465" cy="30480"/>
          </a:xfrm>
          <a:custGeom>
            <a:avLst/>
            <a:gdLst/>
            <a:ahLst/>
            <a:cxnLst/>
            <a:rect l="l" t="t" r="r" b="b"/>
            <a:pathLst>
              <a:path w="37465" h="30479">
                <a:moveTo>
                  <a:pt x="37397" y="0"/>
                </a:moveTo>
                <a:lnTo>
                  <a:pt x="0" y="11244"/>
                </a:lnTo>
                <a:lnTo>
                  <a:pt x="0" y="29976"/>
                </a:lnTo>
                <a:lnTo>
                  <a:pt x="37397" y="22489"/>
                </a:lnTo>
                <a:lnTo>
                  <a:pt x="37397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07258" y="5890548"/>
            <a:ext cx="59055" cy="64769"/>
          </a:xfrm>
          <a:custGeom>
            <a:avLst/>
            <a:gdLst/>
            <a:ahLst/>
            <a:cxnLst/>
            <a:rect l="l" t="t" r="r" b="b"/>
            <a:pathLst>
              <a:path w="59054" h="64770">
                <a:moveTo>
                  <a:pt x="43031" y="0"/>
                </a:moveTo>
                <a:lnTo>
                  <a:pt x="31630" y="936"/>
                </a:lnTo>
                <a:lnTo>
                  <a:pt x="24789" y="4682"/>
                </a:lnTo>
                <a:lnTo>
                  <a:pt x="22450" y="12583"/>
                </a:lnTo>
                <a:lnTo>
                  <a:pt x="20112" y="20133"/>
                </a:lnTo>
                <a:lnTo>
                  <a:pt x="16370" y="28386"/>
                </a:lnTo>
                <a:lnTo>
                  <a:pt x="9822" y="38395"/>
                </a:lnTo>
                <a:lnTo>
                  <a:pt x="1578" y="49339"/>
                </a:lnTo>
                <a:lnTo>
                  <a:pt x="0" y="55719"/>
                </a:lnTo>
                <a:lnTo>
                  <a:pt x="6138" y="59991"/>
                </a:lnTo>
                <a:lnTo>
                  <a:pt x="21047" y="64615"/>
                </a:lnTo>
                <a:lnTo>
                  <a:pt x="39990" y="64615"/>
                </a:lnTo>
                <a:lnTo>
                  <a:pt x="48176" y="61806"/>
                </a:lnTo>
                <a:lnTo>
                  <a:pt x="54958" y="51973"/>
                </a:lnTo>
                <a:lnTo>
                  <a:pt x="54724" y="30903"/>
                </a:lnTo>
                <a:lnTo>
                  <a:pt x="52678" y="26220"/>
                </a:lnTo>
                <a:lnTo>
                  <a:pt x="52385" y="21537"/>
                </a:lnTo>
                <a:lnTo>
                  <a:pt x="54198" y="14046"/>
                </a:lnTo>
                <a:lnTo>
                  <a:pt x="58466" y="936"/>
                </a:lnTo>
                <a:lnTo>
                  <a:pt x="53730" y="468"/>
                </a:lnTo>
                <a:lnTo>
                  <a:pt x="43031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13900" y="5876150"/>
            <a:ext cx="79051" cy="644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17080" y="5524386"/>
            <a:ext cx="161290" cy="389890"/>
          </a:xfrm>
          <a:custGeom>
            <a:avLst/>
            <a:gdLst/>
            <a:ahLst/>
            <a:cxnLst/>
            <a:rect l="l" t="t" r="r" b="b"/>
            <a:pathLst>
              <a:path w="161290" h="389889">
                <a:moveTo>
                  <a:pt x="41160" y="0"/>
                </a:moveTo>
                <a:lnTo>
                  <a:pt x="32448" y="40681"/>
                </a:lnTo>
                <a:lnTo>
                  <a:pt x="27596" y="78201"/>
                </a:lnTo>
                <a:lnTo>
                  <a:pt x="24834" y="112376"/>
                </a:lnTo>
                <a:lnTo>
                  <a:pt x="22451" y="142351"/>
                </a:lnTo>
                <a:lnTo>
                  <a:pt x="19038" y="182803"/>
                </a:lnTo>
                <a:lnTo>
                  <a:pt x="14009" y="241237"/>
                </a:lnTo>
                <a:lnTo>
                  <a:pt x="8441" y="304167"/>
                </a:lnTo>
                <a:lnTo>
                  <a:pt x="3412" y="358107"/>
                </a:lnTo>
                <a:lnTo>
                  <a:pt x="0" y="389572"/>
                </a:lnTo>
                <a:lnTo>
                  <a:pt x="52386" y="389572"/>
                </a:lnTo>
                <a:lnTo>
                  <a:pt x="65950" y="312780"/>
                </a:lnTo>
                <a:lnTo>
                  <a:pt x="76064" y="256826"/>
                </a:lnTo>
                <a:lnTo>
                  <a:pt x="84658" y="216675"/>
                </a:lnTo>
                <a:lnTo>
                  <a:pt x="86997" y="202277"/>
                </a:lnTo>
                <a:lnTo>
                  <a:pt x="90738" y="171022"/>
                </a:lnTo>
                <a:lnTo>
                  <a:pt x="95902" y="124779"/>
                </a:lnTo>
                <a:lnTo>
                  <a:pt x="96644" y="116942"/>
                </a:lnTo>
                <a:lnTo>
                  <a:pt x="97287" y="112376"/>
                </a:lnTo>
                <a:lnTo>
                  <a:pt x="153922" y="112376"/>
                </a:lnTo>
                <a:lnTo>
                  <a:pt x="154344" y="106063"/>
                </a:lnTo>
                <a:lnTo>
                  <a:pt x="160893" y="3754"/>
                </a:lnTo>
                <a:lnTo>
                  <a:pt x="41160" y="0"/>
                </a:lnTo>
                <a:close/>
              </a:path>
              <a:path w="161290" h="389889">
                <a:moveTo>
                  <a:pt x="153922" y="112376"/>
                </a:moveTo>
                <a:lnTo>
                  <a:pt x="97287" y="112376"/>
                </a:lnTo>
                <a:lnTo>
                  <a:pt x="95902" y="124779"/>
                </a:lnTo>
                <a:lnTo>
                  <a:pt x="94948" y="134854"/>
                </a:lnTo>
                <a:lnTo>
                  <a:pt x="92551" y="172431"/>
                </a:lnTo>
                <a:lnTo>
                  <a:pt x="89804" y="235992"/>
                </a:lnTo>
                <a:lnTo>
                  <a:pt x="87699" y="246584"/>
                </a:lnTo>
                <a:lnTo>
                  <a:pt x="86997" y="264552"/>
                </a:lnTo>
                <a:lnTo>
                  <a:pt x="87699" y="302890"/>
                </a:lnTo>
                <a:lnTo>
                  <a:pt x="89804" y="374590"/>
                </a:lnTo>
                <a:lnTo>
                  <a:pt x="142190" y="374590"/>
                </a:lnTo>
                <a:lnTo>
                  <a:pt x="142774" y="354163"/>
                </a:lnTo>
                <a:lnTo>
                  <a:pt x="144150" y="302890"/>
                </a:lnTo>
                <a:lnTo>
                  <a:pt x="145344" y="252906"/>
                </a:lnTo>
                <a:lnTo>
                  <a:pt x="145928" y="213514"/>
                </a:lnTo>
                <a:lnTo>
                  <a:pt x="148265" y="191278"/>
                </a:lnTo>
                <a:lnTo>
                  <a:pt x="150602" y="162016"/>
                </a:lnTo>
                <a:lnTo>
                  <a:pt x="153922" y="112376"/>
                </a:lnTo>
                <a:close/>
              </a:path>
              <a:path w="161290" h="389889">
                <a:moveTo>
                  <a:pt x="97287" y="112376"/>
                </a:moveTo>
                <a:lnTo>
                  <a:pt x="96644" y="116942"/>
                </a:lnTo>
                <a:lnTo>
                  <a:pt x="95902" y="124779"/>
                </a:lnTo>
                <a:lnTo>
                  <a:pt x="97287" y="112376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36818" y="5543122"/>
            <a:ext cx="41275" cy="356235"/>
          </a:xfrm>
          <a:custGeom>
            <a:avLst/>
            <a:gdLst/>
            <a:ahLst/>
            <a:cxnLst/>
            <a:rect l="l" t="t" r="r" b="b"/>
            <a:pathLst>
              <a:path w="41275" h="356235">
                <a:moveTo>
                  <a:pt x="41156" y="0"/>
                </a:moveTo>
                <a:lnTo>
                  <a:pt x="22453" y="0"/>
                </a:lnTo>
                <a:lnTo>
                  <a:pt x="20699" y="49336"/>
                </a:lnTo>
                <a:lnTo>
                  <a:pt x="16840" y="116586"/>
                </a:lnTo>
                <a:lnTo>
                  <a:pt x="12981" y="181731"/>
                </a:lnTo>
                <a:lnTo>
                  <a:pt x="11226" y="224753"/>
                </a:lnTo>
                <a:lnTo>
                  <a:pt x="9998" y="253663"/>
                </a:lnTo>
                <a:lnTo>
                  <a:pt x="7015" y="290301"/>
                </a:lnTo>
                <a:lnTo>
                  <a:pt x="3331" y="326940"/>
                </a:lnTo>
                <a:lnTo>
                  <a:pt x="0" y="355854"/>
                </a:lnTo>
                <a:lnTo>
                  <a:pt x="22453" y="352108"/>
                </a:lnTo>
                <a:lnTo>
                  <a:pt x="26834" y="280117"/>
                </a:lnTo>
                <a:lnTo>
                  <a:pt x="29464" y="239732"/>
                </a:lnTo>
                <a:lnTo>
                  <a:pt x="31395" y="216202"/>
                </a:lnTo>
                <a:lnTo>
                  <a:pt x="33680" y="194778"/>
                </a:lnTo>
                <a:lnTo>
                  <a:pt x="35900" y="158024"/>
                </a:lnTo>
                <a:lnTo>
                  <a:pt x="37418" y="103007"/>
                </a:lnTo>
                <a:lnTo>
                  <a:pt x="38937" y="45181"/>
                </a:lnTo>
                <a:lnTo>
                  <a:pt x="41156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88174" y="5181994"/>
            <a:ext cx="101026" cy="1551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25591" y="5310885"/>
            <a:ext cx="74930" cy="263525"/>
          </a:xfrm>
          <a:custGeom>
            <a:avLst/>
            <a:gdLst/>
            <a:ahLst/>
            <a:cxnLst/>
            <a:rect l="l" t="t" r="r" b="b"/>
            <a:pathLst>
              <a:path w="74929" h="263525">
                <a:moveTo>
                  <a:pt x="22453" y="0"/>
                </a:moveTo>
                <a:lnTo>
                  <a:pt x="16840" y="39797"/>
                </a:lnTo>
                <a:lnTo>
                  <a:pt x="11226" y="82401"/>
                </a:lnTo>
                <a:lnTo>
                  <a:pt x="4211" y="154509"/>
                </a:lnTo>
                <a:lnTo>
                  <a:pt x="1228" y="201451"/>
                </a:lnTo>
                <a:lnTo>
                  <a:pt x="0" y="243476"/>
                </a:lnTo>
                <a:lnTo>
                  <a:pt x="18362" y="257874"/>
                </a:lnTo>
                <a:lnTo>
                  <a:pt x="40230" y="263142"/>
                </a:lnTo>
                <a:lnTo>
                  <a:pt x="57885" y="261387"/>
                </a:lnTo>
                <a:lnTo>
                  <a:pt x="63610" y="254715"/>
                </a:lnTo>
                <a:lnTo>
                  <a:pt x="57764" y="183075"/>
                </a:lnTo>
                <a:lnTo>
                  <a:pt x="56129" y="133911"/>
                </a:lnTo>
                <a:lnTo>
                  <a:pt x="57300" y="103005"/>
                </a:lnTo>
                <a:lnTo>
                  <a:pt x="59872" y="86144"/>
                </a:lnTo>
                <a:lnTo>
                  <a:pt x="63787" y="72099"/>
                </a:lnTo>
                <a:lnTo>
                  <a:pt x="68756" y="55246"/>
                </a:lnTo>
                <a:lnTo>
                  <a:pt x="73024" y="39796"/>
                </a:lnTo>
                <a:lnTo>
                  <a:pt x="74837" y="29962"/>
                </a:lnTo>
                <a:lnTo>
                  <a:pt x="73493" y="23932"/>
                </a:lnTo>
                <a:lnTo>
                  <a:pt x="72499" y="21063"/>
                </a:lnTo>
                <a:lnTo>
                  <a:pt x="67998" y="18898"/>
                </a:lnTo>
                <a:lnTo>
                  <a:pt x="56134" y="14981"/>
                </a:lnTo>
                <a:lnTo>
                  <a:pt x="40875" y="6320"/>
                </a:lnTo>
                <a:lnTo>
                  <a:pt x="32280" y="1872"/>
                </a:lnTo>
                <a:lnTo>
                  <a:pt x="27192" y="234"/>
                </a:lnTo>
                <a:lnTo>
                  <a:pt x="22453" y="0"/>
                </a:lnTo>
                <a:close/>
              </a:path>
            </a:pathLst>
          </a:custGeom>
          <a:solidFill>
            <a:srgbClr val="1F4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528306" y="5299646"/>
            <a:ext cx="114935" cy="276225"/>
          </a:xfrm>
          <a:custGeom>
            <a:avLst/>
            <a:gdLst/>
            <a:ahLst/>
            <a:cxnLst/>
            <a:rect l="l" t="t" r="r" b="b"/>
            <a:pathLst>
              <a:path w="114934" h="276225">
                <a:moveTo>
                  <a:pt x="67353" y="0"/>
                </a:moveTo>
                <a:lnTo>
                  <a:pt x="6840" y="23817"/>
                </a:lnTo>
                <a:lnTo>
                  <a:pt x="1344" y="34001"/>
                </a:lnTo>
                <a:lnTo>
                  <a:pt x="0" y="41200"/>
                </a:lnTo>
                <a:lnTo>
                  <a:pt x="4151" y="57823"/>
                </a:lnTo>
                <a:lnTo>
                  <a:pt x="13564" y="84279"/>
                </a:lnTo>
                <a:lnTo>
                  <a:pt x="23678" y="110734"/>
                </a:lnTo>
                <a:lnTo>
                  <a:pt x="29934" y="127357"/>
                </a:lnTo>
                <a:lnTo>
                  <a:pt x="29116" y="151118"/>
                </a:lnTo>
                <a:lnTo>
                  <a:pt x="23386" y="191033"/>
                </a:lnTo>
                <a:lnTo>
                  <a:pt x="16253" y="233759"/>
                </a:lnTo>
                <a:lnTo>
                  <a:pt x="11225" y="265954"/>
                </a:lnTo>
                <a:lnTo>
                  <a:pt x="26426" y="273153"/>
                </a:lnTo>
                <a:lnTo>
                  <a:pt x="59868" y="275785"/>
                </a:lnTo>
                <a:lnTo>
                  <a:pt x="93310" y="270692"/>
                </a:lnTo>
                <a:lnTo>
                  <a:pt x="108511" y="254715"/>
                </a:lnTo>
                <a:lnTo>
                  <a:pt x="110615" y="229021"/>
                </a:lnTo>
                <a:lnTo>
                  <a:pt x="114123" y="192439"/>
                </a:lnTo>
                <a:lnTo>
                  <a:pt x="114824" y="146727"/>
                </a:lnTo>
                <a:lnTo>
                  <a:pt x="108511" y="93640"/>
                </a:lnTo>
                <a:lnTo>
                  <a:pt x="87932" y="45417"/>
                </a:lnTo>
                <a:lnTo>
                  <a:pt x="73784" y="14105"/>
                </a:lnTo>
                <a:lnTo>
                  <a:pt x="67353" y="0"/>
                </a:lnTo>
                <a:close/>
              </a:path>
            </a:pathLst>
          </a:custGeom>
          <a:solidFill>
            <a:srgbClr val="0A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498079" y="5284665"/>
            <a:ext cx="288413" cy="197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13864" y="6048257"/>
            <a:ext cx="264971" cy="8026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5049773" y="7038958"/>
            <a:ext cx="46228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=</a:t>
            </a:r>
            <a:r>
              <a:rPr sz="1200" b="1" spc="-5" dirty="0">
                <a:latin typeface="Arial"/>
                <a:cs typeface="Arial"/>
              </a:rPr>
              <a:t>272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7194550" y="7038958"/>
            <a:ext cx="3292475" cy="33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6870" algn="r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n =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261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800" spc="-5" dirty="0">
                <a:latin typeface="Arial"/>
                <a:cs typeface="Arial"/>
              </a:rPr>
              <a:t>Source </a:t>
            </a:r>
            <a:r>
              <a:rPr sz="800" dirty="0">
                <a:latin typeface="Arial"/>
                <a:cs typeface="Arial"/>
              </a:rPr>
              <a:t>: KPMG in India's </a:t>
            </a:r>
            <a:r>
              <a:rPr sz="800" spc="-5" dirty="0">
                <a:latin typeface="Arial"/>
                <a:cs typeface="Arial"/>
              </a:rPr>
              <a:t>Annual </a:t>
            </a:r>
            <a:r>
              <a:rPr sz="800" dirty="0">
                <a:latin typeface="Arial"/>
                <a:cs typeface="Arial"/>
              </a:rPr>
              <a:t>Compensation </a:t>
            </a:r>
            <a:r>
              <a:rPr sz="800" spc="-5" dirty="0">
                <a:latin typeface="Arial"/>
                <a:cs typeface="Arial"/>
              </a:rPr>
              <a:t>Trends Survey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2018-19</a:t>
            </a:r>
            <a:endParaRPr sz="80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391538" y="7046931"/>
            <a:ext cx="87376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Actual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(2017-18)</a:t>
            </a:r>
            <a:endParaRPr sz="9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2763392" y="7059428"/>
            <a:ext cx="103822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Projected</a:t>
            </a:r>
            <a:r>
              <a:rPr sz="900" spc="-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(2018-19)</a:t>
            </a:r>
            <a:endParaRPr sz="900">
              <a:latin typeface="Arial"/>
              <a:cs typeface="Arial"/>
            </a:endParaRPr>
          </a:p>
        </p:txBody>
      </p:sp>
      <p:sp>
        <p:nvSpPr>
          <p:cNvPr id="247" name="object 2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2018 KPMG, an </a:t>
            </a:r>
            <a:r>
              <a:rPr dirty="0"/>
              <a:t>Indian Registered Partnership </a:t>
            </a:r>
            <a:r>
              <a:rPr spc="-5" dirty="0"/>
              <a:t>and a </a:t>
            </a:r>
            <a:r>
              <a:rPr spc="-10" dirty="0"/>
              <a:t>member </a:t>
            </a:r>
            <a:r>
              <a:rPr dirty="0"/>
              <a:t>firm of the </a:t>
            </a:r>
            <a:r>
              <a:rPr spc="-5" dirty="0"/>
              <a:t>KPMG network </a:t>
            </a:r>
            <a:r>
              <a:rPr dirty="0"/>
              <a:t>of independent </a:t>
            </a:r>
            <a:r>
              <a:rPr spc="-10" dirty="0"/>
              <a:t>member </a:t>
            </a:r>
            <a:r>
              <a:rPr spc="-5" dirty="0"/>
              <a:t>firms </a:t>
            </a:r>
            <a:r>
              <a:rPr dirty="0"/>
              <a:t>affiliated </a:t>
            </a:r>
            <a:r>
              <a:rPr spc="-10" dirty="0"/>
              <a:t>wi </a:t>
            </a:r>
            <a:r>
              <a:rPr dirty="0"/>
              <a:t>th </a:t>
            </a:r>
            <a:r>
              <a:rPr spc="-5" dirty="0"/>
              <a:t>KPMG </a:t>
            </a:r>
            <a:r>
              <a:rPr dirty="0"/>
              <a:t>International Cooperative  </a:t>
            </a:r>
            <a:r>
              <a:rPr spc="-5" dirty="0"/>
              <a:t>(“KPMG </a:t>
            </a:r>
            <a:r>
              <a:rPr dirty="0"/>
              <a:t>International”), a </a:t>
            </a:r>
            <a:r>
              <a:rPr spc="-5" dirty="0"/>
              <a:t>Swiss </a:t>
            </a:r>
            <a:r>
              <a:rPr dirty="0"/>
              <a:t>entity. All rights</a:t>
            </a:r>
            <a:r>
              <a:rPr spc="-85" dirty="0"/>
              <a:t> </a:t>
            </a:r>
            <a:r>
              <a:rPr dirty="0"/>
              <a:t>reserved.</a:t>
            </a:r>
          </a:p>
        </p:txBody>
      </p:sp>
      <p:sp>
        <p:nvSpPr>
          <p:cNvPr id="248" name="object 248"/>
          <p:cNvSpPr txBox="1"/>
          <p:nvPr/>
        </p:nvSpPr>
        <p:spPr>
          <a:xfrm>
            <a:off x="9928606" y="7370870"/>
            <a:ext cx="958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4062</Words>
  <Application>Microsoft Office PowerPoint</Application>
  <PresentationFormat>Custom</PresentationFormat>
  <Paragraphs>761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KPMG in India’s Annual</vt:lpstr>
      <vt:lpstr>About the survey</vt:lpstr>
      <vt:lpstr>Survey approach</vt:lpstr>
      <vt:lpstr>Definition of management levels</vt:lpstr>
      <vt:lpstr>Participant profile</vt:lpstr>
      <vt:lpstr>Executive summary | Key survey findings</vt:lpstr>
      <vt:lpstr>Executive summary | Key survey findings</vt:lpstr>
      <vt:lpstr>Executive summary I Actual vis-à-vis projected</vt:lpstr>
      <vt:lpstr>Overview | Average increments</vt:lpstr>
      <vt:lpstr>Overview | Average variable pay</vt:lpstr>
      <vt:lpstr>Overview | Prevalence and frequency of variable pay</vt:lpstr>
      <vt:lpstr>Overview | Performance management</vt:lpstr>
      <vt:lpstr>Overview | Long term incentives (LTIs)</vt:lpstr>
      <vt:lpstr>Overview | Average voluntary attrition (2017-18)</vt:lpstr>
      <vt:lpstr>212 (81.5%)</vt:lpstr>
      <vt:lpstr>Future HR trends | Criticality vis-à-vis Readiness</vt:lpstr>
      <vt:lpstr>KPMG in India’s People and Change Advisory  Services</vt:lpstr>
      <vt:lpstr>Our capabilities</vt:lpstr>
      <vt:lpstr>Our team</vt:lpstr>
      <vt:lpstr>Thank you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in India's Annual Compensation Trends Survey 2018-19</dc:title>
  <dc:subject>KPMG in India's Annual Compensation Trends Survey 2018-19</dc:subject>
  <dc:creator>KPMG in India</dc:creator>
  <cp:lastModifiedBy>Tanvi</cp:lastModifiedBy>
  <cp:revision>1</cp:revision>
  <dcterms:created xsi:type="dcterms:W3CDTF">2018-10-29T19:21:46Z</dcterms:created>
  <dcterms:modified xsi:type="dcterms:W3CDTF">2018-10-29T19:26:06Z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2018-10-29T00:00:00Z</vt:filetime>
  </property>
</Properties>
</file>