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3688" y="5376863"/>
            <a:ext cx="8596312" cy="1131887"/>
          </a:xfrm>
          <a:prstGeom prst="rect">
            <a:avLst/>
          </a:prstGeom>
          <a:solidFill>
            <a:srgbClr val="EFED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atin typeface="Times" pitchFamily="18" charset="0"/>
              <a:cs typeface="+mn-cs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93688" y="5376863"/>
            <a:ext cx="8596312" cy="1131887"/>
          </a:xfrm>
          <a:prstGeom prst="rect">
            <a:avLst/>
          </a:prstGeom>
          <a:solidFill>
            <a:srgbClr val="EFED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atin typeface="Times" pitchFamily="18" charset="0"/>
              <a:cs typeface="+mn-cs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6400800" cy="4572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2286000"/>
            <a:ext cx="7772400" cy="1470025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4288"/>
            <a:ext cx="8229600" cy="4525962"/>
          </a:xfrm>
        </p:spPr>
        <p:txBody>
          <a:bodyPr vert="eaVert"/>
          <a:lstStyle>
            <a:lvl5pPr marL="2154238" indent="-2603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2967-1BBE-46F1-B979-EB4A9AD38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6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65785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6138" indent="-22225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9271-1FE5-48D2-ACA7-C1551475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11740-C011-4761-A75D-683938353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4D694CA-F51E-4E44-9A60-DEB4DB04D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D034D-AA9F-4A9C-A7B1-BD999F4AC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DAC83-3698-400B-8D89-8EB9117DF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7CD8B-4EF3-4131-95AE-2289FE8748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94B58-00FA-47A4-85EC-DBA2E512F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041E3-79D6-488E-891A-4A40EDBC7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116138" indent="-22225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1740-C011-4761-A75D-683938353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C1C7B-491D-4446-AAF4-D185833F5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72967-1BBE-46F1-B979-EB4A9AD38C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9271-1FE5-48D2-ACA7-C1551475BF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94CA-F51E-4E44-9A60-DEB4DB04D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284288"/>
            <a:ext cx="4038600" cy="4525962"/>
          </a:xfrm>
        </p:spPr>
        <p:txBody>
          <a:bodyPr/>
          <a:lstStyle>
            <a:lvl1pPr>
              <a:defRPr sz="2000"/>
            </a:lvl1pPr>
            <a:lvl2pPr>
              <a:buAutoNum type="alphaLcParenR"/>
              <a:defRPr sz="1600"/>
            </a:lvl2pPr>
            <a:lvl3pPr>
              <a:buAutoNum type="romanLcPeriod"/>
              <a:defRPr sz="1400"/>
            </a:lvl3pPr>
            <a:lvl4pPr>
              <a:defRPr sz="1200"/>
            </a:lvl4pPr>
            <a:lvl5pPr marL="2116138" indent="-22225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284288"/>
            <a:ext cx="4038600" cy="4525962"/>
          </a:xfrm>
        </p:spPr>
        <p:txBody>
          <a:bodyPr/>
          <a:lstStyle>
            <a:lvl1pPr>
              <a:defRPr sz="2000"/>
            </a:lvl1pPr>
            <a:lvl2pPr>
              <a:buAutoNum type="alphaLcParenR"/>
              <a:defRPr sz="1600"/>
            </a:lvl2pPr>
            <a:lvl3pPr>
              <a:buAutoNum type="romanLcPeriod"/>
              <a:defRPr sz="1400"/>
            </a:lvl3pPr>
            <a:lvl4pPr>
              <a:defRPr sz="1200"/>
            </a:lvl4pPr>
            <a:lvl5pPr marL="2116138" indent="-22225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034D-AA9F-4A9C-A7B1-BD999F4A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284288"/>
            <a:ext cx="4038600" cy="4525962"/>
          </a:xfrm>
        </p:spPr>
        <p:txBody>
          <a:bodyPr/>
          <a:lstStyle>
            <a:lvl1pPr>
              <a:defRPr sz="2000"/>
            </a:lvl1pPr>
            <a:lvl2pPr>
              <a:buAutoNum type="alphaLcParenR"/>
              <a:defRPr sz="1600"/>
            </a:lvl2pPr>
            <a:lvl3pPr>
              <a:buAutoNum type="romanLcPeriod"/>
              <a:defRPr sz="1400"/>
            </a:lvl3pPr>
            <a:lvl4pPr>
              <a:defRPr sz="1200"/>
            </a:lvl4pPr>
            <a:lvl5pPr marL="2116138" indent="-22225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284288"/>
            <a:ext cx="4038600" cy="4525962"/>
          </a:xfrm>
        </p:spPr>
        <p:txBody>
          <a:bodyPr/>
          <a:lstStyle>
            <a:lvl1pPr>
              <a:defRPr sz="2000"/>
            </a:lvl1pPr>
            <a:lvl2pPr>
              <a:buAutoNum type="alphaLcParenR"/>
              <a:defRPr sz="1600"/>
            </a:lvl2pPr>
            <a:lvl3pPr>
              <a:buAutoNum type="romanLcPeriod"/>
              <a:defRPr sz="1400"/>
            </a:lvl3pPr>
            <a:lvl4pPr>
              <a:defRPr sz="1200"/>
            </a:lvl4pPr>
            <a:lvl5pPr marL="2116138" indent="-22225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D6AE-7092-47ED-8C3F-1B767A60A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CD8B-4EF3-4131-95AE-2289FE874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94B58-00FA-47A4-85EC-DBA2E512F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514350" indent="-514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6138" indent="-22225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41E3-79D6-488E-891A-4A40EDBC7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1C7B-491D-4446-AAF4-D185833F5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0866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4288"/>
            <a:ext cx="8229600" cy="452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Approved Numeric Bullets</a:t>
            </a:r>
          </a:p>
          <a:p>
            <a:pPr lvl="1"/>
            <a:r>
              <a:rPr lang="en-US" smtClean="0"/>
              <a:t>Arial – 16pt size</a:t>
            </a:r>
          </a:p>
          <a:p>
            <a:pPr lvl="2"/>
            <a:r>
              <a:rPr lang="en-US" smtClean="0"/>
              <a:t>Color: Black</a:t>
            </a:r>
          </a:p>
          <a:p>
            <a:pPr lvl="3"/>
            <a:r>
              <a:rPr lang="en-US" smtClean="0"/>
              <a:t>Bullet Color: R167 G13 B13</a:t>
            </a:r>
          </a:p>
          <a:p>
            <a:pPr lvl="4"/>
            <a:endParaRPr lang="en-US" smtClean="0"/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A70D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635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+mn-cs"/>
              </a:rPr>
              <a:t> 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Aditya Birla Financial Services Group</a:t>
            </a:r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445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latin typeface="+mn-lt"/>
                <a:cs typeface="+mn-cs"/>
              </a:rPr>
              <a:t>Copyright Aditya Birla Nuvo Limited 2009</a:t>
            </a:r>
          </a:p>
        </p:txBody>
      </p:sp>
      <p:sp>
        <p:nvSpPr>
          <p:cNvPr id="385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4813" y="6607175"/>
            <a:ext cx="2133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0DAC83-3698-400B-8D89-8EB9117DF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ABFSG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83488" y="112713"/>
            <a:ext cx="12969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A70D0D"/>
          </a:solidFill>
          <a:latin typeface="Arial" pitchFamily="34" charset="0"/>
          <a:cs typeface="Arial" pitchFamily="34" charset="0"/>
        </a:defRPr>
      </a:lvl9pPr>
    </p:titleStyle>
    <p:bodyStyle>
      <a:lvl1pPr marL="454025" indent="-454025" algn="l" rtl="0" eaLnBrk="1" fontAlgn="base" hangingPunct="1">
        <a:spcBef>
          <a:spcPct val="20000"/>
        </a:spcBef>
        <a:spcAft>
          <a:spcPct val="0"/>
        </a:spcAft>
        <a:buClr>
          <a:srgbClr val="A70D0D"/>
        </a:buClr>
        <a:buFont typeface="Wingdings" pitchFamily="2" charset="2"/>
        <a:buAutoNum type="arabicPeriod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42900" algn="l" rtl="0" eaLnBrk="1" fontAlgn="base" hangingPunct="1">
        <a:spcBef>
          <a:spcPct val="20000"/>
        </a:spcBef>
        <a:spcAft>
          <a:spcPct val="0"/>
        </a:spcAft>
        <a:buClr>
          <a:srgbClr val="A70D0D"/>
        </a:buClr>
        <a:buFont typeface="Arial" pitchFamily="34" charset="0"/>
        <a:buAutoNum type="alphaLcParenR"/>
        <a:defRPr sz="1600">
          <a:solidFill>
            <a:schemeClr val="tx1"/>
          </a:solidFill>
          <a:latin typeface="+mn-lt"/>
          <a:cs typeface="+mn-cs"/>
        </a:defRPr>
      </a:lvl2pPr>
      <a:lvl3pPr marL="1139825" indent="-228600" algn="l" rtl="0" eaLnBrk="1" fontAlgn="base" hangingPunct="1">
        <a:spcBef>
          <a:spcPct val="20000"/>
        </a:spcBef>
        <a:spcAft>
          <a:spcPct val="0"/>
        </a:spcAft>
        <a:buClr>
          <a:srgbClr val="A70D0D"/>
        </a:buClr>
        <a:buAutoNum type="romanLcPeriod"/>
        <a:defRPr sz="1400">
          <a:solidFill>
            <a:schemeClr val="tx1"/>
          </a:solidFill>
          <a:latin typeface="+mn-lt"/>
          <a:cs typeface="+mn-cs"/>
        </a:defRPr>
      </a:lvl3pPr>
      <a:lvl4pPr marL="1490663" indent="-238125" algn="l" rtl="0" eaLnBrk="1" fontAlgn="base" hangingPunct="1">
        <a:spcBef>
          <a:spcPct val="20000"/>
        </a:spcBef>
        <a:spcAft>
          <a:spcPct val="0"/>
        </a:spcAft>
        <a:buClr>
          <a:srgbClr val="A70D0D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4pPr>
      <a:lvl5pPr marL="2224088" indent="-3302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681288" indent="-3302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138488" indent="-3302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595688" indent="-3302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052888" indent="-3302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2/1/2016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00DAC83-3698-400B-8D89-8EB9117DF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TRANSITIONING FROM A HR PORTAL TO A PEOPLE PORTAL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0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65504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62506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648289"/>
            <a:ext cx="64083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67003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71500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9600"/>
            <a:ext cx="916082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67003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30" y="0"/>
            <a:ext cx="9161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70" y="556260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67003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90" y="567003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4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980" y="570001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71500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980" y="5685020"/>
            <a:ext cx="685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990" y="5715000"/>
            <a:ext cx="1066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1066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56260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906869"/>
            <a:ext cx="33603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609600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62506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71500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70" y="562506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</TotalTime>
  <Words>9</Words>
  <Application>Microsoft Office PowerPoint</Application>
  <PresentationFormat>On-screen Show (4:3)</PresentationFormat>
  <Paragraphs>1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Blank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ab117389</dc:creator>
  <cp:lastModifiedBy>ab117389</cp:lastModifiedBy>
  <cp:revision>11</cp:revision>
  <dcterms:created xsi:type="dcterms:W3CDTF">2016-01-02T10:37:09Z</dcterms:created>
  <dcterms:modified xsi:type="dcterms:W3CDTF">2016-02-01T16:52:04Z</dcterms:modified>
</cp:coreProperties>
</file>