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03" r:id="rId3"/>
    <p:sldId id="301" r:id="rId4"/>
    <p:sldId id="309" r:id="rId5"/>
    <p:sldId id="310" r:id="rId6"/>
    <p:sldId id="299" r:id="rId7"/>
    <p:sldId id="300" r:id="rId8"/>
    <p:sldId id="329" r:id="rId9"/>
    <p:sldId id="330" r:id="rId10"/>
    <p:sldId id="331" r:id="rId11"/>
    <p:sldId id="332" r:id="rId12"/>
    <p:sldId id="604" r:id="rId13"/>
    <p:sldId id="605" r:id="rId14"/>
    <p:sldId id="293" r:id="rId15"/>
    <p:sldId id="341" r:id="rId16"/>
    <p:sldId id="294" r:id="rId17"/>
    <p:sldId id="279" r:id="rId18"/>
    <p:sldId id="336" r:id="rId19"/>
    <p:sldId id="337" r:id="rId20"/>
    <p:sldId id="338" r:id="rId21"/>
    <p:sldId id="339" r:id="rId22"/>
    <p:sldId id="602" r:id="rId23"/>
    <p:sldId id="603" r:id="rId24"/>
    <p:sldId id="333" r:id="rId25"/>
    <p:sldId id="344" r:id="rId26"/>
    <p:sldId id="345" r:id="rId27"/>
    <p:sldId id="346" r:id="rId28"/>
    <p:sldId id="347" r:id="rId29"/>
    <p:sldId id="348" r:id="rId30"/>
    <p:sldId id="606" r:id="rId31"/>
    <p:sldId id="601" r:id="rId32"/>
    <p:sldId id="334" r:id="rId33"/>
  </p:sldIdLst>
  <p:sldSz cx="9144000" cy="5143500" type="screen16x9"/>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1C5B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0" autoAdjust="0"/>
    <p:restoredTop sz="85294" autoAdjust="0"/>
  </p:normalViewPr>
  <p:slideViewPr>
    <p:cSldViewPr>
      <p:cViewPr varScale="1">
        <p:scale>
          <a:sx n="90" d="100"/>
          <a:sy n="90" d="100"/>
        </p:scale>
        <p:origin x="606" y="84"/>
      </p:cViewPr>
      <p:guideLst>
        <p:guide orient="horz" pos="2160"/>
        <p:guide pos="2880"/>
        <p:guide orient="horz" pos="162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88" d="100"/>
          <a:sy n="88" d="100"/>
        </p:scale>
        <p:origin x="-387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8A77CF-799C-484B-8056-7730AB66D1C9}" type="doc">
      <dgm:prSet loTypeId="urn:microsoft.com/office/officeart/2005/8/layout/radial5" loCatId="cycle" qsTypeId="urn:microsoft.com/office/officeart/2005/8/quickstyle/3d1" qsCatId="3D" csTypeId="urn:microsoft.com/office/officeart/2005/8/colors/colorful5" csCatId="colorful" phldr="1"/>
      <dgm:spPr/>
      <dgm:t>
        <a:bodyPr/>
        <a:lstStyle/>
        <a:p>
          <a:endParaRPr lang="en-IN"/>
        </a:p>
      </dgm:t>
    </dgm:pt>
    <dgm:pt modelId="{3AC78747-3472-4A4E-94DB-6A4C94D500A6}">
      <dgm:prSet phldrT="[Text]" custT="1"/>
      <dgm:spPr/>
      <dgm:t>
        <a:bodyPr/>
        <a:lstStyle/>
        <a:p>
          <a:r>
            <a:rPr lang="en-IN" sz="800" b="1" dirty="0">
              <a:latin typeface="Myriad Pro"/>
            </a:rPr>
            <a:t>OPERATIONS MANAGEMENT</a:t>
          </a:r>
        </a:p>
      </dgm:t>
    </dgm:pt>
    <dgm:pt modelId="{5FDFE988-775E-4286-8E8C-0675477C4292}" type="parTrans" cxnId="{23D89210-959B-4443-A33C-22BD0B28FA53}">
      <dgm:prSet/>
      <dgm:spPr/>
      <dgm:t>
        <a:bodyPr/>
        <a:lstStyle/>
        <a:p>
          <a:endParaRPr lang="en-IN"/>
        </a:p>
      </dgm:t>
    </dgm:pt>
    <dgm:pt modelId="{1B1404D3-90F6-48CA-9DD8-AD6CF049B7ED}" type="sibTrans" cxnId="{23D89210-959B-4443-A33C-22BD0B28FA53}">
      <dgm:prSet/>
      <dgm:spPr/>
      <dgm:t>
        <a:bodyPr/>
        <a:lstStyle/>
        <a:p>
          <a:endParaRPr lang="en-IN"/>
        </a:p>
      </dgm:t>
    </dgm:pt>
    <dgm:pt modelId="{52EDE09F-EB56-483E-9501-962DB27001E6}">
      <dgm:prSet phldrT="[Text]" custT="1"/>
      <dgm:spPr/>
      <dgm:t>
        <a:bodyPr/>
        <a:lstStyle/>
        <a:p>
          <a:r>
            <a:rPr lang="en-GB" altLang="en-US" sz="800" b="0" dirty="0">
              <a:latin typeface="Myriad Pro"/>
            </a:rPr>
            <a:t>STUDY OF MANUFACTURING &amp; SERVICE OPERATIONS</a:t>
          </a:r>
          <a:endParaRPr lang="en-IN" sz="800" b="0" dirty="0">
            <a:latin typeface="Myriad Pro"/>
          </a:endParaRPr>
        </a:p>
      </dgm:t>
    </dgm:pt>
    <dgm:pt modelId="{CD013675-23E2-418F-A1D1-AF6826BE2BAC}" type="parTrans" cxnId="{B991265E-7553-4F1C-B8F8-6F0208BE79CA}">
      <dgm:prSet/>
      <dgm:spPr/>
      <dgm:t>
        <a:bodyPr/>
        <a:lstStyle/>
        <a:p>
          <a:endParaRPr lang="en-IN"/>
        </a:p>
      </dgm:t>
    </dgm:pt>
    <dgm:pt modelId="{D24D54CA-D663-43D8-B3ED-842904B321E0}" type="sibTrans" cxnId="{B991265E-7553-4F1C-B8F8-6F0208BE79CA}">
      <dgm:prSet/>
      <dgm:spPr/>
      <dgm:t>
        <a:bodyPr/>
        <a:lstStyle/>
        <a:p>
          <a:endParaRPr lang="en-IN"/>
        </a:p>
      </dgm:t>
    </dgm:pt>
    <dgm:pt modelId="{4C495A81-048E-4D64-8243-17487C2D5EC3}">
      <dgm:prSet phldrT="[Text]" custT="1"/>
      <dgm:spPr/>
      <dgm:t>
        <a:bodyPr/>
        <a:lstStyle/>
        <a:p>
          <a:r>
            <a:rPr lang="en-GB" altLang="en-US" sz="800" b="0" dirty="0">
              <a:latin typeface="Myriad Pro"/>
            </a:rPr>
            <a:t>ESSENTIAL FOR BUSINESS EDUCATION</a:t>
          </a:r>
          <a:endParaRPr lang="en-IN" sz="800" b="0" dirty="0">
            <a:latin typeface="Myriad Pro"/>
          </a:endParaRPr>
        </a:p>
      </dgm:t>
    </dgm:pt>
    <dgm:pt modelId="{8766BDB4-DEEB-4471-8763-3078E7B2768A}" type="parTrans" cxnId="{AD591C4D-557F-4F41-B20A-C9E6899BEE23}">
      <dgm:prSet/>
      <dgm:spPr/>
      <dgm:t>
        <a:bodyPr/>
        <a:lstStyle/>
        <a:p>
          <a:endParaRPr lang="en-IN"/>
        </a:p>
      </dgm:t>
    </dgm:pt>
    <dgm:pt modelId="{462F3E38-EE7C-412D-82F4-B45B5CF2DA06}" type="sibTrans" cxnId="{AD591C4D-557F-4F41-B20A-C9E6899BEE23}">
      <dgm:prSet/>
      <dgm:spPr/>
      <dgm:t>
        <a:bodyPr/>
        <a:lstStyle/>
        <a:p>
          <a:endParaRPr lang="en-IN"/>
        </a:p>
      </dgm:t>
    </dgm:pt>
    <dgm:pt modelId="{4CB01BB8-1DDB-42B8-A8A3-E325F938925C}">
      <dgm:prSet phldrT="[Text]" custT="1"/>
      <dgm:spPr/>
      <dgm:t>
        <a:bodyPr/>
        <a:lstStyle/>
        <a:p>
          <a:r>
            <a:rPr lang="en-GB" altLang="en-US" sz="800" b="0" dirty="0">
              <a:latin typeface="Myriad Pro"/>
            </a:rPr>
            <a:t>INTERFACE WITH OTHER FUNCTIONS – MKTG, FIN, HR</a:t>
          </a:r>
          <a:endParaRPr lang="en-IN" sz="800" b="0" dirty="0">
            <a:latin typeface="Myriad Pro"/>
          </a:endParaRPr>
        </a:p>
      </dgm:t>
    </dgm:pt>
    <dgm:pt modelId="{15AD1D02-FE28-440F-A801-B642EE31088F}" type="parTrans" cxnId="{103B02AD-2453-4B1A-A4CB-6909169CD659}">
      <dgm:prSet/>
      <dgm:spPr/>
      <dgm:t>
        <a:bodyPr/>
        <a:lstStyle/>
        <a:p>
          <a:endParaRPr lang="en-IN"/>
        </a:p>
      </dgm:t>
    </dgm:pt>
    <dgm:pt modelId="{9A5D1C86-A9F3-4A5C-8D7A-D720750C2B3B}" type="sibTrans" cxnId="{103B02AD-2453-4B1A-A4CB-6909169CD659}">
      <dgm:prSet/>
      <dgm:spPr/>
      <dgm:t>
        <a:bodyPr/>
        <a:lstStyle/>
        <a:p>
          <a:endParaRPr lang="en-IN"/>
        </a:p>
      </dgm:t>
    </dgm:pt>
    <dgm:pt modelId="{21FEE243-47D5-41BB-A1FD-B24B8394D679}">
      <dgm:prSet phldrT="[Text]" custT="1"/>
      <dgm:spPr/>
      <dgm:t>
        <a:bodyPr/>
        <a:lstStyle/>
        <a:p>
          <a:r>
            <a:rPr lang="en-GB" altLang="en-US" sz="800" b="0" dirty="0">
              <a:latin typeface="Myriad Pro"/>
            </a:rPr>
            <a:t>CAREER OPPORTUNITIES</a:t>
          </a:r>
          <a:endParaRPr lang="en-IN" sz="800" b="0" dirty="0">
            <a:latin typeface="Myriad Pro"/>
          </a:endParaRPr>
        </a:p>
      </dgm:t>
    </dgm:pt>
    <dgm:pt modelId="{B4E4E858-40A7-46FF-AC27-8FB6C4B687CA}" type="sibTrans" cxnId="{3D2A75FD-96C3-4785-B528-224F42A8DDB0}">
      <dgm:prSet/>
      <dgm:spPr/>
      <dgm:t>
        <a:bodyPr/>
        <a:lstStyle/>
        <a:p>
          <a:endParaRPr lang="en-IN"/>
        </a:p>
      </dgm:t>
    </dgm:pt>
    <dgm:pt modelId="{E2D90E75-BDE7-416C-94AB-2852E34B649C}" type="parTrans" cxnId="{3D2A75FD-96C3-4785-B528-224F42A8DDB0}">
      <dgm:prSet/>
      <dgm:spPr/>
      <dgm:t>
        <a:bodyPr/>
        <a:lstStyle/>
        <a:p>
          <a:endParaRPr lang="en-IN"/>
        </a:p>
      </dgm:t>
    </dgm:pt>
    <dgm:pt modelId="{B5A78229-DAB1-4FF3-8958-1096B3400BBE}" type="pres">
      <dgm:prSet presAssocID="{0C8A77CF-799C-484B-8056-7730AB66D1C9}" presName="Name0" presStyleCnt="0">
        <dgm:presLayoutVars>
          <dgm:chMax val="1"/>
          <dgm:dir/>
          <dgm:animLvl val="ctr"/>
          <dgm:resizeHandles val="exact"/>
        </dgm:presLayoutVars>
      </dgm:prSet>
      <dgm:spPr/>
    </dgm:pt>
    <dgm:pt modelId="{0A6751B7-03FE-4635-B97D-E22E5DAABAB3}" type="pres">
      <dgm:prSet presAssocID="{3AC78747-3472-4A4E-94DB-6A4C94D500A6}" presName="centerShape" presStyleLbl="node0" presStyleIdx="0" presStyleCnt="1"/>
      <dgm:spPr/>
    </dgm:pt>
    <dgm:pt modelId="{B4A1279B-F20C-4008-9590-99510B082301}" type="pres">
      <dgm:prSet presAssocID="{CD013675-23E2-418F-A1D1-AF6826BE2BAC}" presName="parTrans" presStyleLbl="sibTrans2D1" presStyleIdx="0" presStyleCnt="4"/>
      <dgm:spPr/>
    </dgm:pt>
    <dgm:pt modelId="{6C0F27F8-4593-473B-BC64-E1348211F9DD}" type="pres">
      <dgm:prSet presAssocID="{CD013675-23E2-418F-A1D1-AF6826BE2BAC}" presName="connectorText" presStyleLbl="sibTrans2D1" presStyleIdx="0" presStyleCnt="4"/>
      <dgm:spPr/>
    </dgm:pt>
    <dgm:pt modelId="{F01846C7-752A-45E9-B183-2796CC7E9B2D}" type="pres">
      <dgm:prSet presAssocID="{52EDE09F-EB56-483E-9501-962DB27001E6}" presName="node" presStyleLbl="node1" presStyleIdx="0" presStyleCnt="4">
        <dgm:presLayoutVars>
          <dgm:bulletEnabled val="1"/>
        </dgm:presLayoutVars>
      </dgm:prSet>
      <dgm:spPr/>
    </dgm:pt>
    <dgm:pt modelId="{BA9CE44F-2FA9-48B8-9590-ECD462850D32}" type="pres">
      <dgm:prSet presAssocID="{8766BDB4-DEEB-4471-8763-3078E7B2768A}" presName="parTrans" presStyleLbl="sibTrans2D1" presStyleIdx="1" presStyleCnt="4"/>
      <dgm:spPr/>
    </dgm:pt>
    <dgm:pt modelId="{2EE4B891-E007-481A-85C3-574E56B0B7CD}" type="pres">
      <dgm:prSet presAssocID="{8766BDB4-DEEB-4471-8763-3078E7B2768A}" presName="connectorText" presStyleLbl="sibTrans2D1" presStyleIdx="1" presStyleCnt="4"/>
      <dgm:spPr/>
    </dgm:pt>
    <dgm:pt modelId="{E0BD2D2D-8FA7-4A3E-AF0B-2E1591CCC1FB}" type="pres">
      <dgm:prSet presAssocID="{4C495A81-048E-4D64-8243-17487C2D5EC3}" presName="node" presStyleLbl="node1" presStyleIdx="1" presStyleCnt="4">
        <dgm:presLayoutVars>
          <dgm:bulletEnabled val="1"/>
        </dgm:presLayoutVars>
      </dgm:prSet>
      <dgm:spPr/>
    </dgm:pt>
    <dgm:pt modelId="{ACC39335-3D94-4B06-A7E2-F8AA21A6CCC7}" type="pres">
      <dgm:prSet presAssocID="{15AD1D02-FE28-440F-A801-B642EE31088F}" presName="parTrans" presStyleLbl="sibTrans2D1" presStyleIdx="2" presStyleCnt="4"/>
      <dgm:spPr/>
    </dgm:pt>
    <dgm:pt modelId="{05B2FDCC-E8D6-4A05-83E3-2BD0751D9A21}" type="pres">
      <dgm:prSet presAssocID="{15AD1D02-FE28-440F-A801-B642EE31088F}" presName="connectorText" presStyleLbl="sibTrans2D1" presStyleIdx="2" presStyleCnt="4"/>
      <dgm:spPr/>
    </dgm:pt>
    <dgm:pt modelId="{342D80D2-6E2E-49BD-B8BE-368178EAA33A}" type="pres">
      <dgm:prSet presAssocID="{4CB01BB8-1DDB-42B8-A8A3-E325F938925C}" presName="node" presStyleLbl="node1" presStyleIdx="2" presStyleCnt="4">
        <dgm:presLayoutVars>
          <dgm:bulletEnabled val="1"/>
        </dgm:presLayoutVars>
      </dgm:prSet>
      <dgm:spPr/>
    </dgm:pt>
    <dgm:pt modelId="{1FCE51DB-0865-45BB-A738-6AFBB0EFBC9F}" type="pres">
      <dgm:prSet presAssocID="{E2D90E75-BDE7-416C-94AB-2852E34B649C}" presName="parTrans" presStyleLbl="sibTrans2D1" presStyleIdx="3" presStyleCnt="4"/>
      <dgm:spPr/>
    </dgm:pt>
    <dgm:pt modelId="{AA7E34D2-1195-4E6F-BE2D-0123915A1236}" type="pres">
      <dgm:prSet presAssocID="{E2D90E75-BDE7-416C-94AB-2852E34B649C}" presName="connectorText" presStyleLbl="sibTrans2D1" presStyleIdx="3" presStyleCnt="4"/>
      <dgm:spPr/>
    </dgm:pt>
    <dgm:pt modelId="{2223EAEC-F85D-4F9A-8880-D8B47BD568E6}" type="pres">
      <dgm:prSet presAssocID="{21FEE243-47D5-41BB-A1FD-B24B8394D679}" presName="node" presStyleLbl="node1" presStyleIdx="3" presStyleCnt="4">
        <dgm:presLayoutVars>
          <dgm:bulletEnabled val="1"/>
        </dgm:presLayoutVars>
      </dgm:prSet>
      <dgm:spPr/>
    </dgm:pt>
  </dgm:ptLst>
  <dgm:cxnLst>
    <dgm:cxn modelId="{23D89210-959B-4443-A33C-22BD0B28FA53}" srcId="{0C8A77CF-799C-484B-8056-7730AB66D1C9}" destId="{3AC78747-3472-4A4E-94DB-6A4C94D500A6}" srcOrd="0" destOrd="0" parTransId="{5FDFE988-775E-4286-8E8C-0675477C4292}" sibTransId="{1B1404D3-90F6-48CA-9DD8-AD6CF049B7ED}"/>
    <dgm:cxn modelId="{603EDA2F-2A9C-414F-8500-A821F50C0D88}" type="presOf" srcId="{4C495A81-048E-4D64-8243-17487C2D5EC3}" destId="{E0BD2D2D-8FA7-4A3E-AF0B-2E1591CCC1FB}" srcOrd="0" destOrd="0" presId="urn:microsoft.com/office/officeart/2005/8/layout/radial5"/>
    <dgm:cxn modelId="{B991265E-7553-4F1C-B8F8-6F0208BE79CA}" srcId="{3AC78747-3472-4A4E-94DB-6A4C94D500A6}" destId="{52EDE09F-EB56-483E-9501-962DB27001E6}" srcOrd="0" destOrd="0" parTransId="{CD013675-23E2-418F-A1D1-AF6826BE2BAC}" sibTransId="{D24D54CA-D663-43D8-B3ED-842904B321E0}"/>
    <dgm:cxn modelId="{07F71A67-8127-444D-92D3-A6F5FC451A67}" type="presOf" srcId="{15AD1D02-FE28-440F-A801-B642EE31088F}" destId="{ACC39335-3D94-4B06-A7E2-F8AA21A6CCC7}" srcOrd="0" destOrd="0" presId="urn:microsoft.com/office/officeart/2005/8/layout/radial5"/>
    <dgm:cxn modelId="{E9D51E47-1BDB-488D-AF53-0E720CF39F87}" type="presOf" srcId="{CD013675-23E2-418F-A1D1-AF6826BE2BAC}" destId="{B4A1279B-F20C-4008-9590-99510B082301}" srcOrd="0" destOrd="0" presId="urn:microsoft.com/office/officeart/2005/8/layout/radial5"/>
    <dgm:cxn modelId="{AD591C4D-557F-4F41-B20A-C9E6899BEE23}" srcId="{3AC78747-3472-4A4E-94DB-6A4C94D500A6}" destId="{4C495A81-048E-4D64-8243-17487C2D5EC3}" srcOrd="1" destOrd="0" parTransId="{8766BDB4-DEEB-4471-8763-3078E7B2768A}" sibTransId="{462F3E38-EE7C-412D-82F4-B45B5CF2DA06}"/>
    <dgm:cxn modelId="{63FE9A73-31D9-4D79-BC2E-3903A28F084A}" type="presOf" srcId="{4CB01BB8-1DDB-42B8-A8A3-E325F938925C}" destId="{342D80D2-6E2E-49BD-B8BE-368178EAA33A}" srcOrd="0" destOrd="0" presId="urn:microsoft.com/office/officeart/2005/8/layout/radial5"/>
    <dgm:cxn modelId="{9859F974-BB4E-435C-98F4-2B34FA1C7D88}" type="presOf" srcId="{3AC78747-3472-4A4E-94DB-6A4C94D500A6}" destId="{0A6751B7-03FE-4635-B97D-E22E5DAABAB3}" srcOrd="0" destOrd="0" presId="urn:microsoft.com/office/officeart/2005/8/layout/radial5"/>
    <dgm:cxn modelId="{17F48285-8BC8-47E6-B247-42341A471907}" type="presOf" srcId="{E2D90E75-BDE7-416C-94AB-2852E34B649C}" destId="{1FCE51DB-0865-45BB-A738-6AFBB0EFBC9F}" srcOrd="0" destOrd="0" presId="urn:microsoft.com/office/officeart/2005/8/layout/radial5"/>
    <dgm:cxn modelId="{6810268A-60AD-467E-9844-5A9CD16405A0}" type="presOf" srcId="{52EDE09F-EB56-483E-9501-962DB27001E6}" destId="{F01846C7-752A-45E9-B183-2796CC7E9B2D}" srcOrd="0" destOrd="0" presId="urn:microsoft.com/office/officeart/2005/8/layout/radial5"/>
    <dgm:cxn modelId="{A382F49B-D8AD-4B1E-8C96-39D33AF982D3}" type="presOf" srcId="{15AD1D02-FE28-440F-A801-B642EE31088F}" destId="{05B2FDCC-E8D6-4A05-83E3-2BD0751D9A21}" srcOrd="1" destOrd="0" presId="urn:microsoft.com/office/officeart/2005/8/layout/radial5"/>
    <dgm:cxn modelId="{103B02AD-2453-4B1A-A4CB-6909169CD659}" srcId="{3AC78747-3472-4A4E-94DB-6A4C94D500A6}" destId="{4CB01BB8-1DDB-42B8-A8A3-E325F938925C}" srcOrd="2" destOrd="0" parTransId="{15AD1D02-FE28-440F-A801-B642EE31088F}" sibTransId="{9A5D1C86-A9F3-4A5C-8D7A-D720750C2B3B}"/>
    <dgm:cxn modelId="{7888D3AF-2C92-4FDB-9742-D1400F882D3F}" type="presOf" srcId="{0C8A77CF-799C-484B-8056-7730AB66D1C9}" destId="{B5A78229-DAB1-4FF3-8958-1096B3400BBE}" srcOrd="0" destOrd="0" presId="urn:microsoft.com/office/officeart/2005/8/layout/radial5"/>
    <dgm:cxn modelId="{66D990BA-1BC0-4108-9BAD-255C165753F2}" type="presOf" srcId="{CD013675-23E2-418F-A1D1-AF6826BE2BAC}" destId="{6C0F27F8-4593-473B-BC64-E1348211F9DD}" srcOrd="1" destOrd="0" presId="urn:microsoft.com/office/officeart/2005/8/layout/radial5"/>
    <dgm:cxn modelId="{9E56F8C1-8D69-41B1-936B-8FDE5D711CF7}" type="presOf" srcId="{8766BDB4-DEEB-4471-8763-3078E7B2768A}" destId="{2EE4B891-E007-481A-85C3-574E56B0B7CD}" srcOrd="1" destOrd="0" presId="urn:microsoft.com/office/officeart/2005/8/layout/radial5"/>
    <dgm:cxn modelId="{431BABD6-E7C9-422F-B30C-EAA5C5381805}" type="presOf" srcId="{E2D90E75-BDE7-416C-94AB-2852E34B649C}" destId="{AA7E34D2-1195-4E6F-BE2D-0123915A1236}" srcOrd="1" destOrd="0" presId="urn:microsoft.com/office/officeart/2005/8/layout/radial5"/>
    <dgm:cxn modelId="{4F80D7EB-62A0-4CB4-80F4-133321B7E0A8}" type="presOf" srcId="{21FEE243-47D5-41BB-A1FD-B24B8394D679}" destId="{2223EAEC-F85D-4F9A-8880-D8B47BD568E6}" srcOrd="0" destOrd="0" presId="urn:microsoft.com/office/officeart/2005/8/layout/radial5"/>
    <dgm:cxn modelId="{F53B03FA-1113-4B95-8DC6-F5A2C94591A7}" type="presOf" srcId="{8766BDB4-DEEB-4471-8763-3078E7B2768A}" destId="{BA9CE44F-2FA9-48B8-9590-ECD462850D32}" srcOrd="0" destOrd="0" presId="urn:microsoft.com/office/officeart/2005/8/layout/radial5"/>
    <dgm:cxn modelId="{3D2A75FD-96C3-4785-B528-224F42A8DDB0}" srcId="{3AC78747-3472-4A4E-94DB-6A4C94D500A6}" destId="{21FEE243-47D5-41BB-A1FD-B24B8394D679}" srcOrd="3" destOrd="0" parTransId="{E2D90E75-BDE7-416C-94AB-2852E34B649C}" sibTransId="{B4E4E858-40A7-46FF-AC27-8FB6C4B687CA}"/>
    <dgm:cxn modelId="{1BA4C7E4-344E-48DA-B109-87ED17DBF245}" type="presParOf" srcId="{B5A78229-DAB1-4FF3-8958-1096B3400BBE}" destId="{0A6751B7-03FE-4635-B97D-E22E5DAABAB3}" srcOrd="0" destOrd="0" presId="urn:microsoft.com/office/officeart/2005/8/layout/radial5"/>
    <dgm:cxn modelId="{30C652C5-3765-4948-B5E8-657D254DEC53}" type="presParOf" srcId="{B5A78229-DAB1-4FF3-8958-1096B3400BBE}" destId="{B4A1279B-F20C-4008-9590-99510B082301}" srcOrd="1" destOrd="0" presId="urn:microsoft.com/office/officeart/2005/8/layout/radial5"/>
    <dgm:cxn modelId="{F97255D5-E62B-4A31-B217-B448E2DADEC1}" type="presParOf" srcId="{B4A1279B-F20C-4008-9590-99510B082301}" destId="{6C0F27F8-4593-473B-BC64-E1348211F9DD}" srcOrd="0" destOrd="0" presId="urn:microsoft.com/office/officeart/2005/8/layout/radial5"/>
    <dgm:cxn modelId="{C4C7BC26-BC1A-4F49-A486-4D153C3390D8}" type="presParOf" srcId="{B5A78229-DAB1-4FF3-8958-1096B3400BBE}" destId="{F01846C7-752A-45E9-B183-2796CC7E9B2D}" srcOrd="2" destOrd="0" presId="urn:microsoft.com/office/officeart/2005/8/layout/radial5"/>
    <dgm:cxn modelId="{C0FC6A1B-028F-40E4-9859-7C60D962520F}" type="presParOf" srcId="{B5A78229-DAB1-4FF3-8958-1096B3400BBE}" destId="{BA9CE44F-2FA9-48B8-9590-ECD462850D32}" srcOrd="3" destOrd="0" presId="urn:microsoft.com/office/officeart/2005/8/layout/radial5"/>
    <dgm:cxn modelId="{399F1C38-284B-43E8-AFB9-F43469E73084}" type="presParOf" srcId="{BA9CE44F-2FA9-48B8-9590-ECD462850D32}" destId="{2EE4B891-E007-481A-85C3-574E56B0B7CD}" srcOrd="0" destOrd="0" presId="urn:microsoft.com/office/officeart/2005/8/layout/radial5"/>
    <dgm:cxn modelId="{AF87E1C6-D869-4EC2-B7F9-A4CAE6660986}" type="presParOf" srcId="{B5A78229-DAB1-4FF3-8958-1096B3400BBE}" destId="{E0BD2D2D-8FA7-4A3E-AF0B-2E1591CCC1FB}" srcOrd="4" destOrd="0" presId="urn:microsoft.com/office/officeart/2005/8/layout/radial5"/>
    <dgm:cxn modelId="{207E3E0F-3D5E-4DF9-936A-BF7CA9A94293}" type="presParOf" srcId="{B5A78229-DAB1-4FF3-8958-1096B3400BBE}" destId="{ACC39335-3D94-4B06-A7E2-F8AA21A6CCC7}" srcOrd="5" destOrd="0" presId="urn:microsoft.com/office/officeart/2005/8/layout/radial5"/>
    <dgm:cxn modelId="{2F44BB07-D596-4FF4-90CF-EDC16AE14A91}" type="presParOf" srcId="{ACC39335-3D94-4B06-A7E2-F8AA21A6CCC7}" destId="{05B2FDCC-E8D6-4A05-83E3-2BD0751D9A21}" srcOrd="0" destOrd="0" presId="urn:microsoft.com/office/officeart/2005/8/layout/radial5"/>
    <dgm:cxn modelId="{C9645BEC-394D-4EED-BCCA-55DA82FA9909}" type="presParOf" srcId="{B5A78229-DAB1-4FF3-8958-1096B3400BBE}" destId="{342D80D2-6E2E-49BD-B8BE-368178EAA33A}" srcOrd="6" destOrd="0" presId="urn:microsoft.com/office/officeart/2005/8/layout/radial5"/>
    <dgm:cxn modelId="{85BE1DA7-BE2D-4292-A73B-50004E69395A}" type="presParOf" srcId="{B5A78229-DAB1-4FF3-8958-1096B3400BBE}" destId="{1FCE51DB-0865-45BB-A738-6AFBB0EFBC9F}" srcOrd="7" destOrd="0" presId="urn:microsoft.com/office/officeart/2005/8/layout/radial5"/>
    <dgm:cxn modelId="{891DE8F1-081D-4F4D-BEB3-C8A6862EDB29}" type="presParOf" srcId="{1FCE51DB-0865-45BB-A738-6AFBB0EFBC9F}" destId="{AA7E34D2-1195-4E6F-BE2D-0123915A1236}" srcOrd="0" destOrd="0" presId="urn:microsoft.com/office/officeart/2005/8/layout/radial5"/>
    <dgm:cxn modelId="{9FE67B28-EB2C-4F71-9FA1-D4BA8189B835}" type="presParOf" srcId="{B5A78229-DAB1-4FF3-8958-1096B3400BBE}" destId="{2223EAEC-F85D-4F9A-8880-D8B47BD568E6}"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976A87-9957-46DE-9E00-EA8AF9801C51}" type="doc">
      <dgm:prSet loTypeId="urn:microsoft.com/office/officeart/2005/8/layout/chevronAccent+Icon" loCatId="process" qsTypeId="urn:microsoft.com/office/officeart/2005/8/quickstyle/simple4" qsCatId="simple" csTypeId="urn:microsoft.com/office/officeart/2005/8/colors/colorful1" csCatId="colorful" phldr="1"/>
      <dgm:spPr/>
    </dgm:pt>
    <dgm:pt modelId="{EA66641E-6E9B-442D-9F56-FEB3AFFE7D27}">
      <dgm:prSet phldrT="[Text]"/>
      <dgm:spPr/>
      <dgm:t>
        <a:bodyPr/>
        <a:lstStyle/>
        <a:p>
          <a:r>
            <a:rPr lang="en-IN" dirty="0"/>
            <a:t>INPUT</a:t>
          </a:r>
        </a:p>
      </dgm:t>
    </dgm:pt>
    <dgm:pt modelId="{AD886BE7-61AE-4DFD-BABA-DA71AFDE2526}" type="parTrans" cxnId="{E8A25FAD-A66F-4CFC-96B9-7200CA096CC5}">
      <dgm:prSet/>
      <dgm:spPr/>
      <dgm:t>
        <a:bodyPr/>
        <a:lstStyle/>
        <a:p>
          <a:endParaRPr lang="en-IN"/>
        </a:p>
      </dgm:t>
    </dgm:pt>
    <dgm:pt modelId="{5B63B227-541E-4472-A094-B04225809769}" type="sibTrans" cxnId="{E8A25FAD-A66F-4CFC-96B9-7200CA096CC5}">
      <dgm:prSet/>
      <dgm:spPr/>
      <dgm:t>
        <a:bodyPr/>
        <a:lstStyle/>
        <a:p>
          <a:endParaRPr lang="en-IN"/>
        </a:p>
      </dgm:t>
    </dgm:pt>
    <dgm:pt modelId="{6847F733-3417-4E4A-8811-9C0095335F3A}">
      <dgm:prSet phldrT="[Text]"/>
      <dgm:spPr/>
      <dgm:t>
        <a:bodyPr/>
        <a:lstStyle/>
        <a:p>
          <a:r>
            <a:rPr lang="en-IN" dirty="0"/>
            <a:t>TRANSFORMATION</a:t>
          </a:r>
        </a:p>
      </dgm:t>
    </dgm:pt>
    <dgm:pt modelId="{2B6AC82A-5702-4061-A43E-6B668513C116}" type="parTrans" cxnId="{E7B75182-32E0-4681-A5C0-00B231A2D215}">
      <dgm:prSet/>
      <dgm:spPr/>
      <dgm:t>
        <a:bodyPr/>
        <a:lstStyle/>
        <a:p>
          <a:endParaRPr lang="en-IN"/>
        </a:p>
      </dgm:t>
    </dgm:pt>
    <dgm:pt modelId="{06DBE42B-29C7-4C66-9886-8423C9AFC0F0}" type="sibTrans" cxnId="{E7B75182-32E0-4681-A5C0-00B231A2D215}">
      <dgm:prSet/>
      <dgm:spPr/>
      <dgm:t>
        <a:bodyPr/>
        <a:lstStyle/>
        <a:p>
          <a:endParaRPr lang="en-IN"/>
        </a:p>
      </dgm:t>
    </dgm:pt>
    <dgm:pt modelId="{0792EF2E-9867-468F-9254-EFF320DD74A2}">
      <dgm:prSet phldrT="[Text]"/>
      <dgm:spPr/>
      <dgm:t>
        <a:bodyPr/>
        <a:lstStyle/>
        <a:p>
          <a:r>
            <a:rPr lang="en-IN" dirty="0"/>
            <a:t>OUTPUT</a:t>
          </a:r>
        </a:p>
      </dgm:t>
    </dgm:pt>
    <dgm:pt modelId="{3AA2587E-7D58-402F-8227-9D5C918BBAC0}" type="parTrans" cxnId="{AAAFD4B7-F998-4394-9C4C-7285E90D38F5}">
      <dgm:prSet/>
      <dgm:spPr/>
      <dgm:t>
        <a:bodyPr/>
        <a:lstStyle/>
        <a:p>
          <a:endParaRPr lang="en-IN"/>
        </a:p>
      </dgm:t>
    </dgm:pt>
    <dgm:pt modelId="{D016E321-9AC0-470E-92FB-77B24890638D}" type="sibTrans" cxnId="{AAAFD4B7-F998-4394-9C4C-7285E90D38F5}">
      <dgm:prSet/>
      <dgm:spPr/>
      <dgm:t>
        <a:bodyPr/>
        <a:lstStyle/>
        <a:p>
          <a:endParaRPr lang="en-IN"/>
        </a:p>
      </dgm:t>
    </dgm:pt>
    <dgm:pt modelId="{34C1F127-2825-45E5-8685-83F452B9D296}" type="pres">
      <dgm:prSet presAssocID="{77976A87-9957-46DE-9E00-EA8AF9801C51}" presName="Name0" presStyleCnt="0">
        <dgm:presLayoutVars>
          <dgm:dir/>
          <dgm:resizeHandles val="exact"/>
        </dgm:presLayoutVars>
      </dgm:prSet>
      <dgm:spPr/>
    </dgm:pt>
    <dgm:pt modelId="{3A8E45C8-2449-4B04-9D31-9617F6C81AB5}" type="pres">
      <dgm:prSet presAssocID="{EA66641E-6E9B-442D-9F56-FEB3AFFE7D27}" presName="composite" presStyleCnt="0"/>
      <dgm:spPr/>
    </dgm:pt>
    <dgm:pt modelId="{46E5AD0E-C088-43FD-AF11-2C27B5F80C60}" type="pres">
      <dgm:prSet presAssocID="{EA66641E-6E9B-442D-9F56-FEB3AFFE7D27}" presName="bgChev" presStyleLbl="node1" presStyleIdx="0" presStyleCnt="3"/>
      <dgm:spPr/>
    </dgm:pt>
    <dgm:pt modelId="{8D92167D-1C45-496D-BE0A-3E2A6668BD09}" type="pres">
      <dgm:prSet presAssocID="{EA66641E-6E9B-442D-9F56-FEB3AFFE7D27}" presName="txNode" presStyleLbl="fgAcc1" presStyleIdx="0" presStyleCnt="3">
        <dgm:presLayoutVars>
          <dgm:bulletEnabled val="1"/>
        </dgm:presLayoutVars>
      </dgm:prSet>
      <dgm:spPr/>
    </dgm:pt>
    <dgm:pt modelId="{87902E77-D1FF-4D01-90E9-53A7E8BCC506}" type="pres">
      <dgm:prSet presAssocID="{5B63B227-541E-4472-A094-B04225809769}" presName="compositeSpace" presStyleCnt="0"/>
      <dgm:spPr/>
    </dgm:pt>
    <dgm:pt modelId="{7D01EDFD-C8DB-49C6-9A21-39712661D985}" type="pres">
      <dgm:prSet presAssocID="{6847F733-3417-4E4A-8811-9C0095335F3A}" presName="composite" presStyleCnt="0"/>
      <dgm:spPr/>
    </dgm:pt>
    <dgm:pt modelId="{7BCF57EA-E63A-4999-BE23-89E1617C69DF}" type="pres">
      <dgm:prSet presAssocID="{6847F733-3417-4E4A-8811-9C0095335F3A}" presName="bgChev" presStyleLbl="node1" presStyleIdx="1" presStyleCnt="3"/>
      <dgm:spPr/>
    </dgm:pt>
    <dgm:pt modelId="{1549F262-F18B-43B8-A1FE-F437DB2B0C14}" type="pres">
      <dgm:prSet presAssocID="{6847F733-3417-4E4A-8811-9C0095335F3A}" presName="txNode" presStyleLbl="fgAcc1" presStyleIdx="1" presStyleCnt="3">
        <dgm:presLayoutVars>
          <dgm:bulletEnabled val="1"/>
        </dgm:presLayoutVars>
      </dgm:prSet>
      <dgm:spPr/>
    </dgm:pt>
    <dgm:pt modelId="{28D6A71E-06D0-4918-8E2B-62D09A617410}" type="pres">
      <dgm:prSet presAssocID="{06DBE42B-29C7-4C66-9886-8423C9AFC0F0}" presName="compositeSpace" presStyleCnt="0"/>
      <dgm:spPr/>
    </dgm:pt>
    <dgm:pt modelId="{28C598C8-0348-45F7-9A77-5CF0A229C5F0}" type="pres">
      <dgm:prSet presAssocID="{0792EF2E-9867-468F-9254-EFF320DD74A2}" presName="composite" presStyleCnt="0"/>
      <dgm:spPr/>
    </dgm:pt>
    <dgm:pt modelId="{CAAB96A6-FA86-4990-9BA2-7DA92CE8F879}" type="pres">
      <dgm:prSet presAssocID="{0792EF2E-9867-468F-9254-EFF320DD74A2}" presName="bgChev" presStyleLbl="node1" presStyleIdx="2" presStyleCnt="3"/>
      <dgm:spPr/>
    </dgm:pt>
    <dgm:pt modelId="{62866D48-6D0B-44B2-8E41-2A43A36032D2}" type="pres">
      <dgm:prSet presAssocID="{0792EF2E-9867-468F-9254-EFF320DD74A2}" presName="txNode" presStyleLbl="fgAcc1" presStyleIdx="2" presStyleCnt="3">
        <dgm:presLayoutVars>
          <dgm:bulletEnabled val="1"/>
        </dgm:presLayoutVars>
      </dgm:prSet>
      <dgm:spPr/>
    </dgm:pt>
  </dgm:ptLst>
  <dgm:cxnLst>
    <dgm:cxn modelId="{B3DB2D23-4BB3-4B57-87B0-FF0719327E5D}" type="presOf" srcId="{77976A87-9957-46DE-9E00-EA8AF9801C51}" destId="{34C1F127-2825-45E5-8685-83F452B9D296}" srcOrd="0" destOrd="0" presId="urn:microsoft.com/office/officeart/2005/8/layout/chevronAccent+Icon"/>
    <dgm:cxn modelId="{E7B75182-32E0-4681-A5C0-00B231A2D215}" srcId="{77976A87-9957-46DE-9E00-EA8AF9801C51}" destId="{6847F733-3417-4E4A-8811-9C0095335F3A}" srcOrd="1" destOrd="0" parTransId="{2B6AC82A-5702-4061-A43E-6B668513C116}" sibTransId="{06DBE42B-29C7-4C66-9886-8423C9AFC0F0}"/>
    <dgm:cxn modelId="{7ABDA986-62B3-4C4D-B19A-C969645EDD19}" type="presOf" srcId="{EA66641E-6E9B-442D-9F56-FEB3AFFE7D27}" destId="{8D92167D-1C45-496D-BE0A-3E2A6668BD09}" srcOrd="0" destOrd="0" presId="urn:microsoft.com/office/officeart/2005/8/layout/chevronAccent+Icon"/>
    <dgm:cxn modelId="{0CF49D95-09BD-4F20-AA51-032A5443570E}" type="presOf" srcId="{6847F733-3417-4E4A-8811-9C0095335F3A}" destId="{1549F262-F18B-43B8-A1FE-F437DB2B0C14}" srcOrd="0" destOrd="0" presId="urn:microsoft.com/office/officeart/2005/8/layout/chevronAccent+Icon"/>
    <dgm:cxn modelId="{E8A25FAD-A66F-4CFC-96B9-7200CA096CC5}" srcId="{77976A87-9957-46DE-9E00-EA8AF9801C51}" destId="{EA66641E-6E9B-442D-9F56-FEB3AFFE7D27}" srcOrd="0" destOrd="0" parTransId="{AD886BE7-61AE-4DFD-BABA-DA71AFDE2526}" sibTransId="{5B63B227-541E-4472-A094-B04225809769}"/>
    <dgm:cxn modelId="{AAAFD4B7-F998-4394-9C4C-7285E90D38F5}" srcId="{77976A87-9957-46DE-9E00-EA8AF9801C51}" destId="{0792EF2E-9867-468F-9254-EFF320DD74A2}" srcOrd="2" destOrd="0" parTransId="{3AA2587E-7D58-402F-8227-9D5C918BBAC0}" sibTransId="{D016E321-9AC0-470E-92FB-77B24890638D}"/>
    <dgm:cxn modelId="{12A88FDB-FD98-40BE-B69D-4D0B3E8BCC4A}" type="presOf" srcId="{0792EF2E-9867-468F-9254-EFF320DD74A2}" destId="{62866D48-6D0B-44B2-8E41-2A43A36032D2}" srcOrd="0" destOrd="0" presId="urn:microsoft.com/office/officeart/2005/8/layout/chevronAccent+Icon"/>
    <dgm:cxn modelId="{B7A69D95-2007-46A3-B3CB-50B7AF58F101}" type="presParOf" srcId="{34C1F127-2825-45E5-8685-83F452B9D296}" destId="{3A8E45C8-2449-4B04-9D31-9617F6C81AB5}" srcOrd="0" destOrd="0" presId="urn:microsoft.com/office/officeart/2005/8/layout/chevronAccent+Icon"/>
    <dgm:cxn modelId="{DBF1993B-2F0B-44B0-AEB9-F71923682645}" type="presParOf" srcId="{3A8E45C8-2449-4B04-9D31-9617F6C81AB5}" destId="{46E5AD0E-C088-43FD-AF11-2C27B5F80C60}" srcOrd="0" destOrd="0" presId="urn:microsoft.com/office/officeart/2005/8/layout/chevronAccent+Icon"/>
    <dgm:cxn modelId="{F86A69A9-EA20-4897-A179-425FFA04CDD9}" type="presParOf" srcId="{3A8E45C8-2449-4B04-9D31-9617F6C81AB5}" destId="{8D92167D-1C45-496D-BE0A-3E2A6668BD09}" srcOrd="1" destOrd="0" presId="urn:microsoft.com/office/officeart/2005/8/layout/chevronAccent+Icon"/>
    <dgm:cxn modelId="{338E6839-8054-4729-A33F-5BE7DE6E337C}" type="presParOf" srcId="{34C1F127-2825-45E5-8685-83F452B9D296}" destId="{87902E77-D1FF-4D01-90E9-53A7E8BCC506}" srcOrd="1" destOrd="0" presId="urn:microsoft.com/office/officeart/2005/8/layout/chevronAccent+Icon"/>
    <dgm:cxn modelId="{6E212222-348C-4A26-843F-EF0D1F7AE968}" type="presParOf" srcId="{34C1F127-2825-45E5-8685-83F452B9D296}" destId="{7D01EDFD-C8DB-49C6-9A21-39712661D985}" srcOrd="2" destOrd="0" presId="urn:microsoft.com/office/officeart/2005/8/layout/chevronAccent+Icon"/>
    <dgm:cxn modelId="{04E49034-DA11-4B4C-9E7F-3319132E0C5E}" type="presParOf" srcId="{7D01EDFD-C8DB-49C6-9A21-39712661D985}" destId="{7BCF57EA-E63A-4999-BE23-89E1617C69DF}" srcOrd="0" destOrd="0" presId="urn:microsoft.com/office/officeart/2005/8/layout/chevronAccent+Icon"/>
    <dgm:cxn modelId="{F252A932-D747-4E40-8E5D-F09CC4ECEE1A}" type="presParOf" srcId="{7D01EDFD-C8DB-49C6-9A21-39712661D985}" destId="{1549F262-F18B-43B8-A1FE-F437DB2B0C14}" srcOrd="1" destOrd="0" presId="urn:microsoft.com/office/officeart/2005/8/layout/chevronAccent+Icon"/>
    <dgm:cxn modelId="{83A634F1-234A-49C0-B741-725A9EF34219}" type="presParOf" srcId="{34C1F127-2825-45E5-8685-83F452B9D296}" destId="{28D6A71E-06D0-4918-8E2B-62D09A617410}" srcOrd="3" destOrd="0" presId="urn:microsoft.com/office/officeart/2005/8/layout/chevronAccent+Icon"/>
    <dgm:cxn modelId="{63D12FFC-3072-4BC5-A0F2-71055AAE21D0}" type="presParOf" srcId="{34C1F127-2825-45E5-8685-83F452B9D296}" destId="{28C598C8-0348-45F7-9A77-5CF0A229C5F0}" srcOrd="4" destOrd="0" presId="urn:microsoft.com/office/officeart/2005/8/layout/chevronAccent+Icon"/>
    <dgm:cxn modelId="{930F57C2-71BF-4FF0-9ADC-D815A4AE93FF}" type="presParOf" srcId="{28C598C8-0348-45F7-9A77-5CF0A229C5F0}" destId="{CAAB96A6-FA86-4990-9BA2-7DA92CE8F879}" srcOrd="0" destOrd="0" presId="urn:microsoft.com/office/officeart/2005/8/layout/chevronAccent+Icon"/>
    <dgm:cxn modelId="{D1A5631C-4F26-418B-B051-16D8FDEDCCC4}" type="presParOf" srcId="{28C598C8-0348-45F7-9A77-5CF0A229C5F0}" destId="{62866D48-6D0B-44B2-8E41-2A43A36032D2}"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976A87-9957-46DE-9E00-EA8AF9801C51}" type="doc">
      <dgm:prSet loTypeId="urn:microsoft.com/office/officeart/2005/8/layout/chevronAccent+Icon" loCatId="process" qsTypeId="urn:microsoft.com/office/officeart/2005/8/quickstyle/simple5" qsCatId="simple" csTypeId="urn:microsoft.com/office/officeart/2005/8/colors/colorful1" csCatId="colorful" phldr="1"/>
      <dgm:spPr/>
    </dgm:pt>
    <dgm:pt modelId="{EA66641E-6E9B-442D-9F56-FEB3AFFE7D27}">
      <dgm:prSet phldrT="[Text]"/>
      <dgm:spPr/>
      <dgm:t>
        <a:bodyPr/>
        <a:lstStyle/>
        <a:p>
          <a:r>
            <a:rPr lang="en-IN" dirty="0"/>
            <a:t>INPUT</a:t>
          </a:r>
        </a:p>
      </dgm:t>
    </dgm:pt>
    <dgm:pt modelId="{AD886BE7-61AE-4DFD-BABA-DA71AFDE2526}" type="parTrans" cxnId="{E8A25FAD-A66F-4CFC-96B9-7200CA096CC5}">
      <dgm:prSet/>
      <dgm:spPr/>
      <dgm:t>
        <a:bodyPr/>
        <a:lstStyle/>
        <a:p>
          <a:endParaRPr lang="en-IN"/>
        </a:p>
      </dgm:t>
    </dgm:pt>
    <dgm:pt modelId="{5B63B227-541E-4472-A094-B04225809769}" type="sibTrans" cxnId="{E8A25FAD-A66F-4CFC-96B9-7200CA096CC5}">
      <dgm:prSet/>
      <dgm:spPr/>
      <dgm:t>
        <a:bodyPr/>
        <a:lstStyle/>
        <a:p>
          <a:endParaRPr lang="en-IN"/>
        </a:p>
      </dgm:t>
    </dgm:pt>
    <dgm:pt modelId="{6847F733-3417-4E4A-8811-9C0095335F3A}">
      <dgm:prSet phldrT="[Text]"/>
      <dgm:spPr/>
      <dgm:t>
        <a:bodyPr/>
        <a:lstStyle/>
        <a:p>
          <a:r>
            <a:rPr lang="en-IN" dirty="0"/>
            <a:t>PROCESSING</a:t>
          </a:r>
        </a:p>
      </dgm:t>
    </dgm:pt>
    <dgm:pt modelId="{2B6AC82A-5702-4061-A43E-6B668513C116}" type="parTrans" cxnId="{E7B75182-32E0-4681-A5C0-00B231A2D215}">
      <dgm:prSet/>
      <dgm:spPr/>
      <dgm:t>
        <a:bodyPr/>
        <a:lstStyle/>
        <a:p>
          <a:endParaRPr lang="en-IN"/>
        </a:p>
      </dgm:t>
    </dgm:pt>
    <dgm:pt modelId="{06DBE42B-29C7-4C66-9886-8423C9AFC0F0}" type="sibTrans" cxnId="{E7B75182-32E0-4681-A5C0-00B231A2D215}">
      <dgm:prSet/>
      <dgm:spPr/>
      <dgm:t>
        <a:bodyPr/>
        <a:lstStyle/>
        <a:p>
          <a:endParaRPr lang="en-IN"/>
        </a:p>
      </dgm:t>
    </dgm:pt>
    <dgm:pt modelId="{0792EF2E-9867-468F-9254-EFF320DD74A2}">
      <dgm:prSet phldrT="[Text]"/>
      <dgm:spPr/>
      <dgm:t>
        <a:bodyPr/>
        <a:lstStyle/>
        <a:p>
          <a:r>
            <a:rPr lang="en-IN" dirty="0"/>
            <a:t>OUTPUT</a:t>
          </a:r>
        </a:p>
      </dgm:t>
    </dgm:pt>
    <dgm:pt modelId="{3AA2587E-7D58-402F-8227-9D5C918BBAC0}" type="parTrans" cxnId="{AAAFD4B7-F998-4394-9C4C-7285E90D38F5}">
      <dgm:prSet/>
      <dgm:spPr/>
      <dgm:t>
        <a:bodyPr/>
        <a:lstStyle/>
        <a:p>
          <a:endParaRPr lang="en-IN"/>
        </a:p>
      </dgm:t>
    </dgm:pt>
    <dgm:pt modelId="{D016E321-9AC0-470E-92FB-77B24890638D}" type="sibTrans" cxnId="{AAAFD4B7-F998-4394-9C4C-7285E90D38F5}">
      <dgm:prSet/>
      <dgm:spPr/>
      <dgm:t>
        <a:bodyPr/>
        <a:lstStyle/>
        <a:p>
          <a:endParaRPr lang="en-IN"/>
        </a:p>
      </dgm:t>
    </dgm:pt>
    <dgm:pt modelId="{34C1F127-2825-45E5-8685-83F452B9D296}" type="pres">
      <dgm:prSet presAssocID="{77976A87-9957-46DE-9E00-EA8AF9801C51}" presName="Name0" presStyleCnt="0">
        <dgm:presLayoutVars>
          <dgm:dir/>
          <dgm:resizeHandles val="exact"/>
        </dgm:presLayoutVars>
      </dgm:prSet>
      <dgm:spPr/>
    </dgm:pt>
    <dgm:pt modelId="{3A8E45C8-2449-4B04-9D31-9617F6C81AB5}" type="pres">
      <dgm:prSet presAssocID="{EA66641E-6E9B-442D-9F56-FEB3AFFE7D27}" presName="composite" presStyleCnt="0"/>
      <dgm:spPr/>
    </dgm:pt>
    <dgm:pt modelId="{46E5AD0E-C088-43FD-AF11-2C27B5F80C60}" type="pres">
      <dgm:prSet presAssocID="{EA66641E-6E9B-442D-9F56-FEB3AFFE7D27}" presName="bgChev" presStyleLbl="node1" presStyleIdx="0" presStyleCnt="3"/>
      <dgm:spPr/>
    </dgm:pt>
    <dgm:pt modelId="{8D92167D-1C45-496D-BE0A-3E2A6668BD09}" type="pres">
      <dgm:prSet presAssocID="{EA66641E-6E9B-442D-9F56-FEB3AFFE7D27}" presName="txNode" presStyleLbl="fgAcc1" presStyleIdx="0" presStyleCnt="3">
        <dgm:presLayoutVars>
          <dgm:bulletEnabled val="1"/>
        </dgm:presLayoutVars>
      </dgm:prSet>
      <dgm:spPr/>
    </dgm:pt>
    <dgm:pt modelId="{87902E77-D1FF-4D01-90E9-53A7E8BCC506}" type="pres">
      <dgm:prSet presAssocID="{5B63B227-541E-4472-A094-B04225809769}" presName="compositeSpace" presStyleCnt="0"/>
      <dgm:spPr/>
    </dgm:pt>
    <dgm:pt modelId="{7D01EDFD-C8DB-49C6-9A21-39712661D985}" type="pres">
      <dgm:prSet presAssocID="{6847F733-3417-4E4A-8811-9C0095335F3A}" presName="composite" presStyleCnt="0"/>
      <dgm:spPr/>
    </dgm:pt>
    <dgm:pt modelId="{7BCF57EA-E63A-4999-BE23-89E1617C69DF}" type="pres">
      <dgm:prSet presAssocID="{6847F733-3417-4E4A-8811-9C0095335F3A}" presName="bgChev" presStyleLbl="node1" presStyleIdx="1" presStyleCnt="3"/>
      <dgm:spPr/>
    </dgm:pt>
    <dgm:pt modelId="{1549F262-F18B-43B8-A1FE-F437DB2B0C14}" type="pres">
      <dgm:prSet presAssocID="{6847F733-3417-4E4A-8811-9C0095335F3A}" presName="txNode" presStyleLbl="fgAcc1" presStyleIdx="1" presStyleCnt="3">
        <dgm:presLayoutVars>
          <dgm:bulletEnabled val="1"/>
        </dgm:presLayoutVars>
      </dgm:prSet>
      <dgm:spPr/>
    </dgm:pt>
    <dgm:pt modelId="{28D6A71E-06D0-4918-8E2B-62D09A617410}" type="pres">
      <dgm:prSet presAssocID="{06DBE42B-29C7-4C66-9886-8423C9AFC0F0}" presName="compositeSpace" presStyleCnt="0"/>
      <dgm:spPr/>
    </dgm:pt>
    <dgm:pt modelId="{28C598C8-0348-45F7-9A77-5CF0A229C5F0}" type="pres">
      <dgm:prSet presAssocID="{0792EF2E-9867-468F-9254-EFF320DD74A2}" presName="composite" presStyleCnt="0"/>
      <dgm:spPr/>
    </dgm:pt>
    <dgm:pt modelId="{CAAB96A6-FA86-4990-9BA2-7DA92CE8F879}" type="pres">
      <dgm:prSet presAssocID="{0792EF2E-9867-468F-9254-EFF320DD74A2}" presName="bgChev" presStyleLbl="node1" presStyleIdx="2" presStyleCnt="3"/>
      <dgm:spPr/>
    </dgm:pt>
    <dgm:pt modelId="{62866D48-6D0B-44B2-8E41-2A43A36032D2}" type="pres">
      <dgm:prSet presAssocID="{0792EF2E-9867-468F-9254-EFF320DD74A2}" presName="txNode" presStyleLbl="fgAcc1" presStyleIdx="2" presStyleCnt="3">
        <dgm:presLayoutVars>
          <dgm:bulletEnabled val="1"/>
        </dgm:presLayoutVars>
      </dgm:prSet>
      <dgm:spPr/>
    </dgm:pt>
  </dgm:ptLst>
  <dgm:cxnLst>
    <dgm:cxn modelId="{B3DB2D23-4BB3-4B57-87B0-FF0719327E5D}" type="presOf" srcId="{77976A87-9957-46DE-9E00-EA8AF9801C51}" destId="{34C1F127-2825-45E5-8685-83F452B9D296}" srcOrd="0" destOrd="0" presId="urn:microsoft.com/office/officeart/2005/8/layout/chevronAccent+Icon"/>
    <dgm:cxn modelId="{E7B75182-32E0-4681-A5C0-00B231A2D215}" srcId="{77976A87-9957-46DE-9E00-EA8AF9801C51}" destId="{6847F733-3417-4E4A-8811-9C0095335F3A}" srcOrd="1" destOrd="0" parTransId="{2B6AC82A-5702-4061-A43E-6B668513C116}" sibTransId="{06DBE42B-29C7-4C66-9886-8423C9AFC0F0}"/>
    <dgm:cxn modelId="{7ABDA986-62B3-4C4D-B19A-C969645EDD19}" type="presOf" srcId="{EA66641E-6E9B-442D-9F56-FEB3AFFE7D27}" destId="{8D92167D-1C45-496D-BE0A-3E2A6668BD09}" srcOrd="0" destOrd="0" presId="urn:microsoft.com/office/officeart/2005/8/layout/chevronAccent+Icon"/>
    <dgm:cxn modelId="{0CF49D95-09BD-4F20-AA51-032A5443570E}" type="presOf" srcId="{6847F733-3417-4E4A-8811-9C0095335F3A}" destId="{1549F262-F18B-43B8-A1FE-F437DB2B0C14}" srcOrd="0" destOrd="0" presId="urn:microsoft.com/office/officeart/2005/8/layout/chevronAccent+Icon"/>
    <dgm:cxn modelId="{E8A25FAD-A66F-4CFC-96B9-7200CA096CC5}" srcId="{77976A87-9957-46DE-9E00-EA8AF9801C51}" destId="{EA66641E-6E9B-442D-9F56-FEB3AFFE7D27}" srcOrd="0" destOrd="0" parTransId="{AD886BE7-61AE-4DFD-BABA-DA71AFDE2526}" sibTransId="{5B63B227-541E-4472-A094-B04225809769}"/>
    <dgm:cxn modelId="{AAAFD4B7-F998-4394-9C4C-7285E90D38F5}" srcId="{77976A87-9957-46DE-9E00-EA8AF9801C51}" destId="{0792EF2E-9867-468F-9254-EFF320DD74A2}" srcOrd="2" destOrd="0" parTransId="{3AA2587E-7D58-402F-8227-9D5C918BBAC0}" sibTransId="{D016E321-9AC0-470E-92FB-77B24890638D}"/>
    <dgm:cxn modelId="{12A88FDB-FD98-40BE-B69D-4D0B3E8BCC4A}" type="presOf" srcId="{0792EF2E-9867-468F-9254-EFF320DD74A2}" destId="{62866D48-6D0B-44B2-8E41-2A43A36032D2}" srcOrd="0" destOrd="0" presId="urn:microsoft.com/office/officeart/2005/8/layout/chevronAccent+Icon"/>
    <dgm:cxn modelId="{B7A69D95-2007-46A3-B3CB-50B7AF58F101}" type="presParOf" srcId="{34C1F127-2825-45E5-8685-83F452B9D296}" destId="{3A8E45C8-2449-4B04-9D31-9617F6C81AB5}" srcOrd="0" destOrd="0" presId="urn:microsoft.com/office/officeart/2005/8/layout/chevronAccent+Icon"/>
    <dgm:cxn modelId="{DBF1993B-2F0B-44B0-AEB9-F71923682645}" type="presParOf" srcId="{3A8E45C8-2449-4B04-9D31-9617F6C81AB5}" destId="{46E5AD0E-C088-43FD-AF11-2C27B5F80C60}" srcOrd="0" destOrd="0" presId="urn:microsoft.com/office/officeart/2005/8/layout/chevronAccent+Icon"/>
    <dgm:cxn modelId="{F86A69A9-EA20-4897-A179-425FFA04CDD9}" type="presParOf" srcId="{3A8E45C8-2449-4B04-9D31-9617F6C81AB5}" destId="{8D92167D-1C45-496D-BE0A-3E2A6668BD09}" srcOrd="1" destOrd="0" presId="urn:microsoft.com/office/officeart/2005/8/layout/chevronAccent+Icon"/>
    <dgm:cxn modelId="{338E6839-8054-4729-A33F-5BE7DE6E337C}" type="presParOf" srcId="{34C1F127-2825-45E5-8685-83F452B9D296}" destId="{87902E77-D1FF-4D01-90E9-53A7E8BCC506}" srcOrd="1" destOrd="0" presId="urn:microsoft.com/office/officeart/2005/8/layout/chevronAccent+Icon"/>
    <dgm:cxn modelId="{6E212222-348C-4A26-843F-EF0D1F7AE968}" type="presParOf" srcId="{34C1F127-2825-45E5-8685-83F452B9D296}" destId="{7D01EDFD-C8DB-49C6-9A21-39712661D985}" srcOrd="2" destOrd="0" presId="urn:microsoft.com/office/officeart/2005/8/layout/chevronAccent+Icon"/>
    <dgm:cxn modelId="{04E49034-DA11-4B4C-9E7F-3319132E0C5E}" type="presParOf" srcId="{7D01EDFD-C8DB-49C6-9A21-39712661D985}" destId="{7BCF57EA-E63A-4999-BE23-89E1617C69DF}" srcOrd="0" destOrd="0" presId="urn:microsoft.com/office/officeart/2005/8/layout/chevronAccent+Icon"/>
    <dgm:cxn modelId="{F252A932-D747-4E40-8E5D-F09CC4ECEE1A}" type="presParOf" srcId="{7D01EDFD-C8DB-49C6-9A21-39712661D985}" destId="{1549F262-F18B-43B8-A1FE-F437DB2B0C14}" srcOrd="1" destOrd="0" presId="urn:microsoft.com/office/officeart/2005/8/layout/chevronAccent+Icon"/>
    <dgm:cxn modelId="{83A634F1-234A-49C0-B741-725A9EF34219}" type="presParOf" srcId="{34C1F127-2825-45E5-8685-83F452B9D296}" destId="{28D6A71E-06D0-4918-8E2B-62D09A617410}" srcOrd="3" destOrd="0" presId="urn:microsoft.com/office/officeart/2005/8/layout/chevronAccent+Icon"/>
    <dgm:cxn modelId="{63D12FFC-3072-4BC5-A0F2-71055AAE21D0}" type="presParOf" srcId="{34C1F127-2825-45E5-8685-83F452B9D296}" destId="{28C598C8-0348-45F7-9A77-5CF0A229C5F0}" srcOrd="4" destOrd="0" presId="urn:microsoft.com/office/officeart/2005/8/layout/chevronAccent+Icon"/>
    <dgm:cxn modelId="{930F57C2-71BF-4FF0-9ADC-D815A4AE93FF}" type="presParOf" srcId="{28C598C8-0348-45F7-9A77-5CF0A229C5F0}" destId="{CAAB96A6-FA86-4990-9BA2-7DA92CE8F879}" srcOrd="0" destOrd="0" presId="urn:microsoft.com/office/officeart/2005/8/layout/chevronAccent+Icon"/>
    <dgm:cxn modelId="{D1A5631C-4F26-418B-B051-16D8FDEDCCC4}" type="presParOf" srcId="{28C598C8-0348-45F7-9A77-5CF0A229C5F0}" destId="{62866D48-6D0B-44B2-8E41-2A43A36032D2}"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976A87-9957-46DE-9E00-EA8AF9801C51}" type="doc">
      <dgm:prSet loTypeId="urn:microsoft.com/office/officeart/2005/8/layout/chevronAccent+Icon" loCatId="process" qsTypeId="urn:microsoft.com/office/officeart/2005/8/quickstyle/simple3" qsCatId="simple" csTypeId="urn:microsoft.com/office/officeart/2005/8/colors/colorful1" csCatId="colorful" phldr="1"/>
      <dgm:spPr/>
    </dgm:pt>
    <dgm:pt modelId="{EA66641E-6E9B-442D-9F56-FEB3AFFE7D27}">
      <dgm:prSet phldrT="[Text]"/>
      <dgm:spPr/>
      <dgm:t>
        <a:bodyPr/>
        <a:lstStyle/>
        <a:p>
          <a:r>
            <a:rPr lang="en-IN" dirty="0"/>
            <a:t>INPUT</a:t>
          </a:r>
        </a:p>
        <a:p>
          <a:r>
            <a:rPr lang="en-IN" dirty="0"/>
            <a:t>(PATIENTS)</a:t>
          </a:r>
        </a:p>
      </dgm:t>
    </dgm:pt>
    <dgm:pt modelId="{AD886BE7-61AE-4DFD-BABA-DA71AFDE2526}" type="parTrans" cxnId="{E8A25FAD-A66F-4CFC-96B9-7200CA096CC5}">
      <dgm:prSet/>
      <dgm:spPr/>
      <dgm:t>
        <a:bodyPr/>
        <a:lstStyle/>
        <a:p>
          <a:endParaRPr lang="en-IN"/>
        </a:p>
      </dgm:t>
    </dgm:pt>
    <dgm:pt modelId="{5B63B227-541E-4472-A094-B04225809769}" type="sibTrans" cxnId="{E8A25FAD-A66F-4CFC-96B9-7200CA096CC5}">
      <dgm:prSet/>
      <dgm:spPr/>
      <dgm:t>
        <a:bodyPr/>
        <a:lstStyle/>
        <a:p>
          <a:endParaRPr lang="en-IN"/>
        </a:p>
      </dgm:t>
    </dgm:pt>
    <dgm:pt modelId="{6847F733-3417-4E4A-8811-9C0095335F3A}">
      <dgm:prSet phldrT="[Text]"/>
      <dgm:spPr/>
      <dgm:t>
        <a:bodyPr/>
        <a:lstStyle/>
        <a:p>
          <a:r>
            <a:rPr lang="en-IN" dirty="0"/>
            <a:t>PROCESSING</a:t>
          </a:r>
        </a:p>
      </dgm:t>
    </dgm:pt>
    <dgm:pt modelId="{2B6AC82A-5702-4061-A43E-6B668513C116}" type="parTrans" cxnId="{E7B75182-32E0-4681-A5C0-00B231A2D215}">
      <dgm:prSet/>
      <dgm:spPr/>
      <dgm:t>
        <a:bodyPr/>
        <a:lstStyle/>
        <a:p>
          <a:endParaRPr lang="en-IN"/>
        </a:p>
      </dgm:t>
    </dgm:pt>
    <dgm:pt modelId="{06DBE42B-29C7-4C66-9886-8423C9AFC0F0}" type="sibTrans" cxnId="{E7B75182-32E0-4681-A5C0-00B231A2D215}">
      <dgm:prSet/>
      <dgm:spPr/>
      <dgm:t>
        <a:bodyPr/>
        <a:lstStyle/>
        <a:p>
          <a:endParaRPr lang="en-IN"/>
        </a:p>
      </dgm:t>
    </dgm:pt>
    <dgm:pt modelId="{0792EF2E-9867-468F-9254-EFF320DD74A2}">
      <dgm:prSet phldrT="[Text]"/>
      <dgm:spPr/>
      <dgm:t>
        <a:bodyPr/>
        <a:lstStyle/>
        <a:p>
          <a:r>
            <a:rPr lang="en-IN" dirty="0"/>
            <a:t>OUTPUT</a:t>
          </a:r>
        </a:p>
      </dgm:t>
    </dgm:pt>
    <dgm:pt modelId="{3AA2587E-7D58-402F-8227-9D5C918BBAC0}" type="parTrans" cxnId="{AAAFD4B7-F998-4394-9C4C-7285E90D38F5}">
      <dgm:prSet/>
      <dgm:spPr/>
      <dgm:t>
        <a:bodyPr/>
        <a:lstStyle/>
        <a:p>
          <a:endParaRPr lang="en-IN"/>
        </a:p>
      </dgm:t>
    </dgm:pt>
    <dgm:pt modelId="{D016E321-9AC0-470E-92FB-77B24890638D}" type="sibTrans" cxnId="{AAAFD4B7-F998-4394-9C4C-7285E90D38F5}">
      <dgm:prSet/>
      <dgm:spPr/>
      <dgm:t>
        <a:bodyPr/>
        <a:lstStyle/>
        <a:p>
          <a:endParaRPr lang="en-IN"/>
        </a:p>
      </dgm:t>
    </dgm:pt>
    <dgm:pt modelId="{34C1F127-2825-45E5-8685-83F452B9D296}" type="pres">
      <dgm:prSet presAssocID="{77976A87-9957-46DE-9E00-EA8AF9801C51}" presName="Name0" presStyleCnt="0">
        <dgm:presLayoutVars>
          <dgm:dir/>
          <dgm:resizeHandles val="exact"/>
        </dgm:presLayoutVars>
      </dgm:prSet>
      <dgm:spPr/>
    </dgm:pt>
    <dgm:pt modelId="{3A8E45C8-2449-4B04-9D31-9617F6C81AB5}" type="pres">
      <dgm:prSet presAssocID="{EA66641E-6E9B-442D-9F56-FEB3AFFE7D27}" presName="composite" presStyleCnt="0"/>
      <dgm:spPr/>
    </dgm:pt>
    <dgm:pt modelId="{46E5AD0E-C088-43FD-AF11-2C27B5F80C60}" type="pres">
      <dgm:prSet presAssocID="{EA66641E-6E9B-442D-9F56-FEB3AFFE7D27}" presName="bgChev" presStyleLbl="node1" presStyleIdx="0" presStyleCnt="3"/>
      <dgm:spPr/>
    </dgm:pt>
    <dgm:pt modelId="{8D92167D-1C45-496D-BE0A-3E2A6668BD09}" type="pres">
      <dgm:prSet presAssocID="{EA66641E-6E9B-442D-9F56-FEB3AFFE7D27}" presName="txNode" presStyleLbl="fgAcc1" presStyleIdx="0" presStyleCnt="3">
        <dgm:presLayoutVars>
          <dgm:bulletEnabled val="1"/>
        </dgm:presLayoutVars>
      </dgm:prSet>
      <dgm:spPr/>
    </dgm:pt>
    <dgm:pt modelId="{87902E77-D1FF-4D01-90E9-53A7E8BCC506}" type="pres">
      <dgm:prSet presAssocID="{5B63B227-541E-4472-A094-B04225809769}" presName="compositeSpace" presStyleCnt="0"/>
      <dgm:spPr/>
    </dgm:pt>
    <dgm:pt modelId="{7D01EDFD-C8DB-49C6-9A21-39712661D985}" type="pres">
      <dgm:prSet presAssocID="{6847F733-3417-4E4A-8811-9C0095335F3A}" presName="composite" presStyleCnt="0"/>
      <dgm:spPr/>
    </dgm:pt>
    <dgm:pt modelId="{7BCF57EA-E63A-4999-BE23-89E1617C69DF}" type="pres">
      <dgm:prSet presAssocID="{6847F733-3417-4E4A-8811-9C0095335F3A}" presName="bgChev" presStyleLbl="node1" presStyleIdx="1" presStyleCnt="3"/>
      <dgm:spPr/>
    </dgm:pt>
    <dgm:pt modelId="{1549F262-F18B-43B8-A1FE-F437DB2B0C14}" type="pres">
      <dgm:prSet presAssocID="{6847F733-3417-4E4A-8811-9C0095335F3A}" presName="txNode" presStyleLbl="fgAcc1" presStyleIdx="1" presStyleCnt="3">
        <dgm:presLayoutVars>
          <dgm:bulletEnabled val="1"/>
        </dgm:presLayoutVars>
      </dgm:prSet>
      <dgm:spPr/>
    </dgm:pt>
    <dgm:pt modelId="{28D6A71E-06D0-4918-8E2B-62D09A617410}" type="pres">
      <dgm:prSet presAssocID="{06DBE42B-29C7-4C66-9886-8423C9AFC0F0}" presName="compositeSpace" presStyleCnt="0"/>
      <dgm:spPr/>
    </dgm:pt>
    <dgm:pt modelId="{28C598C8-0348-45F7-9A77-5CF0A229C5F0}" type="pres">
      <dgm:prSet presAssocID="{0792EF2E-9867-468F-9254-EFF320DD74A2}" presName="composite" presStyleCnt="0"/>
      <dgm:spPr/>
    </dgm:pt>
    <dgm:pt modelId="{CAAB96A6-FA86-4990-9BA2-7DA92CE8F879}" type="pres">
      <dgm:prSet presAssocID="{0792EF2E-9867-468F-9254-EFF320DD74A2}" presName="bgChev" presStyleLbl="node1" presStyleIdx="2" presStyleCnt="3"/>
      <dgm:spPr/>
    </dgm:pt>
    <dgm:pt modelId="{62866D48-6D0B-44B2-8E41-2A43A36032D2}" type="pres">
      <dgm:prSet presAssocID="{0792EF2E-9867-468F-9254-EFF320DD74A2}" presName="txNode" presStyleLbl="fgAcc1" presStyleIdx="2" presStyleCnt="3">
        <dgm:presLayoutVars>
          <dgm:bulletEnabled val="1"/>
        </dgm:presLayoutVars>
      </dgm:prSet>
      <dgm:spPr/>
    </dgm:pt>
  </dgm:ptLst>
  <dgm:cxnLst>
    <dgm:cxn modelId="{B3DB2D23-4BB3-4B57-87B0-FF0719327E5D}" type="presOf" srcId="{77976A87-9957-46DE-9E00-EA8AF9801C51}" destId="{34C1F127-2825-45E5-8685-83F452B9D296}" srcOrd="0" destOrd="0" presId="urn:microsoft.com/office/officeart/2005/8/layout/chevronAccent+Icon"/>
    <dgm:cxn modelId="{E7B75182-32E0-4681-A5C0-00B231A2D215}" srcId="{77976A87-9957-46DE-9E00-EA8AF9801C51}" destId="{6847F733-3417-4E4A-8811-9C0095335F3A}" srcOrd="1" destOrd="0" parTransId="{2B6AC82A-5702-4061-A43E-6B668513C116}" sibTransId="{06DBE42B-29C7-4C66-9886-8423C9AFC0F0}"/>
    <dgm:cxn modelId="{7ABDA986-62B3-4C4D-B19A-C969645EDD19}" type="presOf" srcId="{EA66641E-6E9B-442D-9F56-FEB3AFFE7D27}" destId="{8D92167D-1C45-496D-BE0A-3E2A6668BD09}" srcOrd="0" destOrd="0" presId="urn:microsoft.com/office/officeart/2005/8/layout/chevronAccent+Icon"/>
    <dgm:cxn modelId="{0CF49D95-09BD-4F20-AA51-032A5443570E}" type="presOf" srcId="{6847F733-3417-4E4A-8811-9C0095335F3A}" destId="{1549F262-F18B-43B8-A1FE-F437DB2B0C14}" srcOrd="0" destOrd="0" presId="urn:microsoft.com/office/officeart/2005/8/layout/chevronAccent+Icon"/>
    <dgm:cxn modelId="{E8A25FAD-A66F-4CFC-96B9-7200CA096CC5}" srcId="{77976A87-9957-46DE-9E00-EA8AF9801C51}" destId="{EA66641E-6E9B-442D-9F56-FEB3AFFE7D27}" srcOrd="0" destOrd="0" parTransId="{AD886BE7-61AE-4DFD-BABA-DA71AFDE2526}" sibTransId="{5B63B227-541E-4472-A094-B04225809769}"/>
    <dgm:cxn modelId="{AAAFD4B7-F998-4394-9C4C-7285E90D38F5}" srcId="{77976A87-9957-46DE-9E00-EA8AF9801C51}" destId="{0792EF2E-9867-468F-9254-EFF320DD74A2}" srcOrd="2" destOrd="0" parTransId="{3AA2587E-7D58-402F-8227-9D5C918BBAC0}" sibTransId="{D016E321-9AC0-470E-92FB-77B24890638D}"/>
    <dgm:cxn modelId="{12A88FDB-FD98-40BE-B69D-4D0B3E8BCC4A}" type="presOf" srcId="{0792EF2E-9867-468F-9254-EFF320DD74A2}" destId="{62866D48-6D0B-44B2-8E41-2A43A36032D2}" srcOrd="0" destOrd="0" presId="urn:microsoft.com/office/officeart/2005/8/layout/chevronAccent+Icon"/>
    <dgm:cxn modelId="{B7A69D95-2007-46A3-B3CB-50B7AF58F101}" type="presParOf" srcId="{34C1F127-2825-45E5-8685-83F452B9D296}" destId="{3A8E45C8-2449-4B04-9D31-9617F6C81AB5}" srcOrd="0" destOrd="0" presId="urn:microsoft.com/office/officeart/2005/8/layout/chevronAccent+Icon"/>
    <dgm:cxn modelId="{DBF1993B-2F0B-44B0-AEB9-F71923682645}" type="presParOf" srcId="{3A8E45C8-2449-4B04-9D31-9617F6C81AB5}" destId="{46E5AD0E-C088-43FD-AF11-2C27B5F80C60}" srcOrd="0" destOrd="0" presId="urn:microsoft.com/office/officeart/2005/8/layout/chevronAccent+Icon"/>
    <dgm:cxn modelId="{F86A69A9-EA20-4897-A179-425FFA04CDD9}" type="presParOf" srcId="{3A8E45C8-2449-4B04-9D31-9617F6C81AB5}" destId="{8D92167D-1C45-496D-BE0A-3E2A6668BD09}" srcOrd="1" destOrd="0" presId="urn:microsoft.com/office/officeart/2005/8/layout/chevronAccent+Icon"/>
    <dgm:cxn modelId="{338E6839-8054-4729-A33F-5BE7DE6E337C}" type="presParOf" srcId="{34C1F127-2825-45E5-8685-83F452B9D296}" destId="{87902E77-D1FF-4D01-90E9-53A7E8BCC506}" srcOrd="1" destOrd="0" presId="urn:microsoft.com/office/officeart/2005/8/layout/chevronAccent+Icon"/>
    <dgm:cxn modelId="{6E212222-348C-4A26-843F-EF0D1F7AE968}" type="presParOf" srcId="{34C1F127-2825-45E5-8685-83F452B9D296}" destId="{7D01EDFD-C8DB-49C6-9A21-39712661D985}" srcOrd="2" destOrd="0" presId="urn:microsoft.com/office/officeart/2005/8/layout/chevronAccent+Icon"/>
    <dgm:cxn modelId="{04E49034-DA11-4B4C-9E7F-3319132E0C5E}" type="presParOf" srcId="{7D01EDFD-C8DB-49C6-9A21-39712661D985}" destId="{7BCF57EA-E63A-4999-BE23-89E1617C69DF}" srcOrd="0" destOrd="0" presId="urn:microsoft.com/office/officeart/2005/8/layout/chevronAccent+Icon"/>
    <dgm:cxn modelId="{F252A932-D747-4E40-8E5D-F09CC4ECEE1A}" type="presParOf" srcId="{7D01EDFD-C8DB-49C6-9A21-39712661D985}" destId="{1549F262-F18B-43B8-A1FE-F437DB2B0C14}" srcOrd="1" destOrd="0" presId="urn:microsoft.com/office/officeart/2005/8/layout/chevronAccent+Icon"/>
    <dgm:cxn modelId="{83A634F1-234A-49C0-B741-725A9EF34219}" type="presParOf" srcId="{34C1F127-2825-45E5-8685-83F452B9D296}" destId="{28D6A71E-06D0-4918-8E2B-62D09A617410}" srcOrd="3" destOrd="0" presId="urn:microsoft.com/office/officeart/2005/8/layout/chevronAccent+Icon"/>
    <dgm:cxn modelId="{63D12FFC-3072-4BC5-A0F2-71055AAE21D0}" type="presParOf" srcId="{34C1F127-2825-45E5-8685-83F452B9D296}" destId="{28C598C8-0348-45F7-9A77-5CF0A229C5F0}" srcOrd="4" destOrd="0" presId="urn:microsoft.com/office/officeart/2005/8/layout/chevronAccent+Icon"/>
    <dgm:cxn modelId="{930F57C2-71BF-4FF0-9ADC-D815A4AE93FF}" type="presParOf" srcId="{28C598C8-0348-45F7-9A77-5CF0A229C5F0}" destId="{CAAB96A6-FA86-4990-9BA2-7DA92CE8F879}" srcOrd="0" destOrd="0" presId="urn:microsoft.com/office/officeart/2005/8/layout/chevronAccent+Icon"/>
    <dgm:cxn modelId="{D1A5631C-4F26-418B-B051-16D8FDEDCCC4}" type="presParOf" srcId="{28C598C8-0348-45F7-9A77-5CF0A229C5F0}" destId="{62866D48-6D0B-44B2-8E41-2A43A36032D2}"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976A87-9957-46DE-9E00-EA8AF9801C51}" type="doc">
      <dgm:prSet loTypeId="urn:microsoft.com/office/officeart/2005/8/layout/chevronAccent+Icon" loCatId="process" qsTypeId="urn:microsoft.com/office/officeart/2005/8/quickstyle/simple3" qsCatId="simple" csTypeId="urn:microsoft.com/office/officeart/2005/8/colors/colorful1" csCatId="colorful" phldr="1"/>
      <dgm:spPr/>
    </dgm:pt>
    <dgm:pt modelId="{EA66641E-6E9B-442D-9F56-FEB3AFFE7D27}">
      <dgm:prSet phldrT="[Text]"/>
      <dgm:spPr/>
      <dgm:t>
        <a:bodyPr/>
        <a:lstStyle/>
        <a:p>
          <a:r>
            <a:rPr lang="en-IN" dirty="0"/>
            <a:t>INPUT</a:t>
          </a:r>
        </a:p>
      </dgm:t>
    </dgm:pt>
    <dgm:pt modelId="{AD886BE7-61AE-4DFD-BABA-DA71AFDE2526}" type="parTrans" cxnId="{E8A25FAD-A66F-4CFC-96B9-7200CA096CC5}">
      <dgm:prSet/>
      <dgm:spPr/>
      <dgm:t>
        <a:bodyPr/>
        <a:lstStyle/>
        <a:p>
          <a:endParaRPr lang="en-IN"/>
        </a:p>
      </dgm:t>
    </dgm:pt>
    <dgm:pt modelId="{5B63B227-541E-4472-A094-B04225809769}" type="sibTrans" cxnId="{E8A25FAD-A66F-4CFC-96B9-7200CA096CC5}">
      <dgm:prSet/>
      <dgm:spPr/>
      <dgm:t>
        <a:bodyPr/>
        <a:lstStyle/>
        <a:p>
          <a:endParaRPr lang="en-IN"/>
        </a:p>
      </dgm:t>
    </dgm:pt>
    <dgm:pt modelId="{6847F733-3417-4E4A-8811-9C0095335F3A}">
      <dgm:prSet phldrT="[Text]"/>
      <dgm:spPr/>
      <dgm:t>
        <a:bodyPr/>
        <a:lstStyle/>
        <a:p>
          <a:r>
            <a:rPr lang="en-IN" dirty="0"/>
            <a:t>PROCESSING</a:t>
          </a:r>
        </a:p>
      </dgm:t>
    </dgm:pt>
    <dgm:pt modelId="{2B6AC82A-5702-4061-A43E-6B668513C116}" type="parTrans" cxnId="{E7B75182-32E0-4681-A5C0-00B231A2D215}">
      <dgm:prSet/>
      <dgm:spPr/>
      <dgm:t>
        <a:bodyPr/>
        <a:lstStyle/>
        <a:p>
          <a:endParaRPr lang="en-IN"/>
        </a:p>
      </dgm:t>
    </dgm:pt>
    <dgm:pt modelId="{06DBE42B-29C7-4C66-9886-8423C9AFC0F0}" type="sibTrans" cxnId="{E7B75182-32E0-4681-A5C0-00B231A2D215}">
      <dgm:prSet/>
      <dgm:spPr/>
      <dgm:t>
        <a:bodyPr/>
        <a:lstStyle/>
        <a:p>
          <a:endParaRPr lang="en-IN"/>
        </a:p>
      </dgm:t>
    </dgm:pt>
    <dgm:pt modelId="{0792EF2E-9867-468F-9254-EFF320DD74A2}">
      <dgm:prSet phldrT="[Text]"/>
      <dgm:spPr/>
      <dgm:t>
        <a:bodyPr/>
        <a:lstStyle/>
        <a:p>
          <a:r>
            <a:rPr lang="en-IN" dirty="0"/>
            <a:t>OUTPUT</a:t>
          </a:r>
        </a:p>
      </dgm:t>
    </dgm:pt>
    <dgm:pt modelId="{3AA2587E-7D58-402F-8227-9D5C918BBAC0}" type="parTrans" cxnId="{AAAFD4B7-F998-4394-9C4C-7285E90D38F5}">
      <dgm:prSet/>
      <dgm:spPr/>
      <dgm:t>
        <a:bodyPr/>
        <a:lstStyle/>
        <a:p>
          <a:endParaRPr lang="en-IN"/>
        </a:p>
      </dgm:t>
    </dgm:pt>
    <dgm:pt modelId="{D016E321-9AC0-470E-92FB-77B24890638D}" type="sibTrans" cxnId="{AAAFD4B7-F998-4394-9C4C-7285E90D38F5}">
      <dgm:prSet/>
      <dgm:spPr/>
      <dgm:t>
        <a:bodyPr/>
        <a:lstStyle/>
        <a:p>
          <a:endParaRPr lang="en-IN"/>
        </a:p>
      </dgm:t>
    </dgm:pt>
    <dgm:pt modelId="{34C1F127-2825-45E5-8685-83F452B9D296}" type="pres">
      <dgm:prSet presAssocID="{77976A87-9957-46DE-9E00-EA8AF9801C51}" presName="Name0" presStyleCnt="0">
        <dgm:presLayoutVars>
          <dgm:dir/>
          <dgm:resizeHandles val="exact"/>
        </dgm:presLayoutVars>
      </dgm:prSet>
      <dgm:spPr/>
    </dgm:pt>
    <dgm:pt modelId="{3A8E45C8-2449-4B04-9D31-9617F6C81AB5}" type="pres">
      <dgm:prSet presAssocID="{EA66641E-6E9B-442D-9F56-FEB3AFFE7D27}" presName="composite" presStyleCnt="0"/>
      <dgm:spPr/>
    </dgm:pt>
    <dgm:pt modelId="{46E5AD0E-C088-43FD-AF11-2C27B5F80C60}" type="pres">
      <dgm:prSet presAssocID="{EA66641E-6E9B-442D-9F56-FEB3AFFE7D27}" presName="bgChev" presStyleLbl="node1" presStyleIdx="0" presStyleCnt="3"/>
      <dgm:spPr/>
    </dgm:pt>
    <dgm:pt modelId="{8D92167D-1C45-496D-BE0A-3E2A6668BD09}" type="pres">
      <dgm:prSet presAssocID="{EA66641E-6E9B-442D-9F56-FEB3AFFE7D27}" presName="txNode" presStyleLbl="fgAcc1" presStyleIdx="0" presStyleCnt="3">
        <dgm:presLayoutVars>
          <dgm:bulletEnabled val="1"/>
        </dgm:presLayoutVars>
      </dgm:prSet>
      <dgm:spPr/>
    </dgm:pt>
    <dgm:pt modelId="{87902E77-D1FF-4D01-90E9-53A7E8BCC506}" type="pres">
      <dgm:prSet presAssocID="{5B63B227-541E-4472-A094-B04225809769}" presName="compositeSpace" presStyleCnt="0"/>
      <dgm:spPr/>
    </dgm:pt>
    <dgm:pt modelId="{7D01EDFD-C8DB-49C6-9A21-39712661D985}" type="pres">
      <dgm:prSet presAssocID="{6847F733-3417-4E4A-8811-9C0095335F3A}" presName="composite" presStyleCnt="0"/>
      <dgm:spPr/>
    </dgm:pt>
    <dgm:pt modelId="{7BCF57EA-E63A-4999-BE23-89E1617C69DF}" type="pres">
      <dgm:prSet presAssocID="{6847F733-3417-4E4A-8811-9C0095335F3A}" presName="bgChev" presStyleLbl="node1" presStyleIdx="1" presStyleCnt="3"/>
      <dgm:spPr/>
    </dgm:pt>
    <dgm:pt modelId="{1549F262-F18B-43B8-A1FE-F437DB2B0C14}" type="pres">
      <dgm:prSet presAssocID="{6847F733-3417-4E4A-8811-9C0095335F3A}" presName="txNode" presStyleLbl="fgAcc1" presStyleIdx="1" presStyleCnt="3">
        <dgm:presLayoutVars>
          <dgm:bulletEnabled val="1"/>
        </dgm:presLayoutVars>
      </dgm:prSet>
      <dgm:spPr/>
    </dgm:pt>
    <dgm:pt modelId="{28D6A71E-06D0-4918-8E2B-62D09A617410}" type="pres">
      <dgm:prSet presAssocID="{06DBE42B-29C7-4C66-9886-8423C9AFC0F0}" presName="compositeSpace" presStyleCnt="0"/>
      <dgm:spPr/>
    </dgm:pt>
    <dgm:pt modelId="{28C598C8-0348-45F7-9A77-5CF0A229C5F0}" type="pres">
      <dgm:prSet presAssocID="{0792EF2E-9867-468F-9254-EFF320DD74A2}" presName="composite" presStyleCnt="0"/>
      <dgm:spPr/>
    </dgm:pt>
    <dgm:pt modelId="{CAAB96A6-FA86-4990-9BA2-7DA92CE8F879}" type="pres">
      <dgm:prSet presAssocID="{0792EF2E-9867-468F-9254-EFF320DD74A2}" presName="bgChev" presStyleLbl="node1" presStyleIdx="2" presStyleCnt="3"/>
      <dgm:spPr/>
    </dgm:pt>
    <dgm:pt modelId="{62866D48-6D0B-44B2-8E41-2A43A36032D2}" type="pres">
      <dgm:prSet presAssocID="{0792EF2E-9867-468F-9254-EFF320DD74A2}" presName="txNode" presStyleLbl="fgAcc1" presStyleIdx="2" presStyleCnt="3">
        <dgm:presLayoutVars>
          <dgm:bulletEnabled val="1"/>
        </dgm:presLayoutVars>
      </dgm:prSet>
      <dgm:spPr/>
    </dgm:pt>
  </dgm:ptLst>
  <dgm:cxnLst>
    <dgm:cxn modelId="{B3DB2D23-4BB3-4B57-87B0-FF0719327E5D}" type="presOf" srcId="{77976A87-9957-46DE-9E00-EA8AF9801C51}" destId="{34C1F127-2825-45E5-8685-83F452B9D296}" srcOrd="0" destOrd="0" presId="urn:microsoft.com/office/officeart/2005/8/layout/chevronAccent+Icon"/>
    <dgm:cxn modelId="{E7B75182-32E0-4681-A5C0-00B231A2D215}" srcId="{77976A87-9957-46DE-9E00-EA8AF9801C51}" destId="{6847F733-3417-4E4A-8811-9C0095335F3A}" srcOrd="1" destOrd="0" parTransId="{2B6AC82A-5702-4061-A43E-6B668513C116}" sibTransId="{06DBE42B-29C7-4C66-9886-8423C9AFC0F0}"/>
    <dgm:cxn modelId="{7ABDA986-62B3-4C4D-B19A-C969645EDD19}" type="presOf" srcId="{EA66641E-6E9B-442D-9F56-FEB3AFFE7D27}" destId="{8D92167D-1C45-496D-BE0A-3E2A6668BD09}" srcOrd="0" destOrd="0" presId="urn:microsoft.com/office/officeart/2005/8/layout/chevronAccent+Icon"/>
    <dgm:cxn modelId="{0CF49D95-09BD-4F20-AA51-032A5443570E}" type="presOf" srcId="{6847F733-3417-4E4A-8811-9C0095335F3A}" destId="{1549F262-F18B-43B8-A1FE-F437DB2B0C14}" srcOrd="0" destOrd="0" presId="urn:microsoft.com/office/officeart/2005/8/layout/chevronAccent+Icon"/>
    <dgm:cxn modelId="{E8A25FAD-A66F-4CFC-96B9-7200CA096CC5}" srcId="{77976A87-9957-46DE-9E00-EA8AF9801C51}" destId="{EA66641E-6E9B-442D-9F56-FEB3AFFE7D27}" srcOrd="0" destOrd="0" parTransId="{AD886BE7-61AE-4DFD-BABA-DA71AFDE2526}" sibTransId="{5B63B227-541E-4472-A094-B04225809769}"/>
    <dgm:cxn modelId="{AAAFD4B7-F998-4394-9C4C-7285E90D38F5}" srcId="{77976A87-9957-46DE-9E00-EA8AF9801C51}" destId="{0792EF2E-9867-468F-9254-EFF320DD74A2}" srcOrd="2" destOrd="0" parTransId="{3AA2587E-7D58-402F-8227-9D5C918BBAC0}" sibTransId="{D016E321-9AC0-470E-92FB-77B24890638D}"/>
    <dgm:cxn modelId="{12A88FDB-FD98-40BE-B69D-4D0B3E8BCC4A}" type="presOf" srcId="{0792EF2E-9867-468F-9254-EFF320DD74A2}" destId="{62866D48-6D0B-44B2-8E41-2A43A36032D2}" srcOrd="0" destOrd="0" presId="urn:microsoft.com/office/officeart/2005/8/layout/chevronAccent+Icon"/>
    <dgm:cxn modelId="{B7A69D95-2007-46A3-B3CB-50B7AF58F101}" type="presParOf" srcId="{34C1F127-2825-45E5-8685-83F452B9D296}" destId="{3A8E45C8-2449-4B04-9D31-9617F6C81AB5}" srcOrd="0" destOrd="0" presId="urn:microsoft.com/office/officeart/2005/8/layout/chevronAccent+Icon"/>
    <dgm:cxn modelId="{DBF1993B-2F0B-44B0-AEB9-F71923682645}" type="presParOf" srcId="{3A8E45C8-2449-4B04-9D31-9617F6C81AB5}" destId="{46E5AD0E-C088-43FD-AF11-2C27B5F80C60}" srcOrd="0" destOrd="0" presId="urn:microsoft.com/office/officeart/2005/8/layout/chevronAccent+Icon"/>
    <dgm:cxn modelId="{F86A69A9-EA20-4897-A179-425FFA04CDD9}" type="presParOf" srcId="{3A8E45C8-2449-4B04-9D31-9617F6C81AB5}" destId="{8D92167D-1C45-496D-BE0A-3E2A6668BD09}" srcOrd="1" destOrd="0" presId="urn:microsoft.com/office/officeart/2005/8/layout/chevronAccent+Icon"/>
    <dgm:cxn modelId="{338E6839-8054-4729-A33F-5BE7DE6E337C}" type="presParOf" srcId="{34C1F127-2825-45E5-8685-83F452B9D296}" destId="{87902E77-D1FF-4D01-90E9-53A7E8BCC506}" srcOrd="1" destOrd="0" presId="urn:microsoft.com/office/officeart/2005/8/layout/chevronAccent+Icon"/>
    <dgm:cxn modelId="{6E212222-348C-4A26-843F-EF0D1F7AE968}" type="presParOf" srcId="{34C1F127-2825-45E5-8685-83F452B9D296}" destId="{7D01EDFD-C8DB-49C6-9A21-39712661D985}" srcOrd="2" destOrd="0" presId="urn:microsoft.com/office/officeart/2005/8/layout/chevronAccent+Icon"/>
    <dgm:cxn modelId="{04E49034-DA11-4B4C-9E7F-3319132E0C5E}" type="presParOf" srcId="{7D01EDFD-C8DB-49C6-9A21-39712661D985}" destId="{7BCF57EA-E63A-4999-BE23-89E1617C69DF}" srcOrd="0" destOrd="0" presId="urn:microsoft.com/office/officeart/2005/8/layout/chevronAccent+Icon"/>
    <dgm:cxn modelId="{F252A932-D747-4E40-8E5D-F09CC4ECEE1A}" type="presParOf" srcId="{7D01EDFD-C8DB-49C6-9A21-39712661D985}" destId="{1549F262-F18B-43B8-A1FE-F437DB2B0C14}" srcOrd="1" destOrd="0" presId="urn:microsoft.com/office/officeart/2005/8/layout/chevronAccent+Icon"/>
    <dgm:cxn modelId="{83A634F1-234A-49C0-B741-725A9EF34219}" type="presParOf" srcId="{34C1F127-2825-45E5-8685-83F452B9D296}" destId="{28D6A71E-06D0-4918-8E2B-62D09A617410}" srcOrd="3" destOrd="0" presId="urn:microsoft.com/office/officeart/2005/8/layout/chevronAccent+Icon"/>
    <dgm:cxn modelId="{63D12FFC-3072-4BC5-A0F2-71055AAE21D0}" type="presParOf" srcId="{34C1F127-2825-45E5-8685-83F452B9D296}" destId="{28C598C8-0348-45F7-9A77-5CF0A229C5F0}" srcOrd="4" destOrd="0" presId="urn:microsoft.com/office/officeart/2005/8/layout/chevronAccent+Icon"/>
    <dgm:cxn modelId="{930F57C2-71BF-4FF0-9ADC-D815A4AE93FF}" type="presParOf" srcId="{28C598C8-0348-45F7-9A77-5CF0A229C5F0}" destId="{CAAB96A6-FA86-4990-9BA2-7DA92CE8F879}" srcOrd="0" destOrd="0" presId="urn:microsoft.com/office/officeart/2005/8/layout/chevronAccent+Icon"/>
    <dgm:cxn modelId="{D1A5631C-4F26-418B-B051-16D8FDEDCCC4}" type="presParOf" srcId="{28C598C8-0348-45F7-9A77-5CF0A229C5F0}" destId="{62866D48-6D0B-44B2-8E41-2A43A36032D2}"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DBAC18-23AD-431A-A08E-07A200285BF6}" type="doc">
      <dgm:prSet loTypeId="urn:microsoft.com/office/officeart/2005/8/layout/default#1" loCatId="list" qsTypeId="urn:microsoft.com/office/officeart/2005/8/quickstyle/3d2" qsCatId="3D" csTypeId="urn:microsoft.com/office/officeart/2005/8/colors/accent6_3" csCatId="accent6" phldr="1"/>
      <dgm:spPr/>
      <dgm:t>
        <a:bodyPr/>
        <a:lstStyle/>
        <a:p>
          <a:endParaRPr lang="en-US"/>
        </a:p>
      </dgm:t>
    </dgm:pt>
    <dgm:pt modelId="{7E7A8D2D-C7A5-4279-AC11-03B172B64E80}">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Plant manager</a:t>
          </a:r>
        </a:p>
      </dgm:t>
    </dgm:pt>
    <dgm:pt modelId="{A951CE93-479A-4BEE-89AE-CFEF657A4176}" type="parTrans" cxnId="{D9521C5E-5773-4F67-85D6-366FC48933B0}">
      <dgm:prSet/>
      <dgm:spPr/>
      <dgm:t>
        <a:bodyPr/>
        <a:lstStyle/>
        <a:p>
          <a:endParaRPr lang="en-US"/>
        </a:p>
      </dgm:t>
    </dgm:pt>
    <dgm:pt modelId="{B470A921-02F9-47BC-B4F7-7F7CF04218B7}" type="sibTrans" cxnId="{D9521C5E-5773-4F67-85D6-366FC48933B0}">
      <dgm:prSet/>
      <dgm:spPr/>
      <dgm:t>
        <a:bodyPr/>
        <a:lstStyle/>
        <a:p>
          <a:endParaRPr lang="en-US"/>
        </a:p>
      </dgm:t>
    </dgm:pt>
    <dgm:pt modelId="{079B7458-15FD-463A-A52E-7960F116B6AD}">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Hospital administrator</a:t>
          </a:r>
        </a:p>
      </dgm:t>
    </dgm:pt>
    <dgm:pt modelId="{8587782E-6411-4136-A2A3-979196F7976D}" type="parTrans" cxnId="{5C6C6ADA-9061-4D75-9F92-A36D1190811B}">
      <dgm:prSet/>
      <dgm:spPr/>
      <dgm:t>
        <a:bodyPr/>
        <a:lstStyle/>
        <a:p>
          <a:endParaRPr lang="en-US"/>
        </a:p>
      </dgm:t>
    </dgm:pt>
    <dgm:pt modelId="{26C5F138-6141-4F08-8D3C-DF3375488F0E}" type="sibTrans" cxnId="{5C6C6ADA-9061-4D75-9F92-A36D1190811B}">
      <dgm:prSet/>
      <dgm:spPr/>
      <dgm:t>
        <a:bodyPr/>
        <a:lstStyle/>
        <a:p>
          <a:endParaRPr lang="en-US"/>
        </a:p>
      </dgm:t>
    </dgm:pt>
    <dgm:pt modelId="{D8F084CF-D2B0-4927-9C18-180B2B9DD564}">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Branch manager</a:t>
          </a:r>
        </a:p>
      </dgm:t>
    </dgm:pt>
    <dgm:pt modelId="{4BCC0F56-31BA-4A2D-B8CC-EB348B137E72}" type="parTrans" cxnId="{8275C302-6D1B-438D-9E99-CDB6FF5A9DE4}">
      <dgm:prSet/>
      <dgm:spPr/>
      <dgm:t>
        <a:bodyPr/>
        <a:lstStyle/>
        <a:p>
          <a:endParaRPr lang="en-US"/>
        </a:p>
      </dgm:t>
    </dgm:pt>
    <dgm:pt modelId="{BA08E0F8-8D7E-4AE9-9EE5-91444C8F43EE}" type="sibTrans" cxnId="{8275C302-6D1B-438D-9E99-CDB6FF5A9DE4}">
      <dgm:prSet/>
      <dgm:spPr/>
      <dgm:t>
        <a:bodyPr/>
        <a:lstStyle/>
        <a:p>
          <a:endParaRPr lang="en-US"/>
        </a:p>
      </dgm:t>
    </dgm:pt>
    <dgm:pt modelId="{978C191A-0D07-45B4-BB73-90E6B0D4273B}">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Department store manager</a:t>
          </a:r>
        </a:p>
      </dgm:t>
    </dgm:pt>
    <dgm:pt modelId="{E0A00DFA-5FFB-4B23-8917-1E4DD4D186C9}" type="parTrans" cxnId="{7C8F3B74-10D7-45A7-8F25-C476C65DDD33}">
      <dgm:prSet/>
      <dgm:spPr/>
      <dgm:t>
        <a:bodyPr/>
        <a:lstStyle/>
        <a:p>
          <a:endParaRPr lang="en-US"/>
        </a:p>
      </dgm:t>
    </dgm:pt>
    <dgm:pt modelId="{D1A24352-BD2C-478E-A128-18D1CAE66329}" type="sibTrans" cxnId="{7C8F3B74-10D7-45A7-8F25-C476C65DDD33}">
      <dgm:prSet/>
      <dgm:spPr/>
      <dgm:t>
        <a:bodyPr/>
        <a:lstStyle/>
        <a:p>
          <a:endParaRPr lang="en-US"/>
        </a:p>
      </dgm:t>
    </dgm:pt>
    <dgm:pt modelId="{2AA71D96-8E7F-41A1-9F4A-FBFED358E142}">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Call center manager</a:t>
          </a:r>
        </a:p>
      </dgm:t>
    </dgm:pt>
    <dgm:pt modelId="{470F5F1C-B278-4CDC-9460-C90E411CBBD7}" type="parTrans" cxnId="{CEED578A-E500-4935-9E23-8443E6DF639A}">
      <dgm:prSet/>
      <dgm:spPr/>
      <dgm:t>
        <a:bodyPr/>
        <a:lstStyle/>
        <a:p>
          <a:endParaRPr lang="en-US"/>
        </a:p>
      </dgm:t>
    </dgm:pt>
    <dgm:pt modelId="{285E7E09-E1E2-4729-9F08-6201748B7CBF}" type="sibTrans" cxnId="{CEED578A-E500-4935-9E23-8443E6DF639A}">
      <dgm:prSet/>
      <dgm:spPr/>
      <dgm:t>
        <a:bodyPr/>
        <a:lstStyle/>
        <a:p>
          <a:endParaRPr lang="en-US"/>
        </a:p>
      </dgm:t>
    </dgm:pt>
    <dgm:pt modelId="{8411674C-30C5-4FB1-8FFB-CB471348A1BD}">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Supply chain manager</a:t>
          </a:r>
        </a:p>
      </dgm:t>
    </dgm:pt>
    <dgm:pt modelId="{81BEC04C-3768-49FF-A640-AB3406BDE24B}" type="parTrans" cxnId="{10449AF7-8349-481B-A1F1-C73026D63571}">
      <dgm:prSet/>
      <dgm:spPr/>
      <dgm:t>
        <a:bodyPr/>
        <a:lstStyle/>
        <a:p>
          <a:endParaRPr lang="en-US"/>
        </a:p>
      </dgm:t>
    </dgm:pt>
    <dgm:pt modelId="{B00AF930-42ED-4E4A-933C-0133A186D69B}" type="sibTrans" cxnId="{10449AF7-8349-481B-A1F1-C73026D63571}">
      <dgm:prSet/>
      <dgm:spPr/>
      <dgm:t>
        <a:bodyPr/>
        <a:lstStyle/>
        <a:p>
          <a:endParaRPr lang="en-US"/>
        </a:p>
      </dgm:t>
    </dgm:pt>
    <dgm:pt modelId="{49BCBD2C-7CCC-48EB-8C66-DC4E23B7AAD9}">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Purchasing manager</a:t>
          </a:r>
        </a:p>
      </dgm:t>
    </dgm:pt>
    <dgm:pt modelId="{6C3C71AF-B8F1-4BAA-8A47-694FBA1C0C44}" type="parTrans" cxnId="{72F411B3-62AE-4696-8354-B1B4DA233688}">
      <dgm:prSet/>
      <dgm:spPr/>
      <dgm:t>
        <a:bodyPr/>
        <a:lstStyle/>
        <a:p>
          <a:endParaRPr lang="en-US"/>
        </a:p>
      </dgm:t>
    </dgm:pt>
    <dgm:pt modelId="{C140732F-C756-493E-BC50-DF20E41EF509}" type="sibTrans" cxnId="{72F411B3-62AE-4696-8354-B1B4DA233688}">
      <dgm:prSet/>
      <dgm:spPr/>
      <dgm:t>
        <a:bodyPr/>
        <a:lstStyle/>
        <a:p>
          <a:endParaRPr lang="en-US"/>
        </a:p>
      </dgm:t>
    </dgm:pt>
    <dgm:pt modelId="{EF7D5613-B9B9-4707-B50A-55589516FAE4}">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Business process improvement analyst</a:t>
          </a:r>
        </a:p>
      </dgm:t>
    </dgm:pt>
    <dgm:pt modelId="{2D639088-AB4A-4E3E-A062-F5027FB2B2B5}" type="parTrans" cxnId="{2D73D195-8AAE-4066-9000-4F0DB2E0681B}">
      <dgm:prSet/>
      <dgm:spPr/>
      <dgm:t>
        <a:bodyPr/>
        <a:lstStyle/>
        <a:p>
          <a:endParaRPr lang="en-US"/>
        </a:p>
      </dgm:t>
    </dgm:pt>
    <dgm:pt modelId="{B2454A21-2C1C-4958-BA38-FA2C424DE34D}" type="sibTrans" cxnId="{2D73D195-8AAE-4066-9000-4F0DB2E0681B}">
      <dgm:prSet/>
      <dgm:spPr/>
      <dgm:t>
        <a:bodyPr/>
        <a:lstStyle/>
        <a:p>
          <a:endParaRPr lang="en-US"/>
        </a:p>
      </dgm:t>
    </dgm:pt>
    <dgm:pt modelId="{F62F10D4-9E35-416E-8E25-671B42AE6F40}">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Quality control manager</a:t>
          </a:r>
        </a:p>
      </dgm:t>
    </dgm:pt>
    <dgm:pt modelId="{9827D34B-F72B-44E2-B701-3D9DEC4A4585}" type="parTrans" cxnId="{5A6B8DED-C6DF-42CB-8932-D2733948F517}">
      <dgm:prSet/>
      <dgm:spPr/>
      <dgm:t>
        <a:bodyPr/>
        <a:lstStyle/>
        <a:p>
          <a:endParaRPr lang="en-US"/>
        </a:p>
      </dgm:t>
    </dgm:pt>
    <dgm:pt modelId="{76B724CA-4E46-41D8-B5B7-DC21C9D8101C}" type="sibTrans" cxnId="{5A6B8DED-C6DF-42CB-8932-D2733948F517}">
      <dgm:prSet/>
      <dgm:spPr/>
      <dgm:t>
        <a:bodyPr/>
        <a:lstStyle/>
        <a:p>
          <a:endParaRPr lang="en-US"/>
        </a:p>
      </dgm:t>
    </dgm:pt>
    <dgm:pt modelId="{620F6085-A562-489C-ADE0-3A968D7439DE}">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Lean improvement manager</a:t>
          </a:r>
        </a:p>
      </dgm:t>
    </dgm:pt>
    <dgm:pt modelId="{A0BAB36E-D0BE-4E22-822D-3D02AA980B72}" type="parTrans" cxnId="{1C501FA4-1130-4B0D-AE07-6E238ECB7E57}">
      <dgm:prSet/>
      <dgm:spPr/>
      <dgm:t>
        <a:bodyPr/>
        <a:lstStyle/>
        <a:p>
          <a:endParaRPr lang="en-US"/>
        </a:p>
      </dgm:t>
    </dgm:pt>
    <dgm:pt modelId="{3C65455B-D85A-45AB-BC3A-039761AF437B}" type="sibTrans" cxnId="{1C501FA4-1130-4B0D-AE07-6E238ECB7E57}">
      <dgm:prSet/>
      <dgm:spPr/>
      <dgm:t>
        <a:bodyPr/>
        <a:lstStyle/>
        <a:p>
          <a:endParaRPr lang="en-US"/>
        </a:p>
      </dgm:t>
    </dgm:pt>
    <dgm:pt modelId="{741DB9C4-F65A-4674-92FD-59D1F89BC1BD}">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Project manager</a:t>
          </a:r>
        </a:p>
      </dgm:t>
    </dgm:pt>
    <dgm:pt modelId="{9E0D6450-79A5-411F-8D8D-6335C2708FC5}" type="parTrans" cxnId="{A088A792-1922-4346-97E0-7C511ED31CD9}">
      <dgm:prSet/>
      <dgm:spPr/>
      <dgm:t>
        <a:bodyPr/>
        <a:lstStyle/>
        <a:p>
          <a:endParaRPr lang="en-US"/>
        </a:p>
      </dgm:t>
    </dgm:pt>
    <dgm:pt modelId="{EE367671-C50C-4192-A7B8-629AA9C2DF23}" type="sibTrans" cxnId="{A088A792-1922-4346-97E0-7C511ED31CD9}">
      <dgm:prSet/>
      <dgm:spPr/>
      <dgm:t>
        <a:bodyPr/>
        <a:lstStyle/>
        <a:p>
          <a:endParaRPr lang="en-US"/>
        </a:p>
      </dgm:t>
    </dgm:pt>
    <dgm:pt modelId="{60444D67-BD49-4CBE-8EA0-C7B15F67916C}">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Production control analyst</a:t>
          </a:r>
        </a:p>
      </dgm:t>
    </dgm:pt>
    <dgm:pt modelId="{F0B6CAB2-E55E-4955-8B6E-B20C39B7E8B9}" type="parTrans" cxnId="{4B1DCF41-5588-4475-9C2A-5E9898F2C9AF}">
      <dgm:prSet/>
      <dgm:spPr/>
      <dgm:t>
        <a:bodyPr/>
        <a:lstStyle/>
        <a:p>
          <a:endParaRPr lang="en-US"/>
        </a:p>
      </dgm:t>
    </dgm:pt>
    <dgm:pt modelId="{3CBBC877-BE66-463F-BC64-DCE7E465DA9F}" type="sibTrans" cxnId="{4B1DCF41-5588-4475-9C2A-5E9898F2C9AF}">
      <dgm:prSet/>
      <dgm:spPr/>
      <dgm:t>
        <a:bodyPr/>
        <a:lstStyle/>
        <a:p>
          <a:endParaRPr lang="en-US"/>
        </a:p>
      </dgm:t>
    </dgm:pt>
    <dgm:pt modelId="{A323BBBB-8DC1-415A-8ED7-CAF8186FB84C}">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Facilities manager</a:t>
          </a:r>
        </a:p>
      </dgm:t>
    </dgm:pt>
    <dgm:pt modelId="{414AAF74-3587-42DA-B0F5-3F9BA06A84A8}" type="parTrans" cxnId="{B7602778-41DA-4372-AD3D-CD8A70F53D0D}">
      <dgm:prSet/>
      <dgm:spPr/>
      <dgm:t>
        <a:bodyPr/>
        <a:lstStyle/>
        <a:p>
          <a:endParaRPr lang="en-US"/>
        </a:p>
      </dgm:t>
    </dgm:pt>
    <dgm:pt modelId="{6D67C7B4-3853-46A8-9ADB-5C4620693343}" type="sibTrans" cxnId="{B7602778-41DA-4372-AD3D-CD8A70F53D0D}">
      <dgm:prSet/>
      <dgm:spPr/>
      <dgm:t>
        <a:bodyPr/>
        <a:lstStyle/>
        <a:p>
          <a:endParaRPr lang="en-US"/>
        </a:p>
      </dgm:t>
    </dgm:pt>
    <dgm:pt modelId="{E15DBB8B-4C2A-440D-ACD8-6FB7742C8095}">
      <dgm:prSet phldrT="[Text]" custT="1"/>
      <dgm:spPr>
        <a:solidFill>
          <a:schemeClr val="bg1">
            <a:lumMod val="85000"/>
          </a:schemeClr>
        </a:solidFill>
      </dgm:spPr>
      <dgm:t>
        <a:bodyPr/>
        <a:lstStyle/>
        <a:p>
          <a:r>
            <a:rPr lang="en-US" sz="1800" dirty="0">
              <a:solidFill>
                <a:schemeClr val="tx1"/>
              </a:solidFill>
              <a:latin typeface="Centaur" panose="02030504050205020304" pitchFamily="18" charset="0"/>
            </a:rPr>
            <a:t>Chief operating officer</a:t>
          </a:r>
        </a:p>
      </dgm:t>
    </dgm:pt>
    <dgm:pt modelId="{4861D4FB-335F-4F22-A937-A7D31974AB84}" type="parTrans" cxnId="{99B1F063-CC79-44BF-8CEA-F31FB5A83CB1}">
      <dgm:prSet/>
      <dgm:spPr/>
      <dgm:t>
        <a:bodyPr/>
        <a:lstStyle/>
        <a:p>
          <a:endParaRPr lang="en-US"/>
        </a:p>
      </dgm:t>
    </dgm:pt>
    <dgm:pt modelId="{7FB3CDAE-45DA-412C-ABFD-0B0B8307BDBE}" type="sibTrans" cxnId="{99B1F063-CC79-44BF-8CEA-F31FB5A83CB1}">
      <dgm:prSet/>
      <dgm:spPr/>
      <dgm:t>
        <a:bodyPr/>
        <a:lstStyle/>
        <a:p>
          <a:endParaRPr lang="en-US"/>
        </a:p>
      </dgm:t>
    </dgm:pt>
    <dgm:pt modelId="{B749BD61-3721-47EC-BC26-5BC4918BB1A8}" type="pres">
      <dgm:prSet presAssocID="{98DBAC18-23AD-431A-A08E-07A200285BF6}" presName="diagram" presStyleCnt="0">
        <dgm:presLayoutVars>
          <dgm:dir/>
          <dgm:resizeHandles val="exact"/>
        </dgm:presLayoutVars>
      </dgm:prSet>
      <dgm:spPr/>
    </dgm:pt>
    <dgm:pt modelId="{7BE806ED-1FD9-4C6F-B254-0FFD99E76461}" type="pres">
      <dgm:prSet presAssocID="{7E7A8D2D-C7A5-4279-AC11-03B172B64E80}" presName="node" presStyleLbl="node1" presStyleIdx="0" presStyleCnt="14">
        <dgm:presLayoutVars>
          <dgm:bulletEnabled val="1"/>
        </dgm:presLayoutVars>
      </dgm:prSet>
      <dgm:spPr/>
    </dgm:pt>
    <dgm:pt modelId="{15DA8E44-0766-4076-939E-10379143C821}" type="pres">
      <dgm:prSet presAssocID="{B470A921-02F9-47BC-B4F7-7F7CF04218B7}" presName="sibTrans" presStyleCnt="0"/>
      <dgm:spPr/>
    </dgm:pt>
    <dgm:pt modelId="{9E2C27F3-1D57-4DE1-92A1-13B686A7A440}" type="pres">
      <dgm:prSet presAssocID="{079B7458-15FD-463A-A52E-7960F116B6AD}" presName="node" presStyleLbl="node1" presStyleIdx="1" presStyleCnt="14">
        <dgm:presLayoutVars>
          <dgm:bulletEnabled val="1"/>
        </dgm:presLayoutVars>
      </dgm:prSet>
      <dgm:spPr/>
    </dgm:pt>
    <dgm:pt modelId="{E9AB24FE-CD7B-4852-B1B6-4ADCA47234FF}" type="pres">
      <dgm:prSet presAssocID="{26C5F138-6141-4F08-8D3C-DF3375488F0E}" presName="sibTrans" presStyleCnt="0"/>
      <dgm:spPr/>
    </dgm:pt>
    <dgm:pt modelId="{466127C3-CFE7-46E5-B193-C1AED201AB91}" type="pres">
      <dgm:prSet presAssocID="{D8F084CF-D2B0-4927-9C18-180B2B9DD564}" presName="node" presStyleLbl="node1" presStyleIdx="2" presStyleCnt="14">
        <dgm:presLayoutVars>
          <dgm:bulletEnabled val="1"/>
        </dgm:presLayoutVars>
      </dgm:prSet>
      <dgm:spPr/>
    </dgm:pt>
    <dgm:pt modelId="{6781A2D7-DD83-4016-A1B1-66F45B9451F9}" type="pres">
      <dgm:prSet presAssocID="{BA08E0F8-8D7E-4AE9-9EE5-91444C8F43EE}" presName="sibTrans" presStyleCnt="0"/>
      <dgm:spPr/>
    </dgm:pt>
    <dgm:pt modelId="{0826BB0B-1DA4-4694-A65D-35194123FC67}" type="pres">
      <dgm:prSet presAssocID="{978C191A-0D07-45B4-BB73-90E6B0D4273B}" presName="node" presStyleLbl="node1" presStyleIdx="3" presStyleCnt="14">
        <dgm:presLayoutVars>
          <dgm:bulletEnabled val="1"/>
        </dgm:presLayoutVars>
      </dgm:prSet>
      <dgm:spPr/>
    </dgm:pt>
    <dgm:pt modelId="{BBBA6FBC-7700-4D93-B590-D5BAAB0ED0A6}" type="pres">
      <dgm:prSet presAssocID="{D1A24352-BD2C-478E-A128-18D1CAE66329}" presName="sibTrans" presStyleCnt="0"/>
      <dgm:spPr/>
    </dgm:pt>
    <dgm:pt modelId="{DA626A40-293A-40B7-8F46-1C269E298CF5}" type="pres">
      <dgm:prSet presAssocID="{2AA71D96-8E7F-41A1-9F4A-FBFED358E142}" presName="node" presStyleLbl="node1" presStyleIdx="4" presStyleCnt="14">
        <dgm:presLayoutVars>
          <dgm:bulletEnabled val="1"/>
        </dgm:presLayoutVars>
      </dgm:prSet>
      <dgm:spPr/>
    </dgm:pt>
    <dgm:pt modelId="{693CC4A6-63D1-4578-AEFD-64FA8C9F97E9}" type="pres">
      <dgm:prSet presAssocID="{285E7E09-E1E2-4729-9F08-6201748B7CBF}" presName="sibTrans" presStyleCnt="0"/>
      <dgm:spPr/>
    </dgm:pt>
    <dgm:pt modelId="{2BB14411-6079-489D-802D-E1E3C4A8CCF4}" type="pres">
      <dgm:prSet presAssocID="{8411674C-30C5-4FB1-8FFB-CB471348A1BD}" presName="node" presStyleLbl="node1" presStyleIdx="5" presStyleCnt="14">
        <dgm:presLayoutVars>
          <dgm:bulletEnabled val="1"/>
        </dgm:presLayoutVars>
      </dgm:prSet>
      <dgm:spPr/>
    </dgm:pt>
    <dgm:pt modelId="{2D829D8A-0599-481E-BCA8-AF5CF2EAB488}" type="pres">
      <dgm:prSet presAssocID="{B00AF930-42ED-4E4A-933C-0133A186D69B}" presName="sibTrans" presStyleCnt="0"/>
      <dgm:spPr/>
    </dgm:pt>
    <dgm:pt modelId="{D1D397DD-B25B-4DA4-B97D-F1DC8A6F9C42}" type="pres">
      <dgm:prSet presAssocID="{49BCBD2C-7CCC-48EB-8C66-DC4E23B7AAD9}" presName="node" presStyleLbl="node1" presStyleIdx="6" presStyleCnt="14">
        <dgm:presLayoutVars>
          <dgm:bulletEnabled val="1"/>
        </dgm:presLayoutVars>
      </dgm:prSet>
      <dgm:spPr/>
    </dgm:pt>
    <dgm:pt modelId="{219C6A15-2EA1-4792-9C0C-C084FECDC079}" type="pres">
      <dgm:prSet presAssocID="{C140732F-C756-493E-BC50-DF20E41EF509}" presName="sibTrans" presStyleCnt="0"/>
      <dgm:spPr/>
    </dgm:pt>
    <dgm:pt modelId="{4ABAB604-68C3-4A55-A39D-8A4E6CB7ABFC}" type="pres">
      <dgm:prSet presAssocID="{F62F10D4-9E35-416E-8E25-671B42AE6F40}" presName="node" presStyleLbl="node1" presStyleIdx="7" presStyleCnt="14">
        <dgm:presLayoutVars>
          <dgm:bulletEnabled val="1"/>
        </dgm:presLayoutVars>
      </dgm:prSet>
      <dgm:spPr/>
    </dgm:pt>
    <dgm:pt modelId="{077F7C5A-7750-463A-8D3E-EA8D445C36DE}" type="pres">
      <dgm:prSet presAssocID="{76B724CA-4E46-41D8-B5B7-DC21C9D8101C}" presName="sibTrans" presStyleCnt="0"/>
      <dgm:spPr/>
    </dgm:pt>
    <dgm:pt modelId="{3C34AF1C-732E-4597-9F87-FA804CF83B40}" type="pres">
      <dgm:prSet presAssocID="{EF7D5613-B9B9-4707-B50A-55589516FAE4}" presName="node" presStyleLbl="node1" presStyleIdx="8" presStyleCnt="14">
        <dgm:presLayoutVars>
          <dgm:bulletEnabled val="1"/>
        </dgm:presLayoutVars>
      </dgm:prSet>
      <dgm:spPr/>
    </dgm:pt>
    <dgm:pt modelId="{C61B3033-F312-47B2-B992-91252B0A159D}" type="pres">
      <dgm:prSet presAssocID="{B2454A21-2C1C-4958-BA38-FA2C424DE34D}" presName="sibTrans" presStyleCnt="0"/>
      <dgm:spPr/>
    </dgm:pt>
    <dgm:pt modelId="{FBBB9D3C-CDAE-429F-94BF-7DD6401FEA77}" type="pres">
      <dgm:prSet presAssocID="{620F6085-A562-489C-ADE0-3A968D7439DE}" presName="node" presStyleLbl="node1" presStyleIdx="9" presStyleCnt="14">
        <dgm:presLayoutVars>
          <dgm:bulletEnabled val="1"/>
        </dgm:presLayoutVars>
      </dgm:prSet>
      <dgm:spPr/>
    </dgm:pt>
    <dgm:pt modelId="{92C343BE-FC0B-47C1-864C-599D29918649}" type="pres">
      <dgm:prSet presAssocID="{3C65455B-D85A-45AB-BC3A-039761AF437B}" presName="sibTrans" presStyleCnt="0"/>
      <dgm:spPr/>
    </dgm:pt>
    <dgm:pt modelId="{9EC93837-390D-439D-B59F-6A90B4FC9C8D}" type="pres">
      <dgm:prSet presAssocID="{741DB9C4-F65A-4674-92FD-59D1F89BC1BD}" presName="node" presStyleLbl="node1" presStyleIdx="10" presStyleCnt="14">
        <dgm:presLayoutVars>
          <dgm:bulletEnabled val="1"/>
        </dgm:presLayoutVars>
      </dgm:prSet>
      <dgm:spPr/>
    </dgm:pt>
    <dgm:pt modelId="{510B539D-D21A-4DA4-8472-15AA5EA0E9E0}" type="pres">
      <dgm:prSet presAssocID="{EE367671-C50C-4192-A7B8-629AA9C2DF23}" presName="sibTrans" presStyleCnt="0"/>
      <dgm:spPr/>
    </dgm:pt>
    <dgm:pt modelId="{3D3B08B5-249C-4722-8C09-C4F7F86F2D8E}" type="pres">
      <dgm:prSet presAssocID="{60444D67-BD49-4CBE-8EA0-C7B15F67916C}" presName="node" presStyleLbl="node1" presStyleIdx="11" presStyleCnt="14">
        <dgm:presLayoutVars>
          <dgm:bulletEnabled val="1"/>
        </dgm:presLayoutVars>
      </dgm:prSet>
      <dgm:spPr/>
    </dgm:pt>
    <dgm:pt modelId="{0312697E-7D02-42FA-B6D7-54B7B142607B}" type="pres">
      <dgm:prSet presAssocID="{3CBBC877-BE66-463F-BC64-DCE7E465DA9F}" presName="sibTrans" presStyleCnt="0"/>
      <dgm:spPr/>
    </dgm:pt>
    <dgm:pt modelId="{F7F037EF-0F51-42E1-89BA-F45DB182E7AE}" type="pres">
      <dgm:prSet presAssocID="{A323BBBB-8DC1-415A-8ED7-CAF8186FB84C}" presName="node" presStyleLbl="node1" presStyleIdx="12" presStyleCnt="14">
        <dgm:presLayoutVars>
          <dgm:bulletEnabled val="1"/>
        </dgm:presLayoutVars>
      </dgm:prSet>
      <dgm:spPr/>
    </dgm:pt>
    <dgm:pt modelId="{C361EA24-4FE1-4893-8EB3-B294686C1BFD}" type="pres">
      <dgm:prSet presAssocID="{6D67C7B4-3853-46A8-9ADB-5C4620693343}" presName="sibTrans" presStyleCnt="0"/>
      <dgm:spPr/>
    </dgm:pt>
    <dgm:pt modelId="{389CE9EE-5F6E-4CC2-83AA-D8021E31FD63}" type="pres">
      <dgm:prSet presAssocID="{E15DBB8B-4C2A-440D-ACD8-6FB7742C8095}" presName="node" presStyleLbl="node1" presStyleIdx="13" presStyleCnt="14">
        <dgm:presLayoutVars>
          <dgm:bulletEnabled val="1"/>
        </dgm:presLayoutVars>
      </dgm:prSet>
      <dgm:spPr/>
    </dgm:pt>
  </dgm:ptLst>
  <dgm:cxnLst>
    <dgm:cxn modelId="{8275C302-6D1B-438D-9E99-CDB6FF5A9DE4}" srcId="{98DBAC18-23AD-431A-A08E-07A200285BF6}" destId="{D8F084CF-D2B0-4927-9C18-180B2B9DD564}" srcOrd="2" destOrd="0" parTransId="{4BCC0F56-31BA-4A2D-B8CC-EB348B137E72}" sibTransId="{BA08E0F8-8D7E-4AE9-9EE5-91444C8F43EE}"/>
    <dgm:cxn modelId="{9C19D80A-95BC-435C-8943-C87F165AD757}" type="presOf" srcId="{079B7458-15FD-463A-A52E-7960F116B6AD}" destId="{9E2C27F3-1D57-4DE1-92A1-13B686A7A440}" srcOrd="0" destOrd="0" presId="urn:microsoft.com/office/officeart/2005/8/layout/default#1"/>
    <dgm:cxn modelId="{29429313-D5F1-402C-9A8A-19F534581C9A}" type="presOf" srcId="{60444D67-BD49-4CBE-8EA0-C7B15F67916C}" destId="{3D3B08B5-249C-4722-8C09-C4F7F86F2D8E}" srcOrd="0" destOrd="0" presId="urn:microsoft.com/office/officeart/2005/8/layout/default#1"/>
    <dgm:cxn modelId="{7C51B22E-792F-4D7B-8BF0-EB0203466C80}" type="presOf" srcId="{EF7D5613-B9B9-4707-B50A-55589516FAE4}" destId="{3C34AF1C-732E-4597-9F87-FA804CF83B40}" srcOrd="0" destOrd="0" presId="urn:microsoft.com/office/officeart/2005/8/layout/default#1"/>
    <dgm:cxn modelId="{A78EC239-6E12-4F59-A2A6-5F6D54732D92}" type="presOf" srcId="{E15DBB8B-4C2A-440D-ACD8-6FB7742C8095}" destId="{389CE9EE-5F6E-4CC2-83AA-D8021E31FD63}" srcOrd="0" destOrd="0" presId="urn:microsoft.com/office/officeart/2005/8/layout/default#1"/>
    <dgm:cxn modelId="{D9521C5E-5773-4F67-85D6-366FC48933B0}" srcId="{98DBAC18-23AD-431A-A08E-07A200285BF6}" destId="{7E7A8D2D-C7A5-4279-AC11-03B172B64E80}" srcOrd="0" destOrd="0" parTransId="{A951CE93-479A-4BEE-89AE-CFEF657A4176}" sibTransId="{B470A921-02F9-47BC-B4F7-7F7CF04218B7}"/>
    <dgm:cxn modelId="{4B1DCF41-5588-4475-9C2A-5E9898F2C9AF}" srcId="{98DBAC18-23AD-431A-A08E-07A200285BF6}" destId="{60444D67-BD49-4CBE-8EA0-C7B15F67916C}" srcOrd="11" destOrd="0" parTransId="{F0B6CAB2-E55E-4955-8B6E-B20C39B7E8B9}" sibTransId="{3CBBC877-BE66-463F-BC64-DCE7E465DA9F}"/>
    <dgm:cxn modelId="{99B1F063-CC79-44BF-8CEA-F31FB5A83CB1}" srcId="{98DBAC18-23AD-431A-A08E-07A200285BF6}" destId="{E15DBB8B-4C2A-440D-ACD8-6FB7742C8095}" srcOrd="13" destOrd="0" parTransId="{4861D4FB-335F-4F22-A937-A7D31974AB84}" sibTransId="{7FB3CDAE-45DA-412C-ABFD-0B0B8307BDBE}"/>
    <dgm:cxn modelId="{9E4B1545-3DA0-4424-9973-32E6447FE94D}" type="presOf" srcId="{8411674C-30C5-4FB1-8FFB-CB471348A1BD}" destId="{2BB14411-6079-489D-802D-E1E3C4A8CCF4}" srcOrd="0" destOrd="0" presId="urn:microsoft.com/office/officeart/2005/8/layout/default#1"/>
    <dgm:cxn modelId="{A7B9264B-01D6-40DC-B59E-45976D473ECD}" type="presOf" srcId="{978C191A-0D07-45B4-BB73-90E6B0D4273B}" destId="{0826BB0B-1DA4-4694-A65D-35194123FC67}" srcOrd="0" destOrd="0" presId="urn:microsoft.com/office/officeart/2005/8/layout/default#1"/>
    <dgm:cxn modelId="{EDA98D71-1E68-454F-8B65-FDA856519D4A}" type="presOf" srcId="{2AA71D96-8E7F-41A1-9F4A-FBFED358E142}" destId="{DA626A40-293A-40B7-8F46-1C269E298CF5}" srcOrd="0" destOrd="0" presId="urn:microsoft.com/office/officeart/2005/8/layout/default#1"/>
    <dgm:cxn modelId="{F29E8C53-1BF5-4B48-A0CB-F952FF88A73E}" type="presOf" srcId="{D8F084CF-D2B0-4927-9C18-180B2B9DD564}" destId="{466127C3-CFE7-46E5-B193-C1AED201AB91}" srcOrd="0" destOrd="0" presId="urn:microsoft.com/office/officeart/2005/8/layout/default#1"/>
    <dgm:cxn modelId="{7C8F3B74-10D7-45A7-8F25-C476C65DDD33}" srcId="{98DBAC18-23AD-431A-A08E-07A200285BF6}" destId="{978C191A-0D07-45B4-BB73-90E6B0D4273B}" srcOrd="3" destOrd="0" parTransId="{E0A00DFA-5FFB-4B23-8917-1E4DD4D186C9}" sibTransId="{D1A24352-BD2C-478E-A128-18D1CAE66329}"/>
    <dgm:cxn modelId="{B7602778-41DA-4372-AD3D-CD8A70F53D0D}" srcId="{98DBAC18-23AD-431A-A08E-07A200285BF6}" destId="{A323BBBB-8DC1-415A-8ED7-CAF8186FB84C}" srcOrd="12" destOrd="0" parTransId="{414AAF74-3587-42DA-B0F5-3F9BA06A84A8}" sibTransId="{6D67C7B4-3853-46A8-9ADB-5C4620693343}"/>
    <dgm:cxn modelId="{628D1282-4864-4F67-BA6F-4EDEDD465519}" type="presOf" srcId="{A323BBBB-8DC1-415A-8ED7-CAF8186FB84C}" destId="{F7F037EF-0F51-42E1-89BA-F45DB182E7AE}" srcOrd="0" destOrd="0" presId="urn:microsoft.com/office/officeart/2005/8/layout/default#1"/>
    <dgm:cxn modelId="{CEED578A-E500-4935-9E23-8443E6DF639A}" srcId="{98DBAC18-23AD-431A-A08E-07A200285BF6}" destId="{2AA71D96-8E7F-41A1-9F4A-FBFED358E142}" srcOrd="4" destOrd="0" parTransId="{470F5F1C-B278-4CDC-9460-C90E411CBBD7}" sibTransId="{285E7E09-E1E2-4729-9F08-6201748B7CBF}"/>
    <dgm:cxn modelId="{B8C70091-3FAB-43D5-B651-EEF2787F84DA}" type="presOf" srcId="{620F6085-A562-489C-ADE0-3A968D7439DE}" destId="{FBBB9D3C-CDAE-429F-94BF-7DD6401FEA77}" srcOrd="0" destOrd="0" presId="urn:microsoft.com/office/officeart/2005/8/layout/default#1"/>
    <dgm:cxn modelId="{A088A792-1922-4346-97E0-7C511ED31CD9}" srcId="{98DBAC18-23AD-431A-A08E-07A200285BF6}" destId="{741DB9C4-F65A-4674-92FD-59D1F89BC1BD}" srcOrd="10" destOrd="0" parTransId="{9E0D6450-79A5-411F-8D8D-6335C2708FC5}" sibTransId="{EE367671-C50C-4192-A7B8-629AA9C2DF23}"/>
    <dgm:cxn modelId="{2D73D195-8AAE-4066-9000-4F0DB2E0681B}" srcId="{98DBAC18-23AD-431A-A08E-07A200285BF6}" destId="{EF7D5613-B9B9-4707-B50A-55589516FAE4}" srcOrd="8" destOrd="0" parTransId="{2D639088-AB4A-4E3E-A062-F5027FB2B2B5}" sibTransId="{B2454A21-2C1C-4958-BA38-FA2C424DE34D}"/>
    <dgm:cxn modelId="{1C501FA4-1130-4B0D-AE07-6E238ECB7E57}" srcId="{98DBAC18-23AD-431A-A08E-07A200285BF6}" destId="{620F6085-A562-489C-ADE0-3A968D7439DE}" srcOrd="9" destOrd="0" parTransId="{A0BAB36E-D0BE-4E22-822D-3D02AA980B72}" sibTransId="{3C65455B-D85A-45AB-BC3A-039761AF437B}"/>
    <dgm:cxn modelId="{8CFC4DAE-9DF7-4A6A-8A52-FD1E7FC09E4D}" type="presOf" srcId="{7E7A8D2D-C7A5-4279-AC11-03B172B64E80}" destId="{7BE806ED-1FD9-4C6F-B254-0FFD99E76461}" srcOrd="0" destOrd="0" presId="urn:microsoft.com/office/officeart/2005/8/layout/default#1"/>
    <dgm:cxn modelId="{7B0B20B1-5C91-4B85-9DDF-910DF1CD189A}" type="presOf" srcId="{741DB9C4-F65A-4674-92FD-59D1F89BC1BD}" destId="{9EC93837-390D-439D-B59F-6A90B4FC9C8D}" srcOrd="0" destOrd="0" presId="urn:microsoft.com/office/officeart/2005/8/layout/default#1"/>
    <dgm:cxn modelId="{72F411B3-62AE-4696-8354-B1B4DA233688}" srcId="{98DBAC18-23AD-431A-A08E-07A200285BF6}" destId="{49BCBD2C-7CCC-48EB-8C66-DC4E23B7AAD9}" srcOrd="6" destOrd="0" parTransId="{6C3C71AF-B8F1-4BAA-8A47-694FBA1C0C44}" sibTransId="{C140732F-C756-493E-BC50-DF20E41EF509}"/>
    <dgm:cxn modelId="{37E100B4-3351-4234-A46D-361019EB2C40}" type="presOf" srcId="{98DBAC18-23AD-431A-A08E-07A200285BF6}" destId="{B749BD61-3721-47EC-BC26-5BC4918BB1A8}" srcOrd="0" destOrd="0" presId="urn:microsoft.com/office/officeart/2005/8/layout/default#1"/>
    <dgm:cxn modelId="{5C6C6ADA-9061-4D75-9F92-A36D1190811B}" srcId="{98DBAC18-23AD-431A-A08E-07A200285BF6}" destId="{079B7458-15FD-463A-A52E-7960F116B6AD}" srcOrd="1" destOrd="0" parTransId="{8587782E-6411-4136-A2A3-979196F7976D}" sibTransId="{26C5F138-6141-4F08-8D3C-DF3375488F0E}"/>
    <dgm:cxn modelId="{386FEEE2-2D9E-4B92-8D29-A6B525E2BD2E}" type="presOf" srcId="{F62F10D4-9E35-416E-8E25-671B42AE6F40}" destId="{4ABAB604-68C3-4A55-A39D-8A4E6CB7ABFC}" srcOrd="0" destOrd="0" presId="urn:microsoft.com/office/officeart/2005/8/layout/default#1"/>
    <dgm:cxn modelId="{5A6B8DED-C6DF-42CB-8932-D2733948F517}" srcId="{98DBAC18-23AD-431A-A08E-07A200285BF6}" destId="{F62F10D4-9E35-416E-8E25-671B42AE6F40}" srcOrd="7" destOrd="0" parTransId="{9827D34B-F72B-44E2-B701-3D9DEC4A4585}" sibTransId="{76B724CA-4E46-41D8-B5B7-DC21C9D8101C}"/>
    <dgm:cxn modelId="{10449AF7-8349-481B-A1F1-C73026D63571}" srcId="{98DBAC18-23AD-431A-A08E-07A200285BF6}" destId="{8411674C-30C5-4FB1-8FFB-CB471348A1BD}" srcOrd="5" destOrd="0" parTransId="{81BEC04C-3768-49FF-A640-AB3406BDE24B}" sibTransId="{B00AF930-42ED-4E4A-933C-0133A186D69B}"/>
    <dgm:cxn modelId="{3D17E7FC-D022-41D6-9881-65DE6689F16D}" type="presOf" srcId="{49BCBD2C-7CCC-48EB-8C66-DC4E23B7AAD9}" destId="{D1D397DD-B25B-4DA4-B97D-F1DC8A6F9C42}" srcOrd="0" destOrd="0" presId="urn:microsoft.com/office/officeart/2005/8/layout/default#1"/>
    <dgm:cxn modelId="{B097409F-A141-4A2F-8C1B-F766AEADC6A9}" type="presParOf" srcId="{B749BD61-3721-47EC-BC26-5BC4918BB1A8}" destId="{7BE806ED-1FD9-4C6F-B254-0FFD99E76461}" srcOrd="0" destOrd="0" presId="urn:microsoft.com/office/officeart/2005/8/layout/default#1"/>
    <dgm:cxn modelId="{3C165928-6BB6-4AAD-9C25-B829BB27116F}" type="presParOf" srcId="{B749BD61-3721-47EC-BC26-5BC4918BB1A8}" destId="{15DA8E44-0766-4076-939E-10379143C821}" srcOrd="1" destOrd="0" presId="urn:microsoft.com/office/officeart/2005/8/layout/default#1"/>
    <dgm:cxn modelId="{A0E2C5EB-B559-4054-BD58-45C48AD006D8}" type="presParOf" srcId="{B749BD61-3721-47EC-BC26-5BC4918BB1A8}" destId="{9E2C27F3-1D57-4DE1-92A1-13B686A7A440}" srcOrd="2" destOrd="0" presId="urn:microsoft.com/office/officeart/2005/8/layout/default#1"/>
    <dgm:cxn modelId="{98CF8417-FCAC-4E4D-884E-2091A9418DC0}" type="presParOf" srcId="{B749BD61-3721-47EC-BC26-5BC4918BB1A8}" destId="{E9AB24FE-CD7B-4852-B1B6-4ADCA47234FF}" srcOrd="3" destOrd="0" presId="urn:microsoft.com/office/officeart/2005/8/layout/default#1"/>
    <dgm:cxn modelId="{2B41D812-F45F-4424-8430-6EA3CBBC7E46}" type="presParOf" srcId="{B749BD61-3721-47EC-BC26-5BC4918BB1A8}" destId="{466127C3-CFE7-46E5-B193-C1AED201AB91}" srcOrd="4" destOrd="0" presId="urn:microsoft.com/office/officeart/2005/8/layout/default#1"/>
    <dgm:cxn modelId="{8CD76F95-7605-40D5-B8B4-C61724A8C044}" type="presParOf" srcId="{B749BD61-3721-47EC-BC26-5BC4918BB1A8}" destId="{6781A2D7-DD83-4016-A1B1-66F45B9451F9}" srcOrd="5" destOrd="0" presId="urn:microsoft.com/office/officeart/2005/8/layout/default#1"/>
    <dgm:cxn modelId="{6CE47796-90D3-4219-96EB-D794F87D40DC}" type="presParOf" srcId="{B749BD61-3721-47EC-BC26-5BC4918BB1A8}" destId="{0826BB0B-1DA4-4694-A65D-35194123FC67}" srcOrd="6" destOrd="0" presId="urn:microsoft.com/office/officeart/2005/8/layout/default#1"/>
    <dgm:cxn modelId="{F2FD5415-83B1-49A4-B1E0-474D60BC69D0}" type="presParOf" srcId="{B749BD61-3721-47EC-BC26-5BC4918BB1A8}" destId="{BBBA6FBC-7700-4D93-B590-D5BAAB0ED0A6}" srcOrd="7" destOrd="0" presId="urn:microsoft.com/office/officeart/2005/8/layout/default#1"/>
    <dgm:cxn modelId="{460EC624-D03C-45BE-BC22-5D09288D1B86}" type="presParOf" srcId="{B749BD61-3721-47EC-BC26-5BC4918BB1A8}" destId="{DA626A40-293A-40B7-8F46-1C269E298CF5}" srcOrd="8" destOrd="0" presId="urn:microsoft.com/office/officeart/2005/8/layout/default#1"/>
    <dgm:cxn modelId="{255AE276-5EB7-46EC-8DCD-EE9CF917D6D6}" type="presParOf" srcId="{B749BD61-3721-47EC-BC26-5BC4918BB1A8}" destId="{693CC4A6-63D1-4578-AEFD-64FA8C9F97E9}" srcOrd="9" destOrd="0" presId="urn:microsoft.com/office/officeart/2005/8/layout/default#1"/>
    <dgm:cxn modelId="{6ED844E0-41AF-48A3-BCA5-FE191289E69E}" type="presParOf" srcId="{B749BD61-3721-47EC-BC26-5BC4918BB1A8}" destId="{2BB14411-6079-489D-802D-E1E3C4A8CCF4}" srcOrd="10" destOrd="0" presId="urn:microsoft.com/office/officeart/2005/8/layout/default#1"/>
    <dgm:cxn modelId="{586FF3C2-D2D0-4CC2-971B-C353AED21046}" type="presParOf" srcId="{B749BD61-3721-47EC-BC26-5BC4918BB1A8}" destId="{2D829D8A-0599-481E-BCA8-AF5CF2EAB488}" srcOrd="11" destOrd="0" presId="urn:microsoft.com/office/officeart/2005/8/layout/default#1"/>
    <dgm:cxn modelId="{AB008A07-AA60-47FC-A30A-B88700B5E425}" type="presParOf" srcId="{B749BD61-3721-47EC-BC26-5BC4918BB1A8}" destId="{D1D397DD-B25B-4DA4-B97D-F1DC8A6F9C42}" srcOrd="12" destOrd="0" presId="urn:microsoft.com/office/officeart/2005/8/layout/default#1"/>
    <dgm:cxn modelId="{105C97F1-ADCD-4300-83A9-2F3E1A70A20F}" type="presParOf" srcId="{B749BD61-3721-47EC-BC26-5BC4918BB1A8}" destId="{219C6A15-2EA1-4792-9C0C-C084FECDC079}" srcOrd="13" destOrd="0" presId="urn:microsoft.com/office/officeart/2005/8/layout/default#1"/>
    <dgm:cxn modelId="{BE3EAECE-A50D-4051-AAB7-9131D6AF0ADA}" type="presParOf" srcId="{B749BD61-3721-47EC-BC26-5BC4918BB1A8}" destId="{4ABAB604-68C3-4A55-A39D-8A4E6CB7ABFC}" srcOrd="14" destOrd="0" presId="urn:microsoft.com/office/officeart/2005/8/layout/default#1"/>
    <dgm:cxn modelId="{BA52381E-3352-44E2-B864-12245BE94DF7}" type="presParOf" srcId="{B749BD61-3721-47EC-BC26-5BC4918BB1A8}" destId="{077F7C5A-7750-463A-8D3E-EA8D445C36DE}" srcOrd="15" destOrd="0" presId="urn:microsoft.com/office/officeart/2005/8/layout/default#1"/>
    <dgm:cxn modelId="{DE7B08A2-057E-44CD-A3B7-D9A625D6AA43}" type="presParOf" srcId="{B749BD61-3721-47EC-BC26-5BC4918BB1A8}" destId="{3C34AF1C-732E-4597-9F87-FA804CF83B40}" srcOrd="16" destOrd="0" presId="urn:microsoft.com/office/officeart/2005/8/layout/default#1"/>
    <dgm:cxn modelId="{EFA824AE-AFEA-48C4-BBA7-E747B098042E}" type="presParOf" srcId="{B749BD61-3721-47EC-BC26-5BC4918BB1A8}" destId="{C61B3033-F312-47B2-B992-91252B0A159D}" srcOrd="17" destOrd="0" presId="urn:microsoft.com/office/officeart/2005/8/layout/default#1"/>
    <dgm:cxn modelId="{2E9AA3C3-7038-451D-ABC9-F3DBD86A80C8}" type="presParOf" srcId="{B749BD61-3721-47EC-BC26-5BC4918BB1A8}" destId="{FBBB9D3C-CDAE-429F-94BF-7DD6401FEA77}" srcOrd="18" destOrd="0" presId="urn:microsoft.com/office/officeart/2005/8/layout/default#1"/>
    <dgm:cxn modelId="{5EC07CBA-323A-4756-A657-577CC650A425}" type="presParOf" srcId="{B749BD61-3721-47EC-BC26-5BC4918BB1A8}" destId="{92C343BE-FC0B-47C1-864C-599D29918649}" srcOrd="19" destOrd="0" presId="urn:microsoft.com/office/officeart/2005/8/layout/default#1"/>
    <dgm:cxn modelId="{F6392787-2D97-4969-BE08-47EABB149C4B}" type="presParOf" srcId="{B749BD61-3721-47EC-BC26-5BC4918BB1A8}" destId="{9EC93837-390D-439D-B59F-6A90B4FC9C8D}" srcOrd="20" destOrd="0" presId="urn:microsoft.com/office/officeart/2005/8/layout/default#1"/>
    <dgm:cxn modelId="{52614D01-FA18-45D6-82D8-0EDD2A7E1386}" type="presParOf" srcId="{B749BD61-3721-47EC-BC26-5BC4918BB1A8}" destId="{510B539D-D21A-4DA4-8472-15AA5EA0E9E0}" srcOrd="21" destOrd="0" presId="urn:microsoft.com/office/officeart/2005/8/layout/default#1"/>
    <dgm:cxn modelId="{48F8672E-25DC-4732-8C47-C508F9F449A0}" type="presParOf" srcId="{B749BD61-3721-47EC-BC26-5BC4918BB1A8}" destId="{3D3B08B5-249C-4722-8C09-C4F7F86F2D8E}" srcOrd="22" destOrd="0" presId="urn:microsoft.com/office/officeart/2005/8/layout/default#1"/>
    <dgm:cxn modelId="{FF6403E6-BC33-4DE2-B7F2-BBA52EFAADD3}" type="presParOf" srcId="{B749BD61-3721-47EC-BC26-5BC4918BB1A8}" destId="{0312697E-7D02-42FA-B6D7-54B7B142607B}" srcOrd="23" destOrd="0" presId="urn:microsoft.com/office/officeart/2005/8/layout/default#1"/>
    <dgm:cxn modelId="{BF5CF82A-47D9-4D5E-AAB2-ECBB45AC2669}" type="presParOf" srcId="{B749BD61-3721-47EC-BC26-5BC4918BB1A8}" destId="{F7F037EF-0F51-42E1-89BA-F45DB182E7AE}" srcOrd="24" destOrd="0" presId="urn:microsoft.com/office/officeart/2005/8/layout/default#1"/>
    <dgm:cxn modelId="{41D81FF7-76BE-4F12-AF0A-0E0D2C88F44A}" type="presParOf" srcId="{B749BD61-3721-47EC-BC26-5BC4918BB1A8}" destId="{C361EA24-4FE1-4893-8EB3-B294686C1BFD}" srcOrd="25" destOrd="0" presId="urn:microsoft.com/office/officeart/2005/8/layout/default#1"/>
    <dgm:cxn modelId="{40E79FF2-6B58-4A43-8A91-7E5AAFE3606A}" type="presParOf" srcId="{B749BD61-3721-47EC-BC26-5BC4918BB1A8}" destId="{389CE9EE-5F6E-4CC2-83AA-D8021E31FD63}" srcOrd="2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751B7-03FE-4635-B97D-E22E5DAABAB3}">
      <dsp:nvSpPr>
        <dsp:cNvPr id="0" name=""/>
        <dsp:cNvSpPr/>
      </dsp:nvSpPr>
      <dsp:spPr>
        <a:xfrm>
          <a:off x="3997151" y="1612726"/>
          <a:ext cx="1149697" cy="1149697"/>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IN" sz="800" b="1" kern="1200" dirty="0">
              <a:latin typeface="Myriad Pro"/>
            </a:rPr>
            <a:t>OPERATIONS MANAGEMENT</a:t>
          </a:r>
        </a:p>
      </dsp:txBody>
      <dsp:txXfrm>
        <a:off x="4165520" y="1781095"/>
        <a:ext cx="812959" cy="812959"/>
      </dsp:txXfrm>
    </dsp:sp>
    <dsp:sp modelId="{B4A1279B-F20C-4008-9590-99510B082301}">
      <dsp:nvSpPr>
        <dsp:cNvPr id="0" name=""/>
        <dsp:cNvSpPr/>
      </dsp:nvSpPr>
      <dsp:spPr>
        <a:xfrm rot="16200000">
          <a:off x="4449935" y="1193876"/>
          <a:ext cx="244129" cy="390897"/>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IN" sz="1600" kern="1200"/>
        </a:p>
      </dsp:txBody>
      <dsp:txXfrm>
        <a:off x="4486555" y="1308675"/>
        <a:ext cx="170890" cy="234539"/>
      </dsp:txXfrm>
    </dsp:sp>
    <dsp:sp modelId="{F01846C7-752A-45E9-B183-2796CC7E9B2D}">
      <dsp:nvSpPr>
        <dsp:cNvPr id="0" name=""/>
        <dsp:cNvSpPr/>
      </dsp:nvSpPr>
      <dsp:spPr>
        <a:xfrm>
          <a:off x="3997151" y="2407"/>
          <a:ext cx="1149697" cy="1149697"/>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altLang="en-US" sz="800" b="0" kern="1200" dirty="0">
              <a:latin typeface="Myriad Pro"/>
            </a:rPr>
            <a:t>STUDY OF MANUFACTURING &amp; SERVICE OPERATIONS</a:t>
          </a:r>
          <a:endParaRPr lang="en-IN" sz="800" b="0" kern="1200" dirty="0">
            <a:latin typeface="Myriad Pro"/>
          </a:endParaRPr>
        </a:p>
      </dsp:txBody>
      <dsp:txXfrm>
        <a:off x="4165520" y="170776"/>
        <a:ext cx="812959" cy="812959"/>
      </dsp:txXfrm>
    </dsp:sp>
    <dsp:sp modelId="{BA9CE44F-2FA9-48B8-9590-ECD462850D32}">
      <dsp:nvSpPr>
        <dsp:cNvPr id="0" name=""/>
        <dsp:cNvSpPr/>
      </dsp:nvSpPr>
      <dsp:spPr>
        <a:xfrm>
          <a:off x="5248185" y="1992126"/>
          <a:ext cx="244129" cy="390897"/>
        </a:xfrm>
        <a:prstGeom prst="rightArrow">
          <a:avLst>
            <a:gd name="adj1" fmla="val 60000"/>
            <a:gd name="adj2" fmla="val 50000"/>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IN" sz="1600" kern="1200"/>
        </a:p>
      </dsp:txBody>
      <dsp:txXfrm>
        <a:off x="5248185" y="2070305"/>
        <a:ext cx="170890" cy="234539"/>
      </dsp:txXfrm>
    </dsp:sp>
    <dsp:sp modelId="{E0BD2D2D-8FA7-4A3E-AF0B-2E1591CCC1FB}">
      <dsp:nvSpPr>
        <dsp:cNvPr id="0" name=""/>
        <dsp:cNvSpPr/>
      </dsp:nvSpPr>
      <dsp:spPr>
        <a:xfrm>
          <a:off x="5607470" y="1612726"/>
          <a:ext cx="1149697" cy="1149697"/>
        </a:xfrm>
        <a:prstGeom prst="ellipse">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altLang="en-US" sz="800" b="0" kern="1200" dirty="0">
              <a:latin typeface="Myriad Pro"/>
            </a:rPr>
            <a:t>ESSENTIAL FOR BUSINESS EDUCATION</a:t>
          </a:r>
          <a:endParaRPr lang="en-IN" sz="800" b="0" kern="1200" dirty="0">
            <a:latin typeface="Myriad Pro"/>
          </a:endParaRPr>
        </a:p>
      </dsp:txBody>
      <dsp:txXfrm>
        <a:off x="5775839" y="1781095"/>
        <a:ext cx="812959" cy="812959"/>
      </dsp:txXfrm>
    </dsp:sp>
    <dsp:sp modelId="{ACC39335-3D94-4B06-A7E2-F8AA21A6CCC7}">
      <dsp:nvSpPr>
        <dsp:cNvPr id="0" name=""/>
        <dsp:cNvSpPr/>
      </dsp:nvSpPr>
      <dsp:spPr>
        <a:xfrm rot="5400000">
          <a:off x="4449935" y="2790376"/>
          <a:ext cx="244129" cy="390897"/>
        </a:xfrm>
        <a:prstGeom prst="rightArrow">
          <a:avLst>
            <a:gd name="adj1" fmla="val 60000"/>
            <a:gd name="adj2" fmla="val 50000"/>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IN" sz="1600" kern="1200"/>
        </a:p>
      </dsp:txBody>
      <dsp:txXfrm>
        <a:off x="4486555" y="2831936"/>
        <a:ext cx="170890" cy="234539"/>
      </dsp:txXfrm>
    </dsp:sp>
    <dsp:sp modelId="{342D80D2-6E2E-49BD-B8BE-368178EAA33A}">
      <dsp:nvSpPr>
        <dsp:cNvPr id="0" name=""/>
        <dsp:cNvSpPr/>
      </dsp:nvSpPr>
      <dsp:spPr>
        <a:xfrm>
          <a:off x="3997151" y="3223045"/>
          <a:ext cx="1149697" cy="1149697"/>
        </a:xfrm>
        <a:prstGeom prst="ellipse">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altLang="en-US" sz="800" b="0" kern="1200" dirty="0">
              <a:latin typeface="Myriad Pro"/>
            </a:rPr>
            <a:t>INTERFACE WITH OTHER FUNCTIONS – MKTG, FIN, HR</a:t>
          </a:r>
          <a:endParaRPr lang="en-IN" sz="800" b="0" kern="1200" dirty="0">
            <a:latin typeface="Myriad Pro"/>
          </a:endParaRPr>
        </a:p>
      </dsp:txBody>
      <dsp:txXfrm>
        <a:off x="4165520" y="3391414"/>
        <a:ext cx="812959" cy="812959"/>
      </dsp:txXfrm>
    </dsp:sp>
    <dsp:sp modelId="{1FCE51DB-0865-45BB-A738-6AFBB0EFBC9F}">
      <dsp:nvSpPr>
        <dsp:cNvPr id="0" name=""/>
        <dsp:cNvSpPr/>
      </dsp:nvSpPr>
      <dsp:spPr>
        <a:xfrm rot="10800000">
          <a:off x="3651685" y="1992126"/>
          <a:ext cx="244129" cy="390897"/>
        </a:xfrm>
        <a:prstGeom prst="rightArrow">
          <a:avLst>
            <a:gd name="adj1" fmla="val 60000"/>
            <a:gd name="adj2" fmla="val 5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IN" sz="1600" kern="1200"/>
        </a:p>
      </dsp:txBody>
      <dsp:txXfrm rot="10800000">
        <a:off x="3724924" y="2070305"/>
        <a:ext cx="170890" cy="234539"/>
      </dsp:txXfrm>
    </dsp:sp>
    <dsp:sp modelId="{2223EAEC-F85D-4F9A-8880-D8B47BD568E6}">
      <dsp:nvSpPr>
        <dsp:cNvPr id="0" name=""/>
        <dsp:cNvSpPr/>
      </dsp:nvSpPr>
      <dsp:spPr>
        <a:xfrm>
          <a:off x="2386832" y="1612726"/>
          <a:ext cx="1149697" cy="1149697"/>
        </a:xfrm>
        <a:prstGeom prst="ellipse">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en-GB" altLang="en-US" sz="800" b="0" kern="1200" dirty="0">
              <a:latin typeface="Myriad Pro"/>
            </a:rPr>
            <a:t>CAREER OPPORTUNITIES</a:t>
          </a:r>
          <a:endParaRPr lang="en-IN" sz="800" b="0" kern="1200" dirty="0">
            <a:latin typeface="Myriad Pro"/>
          </a:endParaRPr>
        </a:p>
      </dsp:txBody>
      <dsp:txXfrm>
        <a:off x="2555201" y="1781095"/>
        <a:ext cx="812959" cy="8129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E5AD0E-C088-43FD-AF11-2C27B5F80C60}">
      <dsp:nvSpPr>
        <dsp:cNvPr id="0" name=""/>
        <dsp:cNvSpPr/>
      </dsp:nvSpPr>
      <dsp:spPr>
        <a:xfrm>
          <a:off x="714" y="42928"/>
          <a:ext cx="1794867" cy="692818"/>
        </a:xfrm>
        <a:prstGeom prst="chevron">
          <a:avLst>
            <a:gd name="adj" fmla="val 4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D92167D-1C45-496D-BE0A-3E2A6668BD09}">
      <dsp:nvSpPr>
        <dsp:cNvPr id="0" name=""/>
        <dsp:cNvSpPr/>
      </dsp:nvSpPr>
      <dsp:spPr>
        <a:xfrm>
          <a:off x="479345"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IN" sz="1300" kern="1200" dirty="0"/>
            <a:t>INPUT</a:t>
          </a:r>
        </a:p>
      </dsp:txBody>
      <dsp:txXfrm>
        <a:off x="499637" y="236424"/>
        <a:ext cx="1475081" cy="652234"/>
      </dsp:txXfrm>
    </dsp:sp>
    <dsp:sp modelId="{7BCF57EA-E63A-4999-BE23-89E1617C69DF}">
      <dsp:nvSpPr>
        <dsp:cNvPr id="0" name=""/>
        <dsp:cNvSpPr/>
      </dsp:nvSpPr>
      <dsp:spPr>
        <a:xfrm>
          <a:off x="2050851" y="42928"/>
          <a:ext cx="1794867" cy="692818"/>
        </a:xfrm>
        <a:prstGeom prst="chevron">
          <a:avLst>
            <a:gd name="adj" fmla="val 4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549F262-F18B-43B8-A1FE-F437DB2B0C14}">
      <dsp:nvSpPr>
        <dsp:cNvPr id="0" name=""/>
        <dsp:cNvSpPr/>
      </dsp:nvSpPr>
      <dsp:spPr>
        <a:xfrm>
          <a:off x="2529482"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IN" sz="1300" kern="1200" dirty="0"/>
            <a:t>TRANSFORMATION</a:t>
          </a:r>
        </a:p>
      </dsp:txBody>
      <dsp:txXfrm>
        <a:off x="2549774" y="236424"/>
        <a:ext cx="1475081" cy="652234"/>
      </dsp:txXfrm>
    </dsp:sp>
    <dsp:sp modelId="{CAAB96A6-FA86-4990-9BA2-7DA92CE8F879}">
      <dsp:nvSpPr>
        <dsp:cNvPr id="0" name=""/>
        <dsp:cNvSpPr/>
      </dsp:nvSpPr>
      <dsp:spPr>
        <a:xfrm>
          <a:off x="4100988" y="42928"/>
          <a:ext cx="1794867" cy="692818"/>
        </a:xfrm>
        <a:prstGeom prst="chevron">
          <a:avLst>
            <a:gd name="adj" fmla="val 4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2866D48-6D0B-44B2-8E41-2A43A36032D2}">
      <dsp:nvSpPr>
        <dsp:cNvPr id="0" name=""/>
        <dsp:cNvSpPr/>
      </dsp:nvSpPr>
      <dsp:spPr>
        <a:xfrm>
          <a:off x="4579620"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IN" sz="1300" kern="1200" dirty="0"/>
            <a:t>OUTPUT</a:t>
          </a:r>
        </a:p>
      </dsp:txBody>
      <dsp:txXfrm>
        <a:off x="4599912" y="236424"/>
        <a:ext cx="1475081" cy="6522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E5AD0E-C088-43FD-AF11-2C27B5F80C60}">
      <dsp:nvSpPr>
        <dsp:cNvPr id="0" name=""/>
        <dsp:cNvSpPr/>
      </dsp:nvSpPr>
      <dsp:spPr>
        <a:xfrm>
          <a:off x="714" y="42928"/>
          <a:ext cx="1794867" cy="692818"/>
        </a:xfrm>
        <a:prstGeom prst="chevron">
          <a:avLst>
            <a:gd name="adj" fmla="val 4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D92167D-1C45-496D-BE0A-3E2A6668BD09}">
      <dsp:nvSpPr>
        <dsp:cNvPr id="0" name=""/>
        <dsp:cNvSpPr/>
      </dsp:nvSpPr>
      <dsp:spPr>
        <a:xfrm>
          <a:off x="479345"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IN" sz="1800" kern="1200" dirty="0"/>
            <a:t>INPUT</a:t>
          </a:r>
        </a:p>
      </dsp:txBody>
      <dsp:txXfrm>
        <a:off x="499637" y="236424"/>
        <a:ext cx="1475081" cy="652234"/>
      </dsp:txXfrm>
    </dsp:sp>
    <dsp:sp modelId="{7BCF57EA-E63A-4999-BE23-89E1617C69DF}">
      <dsp:nvSpPr>
        <dsp:cNvPr id="0" name=""/>
        <dsp:cNvSpPr/>
      </dsp:nvSpPr>
      <dsp:spPr>
        <a:xfrm>
          <a:off x="2050851" y="42928"/>
          <a:ext cx="1794867" cy="692818"/>
        </a:xfrm>
        <a:prstGeom prst="chevron">
          <a:avLst>
            <a:gd name="adj" fmla="val 4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549F262-F18B-43B8-A1FE-F437DB2B0C14}">
      <dsp:nvSpPr>
        <dsp:cNvPr id="0" name=""/>
        <dsp:cNvSpPr/>
      </dsp:nvSpPr>
      <dsp:spPr>
        <a:xfrm>
          <a:off x="2529482"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IN" sz="1800" kern="1200" dirty="0"/>
            <a:t>PROCESSING</a:t>
          </a:r>
        </a:p>
      </dsp:txBody>
      <dsp:txXfrm>
        <a:off x="2549774" y="236424"/>
        <a:ext cx="1475081" cy="652234"/>
      </dsp:txXfrm>
    </dsp:sp>
    <dsp:sp modelId="{CAAB96A6-FA86-4990-9BA2-7DA92CE8F879}">
      <dsp:nvSpPr>
        <dsp:cNvPr id="0" name=""/>
        <dsp:cNvSpPr/>
      </dsp:nvSpPr>
      <dsp:spPr>
        <a:xfrm>
          <a:off x="4100988" y="42928"/>
          <a:ext cx="1794867" cy="692818"/>
        </a:xfrm>
        <a:prstGeom prst="chevron">
          <a:avLst>
            <a:gd name="adj" fmla="val 4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2866D48-6D0B-44B2-8E41-2A43A36032D2}">
      <dsp:nvSpPr>
        <dsp:cNvPr id="0" name=""/>
        <dsp:cNvSpPr/>
      </dsp:nvSpPr>
      <dsp:spPr>
        <a:xfrm>
          <a:off x="4579620"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IN" sz="1800" kern="1200" dirty="0"/>
            <a:t>OUTPUT</a:t>
          </a:r>
        </a:p>
      </dsp:txBody>
      <dsp:txXfrm>
        <a:off x="4599912" y="236424"/>
        <a:ext cx="1475081" cy="6522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E5AD0E-C088-43FD-AF11-2C27B5F80C60}">
      <dsp:nvSpPr>
        <dsp:cNvPr id="0" name=""/>
        <dsp:cNvSpPr/>
      </dsp:nvSpPr>
      <dsp:spPr>
        <a:xfrm>
          <a:off x="714" y="42928"/>
          <a:ext cx="1794867" cy="692818"/>
        </a:xfrm>
        <a:prstGeom prst="chevron">
          <a:avLst>
            <a:gd name="adj" fmla="val 4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D92167D-1C45-496D-BE0A-3E2A6668BD09}">
      <dsp:nvSpPr>
        <dsp:cNvPr id="0" name=""/>
        <dsp:cNvSpPr/>
      </dsp:nvSpPr>
      <dsp:spPr>
        <a:xfrm>
          <a:off x="479345"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IN" sz="1300" kern="1200" dirty="0"/>
            <a:t>INPUT</a:t>
          </a:r>
        </a:p>
        <a:p>
          <a:pPr marL="0" lvl="0" indent="0" algn="ctr" defTabSz="577850">
            <a:lnSpc>
              <a:spcPct val="90000"/>
            </a:lnSpc>
            <a:spcBef>
              <a:spcPct val="0"/>
            </a:spcBef>
            <a:spcAft>
              <a:spcPct val="35000"/>
            </a:spcAft>
            <a:buNone/>
          </a:pPr>
          <a:r>
            <a:rPr lang="en-IN" sz="1300" kern="1200" dirty="0"/>
            <a:t>(PATIENTS)</a:t>
          </a:r>
        </a:p>
      </dsp:txBody>
      <dsp:txXfrm>
        <a:off x="499637" y="236424"/>
        <a:ext cx="1475081" cy="652234"/>
      </dsp:txXfrm>
    </dsp:sp>
    <dsp:sp modelId="{7BCF57EA-E63A-4999-BE23-89E1617C69DF}">
      <dsp:nvSpPr>
        <dsp:cNvPr id="0" name=""/>
        <dsp:cNvSpPr/>
      </dsp:nvSpPr>
      <dsp:spPr>
        <a:xfrm>
          <a:off x="2050851" y="42928"/>
          <a:ext cx="1794867" cy="692818"/>
        </a:xfrm>
        <a:prstGeom prst="chevron">
          <a:avLst>
            <a:gd name="adj" fmla="val 4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549F262-F18B-43B8-A1FE-F437DB2B0C14}">
      <dsp:nvSpPr>
        <dsp:cNvPr id="0" name=""/>
        <dsp:cNvSpPr/>
      </dsp:nvSpPr>
      <dsp:spPr>
        <a:xfrm>
          <a:off x="2529482"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IN" sz="1300" kern="1200" dirty="0"/>
            <a:t>PROCESSING</a:t>
          </a:r>
        </a:p>
      </dsp:txBody>
      <dsp:txXfrm>
        <a:off x="2549774" y="236424"/>
        <a:ext cx="1475081" cy="652234"/>
      </dsp:txXfrm>
    </dsp:sp>
    <dsp:sp modelId="{CAAB96A6-FA86-4990-9BA2-7DA92CE8F879}">
      <dsp:nvSpPr>
        <dsp:cNvPr id="0" name=""/>
        <dsp:cNvSpPr/>
      </dsp:nvSpPr>
      <dsp:spPr>
        <a:xfrm>
          <a:off x="4100988" y="42928"/>
          <a:ext cx="1794867" cy="692818"/>
        </a:xfrm>
        <a:prstGeom prst="chevron">
          <a:avLst>
            <a:gd name="adj" fmla="val 4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2866D48-6D0B-44B2-8E41-2A43A36032D2}">
      <dsp:nvSpPr>
        <dsp:cNvPr id="0" name=""/>
        <dsp:cNvSpPr/>
      </dsp:nvSpPr>
      <dsp:spPr>
        <a:xfrm>
          <a:off x="4579620"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IN" sz="1300" kern="1200" dirty="0"/>
            <a:t>OUTPUT</a:t>
          </a:r>
        </a:p>
      </dsp:txBody>
      <dsp:txXfrm>
        <a:off x="4599912" y="236424"/>
        <a:ext cx="1475081" cy="6522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E5AD0E-C088-43FD-AF11-2C27B5F80C60}">
      <dsp:nvSpPr>
        <dsp:cNvPr id="0" name=""/>
        <dsp:cNvSpPr/>
      </dsp:nvSpPr>
      <dsp:spPr>
        <a:xfrm>
          <a:off x="714" y="42928"/>
          <a:ext cx="1794867" cy="692818"/>
        </a:xfrm>
        <a:prstGeom prst="chevron">
          <a:avLst>
            <a:gd name="adj" fmla="val 4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D92167D-1C45-496D-BE0A-3E2A6668BD09}">
      <dsp:nvSpPr>
        <dsp:cNvPr id="0" name=""/>
        <dsp:cNvSpPr/>
      </dsp:nvSpPr>
      <dsp:spPr>
        <a:xfrm>
          <a:off x="479345"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IN" sz="1800" kern="1200" dirty="0"/>
            <a:t>INPUT</a:t>
          </a:r>
        </a:p>
      </dsp:txBody>
      <dsp:txXfrm>
        <a:off x="499637" y="236424"/>
        <a:ext cx="1475081" cy="652234"/>
      </dsp:txXfrm>
    </dsp:sp>
    <dsp:sp modelId="{7BCF57EA-E63A-4999-BE23-89E1617C69DF}">
      <dsp:nvSpPr>
        <dsp:cNvPr id="0" name=""/>
        <dsp:cNvSpPr/>
      </dsp:nvSpPr>
      <dsp:spPr>
        <a:xfrm>
          <a:off x="2050851" y="42928"/>
          <a:ext cx="1794867" cy="692818"/>
        </a:xfrm>
        <a:prstGeom prst="chevron">
          <a:avLst>
            <a:gd name="adj" fmla="val 4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549F262-F18B-43B8-A1FE-F437DB2B0C14}">
      <dsp:nvSpPr>
        <dsp:cNvPr id="0" name=""/>
        <dsp:cNvSpPr/>
      </dsp:nvSpPr>
      <dsp:spPr>
        <a:xfrm>
          <a:off x="2529482"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IN" sz="1800" kern="1200" dirty="0"/>
            <a:t>PROCESSING</a:t>
          </a:r>
        </a:p>
      </dsp:txBody>
      <dsp:txXfrm>
        <a:off x="2549774" y="236424"/>
        <a:ext cx="1475081" cy="652234"/>
      </dsp:txXfrm>
    </dsp:sp>
    <dsp:sp modelId="{CAAB96A6-FA86-4990-9BA2-7DA92CE8F879}">
      <dsp:nvSpPr>
        <dsp:cNvPr id="0" name=""/>
        <dsp:cNvSpPr/>
      </dsp:nvSpPr>
      <dsp:spPr>
        <a:xfrm>
          <a:off x="4100988" y="42928"/>
          <a:ext cx="1794867" cy="692818"/>
        </a:xfrm>
        <a:prstGeom prst="chevron">
          <a:avLst>
            <a:gd name="adj" fmla="val 4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2866D48-6D0B-44B2-8E41-2A43A36032D2}">
      <dsp:nvSpPr>
        <dsp:cNvPr id="0" name=""/>
        <dsp:cNvSpPr/>
      </dsp:nvSpPr>
      <dsp:spPr>
        <a:xfrm>
          <a:off x="4579620" y="216132"/>
          <a:ext cx="1515665" cy="692818"/>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IN" sz="1800" kern="1200" dirty="0"/>
            <a:t>OUTPUT</a:t>
          </a:r>
        </a:p>
      </dsp:txBody>
      <dsp:txXfrm>
        <a:off x="4599912" y="236424"/>
        <a:ext cx="1475081" cy="6522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E806ED-1FD9-4C6F-B254-0FFD99E76461}">
      <dsp:nvSpPr>
        <dsp:cNvPr id="0" name=""/>
        <dsp:cNvSpPr/>
      </dsp:nvSpPr>
      <dsp:spPr>
        <a:xfrm>
          <a:off x="646762" y="279"/>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Plant manager</a:t>
          </a:r>
        </a:p>
      </dsp:txBody>
      <dsp:txXfrm>
        <a:off x="646762" y="279"/>
        <a:ext cx="1541245" cy="924747"/>
      </dsp:txXfrm>
    </dsp:sp>
    <dsp:sp modelId="{9E2C27F3-1D57-4DE1-92A1-13B686A7A440}">
      <dsp:nvSpPr>
        <dsp:cNvPr id="0" name=""/>
        <dsp:cNvSpPr/>
      </dsp:nvSpPr>
      <dsp:spPr>
        <a:xfrm>
          <a:off x="2342132" y="279"/>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Hospital administrator</a:t>
          </a:r>
        </a:p>
      </dsp:txBody>
      <dsp:txXfrm>
        <a:off x="2342132" y="279"/>
        <a:ext cx="1541245" cy="924747"/>
      </dsp:txXfrm>
    </dsp:sp>
    <dsp:sp modelId="{466127C3-CFE7-46E5-B193-C1AED201AB91}">
      <dsp:nvSpPr>
        <dsp:cNvPr id="0" name=""/>
        <dsp:cNvSpPr/>
      </dsp:nvSpPr>
      <dsp:spPr>
        <a:xfrm>
          <a:off x="4037502" y="279"/>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Branch manager</a:t>
          </a:r>
        </a:p>
      </dsp:txBody>
      <dsp:txXfrm>
        <a:off x="4037502" y="279"/>
        <a:ext cx="1541245" cy="924747"/>
      </dsp:txXfrm>
    </dsp:sp>
    <dsp:sp modelId="{0826BB0B-1DA4-4694-A65D-35194123FC67}">
      <dsp:nvSpPr>
        <dsp:cNvPr id="0" name=""/>
        <dsp:cNvSpPr/>
      </dsp:nvSpPr>
      <dsp:spPr>
        <a:xfrm>
          <a:off x="5732872" y="279"/>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Department store manager</a:t>
          </a:r>
        </a:p>
      </dsp:txBody>
      <dsp:txXfrm>
        <a:off x="5732872" y="279"/>
        <a:ext cx="1541245" cy="924747"/>
      </dsp:txXfrm>
    </dsp:sp>
    <dsp:sp modelId="{DA626A40-293A-40B7-8F46-1C269E298CF5}">
      <dsp:nvSpPr>
        <dsp:cNvPr id="0" name=""/>
        <dsp:cNvSpPr/>
      </dsp:nvSpPr>
      <dsp:spPr>
        <a:xfrm>
          <a:off x="646762" y="1079151"/>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Call center manager</a:t>
          </a:r>
        </a:p>
      </dsp:txBody>
      <dsp:txXfrm>
        <a:off x="646762" y="1079151"/>
        <a:ext cx="1541245" cy="924747"/>
      </dsp:txXfrm>
    </dsp:sp>
    <dsp:sp modelId="{2BB14411-6079-489D-802D-E1E3C4A8CCF4}">
      <dsp:nvSpPr>
        <dsp:cNvPr id="0" name=""/>
        <dsp:cNvSpPr/>
      </dsp:nvSpPr>
      <dsp:spPr>
        <a:xfrm>
          <a:off x="2342132" y="1079151"/>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Supply chain manager</a:t>
          </a:r>
        </a:p>
      </dsp:txBody>
      <dsp:txXfrm>
        <a:off x="2342132" y="1079151"/>
        <a:ext cx="1541245" cy="924747"/>
      </dsp:txXfrm>
    </dsp:sp>
    <dsp:sp modelId="{D1D397DD-B25B-4DA4-B97D-F1DC8A6F9C42}">
      <dsp:nvSpPr>
        <dsp:cNvPr id="0" name=""/>
        <dsp:cNvSpPr/>
      </dsp:nvSpPr>
      <dsp:spPr>
        <a:xfrm>
          <a:off x="4037502" y="1079151"/>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Purchasing manager</a:t>
          </a:r>
        </a:p>
      </dsp:txBody>
      <dsp:txXfrm>
        <a:off x="4037502" y="1079151"/>
        <a:ext cx="1541245" cy="924747"/>
      </dsp:txXfrm>
    </dsp:sp>
    <dsp:sp modelId="{4ABAB604-68C3-4A55-A39D-8A4E6CB7ABFC}">
      <dsp:nvSpPr>
        <dsp:cNvPr id="0" name=""/>
        <dsp:cNvSpPr/>
      </dsp:nvSpPr>
      <dsp:spPr>
        <a:xfrm>
          <a:off x="5732872" y="1079151"/>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Quality control manager</a:t>
          </a:r>
        </a:p>
      </dsp:txBody>
      <dsp:txXfrm>
        <a:off x="5732872" y="1079151"/>
        <a:ext cx="1541245" cy="924747"/>
      </dsp:txXfrm>
    </dsp:sp>
    <dsp:sp modelId="{3C34AF1C-732E-4597-9F87-FA804CF83B40}">
      <dsp:nvSpPr>
        <dsp:cNvPr id="0" name=""/>
        <dsp:cNvSpPr/>
      </dsp:nvSpPr>
      <dsp:spPr>
        <a:xfrm>
          <a:off x="646762" y="2158023"/>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Business process improvement analyst</a:t>
          </a:r>
        </a:p>
      </dsp:txBody>
      <dsp:txXfrm>
        <a:off x="646762" y="2158023"/>
        <a:ext cx="1541245" cy="924747"/>
      </dsp:txXfrm>
    </dsp:sp>
    <dsp:sp modelId="{FBBB9D3C-CDAE-429F-94BF-7DD6401FEA77}">
      <dsp:nvSpPr>
        <dsp:cNvPr id="0" name=""/>
        <dsp:cNvSpPr/>
      </dsp:nvSpPr>
      <dsp:spPr>
        <a:xfrm>
          <a:off x="2342132" y="2158023"/>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Lean improvement manager</a:t>
          </a:r>
        </a:p>
      </dsp:txBody>
      <dsp:txXfrm>
        <a:off x="2342132" y="2158023"/>
        <a:ext cx="1541245" cy="924747"/>
      </dsp:txXfrm>
    </dsp:sp>
    <dsp:sp modelId="{9EC93837-390D-439D-B59F-6A90B4FC9C8D}">
      <dsp:nvSpPr>
        <dsp:cNvPr id="0" name=""/>
        <dsp:cNvSpPr/>
      </dsp:nvSpPr>
      <dsp:spPr>
        <a:xfrm>
          <a:off x="4037502" y="2158023"/>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Project manager</a:t>
          </a:r>
        </a:p>
      </dsp:txBody>
      <dsp:txXfrm>
        <a:off x="4037502" y="2158023"/>
        <a:ext cx="1541245" cy="924747"/>
      </dsp:txXfrm>
    </dsp:sp>
    <dsp:sp modelId="{3D3B08B5-249C-4722-8C09-C4F7F86F2D8E}">
      <dsp:nvSpPr>
        <dsp:cNvPr id="0" name=""/>
        <dsp:cNvSpPr/>
      </dsp:nvSpPr>
      <dsp:spPr>
        <a:xfrm>
          <a:off x="5732872" y="2158023"/>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Production control analyst</a:t>
          </a:r>
        </a:p>
      </dsp:txBody>
      <dsp:txXfrm>
        <a:off x="5732872" y="2158023"/>
        <a:ext cx="1541245" cy="924747"/>
      </dsp:txXfrm>
    </dsp:sp>
    <dsp:sp modelId="{F7F037EF-0F51-42E1-89BA-F45DB182E7AE}">
      <dsp:nvSpPr>
        <dsp:cNvPr id="0" name=""/>
        <dsp:cNvSpPr/>
      </dsp:nvSpPr>
      <dsp:spPr>
        <a:xfrm>
          <a:off x="2342132" y="3236895"/>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Facilities manager</a:t>
          </a:r>
        </a:p>
      </dsp:txBody>
      <dsp:txXfrm>
        <a:off x="2342132" y="3236895"/>
        <a:ext cx="1541245" cy="924747"/>
      </dsp:txXfrm>
    </dsp:sp>
    <dsp:sp modelId="{389CE9EE-5F6E-4CC2-83AA-D8021E31FD63}">
      <dsp:nvSpPr>
        <dsp:cNvPr id="0" name=""/>
        <dsp:cNvSpPr/>
      </dsp:nvSpPr>
      <dsp:spPr>
        <a:xfrm>
          <a:off x="4037502" y="3236895"/>
          <a:ext cx="1541245" cy="924747"/>
        </a:xfrm>
        <a:prstGeom prst="rect">
          <a:avLst/>
        </a:prstGeom>
        <a:solidFill>
          <a:schemeClr val="bg1">
            <a:lumMod val="8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Centaur" panose="02030504050205020304" pitchFamily="18" charset="0"/>
            </a:rPr>
            <a:t>Chief operating officer</a:t>
          </a:r>
        </a:p>
      </dsp:txBody>
      <dsp:txXfrm>
        <a:off x="4037502" y="3236895"/>
        <a:ext cx="1541245" cy="92474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68D4BD59-CDFE-45D0-B86A-EFE41EC792FF}" type="datetimeFigureOut">
              <a:rPr lang="en-US" smtClean="0"/>
              <a:pPr/>
              <a:t>8/28/2020</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84343F1-1072-4F33-9F79-9A7930BCEA58}" type="slidenum">
              <a:rPr lang="en-US" smtClean="0"/>
              <a:pPr/>
              <a:t>‹#›</a:t>
            </a:fld>
            <a:endParaRPr lang="en-US"/>
          </a:p>
        </p:txBody>
      </p:sp>
    </p:spTree>
    <p:extLst>
      <p:ext uri="{BB962C8B-B14F-4D97-AF65-F5344CB8AC3E}">
        <p14:creationId xmlns:p14="http://schemas.microsoft.com/office/powerpoint/2010/main" val="30231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24</a:t>
            </a:fld>
            <a:endParaRPr lang="en-US"/>
          </a:p>
        </p:txBody>
      </p:sp>
    </p:spTree>
    <p:extLst>
      <p:ext uri="{BB962C8B-B14F-4D97-AF65-F5344CB8AC3E}">
        <p14:creationId xmlns:p14="http://schemas.microsoft.com/office/powerpoint/2010/main" val="3461832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25</a:t>
            </a:fld>
            <a:endParaRPr lang="en-US"/>
          </a:p>
        </p:txBody>
      </p:sp>
    </p:spTree>
    <p:extLst>
      <p:ext uri="{BB962C8B-B14F-4D97-AF65-F5344CB8AC3E}">
        <p14:creationId xmlns:p14="http://schemas.microsoft.com/office/powerpoint/2010/main" val="3894840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26</a:t>
            </a:fld>
            <a:endParaRPr lang="en-US"/>
          </a:p>
        </p:txBody>
      </p:sp>
    </p:spTree>
    <p:extLst>
      <p:ext uri="{BB962C8B-B14F-4D97-AF65-F5344CB8AC3E}">
        <p14:creationId xmlns:p14="http://schemas.microsoft.com/office/powerpoint/2010/main" val="13714994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27</a:t>
            </a:fld>
            <a:endParaRPr lang="en-US"/>
          </a:p>
        </p:txBody>
      </p:sp>
    </p:spTree>
    <p:extLst>
      <p:ext uri="{BB962C8B-B14F-4D97-AF65-F5344CB8AC3E}">
        <p14:creationId xmlns:p14="http://schemas.microsoft.com/office/powerpoint/2010/main" val="3301181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28</a:t>
            </a:fld>
            <a:endParaRPr lang="en-US"/>
          </a:p>
        </p:txBody>
      </p:sp>
    </p:spTree>
    <p:extLst>
      <p:ext uri="{BB962C8B-B14F-4D97-AF65-F5344CB8AC3E}">
        <p14:creationId xmlns:p14="http://schemas.microsoft.com/office/powerpoint/2010/main" val="3940164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29</a:t>
            </a:fld>
            <a:endParaRPr lang="en-US"/>
          </a:p>
        </p:txBody>
      </p:sp>
    </p:spTree>
    <p:extLst>
      <p:ext uri="{BB962C8B-B14F-4D97-AF65-F5344CB8AC3E}">
        <p14:creationId xmlns:p14="http://schemas.microsoft.com/office/powerpoint/2010/main" val="3861059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30</a:t>
            </a:fld>
            <a:endParaRPr lang="en-US"/>
          </a:p>
        </p:txBody>
      </p:sp>
    </p:spTree>
    <p:extLst>
      <p:ext uri="{BB962C8B-B14F-4D97-AF65-F5344CB8AC3E}">
        <p14:creationId xmlns:p14="http://schemas.microsoft.com/office/powerpoint/2010/main" val="139858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4</a:t>
            </a:fld>
            <a:endParaRPr lang="en-US"/>
          </a:p>
        </p:txBody>
      </p:sp>
    </p:spTree>
    <p:extLst>
      <p:ext uri="{BB962C8B-B14F-4D97-AF65-F5344CB8AC3E}">
        <p14:creationId xmlns:p14="http://schemas.microsoft.com/office/powerpoint/2010/main" val="4092231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15</a:t>
            </a:fld>
            <a:endParaRPr lang="en-US"/>
          </a:p>
        </p:txBody>
      </p:sp>
    </p:spTree>
    <p:extLst>
      <p:ext uri="{BB962C8B-B14F-4D97-AF65-F5344CB8AC3E}">
        <p14:creationId xmlns:p14="http://schemas.microsoft.com/office/powerpoint/2010/main" val="3967621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18</a:t>
            </a:fld>
            <a:endParaRPr lang="en-US"/>
          </a:p>
        </p:txBody>
      </p:sp>
    </p:spTree>
    <p:extLst>
      <p:ext uri="{BB962C8B-B14F-4D97-AF65-F5344CB8AC3E}">
        <p14:creationId xmlns:p14="http://schemas.microsoft.com/office/powerpoint/2010/main" val="1860330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19</a:t>
            </a:fld>
            <a:endParaRPr lang="en-US"/>
          </a:p>
        </p:txBody>
      </p:sp>
    </p:spTree>
    <p:extLst>
      <p:ext uri="{BB962C8B-B14F-4D97-AF65-F5344CB8AC3E}">
        <p14:creationId xmlns:p14="http://schemas.microsoft.com/office/powerpoint/2010/main" val="3906880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20</a:t>
            </a:fld>
            <a:endParaRPr lang="en-US"/>
          </a:p>
        </p:txBody>
      </p:sp>
    </p:spTree>
    <p:extLst>
      <p:ext uri="{BB962C8B-B14F-4D97-AF65-F5344CB8AC3E}">
        <p14:creationId xmlns:p14="http://schemas.microsoft.com/office/powerpoint/2010/main" val="3594097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21</a:t>
            </a:fld>
            <a:endParaRPr lang="en-US"/>
          </a:p>
        </p:txBody>
      </p:sp>
    </p:spTree>
    <p:extLst>
      <p:ext uri="{BB962C8B-B14F-4D97-AF65-F5344CB8AC3E}">
        <p14:creationId xmlns:p14="http://schemas.microsoft.com/office/powerpoint/2010/main" val="3061928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22</a:t>
            </a:fld>
            <a:endParaRPr lang="en-US"/>
          </a:p>
        </p:txBody>
      </p:sp>
    </p:spTree>
    <p:extLst>
      <p:ext uri="{BB962C8B-B14F-4D97-AF65-F5344CB8AC3E}">
        <p14:creationId xmlns:p14="http://schemas.microsoft.com/office/powerpoint/2010/main" val="1218737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23</a:t>
            </a:fld>
            <a:endParaRPr lang="en-US"/>
          </a:p>
        </p:txBody>
      </p:sp>
    </p:spTree>
    <p:extLst>
      <p:ext uri="{BB962C8B-B14F-4D97-AF65-F5344CB8AC3E}">
        <p14:creationId xmlns:p14="http://schemas.microsoft.com/office/powerpoint/2010/main" val="4231213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C80A78-0DAD-4476-9244-FA9785F40615}"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80A78-0DAD-4476-9244-FA9785F40615}"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C80A78-0DAD-4476-9244-FA9785F40615}" type="datetimeFigureOut">
              <a:rPr lang="en-US" smtClean="0"/>
              <a:pPr/>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C80A78-0DAD-4476-9244-FA9785F40615}" type="datetimeFigureOut">
              <a:rPr lang="en-US" smtClean="0"/>
              <a:pPr/>
              <a:t>8/28/2020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7C80A78-0DAD-4476-9244-FA9785F40615}" type="datetimeFigureOut">
              <a:rPr lang="en-US" smtClean="0"/>
              <a:pPr/>
              <a:t>8/28/2020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80A78-0DAD-4476-9244-FA9785F40615}" type="datetimeFigureOut">
              <a:rPr lang="en-US" smtClean="0"/>
              <a:pPr/>
              <a:t>8/28/2020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D5E54-E06B-477B-AE1A-0831167D1657}" type="slidenum">
              <a:rPr lang="en-US" smtClean="0"/>
              <a:pPr/>
              <a:t>‹#›</a:t>
            </a:fld>
            <a:endParaRPr lang="en-US"/>
          </a:p>
        </p:txBody>
      </p:sp>
      <p:sp>
        <p:nvSpPr>
          <p:cNvPr id="7" name="Rectangle 6"/>
          <p:cNvSpPr/>
          <p:nvPr userDrawn="1"/>
        </p:nvSpPr>
        <p:spPr bwMode="auto">
          <a:xfrm>
            <a:off x="-5531" y="627534"/>
            <a:ext cx="9155062" cy="4515966"/>
          </a:xfrm>
          <a:prstGeom prst="rect">
            <a:avLst/>
          </a:prstGeom>
          <a:gradFill flip="none" rotWithShape="1">
            <a:gsLst>
              <a:gs pos="0">
                <a:schemeClr val="bg1">
                  <a:lumMod val="95000"/>
                </a:schemeClr>
              </a:gs>
              <a:gs pos="58000">
                <a:schemeClr val="bg1"/>
              </a:gs>
            </a:gsLst>
            <a:lin ang="5400000" scaled="1"/>
            <a:tileRect/>
          </a:gradFill>
          <a:ln w="25400" cap="flat" cmpd="sng" algn="ctr">
            <a:noFill/>
            <a:prstDash val="solid"/>
            <a:round/>
            <a:headEnd type="none" w="med" len="med"/>
            <a:tailEnd type="none" w="med" len="med"/>
          </a:ln>
          <a:effectLst/>
        </p:spPr>
        <p:txBody>
          <a:bodyPr vert="horz" wrap="square" lIns="34290" tIns="17145" rIns="34290" bIns="17145" numCol="1" rtlCol="0" anchor="t" anchorCtr="0" compatLnSpc="1">
            <a:prstTxWarp prst="textNoShape">
              <a:avLst/>
            </a:prstTxWarp>
          </a:bodyPr>
          <a:lstStyle/>
          <a:p>
            <a:pPr defTabSz="342900"/>
            <a:endParaRPr lang="id-ID" dirty="0">
              <a:latin typeface="Futura Bk BT" pitchFamily="34" charset="0"/>
            </a:endParaRPr>
          </a:p>
        </p:txBody>
      </p:sp>
      <p:sp>
        <p:nvSpPr>
          <p:cNvPr id="6"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8/28/2020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8/28/2020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7C80A78-0DAD-4476-9244-FA9785F40615}" type="datetimeFigureOut">
              <a:rPr lang="en-US" smtClean="0"/>
              <a:pPr/>
              <a:t>8/28/2020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B5D5E54-E06B-477B-AE1A-0831167D16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5.pn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8" name="Text Box 21"/>
          <p:cNvSpPr txBox="1">
            <a:spLocks noChangeArrowheads="1"/>
          </p:cNvSpPr>
          <p:nvPr/>
        </p:nvSpPr>
        <p:spPr bwMode="auto">
          <a:xfrm>
            <a:off x="233346" y="1995686"/>
            <a:ext cx="8677308" cy="954107"/>
          </a:xfrm>
          <a:prstGeom prst="rect">
            <a:avLst/>
          </a:prstGeom>
          <a:noFill/>
          <a:ln w="9525">
            <a:noFill/>
            <a:miter lim="800000"/>
            <a:headEnd/>
            <a:tailEnd/>
          </a:ln>
        </p:spPr>
        <p:txBody>
          <a:bodyPr wrap="square">
            <a:spAutoFit/>
          </a:bodyPr>
          <a:lstStyle/>
          <a:p>
            <a:pPr algn="ctr"/>
            <a:r>
              <a:rPr lang="en-US" sz="2800" b="1" dirty="0">
                <a:solidFill>
                  <a:srgbClr val="C00000"/>
                </a:solidFill>
                <a:latin typeface="Myriad Pro" pitchFamily="34" charset="0"/>
                <a:ea typeface="FangSong" pitchFamily="49" charset="-122"/>
              </a:rPr>
              <a:t>INTRODUCTION </a:t>
            </a:r>
          </a:p>
          <a:p>
            <a:pPr algn="ctr"/>
            <a:r>
              <a:rPr lang="en-US" sz="2800" b="1" dirty="0">
                <a:solidFill>
                  <a:srgbClr val="C00000"/>
                </a:solidFill>
                <a:latin typeface="Myriad Pro" pitchFamily="34" charset="0"/>
                <a:ea typeface="FangSong" pitchFamily="49" charset="-122"/>
              </a:rPr>
              <a:t>TO OPERATIONS MANAGEMENT</a:t>
            </a:r>
          </a:p>
        </p:txBody>
      </p:sp>
      <p:sp>
        <p:nvSpPr>
          <p:cNvPr id="2" name="TextBox 1"/>
          <p:cNvSpPr txBox="1"/>
          <p:nvPr/>
        </p:nvSpPr>
        <p:spPr>
          <a:xfrm>
            <a:off x="4479632" y="4083918"/>
            <a:ext cx="184730" cy="369332"/>
          </a:xfrm>
          <a:prstGeom prst="rect">
            <a:avLst/>
          </a:prstGeom>
          <a:noFill/>
        </p:spPr>
        <p:txBody>
          <a:bodyPr wrap="none" rtlCol="0">
            <a:spAutoFit/>
          </a:bodyPr>
          <a:lstStyle/>
          <a:p>
            <a:pPr algn="ctr"/>
            <a:endParaRPr lang="en-US" dirty="0">
              <a:solidFill>
                <a:srgbClr val="C00000"/>
              </a:solidFill>
            </a:endParaRPr>
          </a:p>
        </p:txBody>
      </p:sp>
      <p:pic>
        <p:nvPicPr>
          <p:cNvPr id="1026" name="Picture 2" descr="https://www.itm.edu/wp-content/uploads/2016/08/logo.png">
            <a:extLst>
              <a:ext uri="{FF2B5EF4-FFF2-40B4-BE49-F238E27FC236}">
                <a16:creationId xmlns:a16="http://schemas.microsoft.com/office/drawing/2014/main" id="{D65EAABF-B15D-4C9B-85DA-206380E1F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7" y="399030"/>
            <a:ext cx="2828925" cy="752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5467266" cy="353943"/>
          </a:xfrm>
          <a:prstGeom prst="rect">
            <a:avLst/>
          </a:prstGeom>
          <a:noFill/>
        </p:spPr>
        <p:txBody>
          <a:bodyPr wrap="none" rtlCol="0">
            <a:spAutoFit/>
          </a:bodyPr>
          <a:lstStyle/>
          <a:p>
            <a:r>
              <a:rPr lang="en-US" sz="1700" b="1" dirty="0">
                <a:solidFill>
                  <a:srgbClr val="C00000"/>
                </a:solidFill>
                <a:latin typeface="Myriad Pro" pitchFamily="34" charset="0"/>
              </a:rPr>
              <a:t>EXAMPLE TRANSFORMATION PROCESS: HOSPITAL </a:t>
            </a:r>
          </a:p>
        </p:txBody>
      </p:sp>
      <p:sp>
        <p:nvSpPr>
          <p:cNvPr id="6" name="TextBox 5">
            <a:extLst>
              <a:ext uri="{FF2B5EF4-FFF2-40B4-BE49-F238E27FC236}">
                <a16:creationId xmlns:a16="http://schemas.microsoft.com/office/drawing/2014/main" id="{164549CA-888F-4687-A6E7-CB5D3BCC9EAA}"/>
              </a:ext>
            </a:extLst>
          </p:cNvPr>
          <p:cNvSpPr txBox="1"/>
          <p:nvPr/>
        </p:nvSpPr>
        <p:spPr>
          <a:xfrm>
            <a:off x="323528" y="914400"/>
            <a:ext cx="8229600" cy="3585533"/>
          </a:xfrm>
          <a:prstGeom prst="rect">
            <a:avLst/>
          </a:prstGeom>
          <a:noFill/>
        </p:spPr>
        <p:txBody>
          <a:bodyPr>
            <a:spAutoFit/>
          </a:bodyPr>
          <a:lstStyle/>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a:endParaRP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a:endParaRP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a:endParaRP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DOCTORS, NURSES	EXAMINATION	HEALTHY</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HOSPITSL		SURGERY		CUSTOMERS</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MEDICAL SUPPLIES	MONITORING	</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EQUIPMENT		MEDICATION	</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LABORATORIES		THERAPY	</a:t>
            </a: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pitchFamily="34" charset="0"/>
            </a:endParaRPr>
          </a:p>
        </p:txBody>
      </p:sp>
      <p:graphicFrame>
        <p:nvGraphicFramePr>
          <p:cNvPr id="7" name="Diagram 6">
            <a:extLst>
              <a:ext uri="{FF2B5EF4-FFF2-40B4-BE49-F238E27FC236}">
                <a16:creationId xmlns:a16="http://schemas.microsoft.com/office/drawing/2014/main" id="{D93891D0-9CAA-4EAF-B79F-551A73953BB0}"/>
              </a:ext>
            </a:extLst>
          </p:cNvPr>
          <p:cNvGraphicFramePr/>
          <p:nvPr>
            <p:extLst>
              <p:ext uri="{D42A27DB-BD31-4B8C-83A1-F6EECF244321}">
                <p14:modId xmlns:p14="http://schemas.microsoft.com/office/powerpoint/2010/main" val="905061737"/>
              </p:ext>
            </p:extLst>
          </p:nvPr>
        </p:nvGraphicFramePr>
        <p:xfrm>
          <a:off x="395536" y="934235"/>
          <a:ext cx="6096000" cy="951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1154100"/>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6849376" cy="353943"/>
          </a:xfrm>
          <a:prstGeom prst="rect">
            <a:avLst/>
          </a:prstGeom>
          <a:noFill/>
        </p:spPr>
        <p:txBody>
          <a:bodyPr wrap="none" rtlCol="0">
            <a:spAutoFit/>
          </a:bodyPr>
          <a:lstStyle/>
          <a:p>
            <a:r>
              <a:rPr lang="en-US" sz="1700" b="1" dirty="0">
                <a:solidFill>
                  <a:srgbClr val="C00000"/>
                </a:solidFill>
                <a:latin typeface="Myriad Pro" pitchFamily="34" charset="0"/>
              </a:rPr>
              <a:t>EXAMPLE TRANSFORMATION PROCESS: DEPARTMENTAL STORE </a:t>
            </a:r>
          </a:p>
        </p:txBody>
      </p:sp>
      <p:graphicFrame>
        <p:nvGraphicFramePr>
          <p:cNvPr id="7" name="Diagram 6">
            <a:extLst>
              <a:ext uri="{FF2B5EF4-FFF2-40B4-BE49-F238E27FC236}">
                <a16:creationId xmlns:a16="http://schemas.microsoft.com/office/drawing/2014/main" id="{D93891D0-9CAA-4EAF-B79F-551A73953BB0}"/>
              </a:ext>
            </a:extLst>
          </p:cNvPr>
          <p:cNvGraphicFramePr/>
          <p:nvPr>
            <p:extLst>
              <p:ext uri="{D42A27DB-BD31-4B8C-83A1-F6EECF244321}">
                <p14:modId xmlns:p14="http://schemas.microsoft.com/office/powerpoint/2010/main" val="2244689075"/>
              </p:ext>
            </p:extLst>
          </p:nvPr>
        </p:nvGraphicFramePr>
        <p:xfrm>
          <a:off x="395536" y="934235"/>
          <a:ext cx="6096000" cy="951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2">
            <a:extLst>
              <a:ext uri="{FF2B5EF4-FFF2-40B4-BE49-F238E27FC236}">
                <a16:creationId xmlns:a16="http://schemas.microsoft.com/office/drawing/2014/main" id="{3A0B0904-8270-41E8-A0DA-EE8CF5783DA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0588" y="2143125"/>
            <a:ext cx="7362825"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9872086"/>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930208" cy="353943"/>
          </a:xfrm>
          <a:prstGeom prst="rect">
            <a:avLst/>
          </a:prstGeom>
          <a:noFill/>
        </p:spPr>
        <p:txBody>
          <a:bodyPr wrap="none" rtlCol="0">
            <a:spAutoFit/>
          </a:bodyPr>
          <a:lstStyle/>
          <a:p>
            <a:r>
              <a:rPr lang="en-US" sz="1700" b="1" dirty="0">
                <a:solidFill>
                  <a:srgbClr val="C00000"/>
                </a:solidFill>
                <a:latin typeface="Myriad Pro" pitchFamily="34" charset="0"/>
              </a:rPr>
              <a:t>OM DEALS WITH</a:t>
            </a:r>
          </a:p>
        </p:txBody>
      </p:sp>
      <p:pic>
        <p:nvPicPr>
          <p:cNvPr id="10" name="Picture 9">
            <a:extLst>
              <a:ext uri="{FF2B5EF4-FFF2-40B4-BE49-F238E27FC236}">
                <a16:creationId xmlns:a16="http://schemas.microsoft.com/office/drawing/2014/main" id="{BB469796-9C8E-4FD3-9416-43D194FE9C45}"/>
              </a:ext>
            </a:extLst>
          </p:cNvPr>
          <p:cNvPicPr/>
          <p:nvPr/>
        </p:nvPicPr>
        <p:blipFill>
          <a:blip r:embed="rId2"/>
          <a:stretch>
            <a:fillRect/>
          </a:stretch>
        </p:blipFill>
        <p:spPr>
          <a:xfrm>
            <a:off x="611560" y="627534"/>
            <a:ext cx="7560840" cy="4464496"/>
          </a:xfrm>
          <a:prstGeom prst="rect">
            <a:avLst/>
          </a:prstGeom>
        </p:spPr>
      </p:pic>
    </p:spTree>
    <p:extLst>
      <p:ext uri="{BB962C8B-B14F-4D97-AF65-F5344CB8AC3E}">
        <p14:creationId xmlns:p14="http://schemas.microsoft.com/office/powerpoint/2010/main" val="1333668578"/>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323528" y="914400"/>
            <a:ext cx="8229600" cy="3754810"/>
          </a:xfrm>
          <a:prstGeom prst="rect">
            <a:avLst/>
          </a:prstGeom>
          <a:noFill/>
        </p:spPr>
        <p:txBody>
          <a:bodyPr>
            <a:spAutoFit/>
          </a:bodyPr>
          <a:lstStyle/>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TERM PRODUCTION IS USED FOR A SYSTEM WHERE TANGIBLE GOODS ARE PRODUCED.</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WHEREAS, OPERATIONS MANAGEMENT IS USED WHERE VARIOUS INPUTS ARE TRANSFORMED INTO INTANGIBLE SERVICES.</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OPERATIONS MANAGEMENT WILL COVER SERVICE ORGANIZATIONS SUCH AS BANKS, AIRLINES, UTILITIES, POLLUTION CONTROL AGENCIES, EDUCATIONAL INSTITUTIONS, LIBRARIES, CONSULTANCY FIRMS, ETC.</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SECOND DISTINCTION RELATES TO THE EVOLUTION OF THE SUBJECT. PRODUCTION MANAGEMENT PRECEDES OM IN THE HISTORICAL GROWTH OF THE SUBJECT.</a:t>
            </a:r>
          </a:p>
          <a:p>
            <a:pPr marL="285750" indent="-285750" algn="just"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7736092" cy="353943"/>
          </a:xfrm>
          <a:prstGeom prst="rect">
            <a:avLst/>
          </a:prstGeom>
          <a:noFill/>
        </p:spPr>
        <p:txBody>
          <a:bodyPr wrap="none" rtlCol="0">
            <a:spAutoFit/>
          </a:bodyPr>
          <a:lstStyle/>
          <a:p>
            <a:r>
              <a:rPr lang="en-IN" sz="1700" b="1" dirty="0">
                <a:solidFill>
                  <a:srgbClr val="C00000"/>
                </a:solidFill>
                <a:latin typeface="Myriad Pro" pitchFamily="34" charset="0"/>
              </a:rPr>
              <a:t>DISTINCTION BETWEEN PRODUCTION AND OPERATIONS MANAGEMENT</a:t>
            </a:r>
          </a:p>
        </p:txBody>
      </p:sp>
    </p:spTree>
    <p:extLst>
      <p:ext uri="{BB962C8B-B14F-4D97-AF65-F5344CB8AC3E}">
        <p14:creationId xmlns:p14="http://schemas.microsoft.com/office/powerpoint/2010/main" val="1629175455"/>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7AD11F9-412A-45DC-8F6E-E88387117ED3}"/>
              </a:ext>
            </a:extLst>
          </p:cNvPr>
          <p:cNvPicPr>
            <a:picLocks noChangeAspect="1"/>
          </p:cNvPicPr>
          <p:nvPr/>
        </p:nvPicPr>
        <p:blipFill rotWithShape="1">
          <a:blip r:embed="rId2"/>
          <a:srcRect/>
          <a:stretch/>
        </p:blipFill>
        <p:spPr>
          <a:xfrm>
            <a:off x="827585" y="699542"/>
            <a:ext cx="7128792" cy="4443958"/>
          </a:xfrm>
          <a:prstGeom prst="rect">
            <a:avLst/>
          </a:prstGeom>
        </p:spPr>
      </p:pic>
    </p:spTree>
    <p:extLst>
      <p:ext uri="{BB962C8B-B14F-4D97-AF65-F5344CB8AC3E}">
        <p14:creationId xmlns:p14="http://schemas.microsoft.com/office/powerpoint/2010/main" val="917661165"/>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2308132" cy="353943"/>
          </a:xfrm>
          <a:prstGeom prst="rect">
            <a:avLst/>
          </a:prstGeom>
          <a:noFill/>
        </p:spPr>
        <p:txBody>
          <a:bodyPr wrap="none" rtlCol="0">
            <a:spAutoFit/>
          </a:bodyPr>
          <a:lstStyle/>
          <a:p>
            <a:r>
              <a:rPr lang="en-US" sz="1700" b="1" dirty="0">
                <a:solidFill>
                  <a:srgbClr val="C00000"/>
                </a:solidFill>
                <a:latin typeface="Myriad Pro" pitchFamily="34" charset="0"/>
              </a:rPr>
              <a:t>GOODS VS SERVICES</a:t>
            </a:r>
          </a:p>
        </p:txBody>
      </p:sp>
      <p:graphicFrame>
        <p:nvGraphicFramePr>
          <p:cNvPr id="7" name="Shape 145">
            <a:extLst>
              <a:ext uri="{FF2B5EF4-FFF2-40B4-BE49-F238E27FC236}">
                <a16:creationId xmlns:a16="http://schemas.microsoft.com/office/drawing/2014/main" id="{0D0B7725-0AB6-4164-98E8-A253DAAE3806}"/>
              </a:ext>
            </a:extLst>
          </p:cNvPr>
          <p:cNvGraphicFramePr/>
          <p:nvPr>
            <p:extLst>
              <p:ext uri="{D42A27DB-BD31-4B8C-83A1-F6EECF244321}">
                <p14:modId xmlns:p14="http://schemas.microsoft.com/office/powerpoint/2010/main" val="1812368225"/>
              </p:ext>
            </p:extLst>
          </p:nvPr>
        </p:nvGraphicFramePr>
        <p:xfrm>
          <a:off x="1403648" y="1116000"/>
          <a:ext cx="6192688" cy="2835856"/>
        </p:xfrm>
        <a:graphic>
          <a:graphicData uri="http://schemas.openxmlformats.org/drawingml/2006/table">
            <a:tbl>
              <a:tblPr>
                <a:noFill/>
                <a:effectLst>
                  <a:outerShdw blurRad="50800" dist="38100" dir="2700000" algn="tl" rotWithShape="0">
                    <a:prstClr val="black">
                      <a:alpha val="40000"/>
                    </a:prstClr>
                  </a:outerShdw>
                </a:effectLst>
              </a:tblPr>
              <a:tblGrid>
                <a:gridCol w="3096344">
                  <a:extLst>
                    <a:ext uri="{9D8B030D-6E8A-4147-A177-3AD203B41FA5}">
                      <a16:colId xmlns:a16="http://schemas.microsoft.com/office/drawing/2014/main" val="20000"/>
                    </a:ext>
                  </a:extLst>
                </a:gridCol>
                <a:gridCol w="3096344">
                  <a:extLst>
                    <a:ext uri="{9D8B030D-6E8A-4147-A177-3AD203B41FA5}">
                      <a16:colId xmlns:a16="http://schemas.microsoft.com/office/drawing/2014/main" val="20002"/>
                    </a:ext>
                  </a:extLst>
                </a:gridCol>
              </a:tblGrid>
              <a:tr h="339090">
                <a:tc>
                  <a:txBody>
                    <a:bodyPr/>
                    <a:lstStyle/>
                    <a:p>
                      <a:pPr algn="ctr" rtl="0" fontAlgn="ctr"/>
                      <a:r>
                        <a:rPr lang="en-IN" sz="1200" b="1" i="0" u="none" strike="noStrike" dirty="0">
                          <a:solidFill>
                            <a:srgbClr val="FFFFFF"/>
                          </a:solidFill>
                          <a:effectLst/>
                          <a:latin typeface="Myriad Pro" panose="020B0503030403020204"/>
                        </a:rPr>
                        <a:t>GOODS </a:t>
                      </a:r>
                    </a:p>
                  </a:txBody>
                  <a:tcPr marL="9525" marR="9525" marT="9525" marB="0" anchor="ctr">
                    <a:lnL w="9525" cap="flat" cmpd="sng">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solidFill>
                        <a:srgbClr val="BFBFBF"/>
                      </a:solidFill>
                      <a:prstDash val="solid"/>
                      <a:round/>
                      <a:headEnd type="none" w="med" len="med"/>
                      <a:tailEnd type="none" w="med" len="med"/>
                    </a:lnB>
                    <a:solidFill>
                      <a:srgbClr val="C00000"/>
                    </a:solidFill>
                  </a:tcPr>
                </a:tc>
                <a:tc>
                  <a:txBody>
                    <a:bodyPr/>
                    <a:lstStyle/>
                    <a:p>
                      <a:pPr algn="ctr" rtl="0" fontAlgn="ctr"/>
                      <a:r>
                        <a:rPr lang="en-IN" sz="1200" b="1" i="0" u="none" strike="noStrike" dirty="0">
                          <a:solidFill>
                            <a:srgbClr val="FFFFFF"/>
                          </a:solidFill>
                          <a:effectLst/>
                          <a:latin typeface="Myriad Pro" panose="020B0503030403020204"/>
                        </a:rPr>
                        <a:t>SERVICES</a:t>
                      </a:r>
                    </a:p>
                  </a:txBody>
                  <a:tcPr marL="9525" marR="9525" marT="9525" marB="0" anchor="ctr">
                    <a:lnL w="9525" cap="flat" cmpd="sng" algn="ctr">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412030">
                <a:tc>
                  <a:txBody>
                    <a:bodyPr/>
                    <a:lstStyle/>
                    <a:p>
                      <a:pPr algn="l" rtl="0" fontAlgn="ctr"/>
                      <a:r>
                        <a:rPr lang="en-IN" sz="1200" b="0" i="0" u="none" strike="noStrike" dirty="0">
                          <a:solidFill>
                            <a:srgbClr val="000000"/>
                          </a:solidFill>
                          <a:effectLst/>
                          <a:latin typeface="Myriad Pro" panose="020B0503030403020204"/>
                        </a:rPr>
                        <a:t>TANGIBLE</a:t>
                      </a:r>
                    </a:p>
                  </a:txBody>
                  <a:tcPr marL="257175" marR="9525" marT="9525" marB="0" anchor="ctr">
                    <a:lnL w="9525" cap="flat" cmpd="sng">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solidFill>
                        <a:srgbClr val="BFBFBF"/>
                      </a:solidFill>
                      <a:prstDash val="solid"/>
                      <a:round/>
                      <a:headEnd type="none" w="med" len="med"/>
                      <a:tailEnd type="none" w="med" len="med"/>
                    </a:lnB>
                    <a:solidFill>
                      <a:srgbClr val="FFFFFF"/>
                    </a:solidFill>
                  </a:tcPr>
                </a:tc>
                <a:tc>
                  <a:txBody>
                    <a:bodyPr/>
                    <a:lstStyle/>
                    <a:p>
                      <a:pPr algn="l" rtl="0" fontAlgn="ctr"/>
                      <a:r>
                        <a:rPr lang="en-IN" sz="1200" b="0" i="0" u="none" strike="noStrike">
                          <a:solidFill>
                            <a:srgbClr val="000000"/>
                          </a:solidFill>
                          <a:effectLst/>
                          <a:latin typeface="Myriad Pro" panose="020B0503030403020204"/>
                        </a:rPr>
                        <a:t>INTANGIBLES</a:t>
                      </a:r>
                    </a:p>
                  </a:txBody>
                  <a:tcPr marL="9525" marR="9525" marT="9525" marB="0" anchor="ctr">
                    <a:lnL w="9525" cap="flat" cmpd="sng" algn="ctr">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12030">
                <a:tc>
                  <a:txBody>
                    <a:bodyPr/>
                    <a:lstStyle/>
                    <a:p>
                      <a:pPr algn="l" rtl="0" fontAlgn="ctr"/>
                      <a:r>
                        <a:rPr lang="en-IN" sz="1200" b="0" i="0" u="none" strike="noStrike" dirty="0">
                          <a:solidFill>
                            <a:srgbClr val="000000"/>
                          </a:solidFill>
                          <a:effectLst/>
                          <a:latin typeface="Myriad Pro" panose="020B0503030403020204"/>
                        </a:rPr>
                        <a:t>STANDARDIZED</a:t>
                      </a:r>
                    </a:p>
                  </a:txBody>
                  <a:tcPr marL="257175" marR="9525" marT="9525" marB="0" anchor="ctr">
                    <a:lnL w="9525" cap="flat" cmpd="sng">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solidFill>
                        <a:srgbClr val="BFBFBF"/>
                      </a:solidFill>
                      <a:prstDash val="solid"/>
                      <a:round/>
                      <a:headEnd type="none" w="med" len="med"/>
                      <a:tailEnd type="none" w="med" len="med"/>
                    </a:lnB>
                    <a:solidFill>
                      <a:schemeClr val="bg1"/>
                    </a:solidFill>
                  </a:tcPr>
                </a:tc>
                <a:tc>
                  <a:txBody>
                    <a:bodyPr/>
                    <a:lstStyle/>
                    <a:p>
                      <a:pPr algn="l" rtl="0" fontAlgn="ctr"/>
                      <a:r>
                        <a:rPr lang="en-IN" sz="1200" b="0" i="0" u="none" strike="noStrike">
                          <a:solidFill>
                            <a:srgbClr val="000000"/>
                          </a:solidFill>
                          <a:effectLst/>
                          <a:latin typeface="Myriad Pro" panose="020B0503030403020204"/>
                        </a:rPr>
                        <a:t>HETEROGENEOUS</a:t>
                      </a:r>
                    </a:p>
                  </a:txBody>
                  <a:tcPr marL="9525" marR="9525" marT="9525" marB="0" anchor="ctr">
                    <a:lnL w="9525" cap="flat" cmpd="sng" algn="ctr">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36616">
                <a:tc>
                  <a:txBody>
                    <a:bodyPr/>
                    <a:lstStyle/>
                    <a:p>
                      <a:pPr algn="l" rtl="0" fontAlgn="ctr"/>
                      <a:r>
                        <a:rPr lang="en-IN" sz="1200" b="0" i="0" u="none" strike="noStrike" dirty="0">
                          <a:solidFill>
                            <a:srgbClr val="000000"/>
                          </a:solidFill>
                          <a:effectLst/>
                          <a:latin typeface="Myriad Pro" panose="020B0503030403020204"/>
                        </a:rPr>
                        <a:t>PRODUCTION SEPARATE FROM CONSUMPTION</a:t>
                      </a:r>
                    </a:p>
                  </a:txBody>
                  <a:tcPr marL="257175" marR="9525" marT="9525" marB="0" anchor="ctr">
                    <a:lnL w="9525" cap="flat" cmpd="sng">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en-IN" sz="1200" b="0" i="0" u="none" strike="noStrike" dirty="0">
                          <a:solidFill>
                            <a:srgbClr val="000000"/>
                          </a:solidFill>
                          <a:effectLst/>
                          <a:latin typeface="Myriad Pro" panose="020B0503030403020204"/>
                        </a:rPr>
                        <a:t>SIMULTANEOUS PRODUCTION &amp; CONSUMPTION</a:t>
                      </a:r>
                    </a:p>
                  </a:txBody>
                  <a:tcPr marL="9525" marR="9525" marT="9525" marB="0" anchor="ctr">
                    <a:lnL w="9525" cap="flat" cmpd="sng" algn="ctr">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12030">
                <a:tc>
                  <a:txBody>
                    <a:bodyPr/>
                    <a:lstStyle/>
                    <a:p>
                      <a:pPr algn="l" rtl="0" fontAlgn="ctr"/>
                      <a:r>
                        <a:rPr lang="en-IN" sz="1200" b="0" i="0" u="none" strike="noStrike" dirty="0">
                          <a:solidFill>
                            <a:srgbClr val="000000"/>
                          </a:solidFill>
                          <a:effectLst/>
                          <a:latin typeface="Myriad Pro" panose="020B0503030403020204"/>
                        </a:rPr>
                        <a:t>NON PERISHABLE</a:t>
                      </a:r>
                    </a:p>
                  </a:txBody>
                  <a:tcPr marL="257175" marR="9525" marT="9525" marB="0" anchor="ctr">
                    <a:lnL w="9525" cap="flat" cmpd="sng">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en-IN" sz="1200" b="0" i="0" u="none" strike="noStrike" dirty="0">
                          <a:solidFill>
                            <a:srgbClr val="000000"/>
                          </a:solidFill>
                          <a:effectLst/>
                          <a:latin typeface="Myriad Pro" panose="020B0503030403020204"/>
                        </a:rPr>
                        <a:t>PERISHABLE</a:t>
                      </a:r>
                    </a:p>
                  </a:txBody>
                  <a:tcPr marL="9525" marR="9525" marT="9525" marB="0" anchor="ctr">
                    <a:lnL w="9525" cap="flat" cmpd="sng" algn="ctr">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626657408"/>
                  </a:ext>
                </a:extLst>
              </a:tr>
              <a:tr h="412030">
                <a:tc>
                  <a:txBody>
                    <a:bodyPr/>
                    <a:lstStyle/>
                    <a:p>
                      <a:pPr algn="l" rtl="0" fontAlgn="ctr"/>
                      <a:r>
                        <a:rPr lang="en-IN" sz="1200" b="0" i="0" u="none" strike="noStrike" dirty="0">
                          <a:solidFill>
                            <a:srgbClr val="000000"/>
                          </a:solidFill>
                          <a:effectLst/>
                          <a:latin typeface="Myriad Pro" panose="020B0503030403020204"/>
                        </a:rPr>
                        <a:t>GOODS CAN BE RETURNED OR RESOLD</a:t>
                      </a:r>
                    </a:p>
                  </a:txBody>
                  <a:tcPr marL="257175" marR="9525" marT="9525" marB="0" anchor="ctr">
                    <a:lnL w="9525" cap="flat" cmpd="sng">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en-IN" sz="1200" b="0" i="0" u="none" strike="noStrike" dirty="0">
                          <a:solidFill>
                            <a:srgbClr val="000000"/>
                          </a:solidFill>
                          <a:effectLst/>
                          <a:latin typeface="Myriad Pro" panose="020B0503030403020204"/>
                        </a:rPr>
                        <a:t>SERVICES CANNOT BE RETURNED OR RESOLD</a:t>
                      </a:r>
                    </a:p>
                  </a:txBody>
                  <a:tcPr marL="9525" marR="9525" marT="9525" marB="0" anchor="ctr">
                    <a:lnL w="9525" cap="flat" cmpd="sng" algn="ctr">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621079709"/>
                  </a:ext>
                </a:extLst>
              </a:tr>
              <a:tr h="412030">
                <a:tc>
                  <a:txBody>
                    <a:bodyPr/>
                    <a:lstStyle/>
                    <a:p>
                      <a:pPr algn="l" rtl="0" fontAlgn="ctr"/>
                      <a:r>
                        <a:rPr lang="en-IN" sz="1200" b="0" i="0" u="none" strike="noStrike" dirty="0">
                          <a:solidFill>
                            <a:srgbClr val="000000"/>
                          </a:solidFill>
                          <a:effectLst/>
                          <a:latin typeface="Myriad Pro" panose="020B0503030403020204"/>
                        </a:rPr>
                        <a:t>IT IS EASY TO SYNCHRONIZE SUPPLY AND DEMAND</a:t>
                      </a:r>
                    </a:p>
                  </a:txBody>
                  <a:tcPr marL="257175" marR="9525" marT="9525" marB="0" anchor="ctr">
                    <a:lnL w="9525" cap="flat" cmpd="sng">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IN" sz="1200" b="0" i="0" u="none" strike="noStrike" dirty="0">
                          <a:solidFill>
                            <a:srgbClr val="000000"/>
                          </a:solidFill>
                          <a:effectLst/>
                          <a:latin typeface="Myriad Pro" panose="020B0503030403020204"/>
                        </a:rPr>
                        <a:t>IT IS DIFFICULT TO SYNCHRONIZE SUPPLY AND DEMAND</a:t>
                      </a:r>
                    </a:p>
                  </a:txBody>
                  <a:tcPr marL="9525" marR="9525" marT="9525" marB="0" anchor="ctr">
                    <a:lnL w="9525" cap="flat" cmpd="sng" algn="ctr">
                      <a:solidFill>
                        <a:srgbClr val="BFBFBF"/>
                      </a:solidFill>
                      <a:prstDash val="solid"/>
                      <a:round/>
                      <a:headEnd type="none" w="med" len="med"/>
                      <a:tailEnd type="none" w="med" len="med"/>
                    </a:lnL>
                    <a:lnR w="9525" cap="flat" cmpd="sng">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88076009"/>
                  </a:ext>
                </a:extLst>
              </a:tr>
            </a:tbl>
          </a:graphicData>
        </a:graphic>
      </p:graphicFrame>
    </p:spTree>
    <p:extLst>
      <p:ext uri="{BB962C8B-B14F-4D97-AF65-F5344CB8AC3E}">
        <p14:creationId xmlns:p14="http://schemas.microsoft.com/office/powerpoint/2010/main" val="1119785123"/>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8B88B51-F286-485D-8E4E-823EE9934A2E}"/>
              </a:ext>
            </a:extLst>
          </p:cNvPr>
          <p:cNvGraphicFramePr>
            <a:graphicFrameLocks noGrp="1"/>
          </p:cNvGraphicFramePr>
          <p:nvPr>
            <p:extLst>
              <p:ext uri="{D42A27DB-BD31-4B8C-83A1-F6EECF244321}">
                <p14:modId xmlns:p14="http://schemas.microsoft.com/office/powerpoint/2010/main" val="1635839915"/>
              </p:ext>
            </p:extLst>
          </p:nvPr>
        </p:nvGraphicFramePr>
        <p:xfrm>
          <a:off x="827584" y="256097"/>
          <a:ext cx="7632848" cy="4818287"/>
        </p:xfrm>
        <a:graphic>
          <a:graphicData uri="http://schemas.openxmlformats.org/drawingml/2006/table">
            <a:tbl>
              <a:tblPr/>
              <a:tblGrid>
                <a:gridCol w="3833602">
                  <a:extLst>
                    <a:ext uri="{9D8B030D-6E8A-4147-A177-3AD203B41FA5}">
                      <a16:colId xmlns:a16="http://schemas.microsoft.com/office/drawing/2014/main" val="20000"/>
                    </a:ext>
                  </a:extLst>
                </a:gridCol>
                <a:gridCol w="3799246">
                  <a:extLst>
                    <a:ext uri="{9D8B030D-6E8A-4147-A177-3AD203B41FA5}">
                      <a16:colId xmlns:a16="http://schemas.microsoft.com/office/drawing/2014/main" val="20001"/>
                    </a:ext>
                  </a:extLst>
                </a:gridCol>
              </a:tblGrid>
              <a:tr h="264263">
                <a:tc>
                  <a:txBody>
                    <a:bodyPr/>
                    <a:lstStyle/>
                    <a:p>
                      <a:pPr algn="ctr" fontAlgn="b"/>
                      <a:r>
                        <a:rPr lang="en-US" sz="1400" b="1" i="0" u="none" strike="noStrike" dirty="0">
                          <a:latin typeface="Times New Roman" panose="02020603050405020304" pitchFamily="18" charset="0"/>
                          <a:cs typeface="Times New Roman" panose="02020603050405020304" pitchFamily="18" charset="0"/>
                        </a:rPr>
                        <a:t>Manufacturing Organizations</a:t>
                      </a:r>
                    </a:p>
                  </a:txBody>
                  <a:tcPr marL="68580" marR="68580" marT="34290" marB="3429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latin typeface="Times New Roman" panose="02020603050405020304" pitchFamily="18" charset="0"/>
                          <a:cs typeface="Times New Roman" panose="02020603050405020304" pitchFamily="18" charset="0"/>
                        </a:rPr>
                        <a:t>Service Organizations</a:t>
                      </a:r>
                    </a:p>
                  </a:txBody>
                  <a:tcPr marL="68580" marR="68580" marT="34290" marB="3429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9315">
                <a:tc gridSpan="2">
                  <a:txBody>
                    <a:bodyPr/>
                    <a:lstStyle/>
                    <a:p>
                      <a:pPr algn="ctr" fontAlgn="b"/>
                      <a:r>
                        <a:rPr lang="en-US" sz="1400" b="1" i="0" u="none" strike="noStrike" dirty="0">
                          <a:latin typeface="Times New Roman" panose="02020603050405020304" pitchFamily="18" charset="0"/>
                          <a:cs typeface="Times New Roman" panose="02020603050405020304" pitchFamily="18" charset="0"/>
                        </a:rPr>
                        <a:t>Differences</a:t>
                      </a:r>
                    </a:p>
                  </a:txBody>
                  <a:tcPr marL="68580" marR="68580" marT="34290" marB="3429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hMerge="1">
                  <a:txBody>
                    <a:bodyPr/>
                    <a:lstStyle/>
                    <a:p>
                      <a:endParaRPr lang="en-US"/>
                    </a:p>
                  </a:txBody>
                  <a:tcPr/>
                </a:tc>
                <a:extLst>
                  <a:ext uri="{0D108BD9-81ED-4DB2-BD59-A6C34878D82A}">
                    <a16:rowId xmlns:a16="http://schemas.microsoft.com/office/drawing/2014/main" val="10001"/>
                  </a:ext>
                </a:extLst>
              </a:tr>
              <a:tr h="264263">
                <a:tc>
                  <a:txBody>
                    <a:bodyPr/>
                    <a:lstStyle/>
                    <a:p>
                      <a:pPr algn="l" fontAlgn="b"/>
                      <a:r>
                        <a:rPr lang="en-US" sz="1400" b="0" i="0" u="none" strike="noStrike" dirty="0">
                          <a:latin typeface="Times New Roman" panose="02020603050405020304" pitchFamily="18" charset="0"/>
                          <a:cs typeface="Times New Roman" panose="02020603050405020304" pitchFamily="18" charset="0"/>
                        </a:rPr>
                        <a:t>Physical durable product </a:t>
                      </a:r>
                    </a:p>
                  </a:txBody>
                  <a:tcPr marL="68580" marR="68580" marT="34290" marB="3429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latin typeface="Times New Roman" panose="02020603050405020304" pitchFamily="18" charset="0"/>
                          <a:cs typeface="Times New Roman" panose="02020603050405020304" pitchFamily="18" charset="0"/>
                        </a:rPr>
                        <a:t>Intangible, perishable product </a:t>
                      </a:r>
                    </a:p>
                  </a:txBody>
                  <a:tcPr marL="68580" marR="68580" marT="34290" marB="3429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64263">
                <a:tc>
                  <a:txBody>
                    <a:bodyPr/>
                    <a:lstStyle/>
                    <a:p>
                      <a:pPr algn="l" fontAlgn="b"/>
                      <a:r>
                        <a:rPr lang="en-US" sz="1400" b="0" i="0" u="none" strike="noStrike" dirty="0">
                          <a:latin typeface="Times New Roman" panose="02020603050405020304" pitchFamily="18" charset="0"/>
                          <a:cs typeface="Times New Roman" panose="02020603050405020304" pitchFamily="18" charset="0"/>
                        </a:rPr>
                        <a:t>Output can be inventoried </a:t>
                      </a:r>
                    </a:p>
                  </a:txBody>
                  <a:tcPr marL="68580" marR="68580" marT="34290" marB="3429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latin typeface="Times New Roman" panose="02020603050405020304" pitchFamily="18" charset="0"/>
                          <a:cs typeface="Times New Roman" panose="02020603050405020304" pitchFamily="18" charset="0"/>
                        </a:rPr>
                        <a:t>Output can’t be inventoried </a:t>
                      </a:r>
                    </a:p>
                  </a:txBody>
                  <a:tcPr marL="68580" marR="68580" marT="34290" marB="3429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264263">
                <a:tc>
                  <a:txBody>
                    <a:bodyPr/>
                    <a:lstStyle/>
                    <a:p>
                      <a:pPr algn="l" fontAlgn="b"/>
                      <a:r>
                        <a:rPr lang="en-US" sz="1400" b="0" i="0" u="none" strike="noStrike" dirty="0">
                          <a:latin typeface="Times New Roman" panose="02020603050405020304" pitchFamily="18" charset="0"/>
                          <a:cs typeface="Times New Roman" panose="02020603050405020304" pitchFamily="18" charset="0"/>
                        </a:rPr>
                        <a:t>Low customer contact </a:t>
                      </a:r>
                    </a:p>
                  </a:txBody>
                  <a:tcPr marL="68580" marR="68580" marT="34290" marB="3429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latin typeface="Times New Roman" panose="02020603050405020304" pitchFamily="18" charset="0"/>
                          <a:cs typeface="Times New Roman" panose="02020603050405020304" pitchFamily="18" charset="0"/>
                        </a:rPr>
                        <a:t>High customer contact </a:t>
                      </a:r>
                    </a:p>
                  </a:txBody>
                  <a:tcPr marL="68580" marR="68580" marT="34290" marB="3429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264263">
                <a:tc>
                  <a:txBody>
                    <a:bodyPr/>
                    <a:lstStyle/>
                    <a:p>
                      <a:pPr algn="l" fontAlgn="b"/>
                      <a:r>
                        <a:rPr lang="en-US" sz="1400" b="0" i="0" u="none" strike="noStrike" dirty="0">
                          <a:latin typeface="Times New Roman" panose="02020603050405020304" pitchFamily="18" charset="0"/>
                          <a:cs typeface="Times New Roman" panose="02020603050405020304" pitchFamily="18" charset="0"/>
                        </a:rPr>
                        <a:t>Long response time </a:t>
                      </a:r>
                    </a:p>
                  </a:txBody>
                  <a:tcPr marL="68580" marR="68580" marT="34290" marB="3429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latin typeface="Times New Roman" panose="02020603050405020304" pitchFamily="18" charset="0"/>
                          <a:cs typeface="Times New Roman" panose="02020603050405020304" pitchFamily="18" charset="0"/>
                        </a:rPr>
                        <a:t>Short response time </a:t>
                      </a:r>
                    </a:p>
                  </a:txBody>
                  <a:tcPr marL="68580" marR="68580" marT="34290" marB="3429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264263">
                <a:tc>
                  <a:txBody>
                    <a:bodyPr/>
                    <a:lstStyle/>
                    <a:p>
                      <a:pPr algn="l" fontAlgn="b"/>
                      <a:r>
                        <a:rPr lang="en-US" sz="1400" b="0" i="0" u="none" strike="noStrike" dirty="0">
                          <a:latin typeface="Times New Roman" panose="02020603050405020304" pitchFamily="18" charset="0"/>
                          <a:cs typeface="Times New Roman" panose="02020603050405020304" pitchFamily="18" charset="0"/>
                        </a:rPr>
                        <a:t>Regional, national, Intl. markets </a:t>
                      </a:r>
                    </a:p>
                  </a:txBody>
                  <a:tcPr marL="68580" marR="68580" marT="34290" marB="3429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latin typeface="Times New Roman" panose="02020603050405020304" pitchFamily="18" charset="0"/>
                          <a:cs typeface="Times New Roman" panose="02020603050405020304" pitchFamily="18" charset="0"/>
                        </a:rPr>
                        <a:t>Local markets </a:t>
                      </a:r>
                    </a:p>
                  </a:txBody>
                  <a:tcPr marL="68580" marR="68580" marT="34290" marB="3429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264263">
                <a:tc>
                  <a:txBody>
                    <a:bodyPr/>
                    <a:lstStyle/>
                    <a:p>
                      <a:pPr algn="l" fontAlgn="b"/>
                      <a:r>
                        <a:rPr lang="en-US" sz="1400" b="0" i="0" u="none" strike="noStrike" dirty="0">
                          <a:latin typeface="Times New Roman" panose="02020603050405020304" pitchFamily="18" charset="0"/>
                          <a:cs typeface="Times New Roman" panose="02020603050405020304" pitchFamily="18" charset="0"/>
                        </a:rPr>
                        <a:t>Large facilities </a:t>
                      </a:r>
                    </a:p>
                  </a:txBody>
                  <a:tcPr marL="68580" marR="68580" marT="34290" marB="3429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latin typeface="Times New Roman" panose="02020603050405020304" pitchFamily="18" charset="0"/>
                          <a:cs typeface="Times New Roman" panose="02020603050405020304" pitchFamily="18" charset="0"/>
                        </a:rPr>
                        <a:t>Small facilities </a:t>
                      </a:r>
                    </a:p>
                  </a:txBody>
                  <a:tcPr marL="68580" marR="68580" marT="34290" marB="3429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264263">
                <a:tc>
                  <a:txBody>
                    <a:bodyPr/>
                    <a:lstStyle/>
                    <a:p>
                      <a:pPr algn="l" fontAlgn="b"/>
                      <a:r>
                        <a:rPr lang="en-US" sz="1400" b="0" i="0" u="none" strike="noStrike" dirty="0">
                          <a:latin typeface="Times New Roman" panose="02020603050405020304" pitchFamily="18" charset="0"/>
                          <a:cs typeface="Times New Roman" panose="02020603050405020304" pitchFamily="18" charset="0"/>
                        </a:rPr>
                        <a:t>Capital intensive, Technology based</a:t>
                      </a:r>
                    </a:p>
                  </a:txBody>
                  <a:tcPr marL="68580" marR="68580" marT="34290" marB="3429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latin typeface="Times New Roman" panose="02020603050405020304" pitchFamily="18" charset="0"/>
                          <a:cs typeface="Times New Roman" panose="02020603050405020304" pitchFamily="18" charset="0"/>
                        </a:rPr>
                        <a:t>Labor intensive, Knowledge and skill based</a:t>
                      </a:r>
                    </a:p>
                  </a:txBody>
                  <a:tcPr marL="68580" marR="68580" marT="34290" marB="3429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307247">
                <a:tc>
                  <a:txBody>
                    <a:bodyPr/>
                    <a:lstStyle/>
                    <a:p>
                      <a:pPr algn="l" fontAlgn="b"/>
                      <a:r>
                        <a:rPr lang="en-US" sz="1400" b="0" i="0" u="none" strike="noStrike" dirty="0">
                          <a:latin typeface="Times New Roman" panose="02020603050405020304" pitchFamily="18" charset="0"/>
                          <a:cs typeface="Times New Roman" panose="02020603050405020304" pitchFamily="18" charset="0"/>
                        </a:rPr>
                        <a:t>Quality easily measured </a:t>
                      </a:r>
                    </a:p>
                  </a:txBody>
                  <a:tcPr marL="68580" marR="68580" marT="34290" marB="3429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dirty="0">
                          <a:latin typeface="Times New Roman" panose="02020603050405020304" pitchFamily="18" charset="0"/>
                          <a:cs typeface="Times New Roman" panose="02020603050405020304" pitchFamily="18" charset="0"/>
                        </a:rPr>
                        <a:t>Quality not easily measured </a:t>
                      </a:r>
                    </a:p>
                  </a:txBody>
                  <a:tcPr marL="68580" marR="68580" marT="34290" marB="3429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279315">
                <a:tc gridSpan="2">
                  <a:txBody>
                    <a:bodyPr/>
                    <a:lstStyle/>
                    <a:p>
                      <a:pPr algn="ctr" fontAlgn="b"/>
                      <a:r>
                        <a:rPr lang="en-US" sz="1400" b="1" i="0" u="none" strike="noStrike" dirty="0">
                          <a:latin typeface="Times New Roman" panose="02020603050405020304" pitchFamily="18" charset="0"/>
                          <a:cs typeface="Times New Roman" panose="02020603050405020304" pitchFamily="18" charset="0"/>
                        </a:rPr>
                        <a:t>Similarities</a:t>
                      </a:r>
                    </a:p>
                  </a:txBody>
                  <a:tcPr marL="68580" marR="68580" marT="34290" marB="3429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hMerge="1">
                  <a:txBody>
                    <a:bodyPr/>
                    <a:lstStyle/>
                    <a:p>
                      <a:endParaRPr lang="en-US"/>
                    </a:p>
                  </a:txBody>
                  <a:tcPr/>
                </a:tc>
                <a:extLst>
                  <a:ext uri="{0D108BD9-81ED-4DB2-BD59-A6C34878D82A}">
                    <a16:rowId xmlns:a16="http://schemas.microsoft.com/office/drawing/2014/main" val="10010"/>
                  </a:ext>
                </a:extLst>
              </a:tr>
              <a:tr h="264263">
                <a:tc gridSpan="2">
                  <a:txBody>
                    <a:bodyPr/>
                    <a:lstStyle/>
                    <a:p>
                      <a:pPr algn="l" fontAlgn="b"/>
                      <a:r>
                        <a:rPr lang="en-US" sz="1400" b="0" i="0" u="none" strike="noStrike" dirty="0">
                          <a:latin typeface="Times New Roman" panose="02020603050405020304" pitchFamily="18" charset="0"/>
                          <a:cs typeface="Times New Roman" panose="02020603050405020304" pitchFamily="18" charset="0"/>
                        </a:rPr>
                        <a:t>Is concerned about quality, productivity &amp; timely response to its customers </a:t>
                      </a:r>
                    </a:p>
                  </a:txBody>
                  <a:tcPr marL="68580" marR="68580" marT="34290" marB="3429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11"/>
                  </a:ext>
                </a:extLst>
              </a:tr>
              <a:tr h="264263">
                <a:tc gridSpan="2">
                  <a:txBody>
                    <a:bodyPr/>
                    <a:lstStyle/>
                    <a:p>
                      <a:pPr algn="l" fontAlgn="b"/>
                      <a:r>
                        <a:rPr lang="en-US" sz="1400" b="0" i="0" u="none" strike="noStrike" dirty="0">
                          <a:latin typeface="Times New Roman" panose="02020603050405020304" pitchFamily="18" charset="0"/>
                          <a:cs typeface="Times New Roman" panose="02020603050405020304" pitchFamily="18" charset="0"/>
                        </a:rPr>
                        <a:t>Must make choices about capacity, location, layout </a:t>
                      </a:r>
                    </a:p>
                  </a:txBody>
                  <a:tcPr marL="68580" marR="68580" marT="34290" marB="3429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12"/>
                  </a:ext>
                </a:extLst>
              </a:tr>
              <a:tr h="264263">
                <a:tc gridSpan="2">
                  <a:txBody>
                    <a:bodyPr/>
                    <a:lstStyle/>
                    <a:p>
                      <a:pPr algn="l" fontAlgn="b"/>
                      <a:r>
                        <a:rPr lang="en-US" sz="1400" b="0" i="0" u="none" strike="noStrike" dirty="0">
                          <a:latin typeface="Times New Roman" panose="02020603050405020304" pitchFamily="18" charset="0"/>
                          <a:cs typeface="Times New Roman" panose="02020603050405020304" pitchFamily="18" charset="0"/>
                        </a:rPr>
                        <a:t>Has suppliers to deal with </a:t>
                      </a:r>
                    </a:p>
                  </a:txBody>
                  <a:tcPr marL="68580" marR="68580" marT="34290" marB="3429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13"/>
                  </a:ext>
                </a:extLst>
              </a:tr>
              <a:tr h="264263">
                <a:tc gridSpan="2">
                  <a:txBody>
                    <a:bodyPr/>
                    <a:lstStyle/>
                    <a:p>
                      <a:pPr algn="l" fontAlgn="b"/>
                      <a:r>
                        <a:rPr lang="en-US" sz="1400" b="0" i="0" u="none" strike="noStrike" dirty="0">
                          <a:latin typeface="Times New Roman" panose="02020603050405020304" pitchFamily="18" charset="0"/>
                          <a:cs typeface="Times New Roman" panose="02020603050405020304" pitchFamily="18" charset="0"/>
                        </a:rPr>
                        <a:t>Has to plan its operations, schedules and resources </a:t>
                      </a:r>
                    </a:p>
                  </a:txBody>
                  <a:tcPr marL="68580" marR="68580" marT="34290" marB="3429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14"/>
                  </a:ext>
                </a:extLst>
              </a:tr>
              <a:tr h="264263">
                <a:tc gridSpan="2">
                  <a:txBody>
                    <a:bodyPr/>
                    <a:lstStyle/>
                    <a:p>
                      <a:pPr algn="l" fontAlgn="b"/>
                      <a:r>
                        <a:rPr lang="en-US" sz="1400" b="0" i="0" u="none" strike="noStrike" dirty="0">
                          <a:latin typeface="Times New Roman" panose="02020603050405020304" pitchFamily="18" charset="0"/>
                          <a:cs typeface="Times New Roman" panose="02020603050405020304" pitchFamily="18" charset="0"/>
                        </a:rPr>
                        <a:t>Balance capacity with demand by a careful choice of resources </a:t>
                      </a:r>
                    </a:p>
                  </a:txBody>
                  <a:tcPr marL="68580" marR="68580" marT="34290" marB="3429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15"/>
                  </a:ext>
                </a:extLst>
              </a:tr>
              <a:tr h="264263">
                <a:tc gridSpan="2">
                  <a:txBody>
                    <a:bodyPr/>
                    <a:lstStyle/>
                    <a:p>
                      <a:pPr algn="l" fontAlgn="b"/>
                      <a:r>
                        <a:rPr lang="en-US" sz="1400" b="0" i="0" u="none" strike="noStrike" dirty="0">
                          <a:latin typeface="Times New Roman" panose="02020603050405020304" pitchFamily="18" charset="0"/>
                          <a:cs typeface="Times New Roman" panose="02020603050405020304" pitchFamily="18" charset="0"/>
                        </a:rPr>
                        <a:t>Has to make an estimate of demand </a:t>
                      </a:r>
                    </a:p>
                  </a:txBody>
                  <a:tcPr marL="68580" marR="68580" marT="34290" marB="3429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4063662936"/>
      </p:ext>
    </p:extLst>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179512" y="517319"/>
            <a:ext cx="7135418" cy="878175"/>
          </a:xfrm>
          <a:prstGeom prst="rect">
            <a:avLst/>
          </a:prstGeom>
        </p:spPr>
        <p:txBody>
          <a:bodyPr lIns="0" rIns="0" bIns="0" anchor="b"/>
          <a:lstStyle/>
          <a:p>
            <a:pPr>
              <a:lnSpc>
                <a:spcPct val="100000"/>
              </a:lnSpc>
            </a:pPr>
            <a:r>
              <a:rPr lang="en-IN" sz="2700" b="1" u="sng" dirty="0">
                <a:solidFill>
                  <a:srgbClr val="C00000"/>
                </a:solidFill>
                <a:latin typeface="Calibri"/>
              </a:rPr>
              <a:t>COORDINATION BETWEEN DIFFERENT FUNCTIONAL DEPARTMENT</a:t>
            </a:r>
            <a:endParaRPr lang="en-IN" sz="1350" dirty="0">
              <a:solidFill>
                <a:srgbClr val="C00000"/>
              </a:solidFill>
            </a:endParaRPr>
          </a:p>
        </p:txBody>
      </p:sp>
      <p:sp>
        <p:nvSpPr>
          <p:cNvPr id="175" name="CustomShape 2"/>
          <p:cNvSpPr/>
          <p:nvPr/>
        </p:nvSpPr>
        <p:spPr>
          <a:xfrm>
            <a:off x="2992077" y="1395494"/>
            <a:ext cx="1461780" cy="1461780"/>
          </a:xfrm>
          <a:prstGeom prst="ellipse">
            <a:avLst/>
          </a:prstGeom>
          <a:solidFill>
            <a:srgbClr val="F0A22E"/>
          </a:solidFill>
          <a:ln>
            <a:noFill/>
          </a:ln>
        </p:spPr>
        <p:txBody>
          <a:bodyPr lIns="0" tIns="0" rIns="0" bIns="0" anchor="ctr"/>
          <a:lstStyle/>
          <a:p>
            <a:pPr algn="ctr">
              <a:lnSpc>
                <a:spcPct val="90000"/>
              </a:lnSpc>
            </a:pPr>
            <a:r>
              <a:rPr lang="en-IN" sz="1500">
                <a:solidFill>
                  <a:srgbClr val="000000"/>
                </a:solidFill>
                <a:latin typeface="Constantia"/>
              </a:rPr>
              <a:t>Operations</a:t>
            </a:r>
            <a:endParaRPr sz="1350"/>
          </a:p>
        </p:txBody>
      </p:sp>
      <p:sp>
        <p:nvSpPr>
          <p:cNvPr id="176" name="CustomShape 3"/>
          <p:cNvSpPr/>
          <p:nvPr/>
        </p:nvSpPr>
        <p:spPr>
          <a:xfrm>
            <a:off x="3625884" y="2273670"/>
            <a:ext cx="1461780" cy="1461780"/>
          </a:xfrm>
          <a:prstGeom prst="ellipse">
            <a:avLst/>
          </a:prstGeom>
          <a:solidFill>
            <a:srgbClr val="F0A22E"/>
          </a:solidFill>
          <a:ln>
            <a:noFill/>
          </a:ln>
        </p:spPr>
        <p:txBody>
          <a:bodyPr lIns="0" tIns="0" rIns="0" bIns="0" anchor="ctr"/>
          <a:lstStyle/>
          <a:p>
            <a:pPr algn="ctr">
              <a:lnSpc>
                <a:spcPct val="90000"/>
              </a:lnSpc>
            </a:pPr>
            <a:r>
              <a:rPr lang="en-IN" sz="1500" dirty="0">
                <a:solidFill>
                  <a:srgbClr val="000000"/>
                </a:solidFill>
                <a:latin typeface="Constantia"/>
              </a:rPr>
              <a:t>Marketing</a:t>
            </a:r>
            <a:endParaRPr sz="1350" dirty="0"/>
          </a:p>
        </p:txBody>
      </p:sp>
      <p:sp>
        <p:nvSpPr>
          <p:cNvPr id="177" name="CustomShape 4"/>
          <p:cNvSpPr/>
          <p:nvPr/>
        </p:nvSpPr>
        <p:spPr>
          <a:xfrm>
            <a:off x="2358270" y="2273670"/>
            <a:ext cx="1461780" cy="1461780"/>
          </a:xfrm>
          <a:prstGeom prst="ellipse">
            <a:avLst/>
          </a:prstGeom>
          <a:solidFill>
            <a:srgbClr val="F0A22E"/>
          </a:solidFill>
          <a:ln>
            <a:noFill/>
          </a:ln>
        </p:spPr>
        <p:txBody>
          <a:bodyPr lIns="0" tIns="0" rIns="0" bIns="0" anchor="ctr"/>
          <a:lstStyle/>
          <a:p>
            <a:pPr algn="ctr">
              <a:lnSpc>
                <a:spcPct val="90000"/>
              </a:lnSpc>
            </a:pPr>
            <a:r>
              <a:rPr lang="en-IN" sz="1500">
                <a:solidFill>
                  <a:srgbClr val="000000"/>
                </a:solidFill>
                <a:latin typeface="Constantia"/>
              </a:rPr>
              <a:t>Finance	</a:t>
            </a:r>
            <a:endParaRPr sz="1350"/>
          </a:p>
        </p:txBody>
      </p:sp>
      <p:sp>
        <p:nvSpPr>
          <p:cNvPr id="178" name="CustomShape 5"/>
          <p:cNvSpPr/>
          <p:nvPr/>
        </p:nvSpPr>
        <p:spPr>
          <a:xfrm>
            <a:off x="323528" y="4030020"/>
            <a:ext cx="7056472" cy="525150"/>
          </a:xfrm>
          <a:prstGeom prst="rect">
            <a:avLst/>
          </a:prstGeom>
          <a:noFill/>
          <a:ln>
            <a:noFill/>
          </a:ln>
        </p:spPr>
        <p:txBody>
          <a:bodyPr lIns="67500" tIns="33750" rIns="67500" bIns="33750"/>
          <a:lstStyle/>
          <a:p>
            <a:pPr algn="just">
              <a:lnSpc>
                <a:spcPct val="100000"/>
              </a:lnSpc>
              <a:buFont typeface="Arial"/>
              <a:buChar char="•"/>
            </a:pPr>
            <a:r>
              <a:rPr lang="en-IN" sz="1500" dirty="0">
                <a:solidFill>
                  <a:srgbClr val="000000"/>
                </a:solidFill>
                <a:latin typeface="Arial"/>
              </a:rPr>
              <a:t>THREE PRIMARY DEPARTMENTS, WHICH CANNOT BE MUTUALLY EXCLUSIVE AND THE FUNCTIONAL OVERLAP IS UNAVOIDABLE.</a:t>
            </a:r>
            <a:endParaRPr lang="en-IN" sz="1350" dirty="0"/>
          </a:p>
        </p:txBody>
      </p:sp>
    </p:spTree>
    <p:extLst>
      <p:ext uri="{BB962C8B-B14F-4D97-AF65-F5344CB8AC3E}">
        <p14:creationId xmlns:p14="http://schemas.microsoft.com/office/powerpoint/2010/main" val="440859902"/>
      </p:ext>
    </p:extLst>
  </p:cSld>
  <p:clrMapOvr>
    <a:masterClrMapping/>
  </p:clrMapOvr>
  <p:transition advClick="0"/>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717510" cy="353943"/>
          </a:xfrm>
          <a:prstGeom prst="rect">
            <a:avLst/>
          </a:prstGeom>
          <a:noFill/>
        </p:spPr>
        <p:txBody>
          <a:bodyPr wrap="none" rtlCol="0">
            <a:spAutoFit/>
          </a:bodyPr>
          <a:lstStyle/>
          <a:p>
            <a:r>
              <a:rPr lang="en-US" sz="1700" b="1" dirty="0">
                <a:solidFill>
                  <a:srgbClr val="C00000"/>
                </a:solidFill>
                <a:latin typeface="Myriad Pro" pitchFamily="34" charset="0"/>
              </a:rPr>
              <a:t>INTERFACE BETWEEN OM AND MARKETING</a:t>
            </a:r>
          </a:p>
        </p:txBody>
      </p:sp>
      <p:sp>
        <p:nvSpPr>
          <p:cNvPr id="16" name="Rectangle 7"/>
          <p:cNvSpPr>
            <a:spLocks noChangeArrowheads="1"/>
          </p:cNvSpPr>
          <p:nvPr/>
        </p:nvSpPr>
        <p:spPr bwMode="auto">
          <a:xfrm>
            <a:off x="251520" y="910695"/>
            <a:ext cx="8892480" cy="1941622"/>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dirty="0">
                <a:latin typeface="Myriad Pro"/>
              </a:rPr>
              <a:t>WHAT OPERATIONS CAN DO RELATIVE TO MEETING DUE DATES, PRODUCT CUSTOMIZATION, NEW PRODUCT INTRODUCTION.</a:t>
            </a:r>
          </a:p>
          <a:p>
            <a:pPr marL="285750" indent="-285750">
              <a:lnSpc>
                <a:spcPct val="200000"/>
              </a:lnSpc>
              <a:buClr>
                <a:srgbClr val="C00000"/>
              </a:buClr>
              <a:buFont typeface="Wingdings" pitchFamily="2" charset="2"/>
              <a:buChar char="§"/>
            </a:pPr>
            <a:r>
              <a:rPr lang="en-IN" sz="1400" dirty="0">
                <a:latin typeface="Myriad Pro"/>
              </a:rPr>
              <a:t>IN SERVICE INDUSTRIES, MARKETING AND PRODUCTION TAKE PLACE SIMULTANEOUSLY ?</a:t>
            </a:r>
          </a:p>
          <a:p>
            <a:pPr marL="285750" indent="-285750" defTabSz="228600">
              <a:lnSpc>
                <a:spcPct val="114000"/>
              </a:lnSpc>
              <a:spcBef>
                <a:spcPct val="20000"/>
              </a:spcBef>
              <a:buClr>
                <a:srgbClr val="C00000"/>
              </a:buClr>
              <a:buFont typeface="Wingdings" panose="05000000000000000000" pitchFamily="2" charset="2"/>
              <a:buChar char="§"/>
            </a:pPr>
            <a:r>
              <a:rPr lang="en-IN" sz="1400" dirty="0">
                <a:latin typeface="Myriad Pro"/>
              </a:rPr>
              <a:t>ADVERTISEMENT AND SALES PROMOTION</a:t>
            </a:r>
          </a:p>
          <a:p>
            <a:pPr marL="285750" indent="-285750" defTabSz="228600">
              <a:lnSpc>
                <a:spcPct val="114000"/>
              </a:lnSpc>
              <a:spcBef>
                <a:spcPct val="20000"/>
              </a:spcBef>
              <a:buClr>
                <a:srgbClr val="C00000"/>
              </a:buClr>
              <a:buFont typeface="Wingdings" panose="05000000000000000000" pitchFamily="2" charset="2"/>
              <a:buChar char="§"/>
            </a:pPr>
            <a:r>
              <a:rPr lang="en-IN" sz="1400" dirty="0">
                <a:latin typeface="Myriad Pro"/>
              </a:rPr>
              <a:t>SALES FORECAST</a:t>
            </a:r>
            <a:endParaRPr lang="en-US" sz="1400" dirty="0">
              <a:latin typeface="Myriad Pro"/>
            </a:endParaRPr>
          </a:p>
        </p:txBody>
      </p:sp>
    </p:spTree>
    <p:extLst>
      <p:ext uri="{BB962C8B-B14F-4D97-AF65-F5344CB8AC3E}">
        <p14:creationId xmlns:p14="http://schemas.microsoft.com/office/powerpoint/2010/main" val="2008243964"/>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361322" cy="353943"/>
          </a:xfrm>
          <a:prstGeom prst="rect">
            <a:avLst/>
          </a:prstGeom>
          <a:noFill/>
        </p:spPr>
        <p:txBody>
          <a:bodyPr wrap="none" rtlCol="0">
            <a:spAutoFit/>
          </a:bodyPr>
          <a:lstStyle/>
          <a:p>
            <a:r>
              <a:rPr lang="en-US" sz="1700" b="1" dirty="0">
                <a:solidFill>
                  <a:srgbClr val="C00000"/>
                </a:solidFill>
                <a:latin typeface="Myriad Pro" pitchFamily="34" charset="0"/>
              </a:rPr>
              <a:t>INTERFACE BETWEEN OM AND FINANCE</a:t>
            </a:r>
          </a:p>
        </p:txBody>
      </p:sp>
      <p:sp>
        <p:nvSpPr>
          <p:cNvPr id="16" name="Rectangle 7"/>
          <p:cNvSpPr>
            <a:spLocks noChangeArrowheads="1"/>
          </p:cNvSpPr>
          <p:nvPr/>
        </p:nvSpPr>
        <p:spPr bwMode="auto">
          <a:xfrm>
            <a:off x="251520" y="910695"/>
            <a:ext cx="8892480" cy="4669163"/>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dirty="0">
                <a:latin typeface="Myriad Pro"/>
              </a:rPr>
              <a:t>UNDERSTAND INVENTORY MANAGEMENT, CAPACITY UTILIZATION AND LABOR STANDARDS TO DEVELOP ACCURATE COST DATA, PERFORM AUDITS, AND PREPARE FINANCIAL REPORTS.</a:t>
            </a:r>
          </a:p>
          <a:p>
            <a:pPr marL="285750" indent="-285750">
              <a:lnSpc>
                <a:spcPct val="200000"/>
              </a:lnSpc>
              <a:buClr>
                <a:srgbClr val="C00000"/>
              </a:buClr>
              <a:buFont typeface="Wingdings" pitchFamily="2" charset="2"/>
              <a:buChar char="§"/>
            </a:pPr>
            <a:r>
              <a:rPr lang="en-IN" sz="1400" dirty="0">
                <a:latin typeface="Myriad Pro"/>
              </a:rPr>
              <a:t>COST ACCOUNTANTS MUST BE AWARE OF HOW JIT WORKS.</a:t>
            </a:r>
          </a:p>
          <a:p>
            <a:pPr marL="285750" indent="-285750">
              <a:lnSpc>
                <a:spcPct val="200000"/>
              </a:lnSpc>
              <a:buClr>
                <a:srgbClr val="C00000"/>
              </a:buClr>
              <a:buFont typeface="Wingdings" pitchFamily="2" charset="2"/>
              <a:buChar char="§"/>
            </a:pPr>
            <a:r>
              <a:rPr lang="en-IN" sz="1400" dirty="0">
                <a:latin typeface="Myriad Pro"/>
              </a:rPr>
              <a:t>NEED FOR CAPITAL INVESTMENTS.</a:t>
            </a:r>
          </a:p>
          <a:p>
            <a:pPr marL="285750" indent="-285750">
              <a:lnSpc>
                <a:spcPct val="200000"/>
              </a:lnSpc>
              <a:buClr>
                <a:srgbClr val="C00000"/>
              </a:buClr>
              <a:buFont typeface="Wingdings" pitchFamily="2" charset="2"/>
              <a:buChar char="§"/>
            </a:pPr>
            <a:r>
              <a:rPr lang="en-IN" sz="1400" dirty="0">
                <a:latin typeface="Myriad Pro"/>
              </a:rPr>
              <a:t>FORECAST CASH FLOWS.</a:t>
            </a:r>
          </a:p>
          <a:p>
            <a:pPr marL="285750" indent="-285750">
              <a:lnSpc>
                <a:spcPct val="200000"/>
              </a:lnSpc>
              <a:buClr>
                <a:srgbClr val="C00000"/>
              </a:buClr>
              <a:buFont typeface="Wingdings" pitchFamily="2" charset="2"/>
              <a:buChar char="§"/>
            </a:pPr>
            <a:r>
              <a:rPr lang="en-IN" sz="1400" dirty="0">
                <a:latin typeface="Myriad Pro"/>
              </a:rPr>
              <a:t>MAKE-OR-BUY DECISION.</a:t>
            </a:r>
          </a:p>
          <a:p>
            <a:pPr marL="285750" indent="-285750">
              <a:lnSpc>
                <a:spcPct val="200000"/>
              </a:lnSpc>
              <a:buClr>
                <a:srgbClr val="C00000"/>
              </a:buClr>
              <a:buFont typeface="Wingdings" pitchFamily="2" charset="2"/>
              <a:buChar char="§"/>
            </a:pPr>
            <a:r>
              <a:rPr lang="en-IN" sz="1400" dirty="0">
                <a:latin typeface="Myriad Pro"/>
              </a:rPr>
              <a:t>PLANT EXPANSION AND/OR RELOCATION.</a:t>
            </a:r>
          </a:p>
          <a:p>
            <a:pPr marL="285750" indent="-285750">
              <a:lnSpc>
                <a:spcPct val="200000"/>
              </a:lnSpc>
              <a:buClr>
                <a:srgbClr val="C00000"/>
              </a:buClr>
              <a:buFont typeface="Wingdings" pitchFamily="2" charset="2"/>
              <a:buChar char="§"/>
            </a:pPr>
            <a:r>
              <a:rPr lang="en-IN" sz="1400" dirty="0">
                <a:latin typeface="Myriad Pro"/>
              </a:rPr>
              <a:t>ECONOMIC ANALYSIS OF INVESTMENT PRODUCTS</a:t>
            </a:r>
          </a:p>
          <a:p>
            <a:pPr marL="285750" indent="-285750">
              <a:lnSpc>
                <a:spcPct val="200000"/>
              </a:lnSpc>
              <a:buClr>
                <a:srgbClr val="C00000"/>
              </a:buClr>
              <a:buFont typeface="Wingdings" pitchFamily="2" charset="2"/>
              <a:buChar char="§"/>
            </a:pPr>
            <a:r>
              <a:rPr lang="en-IN" sz="1400" dirty="0">
                <a:latin typeface="Myriad Pro"/>
              </a:rPr>
              <a:t>BUDGETING AND TIMING OF FUNDS</a:t>
            </a:r>
          </a:p>
          <a:p>
            <a:pPr marL="285750" indent="-285750">
              <a:lnSpc>
                <a:spcPct val="200000"/>
              </a:lnSpc>
              <a:buClr>
                <a:srgbClr val="C00000"/>
              </a:buClr>
              <a:buFont typeface="Wingdings" pitchFamily="2" charset="2"/>
              <a:buChar char="§"/>
            </a:pPr>
            <a:endParaRPr lang="en-IN" sz="14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2140627129"/>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previews.123rf.com/images/garagestock/garagestock1605/garagestock160502572/57464235-gears-and-operations-management-mechanism.jpg">
            <a:extLst>
              <a:ext uri="{FF2B5EF4-FFF2-40B4-BE49-F238E27FC236}">
                <a16:creationId xmlns:a16="http://schemas.microsoft.com/office/drawing/2014/main" id="{2EB15FA0-FAD8-44EC-B8A4-39BF8806992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344" t="14401" r="2940" b="8496"/>
          <a:stretch/>
        </p:blipFill>
        <p:spPr bwMode="auto">
          <a:xfrm>
            <a:off x="5868144" y="627534"/>
            <a:ext cx="3276996" cy="2448272"/>
          </a:xfrm>
          <a:prstGeom prst="rect">
            <a:avLst/>
          </a:prstGeom>
          <a:noFill/>
          <a:extLst>
            <a:ext uri="{909E8E84-426E-40DD-AFC4-6F175D3DCCD1}">
              <a14:hiddenFill xmlns:a14="http://schemas.microsoft.com/office/drawing/2010/main">
                <a:solidFill>
                  <a:srgbClr val="FFFFFF"/>
                </a:solidFill>
              </a14:hiddenFill>
            </a:ext>
          </a:extLst>
        </p:spPr>
      </p:pic>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dirty="0">
              <a:solidFill>
                <a:schemeClr val="bg1"/>
              </a:solidFill>
              <a:latin typeface="Myriad Pro" pitchFamily="34" charset="0"/>
            </a:endParaRPr>
          </a:p>
          <a:p>
            <a:endParaRPr lang="en-US" dirty="0">
              <a:latin typeface="Calibri" pitchFamily="34" charset="0"/>
            </a:endParaRPr>
          </a:p>
        </p:txBody>
      </p:sp>
      <p:sp>
        <p:nvSpPr>
          <p:cNvPr id="5" name="TextBox 4">
            <a:extLst>
              <a:ext uri="{FF2B5EF4-FFF2-40B4-BE49-F238E27FC236}">
                <a16:creationId xmlns:a16="http://schemas.microsoft.com/office/drawing/2014/main" id="{3DE42064-02B3-4872-9880-F05550C723CD}"/>
              </a:ext>
            </a:extLst>
          </p:cNvPr>
          <p:cNvSpPr txBox="1"/>
          <p:nvPr/>
        </p:nvSpPr>
        <p:spPr>
          <a:xfrm>
            <a:off x="142844" y="819303"/>
            <a:ext cx="8605620" cy="4088876"/>
          </a:xfrm>
          <a:prstGeom prst="rect">
            <a:avLst/>
          </a:prstGeom>
          <a:noFill/>
        </p:spPr>
        <p:txBody>
          <a:bodyPr wrap="square">
            <a:spAutoFit/>
          </a:bodyPr>
          <a:lstStyle/>
          <a:p>
            <a:pPr marL="285750" indent="-180000" algn="just" fontAlgn="auto">
              <a:lnSpc>
                <a:spcPct val="150000"/>
              </a:lnSpc>
              <a:spcBef>
                <a:spcPts val="900"/>
              </a:spcBef>
              <a:spcAft>
                <a:spcPts val="0"/>
              </a:spcAft>
              <a:buClr>
                <a:srgbClr val="C00000"/>
              </a:buClr>
              <a:buFont typeface="Wingdings" pitchFamily="2" charset="2"/>
              <a:buChar char="§"/>
              <a:defRPr/>
            </a:pPr>
            <a:r>
              <a:rPr lang="en-IN" altLang="en-US" sz="1500" dirty="0">
                <a:solidFill>
                  <a:srgbClr val="333333"/>
                </a:solidFill>
                <a:latin typeface="Myriad Pro"/>
              </a:rPr>
              <a:t>INTRODUCTION TO OPERATIONS MANAGEMENT</a:t>
            </a:r>
          </a:p>
          <a:p>
            <a:pPr marL="285750" indent="-180000" algn="just" fontAlgn="auto">
              <a:lnSpc>
                <a:spcPct val="150000"/>
              </a:lnSpc>
              <a:spcBef>
                <a:spcPts val="900"/>
              </a:spcBef>
              <a:spcAft>
                <a:spcPts val="0"/>
              </a:spcAft>
              <a:buClr>
                <a:srgbClr val="C00000"/>
              </a:buClr>
              <a:buFont typeface="Wingdings" pitchFamily="2" charset="2"/>
              <a:buChar char="§"/>
              <a:defRPr/>
            </a:pPr>
            <a:r>
              <a:rPr lang="en-IN" altLang="en-US" sz="1500" dirty="0">
                <a:solidFill>
                  <a:srgbClr val="333333"/>
                </a:solidFill>
                <a:latin typeface="Myriad Pro"/>
              </a:rPr>
              <a:t> IMPORTANCE OF OPERATIONS MANAGEMENT </a:t>
            </a:r>
          </a:p>
          <a:p>
            <a:pPr marL="285750" indent="-180000" algn="just" fontAlgn="auto">
              <a:lnSpc>
                <a:spcPct val="150000"/>
              </a:lnSpc>
              <a:spcBef>
                <a:spcPts val="900"/>
              </a:spcBef>
              <a:spcAft>
                <a:spcPts val="0"/>
              </a:spcAft>
              <a:buClr>
                <a:srgbClr val="C00000"/>
              </a:buClr>
              <a:buFont typeface="Wingdings" pitchFamily="2" charset="2"/>
              <a:buChar char="§"/>
              <a:defRPr/>
            </a:pPr>
            <a:r>
              <a:rPr lang="en-IN" altLang="en-US" sz="1500" dirty="0">
                <a:solidFill>
                  <a:srgbClr val="333333"/>
                </a:solidFill>
                <a:latin typeface="Myriad Pro"/>
              </a:rPr>
              <a:t>DEFINITION OF OPERATIONS MANAGEMENT </a:t>
            </a:r>
          </a:p>
          <a:p>
            <a:pPr marL="285750" indent="-180000" algn="just" fontAlgn="auto">
              <a:lnSpc>
                <a:spcPct val="150000"/>
              </a:lnSpc>
              <a:spcBef>
                <a:spcPts val="900"/>
              </a:spcBef>
              <a:spcAft>
                <a:spcPts val="0"/>
              </a:spcAft>
              <a:buClr>
                <a:srgbClr val="C00000"/>
              </a:buClr>
              <a:buFont typeface="Wingdings" pitchFamily="2" charset="2"/>
              <a:buChar char="§"/>
              <a:defRPr/>
            </a:pPr>
            <a:r>
              <a:rPr lang="en-IN" altLang="en-US" sz="1500" dirty="0">
                <a:solidFill>
                  <a:srgbClr val="333333"/>
                </a:solidFill>
                <a:latin typeface="Myriad Pro"/>
              </a:rPr>
              <a:t>OPERATIONS AS TRANSFORMATION PROCESS </a:t>
            </a:r>
          </a:p>
          <a:p>
            <a:pPr marL="285750" indent="-180000" algn="just" fontAlgn="auto">
              <a:lnSpc>
                <a:spcPct val="150000"/>
              </a:lnSpc>
              <a:spcBef>
                <a:spcPts val="900"/>
              </a:spcBef>
              <a:spcAft>
                <a:spcPts val="0"/>
              </a:spcAft>
              <a:buClr>
                <a:srgbClr val="C00000"/>
              </a:buClr>
              <a:buFont typeface="Wingdings" pitchFamily="2" charset="2"/>
              <a:buChar char="§"/>
              <a:defRPr/>
            </a:pPr>
            <a:r>
              <a:rPr lang="en-IN" altLang="en-US" sz="1500" dirty="0">
                <a:solidFill>
                  <a:srgbClr val="333333"/>
                </a:solidFill>
                <a:latin typeface="Myriad Pro"/>
              </a:rPr>
              <a:t>TYPES OF TRANSFORMATION PROCESS </a:t>
            </a:r>
          </a:p>
          <a:p>
            <a:pPr marL="285750" indent="-180000" algn="just" fontAlgn="auto">
              <a:lnSpc>
                <a:spcPct val="150000"/>
              </a:lnSpc>
              <a:spcBef>
                <a:spcPts val="900"/>
              </a:spcBef>
              <a:spcAft>
                <a:spcPts val="0"/>
              </a:spcAft>
              <a:buClr>
                <a:srgbClr val="C00000"/>
              </a:buClr>
              <a:buFont typeface="Wingdings" pitchFamily="2" charset="2"/>
              <a:buChar char="§"/>
              <a:defRPr/>
            </a:pPr>
            <a:r>
              <a:rPr lang="en-IN" altLang="en-US" sz="1500" dirty="0">
                <a:solidFill>
                  <a:srgbClr val="333333"/>
                </a:solidFill>
                <a:latin typeface="Myriad Pro"/>
              </a:rPr>
              <a:t>EXAMPLES : WAL MART, OLYMPIC GAMES, MC DONALD’S </a:t>
            </a:r>
          </a:p>
          <a:p>
            <a:pPr marL="285750" indent="-180000" algn="just" fontAlgn="auto">
              <a:lnSpc>
                <a:spcPct val="150000"/>
              </a:lnSpc>
              <a:spcBef>
                <a:spcPts val="900"/>
              </a:spcBef>
              <a:spcAft>
                <a:spcPts val="0"/>
              </a:spcAft>
              <a:buClr>
                <a:srgbClr val="C00000"/>
              </a:buClr>
              <a:buFont typeface="Wingdings" pitchFamily="2" charset="2"/>
              <a:buChar char="§"/>
              <a:defRPr/>
            </a:pPr>
            <a:r>
              <a:rPr lang="en-IN" altLang="en-US" sz="1500" dirty="0">
                <a:solidFill>
                  <a:srgbClr val="333333"/>
                </a:solidFill>
                <a:latin typeface="Myriad Pro"/>
              </a:rPr>
              <a:t>OPERATIONS MANAGEMENT : IN GOODS AND SERVICE SECTOR </a:t>
            </a:r>
          </a:p>
          <a:p>
            <a:pPr marL="285750" indent="-180000" algn="just" fontAlgn="auto">
              <a:lnSpc>
                <a:spcPct val="150000"/>
              </a:lnSpc>
              <a:spcBef>
                <a:spcPts val="900"/>
              </a:spcBef>
              <a:spcAft>
                <a:spcPts val="0"/>
              </a:spcAft>
              <a:buClr>
                <a:srgbClr val="C00000"/>
              </a:buClr>
              <a:buFont typeface="Wingdings" pitchFamily="2" charset="2"/>
              <a:buChar char="§"/>
              <a:defRPr/>
            </a:pPr>
            <a:r>
              <a:rPr lang="en-IN" altLang="en-US" sz="1500" dirty="0">
                <a:solidFill>
                  <a:srgbClr val="333333"/>
                </a:solidFill>
                <a:latin typeface="Myriad Pro"/>
              </a:rPr>
              <a:t>ROLE OF OPERATIONS MANAGEMENT</a:t>
            </a:r>
            <a:endParaRPr lang="en-US" sz="1500" dirty="0">
              <a:latin typeface="Myriad Pro"/>
            </a:endParaRPr>
          </a:p>
          <a:p>
            <a:pPr marL="285750" indent="-180000" algn="just" fontAlgn="auto">
              <a:lnSpc>
                <a:spcPct val="150000"/>
              </a:lnSpc>
              <a:spcBef>
                <a:spcPts val="900"/>
              </a:spcBef>
              <a:spcAft>
                <a:spcPts val="0"/>
              </a:spcAft>
              <a:buClr>
                <a:srgbClr val="1C5B93"/>
              </a:buClr>
              <a:buFont typeface="Wingdings" pitchFamily="2" charset="2"/>
              <a:buChar char="q"/>
              <a:defRPr/>
            </a:pPr>
            <a:endParaRPr lang="en-US" sz="1500" dirty="0">
              <a:latin typeface="Myriad Pro" pitchFamily="34" charset="0"/>
            </a:endParaRPr>
          </a:p>
        </p:txBody>
      </p:sp>
      <p:sp>
        <p:nvSpPr>
          <p:cNvPr id="7" name="TextBox 6">
            <a:extLst>
              <a:ext uri="{FF2B5EF4-FFF2-40B4-BE49-F238E27FC236}">
                <a16:creationId xmlns:a16="http://schemas.microsoft.com/office/drawing/2014/main" id="{39EC7AB8-22B1-4E0A-B8A1-3F6BA469070B}"/>
              </a:ext>
            </a:extLst>
          </p:cNvPr>
          <p:cNvSpPr txBox="1"/>
          <p:nvPr/>
        </p:nvSpPr>
        <p:spPr>
          <a:xfrm>
            <a:off x="304801" y="228600"/>
            <a:ext cx="1307922" cy="353943"/>
          </a:xfrm>
          <a:prstGeom prst="rect">
            <a:avLst/>
          </a:prstGeom>
          <a:noFill/>
        </p:spPr>
        <p:txBody>
          <a:bodyPr wrap="none" rtlCol="0">
            <a:spAutoFit/>
          </a:bodyPr>
          <a:lstStyle/>
          <a:p>
            <a:r>
              <a:rPr lang="en-US" sz="1700" b="1" dirty="0">
                <a:solidFill>
                  <a:srgbClr val="C00000"/>
                </a:solidFill>
                <a:latin typeface="Myriad Pro" pitchFamily="34" charset="0"/>
              </a:rPr>
              <a:t>OVERVIEW</a:t>
            </a:r>
          </a:p>
        </p:txBody>
      </p:sp>
    </p:spTree>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5564665" cy="353943"/>
          </a:xfrm>
          <a:prstGeom prst="rect">
            <a:avLst/>
          </a:prstGeom>
          <a:noFill/>
        </p:spPr>
        <p:txBody>
          <a:bodyPr wrap="none" rtlCol="0">
            <a:spAutoFit/>
          </a:bodyPr>
          <a:lstStyle/>
          <a:p>
            <a:r>
              <a:rPr lang="en-US" sz="1700" b="1" dirty="0">
                <a:solidFill>
                  <a:srgbClr val="C00000"/>
                </a:solidFill>
                <a:latin typeface="Myriad Pro" pitchFamily="34" charset="0"/>
              </a:rPr>
              <a:t>INTERFACE BETWEEN OM AND HUMAN RESOURCES</a:t>
            </a:r>
          </a:p>
        </p:txBody>
      </p:sp>
      <p:sp>
        <p:nvSpPr>
          <p:cNvPr id="16" name="Rectangle 7"/>
          <p:cNvSpPr>
            <a:spLocks noChangeArrowheads="1"/>
          </p:cNvSpPr>
          <p:nvPr/>
        </p:nvSpPr>
        <p:spPr bwMode="auto">
          <a:xfrm>
            <a:off x="251520" y="910695"/>
            <a:ext cx="8892480" cy="3472361"/>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dirty="0">
                <a:latin typeface="Myriad Pro"/>
              </a:rPr>
              <a:t>HOW JOBS ARE DESIGNED?</a:t>
            </a:r>
          </a:p>
          <a:p>
            <a:pPr marL="285750" indent="-285750">
              <a:lnSpc>
                <a:spcPct val="200000"/>
              </a:lnSpc>
              <a:buClr>
                <a:srgbClr val="C00000"/>
              </a:buClr>
              <a:buFont typeface="Wingdings" pitchFamily="2" charset="2"/>
              <a:buChar char="§"/>
            </a:pPr>
            <a:r>
              <a:rPr lang="en-IN" sz="1400" dirty="0">
                <a:latin typeface="Myriad Pro"/>
              </a:rPr>
              <a:t>SKILLS OF WORK FORCE.</a:t>
            </a:r>
          </a:p>
          <a:p>
            <a:pPr marL="285750" indent="-285750">
              <a:lnSpc>
                <a:spcPct val="200000"/>
              </a:lnSpc>
              <a:buClr>
                <a:srgbClr val="C00000"/>
              </a:buClr>
              <a:buFont typeface="Wingdings" pitchFamily="2" charset="2"/>
              <a:buChar char="§"/>
            </a:pPr>
            <a:r>
              <a:rPr lang="en-IN" sz="1400" dirty="0">
                <a:latin typeface="Myriad Pro"/>
              </a:rPr>
              <a:t>CONVERSION OF HUMAN RESOURCE INTO HUMAN ASSET IS THE REQUIREMENT OF THE DAY</a:t>
            </a:r>
          </a:p>
          <a:p>
            <a:pPr marL="285750" indent="-285750">
              <a:lnSpc>
                <a:spcPct val="200000"/>
              </a:lnSpc>
              <a:buClr>
                <a:srgbClr val="C00000"/>
              </a:buClr>
              <a:buFont typeface="Wingdings" pitchFamily="2" charset="2"/>
              <a:buChar char="§"/>
            </a:pPr>
            <a:r>
              <a:rPr lang="en-IN" sz="1400" dirty="0">
                <a:latin typeface="Myriad Pro"/>
              </a:rPr>
              <a:t>PROPER RECRUITMENT, SELECTION AND PLACEMENT OF A PERSON</a:t>
            </a:r>
          </a:p>
          <a:p>
            <a:pPr marL="285750" indent="-285750">
              <a:lnSpc>
                <a:spcPct val="200000"/>
              </a:lnSpc>
              <a:buClr>
                <a:srgbClr val="C00000"/>
              </a:buClr>
              <a:buFont typeface="Wingdings" pitchFamily="2" charset="2"/>
              <a:buChar char="§"/>
            </a:pPr>
            <a:r>
              <a:rPr lang="en-IN" sz="1400" dirty="0">
                <a:latin typeface="Myriad Pro"/>
              </a:rPr>
              <a:t>PROPER TRAINING</a:t>
            </a:r>
          </a:p>
          <a:p>
            <a:pPr marL="285750" indent="-285750">
              <a:lnSpc>
                <a:spcPct val="200000"/>
              </a:lnSpc>
              <a:buClr>
                <a:srgbClr val="C00000"/>
              </a:buClr>
              <a:buFont typeface="Wingdings" pitchFamily="2" charset="2"/>
              <a:buChar char="§"/>
            </a:pPr>
            <a:r>
              <a:rPr lang="en-IN" sz="1400" dirty="0">
                <a:latin typeface="Myriad Pro"/>
              </a:rPr>
              <a:t>COMPENSATION AND INCENTIVE PROGRAMS.</a:t>
            </a:r>
          </a:p>
          <a:p>
            <a:pPr marL="285750" indent="-285750">
              <a:lnSpc>
                <a:spcPct val="200000"/>
              </a:lnSpc>
              <a:buClr>
                <a:srgbClr val="C00000"/>
              </a:buClr>
              <a:buFont typeface="Wingdings" pitchFamily="2" charset="2"/>
              <a:buChar char="§"/>
            </a:pPr>
            <a:r>
              <a:rPr lang="en-IN" sz="1400" dirty="0">
                <a:latin typeface="Myriad Pro"/>
              </a:rPr>
              <a:t>MOTIVATION EXPOSURE</a:t>
            </a:r>
          </a:p>
          <a:p>
            <a:pPr marL="285750" indent="-285750">
              <a:lnSpc>
                <a:spcPct val="200000"/>
              </a:lnSpc>
              <a:buClr>
                <a:srgbClr val="C00000"/>
              </a:buClr>
              <a:buFont typeface="Wingdings" pitchFamily="2" charset="2"/>
              <a:buChar char="§"/>
            </a:pPr>
            <a:r>
              <a:rPr lang="en-IN" sz="1400" dirty="0">
                <a:latin typeface="Myriad Pro"/>
              </a:rPr>
              <a:t>JOB ENRICHMENT</a:t>
            </a:r>
          </a:p>
        </p:txBody>
      </p:sp>
    </p:spTree>
    <p:extLst>
      <p:ext uri="{BB962C8B-B14F-4D97-AF65-F5344CB8AC3E}">
        <p14:creationId xmlns:p14="http://schemas.microsoft.com/office/powerpoint/2010/main" val="324777644"/>
      </p:ext>
    </p:extLst>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3627147" cy="353943"/>
          </a:xfrm>
          <a:prstGeom prst="rect">
            <a:avLst/>
          </a:prstGeom>
          <a:noFill/>
        </p:spPr>
        <p:txBody>
          <a:bodyPr wrap="none" rtlCol="0">
            <a:spAutoFit/>
          </a:bodyPr>
          <a:lstStyle/>
          <a:p>
            <a:r>
              <a:rPr lang="en-US" sz="1700" b="1" dirty="0">
                <a:solidFill>
                  <a:srgbClr val="C00000"/>
                </a:solidFill>
                <a:latin typeface="Myriad Pro" pitchFamily="34" charset="0"/>
              </a:rPr>
              <a:t>INTERFACE BETWEEN OM AND IT</a:t>
            </a:r>
          </a:p>
        </p:txBody>
      </p:sp>
      <p:sp>
        <p:nvSpPr>
          <p:cNvPr id="16" name="Rectangle 7"/>
          <p:cNvSpPr>
            <a:spLocks noChangeArrowheads="1"/>
          </p:cNvSpPr>
          <p:nvPr/>
        </p:nvSpPr>
        <p:spPr bwMode="auto">
          <a:xfrm>
            <a:off x="251520" y="910695"/>
            <a:ext cx="8892480" cy="887038"/>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dirty="0">
                <a:latin typeface="Myriad Pro"/>
              </a:rPr>
              <a:t>DESIGN AND DEVELOP SOFTWARE.</a:t>
            </a:r>
          </a:p>
          <a:p>
            <a:pPr marL="285750" indent="-285750">
              <a:lnSpc>
                <a:spcPct val="200000"/>
              </a:lnSpc>
              <a:buClr>
                <a:srgbClr val="C00000"/>
              </a:buClr>
              <a:buFont typeface="Wingdings" pitchFamily="2" charset="2"/>
              <a:buChar char="§"/>
            </a:pPr>
            <a:r>
              <a:rPr lang="en-IN" sz="1400" dirty="0">
                <a:latin typeface="Myriad Pro"/>
              </a:rPr>
              <a:t>MAJOR BUSINESS APPLICATIONS OF COMPUTERS IS IN PRODUCTION PLANNING &amp; CONTROL.</a:t>
            </a:r>
          </a:p>
        </p:txBody>
      </p:sp>
    </p:spTree>
    <p:extLst>
      <p:ext uri="{BB962C8B-B14F-4D97-AF65-F5344CB8AC3E}">
        <p14:creationId xmlns:p14="http://schemas.microsoft.com/office/powerpoint/2010/main" val="3298551519"/>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953857" cy="353943"/>
          </a:xfrm>
          <a:prstGeom prst="rect">
            <a:avLst/>
          </a:prstGeom>
          <a:noFill/>
        </p:spPr>
        <p:txBody>
          <a:bodyPr wrap="none" rtlCol="0">
            <a:spAutoFit/>
          </a:bodyPr>
          <a:lstStyle/>
          <a:p>
            <a:r>
              <a:rPr lang="en-US" sz="1700" b="1" dirty="0">
                <a:solidFill>
                  <a:srgbClr val="C00000"/>
                </a:solidFill>
                <a:latin typeface="Myriad Pro" pitchFamily="34" charset="0"/>
              </a:rPr>
              <a:t>CONFLICTS BETWEEN PRIMARY DEPARTMENT</a:t>
            </a:r>
          </a:p>
        </p:txBody>
      </p:sp>
      <p:sp>
        <p:nvSpPr>
          <p:cNvPr id="16" name="Rectangle 7"/>
          <p:cNvSpPr>
            <a:spLocks noChangeArrowheads="1"/>
          </p:cNvSpPr>
          <p:nvPr/>
        </p:nvSpPr>
        <p:spPr bwMode="auto">
          <a:xfrm>
            <a:off x="251520" y="910695"/>
            <a:ext cx="8892480" cy="3041474"/>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b="1" dirty="0">
                <a:latin typeface="Myriad Pro"/>
              </a:rPr>
              <a:t>INVENTORY</a:t>
            </a:r>
          </a:p>
          <a:p>
            <a:pPr marL="285750" indent="-285750">
              <a:lnSpc>
                <a:spcPct val="200000"/>
              </a:lnSpc>
              <a:buClr>
                <a:srgbClr val="C00000"/>
              </a:buClr>
              <a:buFont typeface="Wingdings" pitchFamily="2" charset="2"/>
              <a:buChar char="§"/>
            </a:pPr>
            <a:r>
              <a:rPr lang="en-IN" sz="1400" dirty="0">
                <a:latin typeface="Myriad Pro"/>
              </a:rPr>
              <a:t>FINANCE –LOW</a:t>
            </a:r>
          </a:p>
          <a:p>
            <a:pPr marL="285750" indent="-285750">
              <a:lnSpc>
                <a:spcPct val="200000"/>
              </a:lnSpc>
              <a:buClr>
                <a:srgbClr val="C00000"/>
              </a:buClr>
              <a:buFont typeface="Wingdings" pitchFamily="2" charset="2"/>
              <a:buChar char="§"/>
            </a:pPr>
            <a:r>
              <a:rPr lang="en-IN" sz="1400" dirty="0">
                <a:latin typeface="Myriad Pro"/>
              </a:rPr>
              <a:t>OPERATIONS – LOW</a:t>
            </a:r>
          </a:p>
          <a:p>
            <a:pPr marL="285750" indent="-285750">
              <a:lnSpc>
                <a:spcPct val="200000"/>
              </a:lnSpc>
              <a:buClr>
                <a:srgbClr val="C00000"/>
              </a:buClr>
              <a:buFont typeface="Wingdings" pitchFamily="2" charset="2"/>
              <a:buChar char="§"/>
            </a:pPr>
            <a:r>
              <a:rPr lang="en-IN" sz="1400" dirty="0">
                <a:latin typeface="Myriad Pro"/>
              </a:rPr>
              <a:t>MARKETING – HIGH</a:t>
            </a:r>
          </a:p>
          <a:p>
            <a:pPr marL="285750" indent="-285750">
              <a:lnSpc>
                <a:spcPct val="200000"/>
              </a:lnSpc>
              <a:buClr>
                <a:srgbClr val="C00000"/>
              </a:buClr>
              <a:buFont typeface="Wingdings" pitchFamily="2" charset="2"/>
              <a:buChar char="§"/>
            </a:pPr>
            <a:r>
              <a:rPr lang="en-IN" sz="1400" b="1" dirty="0">
                <a:latin typeface="Myriad Pro"/>
              </a:rPr>
              <a:t>TRANSPORTATION</a:t>
            </a:r>
          </a:p>
          <a:p>
            <a:pPr marL="285750" indent="-285750">
              <a:lnSpc>
                <a:spcPct val="200000"/>
              </a:lnSpc>
              <a:buClr>
                <a:srgbClr val="C00000"/>
              </a:buClr>
              <a:buFont typeface="Wingdings" pitchFamily="2" charset="2"/>
              <a:buChar char="§"/>
            </a:pPr>
            <a:r>
              <a:rPr lang="en-IN" sz="1400" dirty="0">
                <a:latin typeface="Myriad Pro"/>
              </a:rPr>
              <a:t>MARKETING –PROMPT DELIVERY </a:t>
            </a:r>
          </a:p>
          <a:p>
            <a:pPr marL="285750" indent="-285750">
              <a:lnSpc>
                <a:spcPct val="200000"/>
              </a:lnSpc>
              <a:buClr>
                <a:srgbClr val="C00000"/>
              </a:buClr>
              <a:buFont typeface="Wingdings" pitchFamily="2" charset="2"/>
              <a:buChar char="§"/>
            </a:pPr>
            <a:r>
              <a:rPr lang="en-IN" sz="1400" dirty="0">
                <a:latin typeface="Myriad Pro"/>
              </a:rPr>
              <a:t>OPERATIONS – LOWEST TRANSPORTATION COST BY CHEAPEST ROUTE AND FULL TRUCKLOAD</a:t>
            </a:r>
          </a:p>
        </p:txBody>
      </p:sp>
    </p:spTree>
    <p:extLst>
      <p:ext uri="{BB962C8B-B14F-4D97-AF65-F5344CB8AC3E}">
        <p14:creationId xmlns:p14="http://schemas.microsoft.com/office/powerpoint/2010/main" val="435903562"/>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953857" cy="353943"/>
          </a:xfrm>
          <a:prstGeom prst="rect">
            <a:avLst/>
          </a:prstGeom>
          <a:noFill/>
        </p:spPr>
        <p:txBody>
          <a:bodyPr wrap="none" rtlCol="0">
            <a:spAutoFit/>
          </a:bodyPr>
          <a:lstStyle/>
          <a:p>
            <a:r>
              <a:rPr lang="en-US" sz="1700" b="1" dirty="0">
                <a:solidFill>
                  <a:srgbClr val="C00000"/>
                </a:solidFill>
                <a:latin typeface="Myriad Pro" pitchFamily="34" charset="0"/>
              </a:rPr>
              <a:t>CONFLICTS BETWEEN PRIMARY DEPARTMENT</a:t>
            </a:r>
          </a:p>
        </p:txBody>
      </p:sp>
      <p:sp>
        <p:nvSpPr>
          <p:cNvPr id="16" name="Rectangle 7"/>
          <p:cNvSpPr>
            <a:spLocks noChangeArrowheads="1"/>
          </p:cNvSpPr>
          <p:nvPr/>
        </p:nvSpPr>
        <p:spPr bwMode="auto">
          <a:xfrm>
            <a:off x="251520" y="910695"/>
            <a:ext cx="8892480" cy="3041474"/>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b="1" dirty="0">
                <a:latin typeface="Myriad Pro"/>
              </a:rPr>
              <a:t>PRODUCTION RUNS</a:t>
            </a:r>
          </a:p>
          <a:p>
            <a:pPr marL="285750" indent="-285750">
              <a:lnSpc>
                <a:spcPct val="200000"/>
              </a:lnSpc>
              <a:buClr>
                <a:srgbClr val="C00000"/>
              </a:buClr>
              <a:buFont typeface="Wingdings" pitchFamily="2" charset="2"/>
              <a:buChar char="§"/>
            </a:pPr>
            <a:r>
              <a:rPr lang="en-IN" sz="1400" dirty="0">
                <a:latin typeface="Myriad Pro"/>
              </a:rPr>
              <a:t>MARKETING – SHORTER PRODUCTION RUNS TO INTRODUCE CUSTOMER PREFERENCES AND REDUCE BURDEN OF OBSOLETE INVENTORY</a:t>
            </a:r>
          </a:p>
          <a:p>
            <a:pPr marL="285750" indent="-285750">
              <a:lnSpc>
                <a:spcPct val="200000"/>
              </a:lnSpc>
              <a:buClr>
                <a:srgbClr val="C00000"/>
              </a:buClr>
              <a:buFont typeface="Wingdings" pitchFamily="2" charset="2"/>
              <a:buChar char="§"/>
            </a:pPr>
            <a:r>
              <a:rPr lang="en-IN" sz="1400" dirty="0">
                <a:latin typeface="Myriad Pro"/>
              </a:rPr>
              <a:t>OPERATIONS – LONG RUNS TO AVOID FREQUENT SET-UPS AND THUS HIGH SET-UP COST</a:t>
            </a:r>
          </a:p>
          <a:p>
            <a:pPr marL="285750" indent="-285750">
              <a:lnSpc>
                <a:spcPct val="200000"/>
              </a:lnSpc>
              <a:buClr>
                <a:srgbClr val="C00000"/>
              </a:buClr>
              <a:buFont typeface="Wingdings" pitchFamily="2" charset="2"/>
              <a:buChar char="§"/>
            </a:pPr>
            <a:r>
              <a:rPr lang="en-IN" sz="1400" b="1" dirty="0">
                <a:latin typeface="Myriad Pro"/>
              </a:rPr>
              <a:t>WAREHOUSE</a:t>
            </a:r>
          </a:p>
          <a:p>
            <a:pPr marL="285750" indent="-285750">
              <a:lnSpc>
                <a:spcPct val="200000"/>
              </a:lnSpc>
              <a:buClr>
                <a:srgbClr val="C00000"/>
              </a:buClr>
              <a:buFont typeface="Wingdings" pitchFamily="2" charset="2"/>
              <a:buChar char="§"/>
            </a:pPr>
            <a:r>
              <a:rPr lang="en-IN" sz="1400" dirty="0">
                <a:latin typeface="Myriad Pro"/>
              </a:rPr>
              <a:t>MARKETING – SEPARATE WAREHOUSE NEAR MARKET TO FACILITATE PROMPT SUPPLY</a:t>
            </a:r>
          </a:p>
          <a:p>
            <a:pPr marL="285750" indent="-285750">
              <a:lnSpc>
                <a:spcPct val="200000"/>
              </a:lnSpc>
              <a:buClr>
                <a:srgbClr val="C00000"/>
              </a:buClr>
              <a:buFont typeface="Wingdings" pitchFamily="2" charset="2"/>
              <a:buChar char="§"/>
            </a:pPr>
            <a:r>
              <a:rPr lang="en-IN" sz="1400" dirty="0">
                <a:latin typeface="Myriad Pro"/>
              </a:rPr>
              <a:t>OPERATIONS – CENTRALISED WAREHOUSE FOR PROPER CONTROL</a:t>
            </a:r>
          </a:p>
        </p:txBody>
      </p:sp>
    </p:spTree>
    <p:extLst>
      <p:ext uri="{BB962C8B-B14F-4D97-AF65-F5344CB8AC3E}">
        <p14:creationId xmlns:p14="http://schemas.microsoft.com/office/powerpoint/2010/main" val="2826040344"/>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823052" cy="353943"/>
          </a:xfrm>
          <a:prstGeom prst="rect">
            <a:avLst/>
          </a:prstGeom>
          <a:noFill/>
        </p:spPr>
        <p:txBody>
          <a:bodyPr wrap="none" rtlCol="0">
            <a:spAutoFit/>
          </a:bodyPr>
          <a:lstStyle/>
          <a:p>
            <a:r>
              <a:rPr lang="en-US" sz="1700" b="1" dirty="0">
                <a:solidFill>
                  <a:srgbClr val="C00000"/>
                </a:solidFill>
                <a:latin typeface="Myriad Pro" pitchFamily="34" charset="0"/>
              </a:rPr>
              <a:t>EMERGING ROLE OF OPERATIONS MANAGER</a:t>
            </a:r>
          </a:p>
        </p:txBody>
      </p:sp>
      <p:sp>
        <p:nvSpPr>
          <p:cNvPr id="16" name="Rectangle 7"/>
          <p:cNvSpPr>
            <a:spLocks noChangeArrowheads="1"/>
          </p:cNvSpPr>
          <p:nvPr/>
        </p:nvSpPr>
        <p:spPr bwMode="auto">
          <a:xfrm>
            <a:off x="251520" y="910695"/>
            <a:ext cx="8892480" cy="4539897"/>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dirty="0">
                <a:latin typeface="Myriad Pro"/>
              </a:rPr>
              <a:t>TAKE PART IN STRATEGIC DECISION MAKING</a:t>
            </a:r>
          </a:p>
          <a:p>
            <a:pPr marL="285750" indent="-285750">
              <a:lnSpc>
                <a:spcPct val="200000"/>
              </a:lnSpc>
              <a:buClr>
                <a:srgbClr val="C00000"/>
              </a:buClr>
              <a:buFont typeface="Wingdings" pitchFamily="2" charset="2"/>
              <a:buChar char="§"/>
            </a:pPr>
            <a:r>
              <a:rPr lang="en-IN" sz="1400" dirty="0">
                <a:latin typeface="Myriad Pro"/>
              </a:rPr>
              <a:t>TAKE DECISIONS REGARDING OUTSOURCING OF  BUSINESS PROCESSES</a:t>
            </a:r>
          </a:p>
          <a:p>
            <a:pPr marL="285750" indent="-285750">
              <a:lnSpc>
                <a:spcPct val="200000"/>
              </a:lnSpc>
              <a:buClr>
                <a:srgbClr val="C00000"/>
              </a:buClr>
              <a:buFont typeface="Wingdings" pitchFamily="2" charset="2"/>
              <a:buChar char="§"/>
            </a:pPr>
            <a:r>
              <a:rPr lang="en-IN" sz="1400" dirty="0">
                <a:latin typeface="Myriad Pro"/>
              </a:rPr>
              <a:t>ACT AS MEMBER OF ENGINEERING TEAM FOR NEW PRODUCT DESIGN AND DEVELOPMENT</a:t>
            </a:r>
          </a:p>
          <a:p>
            <a:pPr marL="285750" indent="-285750">
              <a:lnSpc>
                <a:spcPct val="200000"/>
              </a:lnSpc>
              <a:buClr>
                <a:srgbClr val="C00000"/>
              </a:buClr>
              <a:buFont typeface="Wingdings" pitchFamily="2" charset="2"/>
              <a:buChar char="§"/>
            </a:pPr>
            <a:r>
              <a:rPr lang="en-IN" sz="1400" dirty="0">
                <a:latin typeface="Myriad Pro"/>
              </a:rPr>
              <a:t>TAKE CARE OF ISSUES RELATING TO SERVICE OPERATIONS MANAGEMENT</a:t>
            </a:r>
          </a:p>
          <a:p>
            <a:pPr marL="285750" indent="-285750">
              <a:lnSpc>
                <a:spcPct val="200000"/>
              </a:lnSpc>
              <a:buClr>
                <a:srgbClr val="C00000"/>
              </a:buClr>
              <a:buFont typeface="Wingdings" pitchFamily="2" charset="2"/>
              <a:buChar char="§"/>
            </a:pPr>
            <a:r>
              <a:rPr lang="en-IN" sz="1400" dirty="0">
                <a:latin typeface="Myriad Pro"/>
              </a:rPr>
              <a:t>IMPLEMENT THE ENVIRONMENTAL AND POLLUTION NORMS</a:t>
            </a:r>
          </a:p>
          <a:p>
            <a:pPr marL="285750" indent="-285750">
              <a:lnSpc>
                <a:spcPct val="200000"/>
              </a:lnSpc>
              <a:buClr>
                <a:srgbClr val="C00000"/>
              </a:buClr>
              <a:buFont typeface="Wingdings" pitchFamily="2" charset="2"/>
              <a:buChar char="§"/>
            </a:pPr>
            <a:r>
              <a:rPr lang="en-IN" sz="1400" dirty="0">
                <a:latin typeface="Myriad Pro"/>
              </a:rPr>
              <a:t>ACT AS SUPPLY CHAIN MANAGER FOR FORGING LONG TERM STRATEGIC RELATIONSHIP WITH SUPPLIERS</a:t>
            </a:r>
          </a:p>
          <a:p>
            <a:pPr marL="285750" indent="-285750">
              <a:lnSpc>
                <a:spcPct val="200000"/>
              </a:lnSpc>
              <a:buClr>
                <a:srgbClr val="C00000"/>
              </a:buClr>
              <a:buFont typeface="Wingdings" pitchFamily="2" charset="2"/>
              <a:buChar char="§"/>
            </a:pPr>
            <a:r>
              <a:rPr lang="en-IN" sz="1400" dirty="0">
                <a:latin typeface="Myriad Pro"/>
              </a:rPr>
              <a:t>TECHNOLOGY MANAGEMENT DUE TO JVS WITH MNCS</a:t>
            </a:r>
          </a:p>
          <a:p>
            <a:pPr marL="285750" indent="-285750">
              <a:lnSpc>
                <a:spcPct val="200000"/>
              </a:lnSpc>
              <a:buClr>
                <a:srgbClr val="C00000"/>
              </a:buClr>
              <a:buFont typeface="Wingdings" pitchFamily="2" charset="2"/>
              <a:buChar char="§"/>
            </a:pPr>
            <a:r>
              <a:rPr lang="en-IN" sz="1400" dirty="0">
                <a:latin typeface="Myriad Pro"/>
              </a:rPr>
              <a:t>OVERSEE TIMELY IMPLEMENTATION OF PROJECTS TO MEET INCREASED COMPETITION.</a:t>
            </a:r>
          </a:p>
          <a:p>
            <a:pPr marL="285750" indent="-285750">
              <a:lnSpc>
                <a:spcPct val="200000"/>
              </a:lnSpc>
              <a:buClr>
                <a:srgbClr val="C00000"/>
              </a:buClr>
              <a:buFont typeface="Wingdings" pitchFamily="2" charset="2"/>
              <a:buChar char="§"/>
            </a:pPr>
            <a:r>
              <a:rPr lang="en-IN" sz="1400" dirty="0">
                <a:latin typeface="Myriad Pro"/>
              </a:rPr>
              <a:t>MAN MANAGEMENT, LEADERSHIP ROLE AND MENTORING.</a:t>
            </a:r>
          </a:p>
          <a:p>
            <a:pPr marL="285750" indent="-285750">
              <a:lnSpc>
                <a:spcPct val="140000"/>
              </a:lnSpc>
              <a:buClr>
                <a:srgbClr val="C00000"/>
              </a:buClr>
              <a:buFont typeface="Wingdings" pitchFamily="2" charset="2"/>
              <a:buChar char="§"/>
            </a:pPr>
            <a:endParaRPr lang="en-US" sz="14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2166970542"/>
      </p:ext>
    </p:extLst>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599657" cy="353943"/>
          </a:xfrm>
          <a:prstGeom prst="rect">
            <a:avLst/>
          </a:prstGeom>
          <a:noFill/>
        </p:spPr>
        <p:txBody>
          <a:bodyPr wrap="none" rtlCol="0">
            <a:spAutoFit/>
          </a:bodyPr>
          <a:lstStyle/>
          <a:p>
            <a:r>
              <a:rPr lang="en-US" sz="1700" b="1" dirty="0">
                <a:solidFill>
                  <a:srgbClr val="C00000"/>
                </a:solidFill>
                <a:latin typeface="Myriad Pro" pitchFamily="34" charset="0"/>
              </a:rPr>
              <a:t>OPERATIONS MANAGEMENT CHALLENGES</a:t>
            </a:r>
          </a:p>
        </p:txBody>
      </p:sp>
      <p:sp>
        <p:nvSpPr>
          <p:cNvPr id="16" name="Rectangle 7"/>
          <p:cNvSpPr>
            <a:spLocks noChangeArrowheads="1"/>
          </p:cNvSpPr>
          <p:nvPr/>
        </p:nvSpPr>
        <p:spPr bwMode="auto">
          <a:xfrm>
            <a:off x="251520" y="910695"/>
            <a:ext cx="8892480" cy="4238276"/>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b="1" dirty="0">
                <a:latin typeface="Myriad Pro"/>
              </a:rPr>
              <a:t>COMPETITIVE PRESSURES DUE TO ECONOMIC REFORMS</a:t>
            </a:r>
          </a:p>
          <a:p>
            <a:pPr marL="285750" indent="-285750">
              <a:lnSpc>
                <a:spcPct val="200000"/>
              </a:lnSpc>
              <a:buClr>
                <a:srgbClr val="C00000"/>
              </a:buClr>
              <a:buFont typeface="Wingdings" pitchFamily="2" charset="2"/>
              <a:buChar char="§"/>
            </a:pPr>
            <a:r>
              <a:rPr lang="en-IN" sz="1400" dirty="0">
                <a:latin typeface="Myriad Pro"/>
              </a:rPr>
              <a:t>FALLING PRICES</a:t>
            </a:r>
          </a:p>
          <a:p>
            <a:pPr marL="285750" indent="-285750">
              <a:lnSpc>
                <a:spcPct val="200000"/>
              </a:lnSpc>
              <a:buClr>
                <a:srgbClr val="C00000"/>
              </a:buClr>
              <a:buFont typeface="Courier New" panose="02070309020205020404" pitchFamily="49" charset="0"/>
              <a:buChar char="o"/>
            </a:pPr>
            <a:r>
              <a:rPr lang="en-IN" sz="1400" dirty="0">
                <a:latin typeface="Myriad Pro"/>
              </a:rPr>
              <a:t>THE ON ROAD PRICE OF A HYUNDAI SANTRO HAS NOT CHANGED MUCH BETWEEN 2000 AND NOW…</a:t>
            </a:r>
          </a:p>
          <a:p>
            <a:pPr marL="285750" indent="-285750">
              <a:lnSpc>
                <a:spcPct val="200000"/>
              </a:lnSpc>
              <a:buClr>
                <a:srgbClr val="C00000"/>
              </a:buClr>
              <a:buFont typeface="Wingdings" pitchFamily="2" charset="2"/>
              <a:buChar char="§"/>
            </a:pPr>
            <a:r>
              <a:rPr lang="en-IN" sz="1400" dirty="0">
                <a:latin typeface="Myriad Pro"/>
              </a:rPr>
              <a:t>SHRINKING DELIVERY QUOTE</a:t>
            </a:r>
          </a:p>
          <a:p>
            <a:pPr marL="285750" indent="-285750">
              <a:lnSpc>
                <a:spcPct val="200000"/>
              </a:lnSpc>
              <a:buClr>
                <a:srgbClr val="C00000"/>
              </a:buClr>
              <a:buFont typeface="Courier New" panose="02070309020205020404" pitchFamily="49" charset="0"/>
              <a:buChar char="o"/>
            </a:pPr>
            <a:r>
              <a:rPr lang="en-IN" sz="1400" dirty="0">
                <a:latin typeface="Myriad Pro"/>
              </a:rPr>
              <a:t>TEXTILE MANUFACTURERS ARE EXPECTED TO CUT THEIR LEAD TIME FROM ORDER PLACEMENT TO FINAL DELIVERY DOWN TO 2 MONTHS</a:t>
            </a:r>
          </a:p>
          <a:p>
            <a:pPr marL="285750" indent="-285750">
              <a:lnSpc>
                <a:spcPct val="200000"/>
              </a:lnSpc>
              <a:buClr>
                <a:srgbClr val="C00000"/>
              </a:buClr>
              <a:buFont typeface="Wingdings" pitchFamily="2" charset="2"/>
              <a:buChar char="§"/>
            </a:pPr>
            <a:r>
              <a:rPr lang="en-IN" sz="1400" dirty="0">
                <a:latin typeface="Myriad Pro"/>
              </a:rPr>
              <a:t>BUILD-TO-ORDER REQUIREMENTS</a:t>
            </a:r>
          </a:p>
          <a:p>
            <a:pPr marL="285750" indent="-285750">
              <a:lnSpc>
                <a:spcPct val="200000"/>
              </a:lnSpc>
              <a:buClr>
                <a:srgbClr val="C00000"/>
              </a:buClr>
              <a:buFont typeface="Courier New" panose="02070309020205020404" pitchFamily="49" charset="0"/>
              <a:buChar char="o"/>
            </a:pPr>
            <a:r>
              <a:rPr lang="en-IN" sz="1400" dirty="0">
                <a:latin typeface="Myriad Pro"/>
              </a:rPr>
              <a:t>NEED SYSTEMS THAT ALLOWS CUSTOMERS TO SELF-CONFIGURE, CUSTOMIZE AND VISUALIZE THEIR OWN VERSION OF PRODUCTS &amp; SERVICES</a:t>
            </a:r>
            <a:endParaRPr lang="en-US" sz="14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1702494936"/>
      </p:ext>
    </p:extLst>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599657" cy="353943"/>
          </a:xfrm>
          <a:prstGeom prst="rect">
            <a:avLst/>
          </a:prstGeom>
          <a:noFill/>
        </p:spPr>
        <p:txBody>
          <a:bodyPr wrap="none" rtlCol="0">
            <a:spAutoFit/>
          </a:bodyPr>
          <a:lstStyle/>
          <a:p>
            <a:r>
              <a:rPr lang="en-US" sz="1700" b="1" dirty="0">
                <a:solidFill>
                  <a:srgbClr val="C00000"/>
                </a:solidFill>
                <a:latin typeface="Myriad Pro" pitchFamily="34" charset="0"/>
              </a:rPr>
              <a:t>OPERATIONS MANAGEMENT CHALLENGES</a:t>
            </a:r>
          </a:p>
        </p:txBody>
      </p:sp>
      <p:sp>
        <p:nvSpPr>
          <p:cNvPr id="16" name="Rectangle 7"/>
          <p:cNvSpPr>
            <a:spLocks noChangeArrowheads="1"/>
          </p:cNvSpPr>
          <p:nvPr/>
        </p:nvSpPr>
        <p:spPr bwMode="auto">
          <a:xfrm>
            <a:off x="251520" y="910695"/>
            <a:ext cx="8892480" cy="2945615"/>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b="1" dirty="0">
                <a:latin typeface="Myriad Pro"/>
              </a:rPr>
              <a:t>GROWING CUSTOMER EXPECTATIONS</a:t>
            </a:r>
          </a:p>
          <a:p>
            <a:pPr marL="285750" indent="-285750">
              <a:lnSpc>
                <a:spcPct val="200000"/>
              </a:lnSpc>
              <a:buClr>
                <a:srgbClr val="C00000"/>
              </a:buClr>
              <a:buFont typeface="Courier New" panose="02070309020205020404" pitchFamily="49" charset="0"/>
              <a:buChar char="o"/>
            </a:pPr>
            <a:r>
              <a:rPr lang="en-IN" sz="1400" dirty="0">
                <a:latin typeface="Myriad Pro"/>
              </a:rPr>
              <a:t>TARIFF PLANS AND OPTIONS PROVIDED BY MOBILE OPERATORS, OPTIONS IN PASSENGER CAR</a:t>
            </a:r>
          </a:p>
          <a:p>
            <a:pPr marL="285750" indent="-285750">
              <a:lnSpc>
                <a:spcPct val="200000"/>
              </a:lnSpc>
              <a:buClr>
                <a:srgbClr val="C00000"/>
              </a:buClr>
              <a:buFont typeface="Courier New" panose="02070309020205020404" pitchFamily="49" charset="0"/>
              <a:buChar char="o"/>
            </a:pPr>
            <a:r>
              <a:rPr lang="en-IN" sz="1400" dirty="0">
                <a:latin typeface="Myriad Pro"/>
              </a:rPr>
              <a:t>CUSTOMERS TEND TO DEMAND MORE AND REFINE THEIR EXPECTATIONS</a:t>
            </a:r>
          </a:p>
          <a:p>
            <a:pPr marL="285750" indent="-285750">
              <a:lnSpc>
                <a:spcPct val="200000"/>
              </a:lnSpc>
              <a:buClr>
                <a:srgbClr val="C00000"/>
              </a:buClr>
              <a:buFont typeface="Courier New" panose="02070309020205020404" pitchFamily="49" charset="0"/>
              <a:buChar char="o"/>
            </a:pPr>
            <a:r>
              <a:rPr lang="en-IN" sz="1400" dirty="0">
                <a:latin typeface="Myriad Pro"/>
              </a:rPr>
              <a:t>MANUFACTURING &amp; SERVICE ORGANIZATIONS MUST LEARN TO RESPOND TO THESE EXPECTATIONS</a:t>
            </a:r>
          </a:p>
          <a:p>
            <a:pPr marL="285750" indent="-285750">
              <a:lnSpc>
                <a:spcPct val="200000"/>
              </a:lnSpc>
              <a:buClr>
                <a:srgbClr val="C00000"/>
              </a:buClr>
              <a:buFont typeface="Courier New" panose="02070309020205020404" pitchFamily="49" charset="0"/>
              <a:buChar char="o"/>
            </a:pPr>
            <a:r>
              <a:rPr lang="en-IN" sz="1400" dirty="0">
                <a:latin typeface="Myriad Pro"/>
              </a:rPr>
              <a:t>NEED TO DEVELOP CAPABILITIES TO BRING NEWER PRODUCTS AND SERVICES FASTER AND YET PROFITABLY</a:t>
            </a:r>
            <a:endParaRPr lang="en-US" sz="14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1564316016"/>
      </p:ext>
    </p:extLst>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599657" cy="353943"/>
          </a:xfrm>
          <a:prstGeom prst="rect">
            <a:avLst/>
          </a:prstGeom>
          <a:noFill/>
        </p:spPr>
        <p:txBody>
          <a:bodyPr wrap="none" rtlCol="0">
            <a:spAutoFit/>
          </a:bodyPr>
          <a:lstStyle/>
          <a:p>
            <a:r>
              <a:rPr lang="en-US" sz="1700" b="1" dirty="0">
                <a:solidFill>
                  <a:srgbClr val="C00000"/>
                </a:solidFill>
                <a:latin typeface="Myriad Pro" pitchFamily="34" charset="0"/>
              </a:rPr>
              <a:t>OPERATIONS MANAGEMENT CHALLENGES</a:t>
            </a:r>
          </a:p>
        </p:txBody>
      </p:sp>
      <p:sp>
        <p:nvSpPr>
          <p:cNvPr id="16" name="Rectangle 7"/>
          <p:cNvSpPr>
            <a:spLocks noChangeArrowheads="1"/>
          </p:cNvSpPr>
          <p:nvPr/>
        </p:nvSpPr>
        <p:spPr bwMode="auto">
          <a:xfrm>
            <a:off x="251520" y="910695"/>
            <a:ext cx="8892480" cy="3678123"/>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b="1" dirty="0">
                <a:latin typeface="Myriad Pro"/>
              </a:rPr>
              <a:t>RAPID TECHNOLOGICAL ADVANCEMENTS</a:t>
            </a:r>
          </a:p>
          <a:p>
            <a:pPr marL="285750" indent="-285750">
              <a:lnSpc>
                <a:spcPct val="200000"/>
              </a:lnSpc>
              <a:buClr>
                <a:srgbClr val="C00000"/>
              </a:buClr>
              <a:buFont typeface="Courier New" panose="02070309020205020404" pitchFamily="49" charset="0"/>
              <a:buChar char="o"/>
            </a:pPr>
            <a:r>
              <a:rPr lang="en-IN" sz="1400" dirty="0">
                <a:latin typeface="Myriad Pro"/>
              </a:rPr>
              <a:t>ATMS &amp; INTERNET BANKING. </a:t>
            </a:r>
          </a:p>
          <a:p>
            <a:pPr marL="285750" indent="-285750">
              <a:lnSpc>
                <a:spcPct val="200000"/>
              </a:lnSpc>
              <a:buClr>
                <a:srgbClr val="C00000"/>
              </a:buClr>
              <a:buFont typeface="Courier New" panose="02070309020205020404" pitchFamily="49" charset="0"/>
              <a:buChar char="o"/>
            </a:pPr>
            <a:r>
              <a:rPr lang="en-IN" sz="1400" dirty="0">
                <a:latin typeface="Myriad Pro"/>
              </a:rPr>
              <a:t>BUYING A TRAIN TICKET.  HTTP://WWW.IRCTC.CO.IN/ TICKET BOOKING AND CANCELLATION AT LEISURE. </a:t>
            </a:r>
          </a:p>
          <a:p>
            <a:pPr marL="285750" indent="-285750">
              <a:lnSpc>
                <a:spcPct val="200000"/>
              </a:lnSpc>
              <a:buClr>
                <a:srgbClr val="C00000"/>
              </a:buClr>
              <a:buFont typeface="Courier New" panose="02070309020205020404" pitchFamily="49" charset="0"/>
              <a:buChar char="o"/>
            </a:pPr>
            <a:r>
              <a:rPr lang="en-IN" sz="1400" dirty="0">
                <a:latin typeface="Myriad Pro"/>
              </a:rPr>
              <a:t>PROCUREMENT OF GOODS &amp; SERVICES. REVERSE AUCTION ON THE INTERNET, THE BEST SUPPLIER CAN BE LOCATED.</a:t>
            </a:r>
          </a:p>
          <a:p>
            <a:pPr marL="285750" indent="-285750">
              <a:lnSpc>
                <a:spcPct val="200000"/>
              </a:lnSpc>
              <a:buClr>
                <a:srgbClr val="C00000"/>
              </a:buClr>
              <a:buFont typeface="Courier New" panose="02070309020205020404" pitchFamily="49" charset="0"/>
              <a:buChar char="o"/>
            </a:pPr>
            <a:r>
              <a:rPr lang="en-IN" sz="1400" dirty="0">
                <a:latin typeface="Myriad Pro"/>
              </a:rPr>
              <a:t>NEW PRODUCT DEVELOPMENT. A TEAM OF DESIGN PERSONNEL FROM ACROSS DIFFERENT GEOGRAPHICAL LOCATIONS CAN PARTICIPATE USING TECHNOLOGICAL TOOLS.</a:t>
            </a:r>
          </a:p>
          <a:p>
            <a:pPr marL="285750" indent="-285750">
              <a:lnSpc>
                <a:spcPct val="140000"/>
              </a:lnSpc>
              <a:buClr>
                <a:srgbClr val="C00000"/>
              </a:buClr>
              <a:buFont typeface="Wingdings" pitchFamily="2" charset="2"/>
              <a:buChar char="§"/>
            </a:pPr>
            <a:endParaRPr lang="en-US" sz="14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415810855"/>
      </p:ext>
    </p:extLst>
  </p:cSld>
  <p:clrMapOvr>
    <a:masterClrMapping/>
  </p:clrMapOvr>
  <p:transition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599657" cy="353943"/>
          </a:xfrm>
          <a:prstGeom prst="rect">
            <a:avLst/>
          </a:prstGeom>
          <a:noFill/>
        </p:spPr>
        <p:txBody>
          <a:bodyPr wrap="none" rtlCol="0">
            <a:spAutoFit/>
          </a:bodyPr>
          <a:lstStyle/>
          <a:p>
            <a:r>
              <a:rPr lang="en-US" sz="1700" b="1" dirty="0">
                <a:solidFill>
                  <a:srgbClr val="C00000"/>
                </a:solidFill>
                <a:latin typeface="Myriad Pro" pitchFamily="34" charset="0"/>
              </a:rPr>
              <a:t>OPERATIONS MANAGEMENT CHALLENGES</a:t>
            </a:r>
          </a:p>
        </p:txBody>
      </p:sp>
      <p:sp>
        <p:nvSpPr>
          <p:cNvPr id="16" name="Rectangle 7"/>
          <p:cNvSpPr>
            <a:spLocks noChangeArrowheads="1"/>
          </p:cNvSpPr>
          <p:nvPr/>
        </p:nvSpPr>
        <p:spPr bwMode="auto">
          <a:xfrm>
            <a:off x="251520" y="910695"/>
            <a:ext cx="8892480" cy="5832559"/>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b="1" dirty="0">
                <a:latin typeface="Myriad Pro"/>
              </a:rPr>
              <a:t>ENVIRONMENTAL ISSUES</a:t>
            </a:r>
          </a:p>
          <a:p>
            <a:pPr marL="285750" indent="-285750">
              <a:lnSpc>
                <a:spcPct val="200000"/>
              </a:lnSpc>
              <a:buClr>
                <a:srgbClr val="C00000"/>
              </a:buClr>
              <a:buFont typeface="Wingdings" pitchFamily="2" charset="2"/>
              <a:buChar char="§"/>
            </a:pPr>
            <a:r>
              <a:rPr lang="en-IN" sz="1400" dirty="0">
                <a:latin typeface="Myriad Pro"/>
              </a:rPr>
              <a:t>GROWING INDUSTRIALIZATION RAISES CONCERNS REGARDING THE DEPLETION OF NATURAL RESOURCES AND THE WASTE GENERATED FROM PRODUCTION SYSTEMS AND END-OF-LIFE PRODUCTS. </a:t>
            </a:r>
          </a:p>
          <a:p>
            <a:pPr marL="285750" indent="-285750">
              <a:lnSpc>
                <a:spcPct val="200000"/>
              </a:lnSpc>
              <a:buClr>
                <a:srgbClr val="C00000"/>
              </a:buClr>
              <a:buFont typeface="Wingdings" pitchFamily="2" charset="2"/>
              <a:buChar char="§"/>
            </a:pPr>
            <a:r>
              <a:rPr lang="en-IN" sz="1400" dirty="0">
                <a:latin typeface="Myriad Pro"/>
              </a:rPr>
              <a:t>GROWING URBANIZATION CREATES SOCIETAL PROBLEMS ARISING OUT OF SCARCITY OF AVAILABLE RESOURCES AND GENERATION OF SOLID WASTES. </a:t>
            </a:r>
          </a:p>
          <a:p>
            <a:pPr marL="285750" indent="-285750">
              <a:lnSpc>
                <a:spcPct val="200000"/>
              </a:lnSpc>
              <a:buClr>
                <a:srgbClr val="C00000"/>
              </a:buClr>
              <a:buFont typeface="Wingdings" pitchFamily="2" charset="2"/>
              <a:buChar char="§"/>
            </a:pPr>
            <a:r>
              <a:rPr lang="en-IN" sz="1400" dirty="0">
                <a:latin typeface="Myriad Pro"/>
              </a:rPr>
              <a:t>CONSUMPTION OF ENERGY AND WATER IN COUNTRIES LIKE INDIA IS ON THE RISE. SUCH A SITUATION REQUIRES BETTER PRACTICES AND NEWER METHODS OF ADDRESSING THESE REQUIREMENTS USING BETTER OPERATIONAL PRACTICES. </a:t>
            </a:r>
          </a:p>
          <a:p>
            <a:pPr marL="285750" indent="-285750">
              <a:lnSpc>
                <a:spcPct val="200000"/>
              </a:lnSpc>
              <a:buClr>
                <a:srgbClr val="C00000"/>
              </a:buClr>
              <a:buFont typeface="Wingdings" pitchFamily="2" charset="2"/>
              <a:buChar char="§"/>
            </a:pPr>
            <a:r>
              <a:rPr lang="en-IN" sz="1400" dirty="0">
                <a:latin typeface="Myriad Pro"/>
              </a:rPr>
              <a:t>INCREASINGLY, FIRMS ARE UNDER PRESSURE TO TAKE RESPONSIBILITY OF RESTORING, SUSTAINING, AND EXPANDING THE PLANET’S ECOSYSTEM INSTEAD OF MERELY EXPLOITING IT.</a:t>
            </a:r>
          </a:p>
          <a:p>
            <a:pPr marL="285750" indent="-285750">
              <a:lnSpc>
                <a:spcPct val="200000"/>
              </a:lnSpc>
              <a:buClr>
                <a:srgbClr val="C00000"/>
              </a:buClr>
              <a:buFont typeface="Wingdings" pitchFamily="2" charset="2"/>
              <a:buChar char="§"/>
            </a:pPr>
            <a:r>
              <a:rPr lang="en-IN" sz="1400" dirty="0">
                <a:latin typeface="Myriad Pro"/>
              </a:rPr>
              <a:t>OM PRACTICES MUST ADDRESS ENVIRONMENTAL CONCERNS IN ORDER TO ENSURE A SUSTAINABLE WORLD.</a:t>
            </a:r>
          </a:p>
          <a:p>
            <a:pPr marL="285750" indent="-285750">
              <a:lnSpc>
                <a:spcPct val="140000"/>
              </a:lnSpc>
              <a:buClr>
                <a:srgbClr val="C00000"/>
              </a:buClr>
              <a:buFont typeface="Wingdings" pitchFamily="2" charset="2"/>
              <a:buChar char="§"/>
            </a:pPr>
            <a:endParaRPr lang="en-US" sz="14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3433121520"/>
      </p:ext>
    </p:extLst>
  </p:cSld>
  <p:clrMapOvr>
    <a:masterClrMapping/>
  </p:clrMapOvr>
  <p:transition advClick="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599657" cy="353943"/>
          </a:xfrm>
          <a:prstGeom prst="rect">
            <a:avLst/>
          </a:prstGeom>
          <a:noFill/>
        </p:spPr>
        <p:txBody>
          <a:bodyPr wrap="none" rtlCol="0">
            <a:spAutoFit/>
          </a:bodyPr>
          <a:lstStyle/>
          <a:p>
            <a:r>
              <a:rPr lang="en-US" sz="1700" b="1" dirty="0">
                <a:solidFill>
                  <a:srgbClr val="C00000"/>
                </a:solidFill>
                <a:latin typeface="Myriad Pro" pitchFamily="34" charset="0"/>
              </a:rPr>
              <a:t>OPERATIONS MANAGEMENT CHALLENGES</a:t>
            </a:r>
          </a:p>
        </p:txBody>
      </p:sp>
      <p:sp>
        <p:nvSpPr>
          <p:cNvPr id="16" name="Rectangle 7"/>
          <p:cNvSpPr>
            <a:spLocks noChangeArrowheads="1"/>
          </p:cNvSpPr>
          <p:nvPr/>
        </p:nvSpPr>
        <p:spPr bwMode="auto">
          <a:xfrm>
            <a:off x="251520" y="910695"/>
            <a:ext cx="8892480" cy="2514727"/>
          </a:xfrm>
          <a:prstGeom prst="rect">
            <a:avLst/>
          </a:prstGeom>
          <a:noFill/>
          <a:ln w="9525">
            <a:noFill/>
            <a:miter lim="800000"/>
            <a:headEnd/>
            <a:tailEnd/>
          </a:ln>
        </p:spPr>
        <p:txBody>
          <a:bodyPr wrap="square">
            <a:spAutoFit/>
          </a:bodyPr>
          <a:lstStyle/>
          <a:p>
            <a:pPr marL="285750" indent="-285750">
              <a:lnSpc>
                <a:spcPct val="200000"/>
              </a:lnSpc>
              <a:buClr>
                <a:srgbClr val="C00000"/>
              </a:buClr>
              <a:buFont typeface="Wingdings" pitchFamily="2" charset="2"/>
              <a:buChar char="§"/>
            </a:pPr>
            <a:r>
              <a:rPr lang="en-IN" sz="1400" dirty="0">
                <a:latin typeface="Myriad Pro"/>
              </a:rPr>
              <a:t>INCREASINGLY, FIRMS ARE UNDER PRESSURE TO TAKE RESPONSIBILITY OF RESTORING, SUSTAINING, AND EXPANDING THE PLANET’S ECOSYSTEM INSTEAD OF MERELY EXPLOITING IT.</a:t>
            </a:r>
          </a:p>
          <a:p>
            <a:pPr marL="285750" indent="-285750">
              <a:lnSpc>
                <a:spcPct val="200000"/>
              </a:lnSpc>
              <a:buClr>
                <a:srgbClr val="C00000"/>
              </a:buClr>
              <a:buFont typeface="Wingdings" pitchFamily="2" charset="2"/>
              <a:buChar char="§"/>
            </a:pPr>
            <a:r>
              <a:rPr lang="en-IN" sz="1400" dirty="0">
                <a:latin typeface="Myriad Pro"/>
              </a:rPr>
              <a:t>OM PRACTICES MUST ADDRESS ENVIRONMENTAL CONCERNS IN ORDER TO ENSURE A SUSTAINABLE WORLD.</a:t>
            </a:r>
          </a:p>
          <a:p>
            <a:pPr marL="285750" indent="-285750">
              <a:lnSpc>
                <a:spcPct val="200000"/>
              </a:lnSpc>
              <a:buClr>
                <a:srgbClr val="C00000"/>
              </a:buClr>
              <a:buFont typeface="Wingdings" pitchFamily="2" charset="2"/>
              <a:buChar char="§"/>
            </a:pPr>
            <a:endParaRPr lang="en-US" sz="14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extLst>
      <p:ext uri="{BB962C8B-B14F-4D97-AF65-F5344CB8AC3E}">
        <p14:creationId xmlns:p14="http://schemas.microsoft.com/office/powerpoint/2010/main" val="4277713698"/>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6793780" cy="353943"/>
          </a:xfrm>
          <a:prstGeom prst="rect">
            <a:avLst/>
          </a:prstGeom>
          <a:noFill/>
        </p:spPr>
        <p:txBody>
          <a:bodyPr wrap="square" rtlCol="0">
            <a:spAutoFit/>
          </a:bodyPr>
          <a:lstStyle/>
          <a:p>
            <a:r>
              <a:rPr lang="en-US" sz="1700" b="1" dirty="0">
                <a:solidFill>
                  <a:srgbClr val="C00000"/>
                </a:solidFill>
                <a:latin typeface="Myriad Pro" pitchFamily="34" charset="0"/>
              </a:rPr>
              <a:t>WHY OPERATIONS MANAGEMENT</a:t>
            </a:r>
          </a:p>
        </p:txBody>
      </p:sp>
      <p:graphicFrame>
        <p:nvGraphicFramePr>
          <p:cNvPr id="4" name="Diagram 3">
            <a:extLst>
              <a:ext uri="{FF2B5EF4-FFF2-40B4-BE49-F238E27FC236}">
                <a16:creationId xmlns:a16="http://schemas.microsoft.com/office/drawing/2014/main" id="{3CF2320B-3AD1-4E91-8D58-0BB6DA122D95}"/>
              </a:ext>
            </a:extLst>
          </p:cNvPr>
          <p:cNvGraphicFramePr/>
          <p:nvPr>
            <p:extLst>
              <p:ext uri="{D42A27DB-BD31-4B8C-83A1-F6EECF244321}">
                <p14:modId xmlns:p14="http://schemas.microsoft.com/office/powerpoint/2010/main" val="378664740"/>
              </p:ext>
            </p:extLst>
          </p:nvPr>
        </p:nvGraphicFramePr>
        <p:xfrm>
          <a:off x="0" y="716880"/>
          <a:ext cx="9144000" cy="4375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599657" cy="353943"/>
          </a:xfrm>
          <a:prstGeom prst="rect">
            <a:avLst/>
          </a:prstGeom>
          <a:noFill/>
        </p:spPr>
        <p:txBody>
          <a:bodyPr wrap="none" rtlCol="0">
            <a:spAutoFit/>
          </a:bodyPr>
          <a:lstStyle/>
          <a:p>
            <a:r>
              <a:rPr lang="en-US" sz="1700" b="1" dirty="0">
                <a:solidFill>
                  <a:srgbClr val="C00000"/>
                </a:solidFill>
                <a:latin typeface="Myriad Pro" pitchFamily="34" charset="0"/>
              </a:rPr>
              <a:t>OPERATIONS MANAGEMENT CHALLENGES</a:t>
            </a:r>
          </a:p>
        </p:txBody>
      </p:sp>
      <p:pic>
        <p:nvPicPr>
          <p:cNvPr id="2" name="Picture 1">
            <a:extLst>
              <a:ext uri="{FF2B5EF4-FFF2-40B4-BE49-F238E27FC236}">
                <a16:creationId xmlns:a16="http://schemas.microsoft.com/office/drawing/2014/main" id="{8AAC08F6-DC23-47A4-AB03-CA9E017E7666}"/>
              </a:ext>
            </a:extLst>
          </p:cNvPr>
          <p:cNvPicPr>
            <a:picLocks noChangeAspect="1"/>
          </p:cNvPicPr>
          <p:nvPr/>
        </p:nvPicPr>
        <p:blipFill>
          <a:blip r:embed="rId3"/>
          <a:stretch>
            <a:fillRect/>
          </a:stretch>
        </p:blipFill>
        <p:spPr>
          <a:xfrm>
            <a:off x="1475656" y="843558"/>
            <a:ext cx="5942409" cy="3600400"/>
          </a:xfrm>
          <a:prstGeom prst="rect">
            <a:avLst/>
          </a:prstGeom>
        </p:spPr>
      </p:pic>
    </p:spTree>
    <p:extLst>
      <p:ext uri="{BB962C8B-B14F-4D97-AF65-F5344CB8AC3E}">
        <p14:creationId xmlns:p14="http://schemas.microsoft.com/office/powerpoint/2010/main" val="508656685"/>
      </p:ext>
    </p:extLst>
  </p:cSld>
  <p:clrMapOvr>
    <a:masterClrMapping/>
  </p:clrMapOvr>
  <p:transition advClick="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683567" y="483518"/>
            <a:ext cx="7704857" cy="748859"/>
          </a:xfrm>
          <a:prstGeom prst="rect">
            <a:avLst/>
          </a:prstGeom>
          <a:noFill/>
        </p:spPr>
        <p:txBody>
          <a:bodyPr wrap="square">
            <a:spAutoFit/>
          </a:bodyPr>
          <a:lstStyle/>
          <a:p>
            <a:pPr>
              <a:lnSpc>
                <a:spcPct val="120000"/>
              </a:lnSpc>
              <a:spcBef>
                <a:spcPts val="1000"/>
              </a:spcBef>
              <a:buClr>
                <a:srgbClr val="C00000"/>
              </a:buCl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0" y="171448"/>
            <a:ext cx="6588224" cy="353943"/>
          </a:xfrm>
          <a:prstGeom prst="rect">
            <a:avLst/>
          </a:prstGeom>
          <a:noFill/>
        </p:spPr>
        <p:txBody>
          <a:bodyPr wrap="square" rtlCol="0">
            <a:spAutoFit/>
          </a:bodyPr>
          <a:lstStyle/>
          <a:p>
            <a:r>
              <a:rPr lang="en-IN" sz="1700" b="1" dirty="0">
                <a:solidFill>
                  <a:srgbClr val="C00000"/>
                </a:solidFill>
                <a:latin typeface="Myriad Pro" pitchFamily="34" charset="0"/>
              </a:rPr>
              <a:t>CAREERS IN OPERATIONS AND SUPPLY CHAIN MANAGEMENT </a:t>
            </a:r>
          </a:p>
        </p:txBody>
      </p:sp>
      <p:graphicFrame>
        <p:nvGraphicFramePr>
          <p:cNvPr id="7" name="Content Placeholder 4">
            <a:extLst>
              <a:ext uri="{FF2B5EF4-FFF2-40B4-BE49-F238E27FC236}">
                <a16:creationId xmlns:a16="http://schemas.microsoft.com/office/drawing/2014/main" id="{E4364556-2151-4EE3-B76D-898C336E1691}"/>
              </a:ext>
            </a:extLst>
          </p:cNvPr>
          <p:cNvGraphicFramePr>
            <a:graphicFrameLocks/>
          </p:cNvGraphicFramePr>
          <p:nvPr/>
        </p:nvGraphicFramePr>
        <p:xfrm>
          <a:off x="755576" y="837461"/>
          <a:ext cx="7920880" cy="4161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1985324"/>
      </p:ext>
    </p:extLst>
  </p:cSld>
  <p:clrMapOvr>
    <a:masterClrMapping/>
  </p:clrMapOvr>
  <p:transition advClick="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6" name="Rectangle 7"/>
          <p:cNvSpPr>
            <a:spLocks noChangeArrowheads="1"/>
          </p:cNvSpPr>
          <p:nvPr/>
        </p:nvSpPr>
        <p:spPr bwMode="auto">
          <a:xfrm>
            <a:off x="0" y="2285998"/>
            <a:ext cx="9144000" cy="630942"/>
          </a:xfrm>
          <a:prstGeom prst="rect">
            <a:avLst/>
          </a:prstGeom>
          <a:noFill/>
          <a:ln w="9525">
            <a:noFill/>
            <a:miter lim="800000"/>
            <a:headEnd/>
            <a:tailEnd/>
          </a:ln>
        </p:spPr>
        <p:txBody>
          <a:bodyPr>
            <a:spAutoFit/>
          </a:bodyPr>
          <a:lstStyle/>
          <a:p>
            <a:pPr algn="ctr"/>
            <a:r>
              <a:rPr lang="en-US" sz="3500" b="1" dirty="0">
                <a:solidFill>
                  <a:srgbClr val="C00000"/>
                </a:solidFill>
                <a:latin typeface="Myriad Pro" pitchFamily="34" charset="0"/>
              </a:rPr>
              <a:t>THANK YOU.</a:t>
            </a:r>
          </a:p>
        </p:txBody>
      </p:sp>
    </p:spTree>
    <p:extLst>
      <p:ext uri="{BB962C8B-B14F-4D97-AF65-F5344CB8AC3E}">
        <p14:creationId xmlns:p14="http://schemas.microsoft.com/office/powerpoint/2010/main" val="1957338421"/>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0" y="228600"/>
            <a:ext cx="4984057" cy="353943"/>
          </a:xfrm>
          <a:prstGeom prst="rect">
            <a:avLst/>
          </a:prstGeom>
          <a:noFill/>
        </p:spPr>
        <p:txBody>
          <a:bodyPr wrap="none" rtlCol="0">
            <a:spAutoFit/>
          </a:bodyPr>
          <a:lstStyle/>
          <a:p>
            <a:r>
              <a:rPr lang="en-US" sz="1700" b="1" dirty="0">
                <a:solidFill>
                  <a:srgbClr val="C00000"/>
                </a:solidFill>
                <a:latin typeface="Myriad Pro" pitchFamily="34" charset="0"/>
              </a:rPr>
              <a:t>IMPORTANCE OF OPERATIONS MANAGEMENT</a:t>
            </a:r>
          </a:p>
        </p:txBody>
      </p:sp>
      <p:sp>
        <p:nvSpPr>
          <p:cNvPr id="16" name="Rectangle 7"/>
          <p:cNvSpPr>
            <a:spLocks noChangeArrowheads="1"/>
          </p:cNvSpPr>
          <p:nvPr/>
        </p:nvSpPr>
        <p:spPr bwMode="auto">
          <a:xfrm>
            <a:off x="251520" y="910695"/>
            <a:ext cx="8892480" cy="4414863"/>
          </a:xfrm>
          <a:prstGeom prst="rect">
            <a:avLst/>
          </a:prstGeom>
          <a:noFill/>
          <a:ln w="9525">
            <a:noFill/>
            <a:miter lim="800000"/>
            <a:headEnd/>
            <a:tailEnd/>
          </a:ln>
        </p:spPr>
        <p:txBody>
          <a:bodyPr wrap="square">
            <a:spAutoFit/>
          </a:bodyPr>
          <a:lstStyle/>
          <a:p>
            <a:pPr marL="285750" indent="-285750">
              <a:lnSpc>
                <a:spcPct val="140000"/>
              </a:lnSpc>
              <a:buClr>
                <a:srgbClr val="C00000"/>
              </a:buClr>
              <a:buFont typeface="Wingdings" pitchFamily="2" charset="2"/>
              <a:buChar char="§"/>
            </a:pPr>
            <a:r>
              <a:rPr lang="en-IN" sz="1400" dirty="0">
                <a:latin typeface="Myriad Pro"/>
              </a:rPr>
              <a:t>DURING THE  PAST COUPLE OF DECADES, MANY DOMESTIC COMPANIES SAW THEIR MARKET SHARE DECLINE DUE TO THEIR INABILITY TO COMPETE WITH FOREIGN FIRMS IN TERMS OF PRODUCT DESIGN, COST, OR QUALITY.</a:t>
            </a:r>
          </a:p>
          <a:p>
            <a:pPr marL="285750" indent="-285750">
              <a:lnSpc>
                <a:spcPct val="140000"/>
              </a:lnSpc>
              <a:buClr>
                <a:srgbClr val="C00000"/>
              </a:buClr>
              <a:buFont typeface="Wingdings" pitchFamily="2" charset="2"/>
              <a:buChar char="§"/>
            </a:pPr>
            <a:r>
              <a:rPr lang="en-IN" sz="1400" dirty="0">
                <a:latin typeface="Myriad Pro"/>
              </a:rPr>
              <a:t>THEORIES TO EXPLAIN THIS DEVELOPMENT:</a:t>
            </a:r>
          </a:p>
          <a:p>
            <a:pPr marL="742950" lvl="1" indent="-285750">
              <a:lnSpc>
                <a:spcPct val="114000"/>
              </a:lnSpc>
              <a:buClr>
                <a:srgbClr val="C00000"/>
              </a:buClr>
              <a:buFont typeface="Wingdings" panose="05000000000000000000" pitchFamily="2" charset="2"/>
              <a:buChar char="§"/>
            </a:pPr>
            <a:r>
              <a:rPr lang="en-IN" sz="1400" dirty="0">
                <a:latin typeface="Myriad Pro"/>
              </a:rPr>
              <a:t>CULTURAL DIFFERENCES &amp; GOVERNMENT POLICIES</a:t>
            </a:r>
          </a:p>
          <a:p>
            <a:pPr marL="742950" lvl="1" indent="-285750">
              <a:lnSpc>
                <a:spcPct val="114000"/>
              </a:lnSpc>
              <a:buClr>
                <a:srgbClr val="C00000"/>
              </a:buClr>
              <a:buFont typeface="Wingdings" panose="05000000000000000000" pitchFamily="2" charset="2"/>
              <a:buChar char="§"/>
            </a:pPr>
            <a:r>
              <a:rPr lang="en-IN" sz="1400" dirty="0">
                <a:latin typeface="Myriad Pro"/>
              </a:rPr>
              <a:t>MERGER MANIA &amp; NEGLECT OF HUMAN RESOURCES</a:t>
            </a:r>
          </a:p>
          <a:p>
            <a:pPr marL="742950" lvl="1" indent="-285750">
              <a:lnSpc>
                <a:spcPct val="114000"/>
              </a:lnSpc>
              <a:buClr>
                <a:srgbClr val="C00000"/>
              </a:buClr>
              <a:buFont typeface="Wingdings" panose="05000000000000000000" pitchFamily="2" charset="2"/>
              <a:buChar char="§"/>
            </a:pPr>
            <a:r>
              <a:rPr lang="en-IN" sz="1400" dirty="0">
                <a:latin typeface="Myriad Pro"/>
              </a:rPr>
              <a:t>INSUFFICIENT INVESTMENT IN TECHNOLOGY</a:t>
            </a:r>
          </a:p>
          <a:p>
            <a:pPr marL="285750" indent="-285750">
              <a:lnSpc>
                <a:spcPct val="140000"/>
              </a:lnSpc>
              <a:buClr>
                <a:srgbClr val="C00000"/>
              </a:buClr>
              <a:buFont typeface="Wingdings" pitchFamily="2" charset="2"/>
              <a:buChar char="§"/>
            </a:pPr>
            <a:endParaRPr lang="en-IN" sz="1400" dirty="0">
              <a:latin typeface="Myriad Pro"/>
            </a:endParaRPr>
          </a:p>
          <a:p>
            <a:pPr marL="285750" indent="-285750">
              <a:lnSpc>
                <a:spcPct val="140000"/>
              </a:lnSpc>
              <a:buClr>
                <a:srgbClr val="C00000"/>
              </a:buClr>
              <a:buFont typeface="Wingdings" pitchFamily="2" charset="2"/>
              <a:buChar char="§"/>
            </a:pPr>
            <a:r>
              <a:rPr lang="en-IN" sz="1400" dirty="0">
                <a:latin typeface="Myriad Pro"/>
              </a:rPr>
              <a:t>WORLD-CLASS PERFORMANCE BY OPERATIONS IN DELIVERING HIGH-QUALITY, COST-COMPETITIVE PRODUCTS AND SERVICES IS ESSENTIAL FOR SURVIVAL IN TODAY'S GLOBAL ECONOMY.</a:t>
            </a:r>
          </a:p>
          <a:p>
            <a:pPr marL="285750" indent="-285750">
              <a:lnSpc>
                <a:spcPct val="140000"/>
              </a:lnSpc>
              <a:buClr>
                <a:srgbClr val="C00000"/>
              </a:buClr>
              <a:buFont typeface="Wingdings" pitchFamily="2" charset="2"/>
              <a:buChar char="§"/>
            </a:pPr>
            <a:r>
              <a:rPr lang="en-IN" sz="1400" dirty="0">
                <a:latin typeface="Myriad Pro"/>
              </a:rPr>
              <a:t>OF LATE AUTO COMPONENTS, PHARMA, IT AND ITES SECTORS ARE SHOWING SIGNS OF GLOBAL COMPETITIVENESS. </a:t>
            </a:r>
          </a:p>
          <a:p>
            <a:pPr marL="285750" indent="-285750">
              <a:lnSpc>
                <a:spcPct val="140000"/>
              </a:lnSpc>
              <a:buClr>
                <a:srgbClr val="C00000"/>
              </a:buClr>
              <a:buFont typeface="Wingdings" pitchFamily="2" charset="2"/>
              <a:buChar char="§"/>
            </a:pPr>
            <a:r>
              <a:rPr lang="en-IN" sz="1400" dirty="0">
                <a:latin typeface="Myriad Pro"/>
              </a:rPr>
              <a:t>NEW GOVERNMENT INITIATIVE – MAKE IN INDIA FOR INDIA.</a:t>
            </a:r>
          </a:p>
          <a:p>
            <a:pPr marL="285750" indent="-285750">
              <a:lnSpc>
                <a:spcPct val="140000"/>
              </a:lnSpc>
              <a:buClr>
                <a:srgbClr val="C00000"/>
              </a:buClr>
              <a:buFont typeface="Wingdings" pitchFamily="2" charset="2"/>
              <a:buChar char="§"/>
            </a:pPr>
            <a:r>
              <a:rPr lang="en-IN" sz="1400" dirty="0">
                <a:latin typeface="Myriad Pro"/>
              </a:rPr>
              <a:t>CHINA IS SHIFTING FOCUS TO HIGH-TECH/VALUE MANUFACTURING!</a:t>
            </a:r>
            <a:endParaRPr lang="en-US" sz="1400" dirty="0">
              <a:latin typeface="Myriad Pro"/>
            </a:endParaRPr>
          </a:p>
          <a:p>
            <a:pPr marL="285750" indent="-285750" defTabSz="228600">
              <a:lnSpc>
                <a:spcPct val="114000"/>
              </a:lnSpc>
              <a:spcBef>
                <a:spcPct val="20000"/>
              </a:spcBef>
              <a:buClr>
                <a:srgbClr val="C00000"/>
              </a:buClr>
              <a:buFont typeface="Wingdings" panose="05000000000000000000" pitchFamily="2" charset="2"/>
              <a:buChar char="§"/>
            </a:pPr>
            <a:endParaRPr lang="en-US" sz="1400" dirty="0">
              <a:latin typeface="Myriad Pro"/>
            </a:endParaRPr>
          </a:p>
        </p:txBody>
      </p:sp>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21"/>
          <p:cNvSpPr txBox="1">
            <a:spLocks noChangeArrowheads="1"/>
          </p:cNvSpPr>
          <p:nvPr/>
        </p:nvSpPr>
        <p:spPr bwMode="auto">
          <a:xfrm>
            <a:off x="533400" y="228600"/>
            <a:ext cx="184731" cy="461665"/>
          </a:xfrm>
          <a:prstGeom prst="rect">
            <a:avLst/>
          </a:prstGeom>
          <a:noFill/>
          <a:ln w="9525">
            <a:noFill/>
            <a:miter lim="800000"/>
            <a:headEnd/>
            <a:tailEnd/>
          </a:ln>
        </p:spPr>
        <p:txBody>
          <a:bodyPr wrap="none">
            <a:spAutoFit/>
          </a:bodyPr>
          <a:lstStyle/>
          <a:p>
            <a:endParaRPr lang="en-US" sz="2400" b="1" dirty="0">
              <a:solidFill>
                <a:schemeClr val="bg1"/>
              </a:solidFill>
            </a:endParaRPr>
          </a:p>
        </p:txBody>
      </p:sp>
      <p:sp>
        <p:nvSpPr>
          <p:cNvPr id="15" name="TextBox 14"/>
          <p:cNvSpPr txBox="1"/>
          <p:nvPr/>
        </p:nvSpPr>
        <p:spPr>
          <a:xfrm>
            <a:off x="140421" y="228600"/>
            <a:ext cx="3772508" cy="353943"/>
          </a:xfrm>
          <a:prstGeom prst="rect">
            <a:avLst/>
          </a:prstGeom>
          <a:noFill/>
        </p:spPr>
        <p:txBody>
          <a:bodyPr wrap="none" rtlCol="0">
            <a:spAutoFit/>
          </a:bodyPr>
          <a:lstStyle/>
          <a:p>
            <a:r>
              <a:rPr lang="en-US" sz="1700" b="1" dirty="0">
                <a:solidFill>
                  <a:srgbClr val="C00000"/>
                </a:solidFill>
                <a:latin typeface="Myriad Pro" pitchFamily="34" charset="0"/>
              </a:rPr>
              <a:t>OPERATIONS MANAGEMENT (OM)</a:t>
            </a:r>
          </a:p>
        </p:txBody>
      </p:sp>
      <p:sp>
        <p:nvSpPr>
          <p:cNvPr id="16" name="Rectangle 7"/>
          <p:cNvSpPr>
            <a:spLocks noChangeArrowheads="1"/>
          </p:cNvSpPr>
          <p:nvPr/>
        </p:nvSpPr>
        <p:spPr bwMode="auto">
          <a:xfrm>
            <a:off x="142844" y="910694"/>
            <a:ext cx="9001156" cy="3227871"/>
          </a:xfrm>
          <a:prstGeom prst="rect">
            <a:avLst/>
          </a:prstGeom>
          <a:noFill/>
          <a:ln w="9525">
            <a:noFill/>
            <a:miter lim="800000"/>
            <a:headEnd/>
            <a:tailEnd/>
          </a:ln>
        </p:spPr>
        <p:txBody>
          <a:bodyPr wrap="square">
            <a:spAutoFit/>
          </a:bodyPr>
          <a:lstStyle/>
          <a:p>
            <a:pPr>
              <a:lnSpc>
                <a:spcPct val="114000"/>
              </a:lnSpc>
              <a:buClr>
                <a:srgbClr val="C00000"/>
              </a:buClr>
              <a:buFont typeface="Wingdings" pitchFamily="2" charset="2"/>
              <a:buChar char="§"/>
            </a:pPr>
            <a:r>
              <a:rPr lang="en-US" sz="1500" dirty="0">
                <a:latin typeface="Myriad Pro" pitchFamily="34" charset="0"/>
              </a:rPr>
              <a:t> WHAT IS OPERATIONS MANAGEMENT? </a:t>
            </a:r>
          </a:p>
          <a:p>
            <a:pPr marL="742950" lvl="1" indent="-285750">
              <a:lnSpc>
                <a:spcPct val="114000"/>
              </a:lnSpc>
              <a:buClr>
                <a:srgbClr val="C00000"/>
              </a:buClr>
              <a:buFont typeface="Courier New" panose="02070309020205020404" pitchFamily="49" charset="0"/>
              <a:buChar char="o"/>
            </a:pPr>
            <a:r>
              <a:rPr lang="en-IN" sz="1500" dirty="0">
                <a:latin typeface="Myriad Pro" pitchFamily="34" charset="0"/>
              </a:rPr>
              <a:t>THE ASPECT OF A BUSINESS ORGANIZATION THAT IS RESPONSIBLE FOR PRODUCING GOODS OR SERVICES</a:t>
            </a:r>
          </a:p>
          <a:p>
            <a:pPr marL="742950" lvl="1" indent="-285750">
              <a:lnSpc>
                <a:spcPct val="114000"/>
              </a:lnSpc>
              <a:buClr>
                <a:srgbClr val="C00000"/>
              </a:buClr>
              <a:buFont typeface="Courier New" panose="02070309020205020404" pitchFamily="49" charset="0"/>
              <a:buChar char="o"/>
            </a:pPr>
            <a:r>
              <a:rPr lang="en-IN" sz="1500" dirty="0">
                <a:latin typeface="Myriad Pro" pitchFamily="34" charset="0"/>
              </a:rPr>
              <a:t>A FUNCTION OR SYSTEM THAT TRANSFORMS INPUTS INTO OUTPUTS OF GREATER VALUE </a:t>
            </a:r>
          </a:p>
          <a:p>
            <a:pPr>
              <a:lnSpc>
                <a:spcPct val="114000"/>
              </a:lnSpc>
              <a:buClr>
                <a:srgbClr val="C00000"/>
              </a:buClr>
            </a:pPr>
            <a:endParaRPr lang="en-IN" sz="1500" dirty="0">
              <a:latin typeface="Myriad Pro" pitchFamily="34" charset="0"/>
            </a:endParaRPr>
          </a:p>
          <a:p>
            <a:pPr marL="285750" indent="-285750">
              <a:lnSpc>
                <a:spcPct val="114000"/>
              </a:lnSpc>
              <a:buClr>
                <a:srgbClr val="C00000"/>
              </a:buClr>
              <a:buFont typeface="Wingdings" panose="05000000000000000000" pitchFamily="2" charset="2"/>
              <a:buChar char="§"/>
            </a:pPr>
            <a:r>
              <a:rPr lang="en-IN" sz="1500" dirty="0">
                <a:latin typeface="Myriad Pro" pitchFamily="34" charset="0"/>
              </a:rPr>
              <a:t>OPERATIONS MANAGEMENT DEALS WITH</a:t>
            </a:r>
          </a:p>
          <a:p>
            <a:pPr marL="742950" lvl="1" indent="-285750">
              <a:lnSpc>
                <a:spcPct val="114000"/>
              </a:lnSpc>
              <a:buClr>
                <a:srgbClr val="C00000"/>
              </a:buClr>
              <a:buFont typeface="Courier New" panose="02070309020205020404" pitchFamily="49" charset="0"/>
              <a:buChar char="o"/>
            </a:pPr>
            <a:r>
              <a:rPr lang="en-IN" sz="1500" dirty="0">
                <a:latin typeface="Myriad Pro" pitchFamily="34" charset="0"/>
              </a:rPr>
              <a:t>THE DESIGN AND MANAGEMENT OF</a:t>
            </a:r>
          </a:p>
          <a:p>
            <a:pPr marL="742950" lvl="1" indent="-285750">
              <a:lnSpc>
                <a:spcPct val="114000"/>
              </a:lnSpc>
              <a:buClr>
                <a:srgbClr val="C00000"/>
              </a:buClr>
              <a:buFont typeface="Courier New" panose="02070309020205020404" pitchFamily="49" charset="0"/>
              <a:buChar char="o"/>
            </a:pPr>
            <a:r>
              <a:rPr lang="en-IN" sz="1500" dirty="0">
                <a:latin typeface="Myriad Pro" pitchFamily="34" charset="0"/>
              </a:rPr>
              <a:t>PRODUCTS</a:t>
            </a:r>
          </a:p>
          <a:p>
            <a:pPr marL="742950" lvl="1" indent="-285750">
              <a:lnSpc>
                <a:spcPct val="114000"/>
              </a:lnSpc>
              <a:buClr>
                <a:srgbClr val="C00000"/>
              </a:buClr>
              <a:buFont typeface="Courier New" panose="02070309020205020404" pitchFamily="49" charset="0"/>
              <a:buChar char="o"/>
            </a:pPr>
            <a:r>
              <a:rPr lang="en-IN" sz="1500" dirty="0">
                <a:latin typeface="Myriad Pro" pitchFamily="34" charset="0"/>
              </a:rPr>
              <a:t>PROCESS</a:t>
            </a:r>
          </a:p>
          <a:p>
            <a:pPr marL="742950" lvl="1" indent="-285750">
              <a:lnSpc>
                <a:spcPct val="114000"/>
              </a:lnSpc>
              <a:buClr>
                <a:srgbClr val="C00000"/>
              </a:buClr>
              <a:buFont typeface="Courier New" panose="02070309020205020404" pitchFamily="49" charset="0"/>
              <a:buChar char="o"/>
            </a:pPr>
            <a:r>
              <a:rPr lang="en-IN" sz="1500" dirty="0">
                <a:latin typeface="Myriad Pro" pitchFamily="34" charset="0"/>
              </a:rPr>
              <a:t>SERVICES</a:t>
            </a:r>
          </a:p>
          <a:p>
            <a:pPr marL="742950" lvl="1" indent="-285750">
              <a:lnSpc>
                <a:spcPct val="114000"/>
              </a:lnSpc>
              <a:buClr>
                <a:srgbClr val="C00000"/>
              </a:buClr>
              <a:buFont typeface="Courier New" panose="02070309020205020404" pitchFamily="49" charset="0"/>
              <a:buChar char="o"/>
            </a:pPr>
            <a:r>
              <a:rPr lang="en-IN" sz="1500" dirty="0">
                <a:latin typeface="Myriad Pro" pitchFamily="34" charset="0"/>
              </a:rPr>
              <a:t>SUPPLY CHAIN   </a:t>
            </a:r>
          </a:p>
          <a:p>
            <a:pPr>
              <a:lnSpc>
                <a:spcPct val="114000"/>
              </a:lnSpc>
              <a:buClr>
                <a:srgbClr val="C00000"/>
              </a:buClr>
              <a:buFont typeface="Wingdings" pitchFamily="2" charset="2"/>
              <a:buChar char="§"/>
            </a:pPr>
            <a:endParaRPr lang="en-US" sz="1500" dirty="0">
              <a:latin typeface="Myriad Pro" pitchFamily="34" charset="0"/>
            </a:endParaRPr>
          </a:p>
        </p:txBody>
      </p:sp>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323528" y="914400"/>
            <a:ext cx="8229600" cy="2390334"/>
          </a:xfrm>
          <a:prstGeom prst="rect">
            <a:avLst/>
          </a:prstGeom>
          <a:noFill/>
        </p:spPr>
        <p:txBody>
          <a:bodyPr>
            <a:spAutoFit/>
          </a:bodyPr>
          <a:lstStyle/>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MANAGEMENT OF BUSINESS (TRANSFORMATION) PROCESSES</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BUSINESS FUNCTION RESPONSIBLE FOR </a:t>
            </a:r>
            <a:r>
              <a:rPr lang="en-IN" sz="1500" b="1" dirty="0">
                <a:latin typeface="Myriad Pro" pitchFamily="34" charset="0"/>
              </a:rPr>
              <a:t>PLANNING, COORDINATING AND CONTROLLING </a:t>
            </a:r>
            <a:r>
              <a:rPr lang="en-IN" sz="1500" dirty="0">
                <a:latin typeface="Myriad Pro" pitchFamily="34" charset="0"/>
              </a:rPr>
              <a:t>THE RESOURCES NEEDED TO PRODUCE THE PRODUCTS AND SERVICES FOR A COMPANY</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SCIENCE AND ART OF ENSURING GOODS AND SERVICES ARE CREATED AND DELIVERED SUCCESSFULLY TO CUSTOMERS</a:t>
            </a:r>
            <a:r>
              <a:rPr lang="en-GB" sz="1500" dirty="0">
                <a:latin typeface="Myriad Pro" pitchFamily="34" charset="0"/>
              </a:rPr>
              <a:t> </a:t>
            </a: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591642" cy="353943"/>
          </a:xfrm>
          <a:prstGeom prst="rect">
            <a:avLst/>
          </a:prstGeom>
          <a:noFill/>
        </p:spPr>
        <p:txBody>
          <a:bodyPr wrap="none" rtlCol="0">
            <a:spAutoFit/>
          </a:bodyPr>
          <a:lstStyle/>
          <a:p>
            <a:r>
              <a:rPr lang="en-US" sz="1700" b="1" dirty="0">
                <a:solidFill>
                  <a:srgbClr val="C00000"/>
                </a:solidFill>
                <a:latin typeface="Myriad Pro" pitchFamily="34" charset="0"/>
              </a:rPr>
              <a:t>DEFINITION : OPERATIONS MANAGEMENT</a:t>
            </a:r>
          </a:p>
        </p:txBody>
      </p:sp>
    </p:spTree>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6" name="TextBox 5"/>
          <p:cNvSpPr txBox="1"/>
          <p:nvPr/>
        </p:nvSpPr>
        <p:spPr>
          <a:xfrm>
            <a:off x="142844" y="228600"/>
            <a:ext cx="3673121" cy="353943"/>
          </a:xfrm>
          <a:prstGeom prst="rect">
            <a:avLst/>
          </a:prstGeom>
          <a:noFill/>
        </p:spPr>
        <p:txBody>
          <a:bodyPr wrap="none" rtlCol="0">
            <a:spAutoFit/>
          </a:bodyPr>
          <a:lstStyle/>
          <a:p>
            <a:r>
              <a:rPr lang="en-US" sz="1700" b="1" dirty="0">
                <a:solidFill>
                  <a:srgbClr val="C00000"/>
                </a:solidFill>
                <a:latin typeface="Myriad Pro" pitchFamily="34" charset="0"/>
              </a:rPr>
              <a:t>THE TRANSFORMATION PROCESS</a:t>
            </a:r>
          </a:p>
        </p:txBody>
      </p:sp>
      <p:pic>
        <p:nvPicPr>
          <p:cNvPr id="5" name="Picture 4">
            <a:extLst>
              <a:ext uri="{FF2B5EF4-FFF2-40B4-BE49-F238E27FC236}">
                <a16:creationId xmlns:a16="http://schemas.microsoft.com/office/drawing/2014/main" id="{F28C3397-4185-4CB7-8236-F1AF2E49B46F}"/>
              </a:ext>
            </a:extLst>
          </p:cNvPr>
          <p:cNvPicPr/>
          <p:nvPr/>
        </p:nvPicPr>
        <p:blipFill rotWithShape="1">
          <a:blip r:embed="rId2"/>
          <a:srcRect t="14806"/>
          <a:stretch/>
        </p:blipFill>
        <p:spPr>
          <a:xfrm>
            <a:off x="35496" y="699542"/>
            <a:ext cx="9073008" cy="4107155"/>
          </a:xfrm>
          <a:prstGeom prst="rect">
            <a:avLst/>
          </a:prstGeom>
        </p:spPr>
      </p:pic>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323528" y="914400"/>
            <a:ext cx="8229600" cy="3990772"/>
          </a:xfrm>
          <a:prstGeom prst="rect">
            <a:avLst/>
          </a:prstGeom>
          <a:noFill/>
        </p:spPr>
        <p:txBody>
          <a:bodyPr>
            <a:spAutoFit/>
          </a:bodyPr>
          <a:lstStyle/>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a:endParaRP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a:endParaRP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a:endParaRPr>
          </a:p>
          <a:p>
            <a:pPr marL="285750" indent="-285750" algn="just" fontAlgn="auto">
              <a:lnSpc>
                <a:spcPct val="120000"/>
              </a:lnSpc>
              <a:spcBef>
                <a:spcPts val="1000"/>
              </a:spcBef>
              <a:spcAft>
                <a:spcPts val="0"/>
              </a:spcAft>
              <a:buClr>
                <a:srgbClr val="C00000"/>
              </a:buClr>
              <a:buFont typeface="Wingdings" pitchFamily="2" charset="2"/>
              <a:buChar char="§"/>
              <a:defRPr/>
            </a:pPr>
            <a:r>
              <a:rPr lang="en-GB" sz="1500" dirty="0">
                <a:latin typeface="Myriad Pro"/>
              </a:rPr>
              <a:t>PHYSICAL  		MANUFACTURING</a:t>
            </a:r>
          </a:p>
          <a:p>
            <a:pPr marL="285750" indent="-285750" algn="just" fontAlgn="auto">
              <a:lnSpc>
                <a:spcPct val="120000"/>
              </a:lnSpc>
              <a:spcBef>
                <a:spcPts val="1000"/>
              </a:spcBef>
              <a:spcAft>
                <a:spcPts val="0"/>
              </a:spcAft>
              <a:buClr>
                <a:srgbClr val="C00000"/>
              </a:buClr>
              <a:buFont typeface="Wingdings" pitchFamily="2" charset="2"/>
              <a:buChar char="§"/>
              <a:defRPr/>
            </a:pPr>
            <a:r>
              <a:rPr lang="en-GB" sz="1500" dirty="0">
                <a:latin typeface="Myriad Pro"/>
              </a:rPr>
              <a:t>LOCATIONAL 		TRANSPORT/STORAGE</a:t>
            </a:r>
          </a:p>
          <a:p>
            <a:pPr marL="285750" indent="-285750" algn="just" fontAlgn="auto">
              <a:lnSpc>
                <a:spcPct val="120000"/>
              </a:lnSpc>
              <a:spcBef>
                <a:spcPts val="1000"/>
              </a:spcBef>
              <a:spcAft>
                <a:spcPts val="0"/>
              </a:spcAft>
              <a:buClr>
                <a:srgbClr val="C00000"/>
              </a:buClr>
              <a:buFont typeface="Wingdings" pitchFamily="2" charset="2"/>
              <a:buChar char="§"/>
              <a:defRPr/>
            </a:pPr>
            <a:r>
              <a:rPr lang="en-GB" sz="1500" dirty="0">
                <a:latin typeface="Myriad Pro"/>
              </a:rPr>
              <a:t>EXCHANGE 		RETAIL</a:t>
            </a:r>
          </a:p>
          <a:p>
            <a:pPr marL="285750" indent="-285750" algn="just" fontAlgn="auto">
              <a:lnSpc>
                <a:spcPct val="120000"/>
              </a:lnSpc>
              <a:spcBef>
                <a:spcPts val="1000"/>
              </a:spcBef>
              <a:spcAft>
                <a:spcPts val="0"/>
              </a:spcAft>
              <a:buClr>
                <a:srgbClr val="C00000"/>
              </a:buClr>
              <a:buFont typeface="Wingdings" pitchFamily="2" charset="2"/>
              <a:buChar char="§"/>
              <a:defRPr/>
            </a:pPr>
            <a:r>
              <a:rPr lang="en-GB" sz="1500" dirty="0">
                <a:latin typeface="Myriad Pro"/>
              </a:rPr>
              <a:t>PHYSIOLOGICAL	         	HEALTHCARE</a:t>
            </a:r>
          </a:p>
          <a:p>
            <a:pPr marL="285750" indent="-285750" algn="just" fontAlgn="auto">
              <a:lnSpc>
                <a:spcPct val="120000"/>
              </a:lnSpc>
              <a:spcBef>
                <a:spcPts val="1000"/>
              </a:spcBef>
              <a:spcAft>
                <a:spcPts val="0"/>
              </a:spcAft>
              <a:buClr>
                <a:srgbClr val="C00000"/>
              </a:buClr>
              <a:buFont typeface="Wingdings" pitchFamily="2" charset="2"/>
              <a:buChar char="§"/>
              <a:defRPr/>
            </a:pPr>
            <a:r>
              <a:rPr lang="en-GB" sz="1500" dirty="0">
                <a:latin typeface="Myriad Pro"/>
              </a:rPr>
              <a:t>PSYCHOLOGICAL  	ENTERTAINMENT</a:t>
            </a:r>
          </a:p>
          <a:p>
            <a:pPr marL="285750" indent="-285750" algn="just" fontAlgn="auto">
              <a:lnSpc>
                <a:spcPct val="120000"/>
              </a:lnSpc>
              <a:spcBef>
                <a:spcPts val="1000"/>
              </a:spcBef>
              <a:spcAft>
                <a:spcPts val="0"/>
              </a:spcAft>
              <a:buClr>
                <a:srgbClr val="C00000"/>
              </a:buClr>
              <a:buFont typeface="Wingdings" pitchFamily="2" charset="2"/>
              <a:buChar char="§"/>
              <a:defRPr/>
            </a:pPr>
            <a:r>
              <a:rPr lang="en-GB" sz="1500" dirty="0">
                <a:latin typeface="Myriad Pro"/>
              </a:rPr>
              <a:t>INFORMATIONAL  	COMMUNICATIONS</a:t>
            </a: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196855" cy="353943"/>
          </a:xfrm>
          <a:prstGeom prst="rect">
            <a:avLst/>
          </a:prstGeom>
          <a:noFill/>
        </p:spPr>
        <p:txBody>
          <a:bodyPr wrap="none" rtlCol="0">
            <a:spAutoFit/>
          </a:bodyPr>
          <a:lstStyle/>
          <a:p>
            <a:r>
              <a:rPr lang="en-US" sz="1700" b="1" dirty="0">
                <a:solidFill>
                  <a:srgbClr val="C00000"/>
                </a:solidFill>
                <a:latin typeface="Myriad Pro" pitchFamily="34" charset="0"/>
              </a:rPr>
              <a:t>TRANSFORMATION PROCESSES: TYPES</a:t>
            </a:r>
          </a:p>
        </p:txBody>
      </p:sp>
      <p:graphicFrame>
        <p:nvGraphicFramePr>
          <p:cNvPr id="2" name="Diagram 1">
            <a:extLst>
              <a:ext uri="{FF2B5EF4-FFF2-40B4-BE49-F238E27FC236}">
                <a16:creationId xmlns:a16="http://schemas.microsoft.com/office/drawing/2014/main" id="{BC0F471F-99F2-406D-A2A9-844CB49045E1}"/>
              </a:ext>
            </a:extLst>
          </p:cNvPr>
          <p:cNvGraphicFramePr/>
          <p:nvPr>
            <p:extLst>
              <p:ext uri="{D42A27DB-BD31-4B8C-83A1-F6EECF244321}">
                <p14:modId xmlns:p14="http://schemas.microsoft.com/office/powerpoint/2010/main" val="3250040291"/>
              </p:ext>
            </p:extLst>
          </p:nvPr>
        </p:nvGraphicFramePr>
        <p:xfrm>
          <a:off x="395536" y="934235"/>
          <a:ext cx="6096000" cy="951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5024547"/>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7133043" cy="353943"/>
          </a:xfrm>
          <a:prstGeom prst="rect">
            <a:avLst/>
          </a:prstGeom>
          <a:noFill/>
        </p:spPr>
        <p:txBody>
          <a:bodyPr wrap="none" rtlCol="0">
            <a:spAutoFit/>
          </a:bodyPr>
          <a:lstStyle/>
          <a:p>
            <a:r>
              <a:rPr lang="en-US" sz="1700" b="1" dirty="0">
                <a:solidFill>
                  <a:srgbClr val="C00000"/>
                </a:solidFill>
                <a:latin typeface="Myriad Pro" pitchFamily="34" charset="0"/>
              </a:rPr>
              <a:t>EXAMPLE TRANSFORMATION PROCESS: FOOD PROCESSING PLANT</a:t>
            </a:r>
          </a:p>
        </p:txBody>
      </p:sp>
      <p:sp>
        <p:nvSpPr>
          <p:cNvPr id="6" name="TextBox 5">
            <a:extLst>
              <a:ext uri="{FF2B5EF4-FFF2-40B4-BE49-F238E27FC236}">
                <a16:creationId xmlns:a16="http://schemas.microsoft.com/office/drawing/2014/main" id="{164549CA-888F-4687-A6E7-CB5D3BCC9EAA}"/>
              </a:ext>
            </a:extLst>
          </p:cNvPr>
          <p:cNvSpPr txBox="1"/>
          <p:nvPr/>
        </p:nvSpPr>
        <p:spPr>
          <a:xfrm>
            <a:off x="323528" y="914400"/>
            <a:ext cx="8229600" cy="3990772"/>
          </a:xfrm>
          <a:prstGeom prst="rect">
            <a:avLst/>
          </a:prstGeom>
          <a:noFill/>
        </p:spPr>
        <p:txBody>
          <a:bodyPr>
            <a:spAutoFit/>
          </a:bodyPr>
          <a:lstStyle/>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a:endParaRP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a:endParaRP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a:endParaRP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RAW VEGETABLES		CLEANING		CANNED</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METAL SHEETS		MAKING CANS	VEGETABLE</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WATER			CUTTING	</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ENERGY		COOKING	</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LABOR			PACKING	</a:t>
            </a:r>
          </a:p>
          <a:p>
            <a:pPr marL="285750" indent="-285750" algn="just" fontAlgn="auto">
              <a:lnSpc>
                <a:spcPct val="120000"/>
              </a:lnSpc>
              <a:spcBef>
                <a:spcPts val="1000"/>
              </a:spcBef>
              <a:spcAft>
                <a:spcPts val="0"/>
              </a:spcAft>
              <a:buClr>
                <a:srgbClr val="C00000"/>
              </a:buClr>
              <a:buFont typeface="Wingdings" pitchFamily="2" charset="2"/>
              <a:buChar char="§"/>
              <a:defRPr/>
            </a:pPr>
            <a:r>
              <a:rPr lang="en-IN" sz="1500" dirty="0">
                <a:latin typeface="Myriad Pro"/>
              </a:rPr>
              <a:t>BUILDING		LABELING	</a:t>
            </a:r>
          </a:p>
          <a:p>
            <a:pPr marL="285750" indent="-285750" algn="just" fontAlgn="auto">
              <a:lnSpc>
                <a:spcPct val="120000"/>
              </a:lnSpc>
              <a:spcBef>
                <a:spcPts val="1000"/>
              </a:spcBef>
              <a:spcAft>
                <a:spcPts val="0"/>
              </a:spcAft>
              <a:buClr>
                <a:srgbClr val="C00000"/>
              </a:buClr>
              <a:buFont typeface="Wingdings" pitchFamily="2" charset="2"/>
              <a:buChar char="§"/>
              <a:defRPr/>
            </a:pPr>
            <a:endParaRPr lang="en-GB" sz="1500" dirty="0">
              <a:latin typeface="Myriad Pro" pitchFamily="34" charset="0"/>
            </a:endParaRPr>
          </a:p>
        </p:txBody>
      </p:sp>
      <p:graphicFrame>
        <p:nvGraphicFramePr>
          <p:cNvPr id="7" name="Diagram 6">
            <a:extLst>
              <a:ext uri="{FF2B5EF4-FFF2-40B4-BE49-F238E27FC236}">
                <a16:creationId xmlns:a16="http://schemas.microsoft.com/office/drawing/2014/main" id="{D93891D0-9CAA-4EAF-B79F-551A73953BB0}"/>
              </a:ext>
            </a:extLst>
          </p:cNvPr>
          <p:cNvGraphicFramePr/>
          <p:nvPr>
            <p:extLst>
              <p:ext uri="{D42A27DB-BD31-4B8C-83A1-F6EECF244321}">
                <p14:modId xmlns:p14="http://schemas.microsoft.com/office/powerpoint/2010/main" val="541049346"/>
              </p:ext>
            </p:extLst>
          </p:nvPr>
        </p:nvGraphicFramePr>
        <p:xfrm>
          <a:off x="395536" y="934235"/>
          <a:ext cx="6096000" cy="951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3273251"/>
      </p:ext>
    </p:extLst>
  </p:cSld>
  <p:clrMapOvr>
    <a:masterClrMapping/>
  </p:clrMapOvr>
  <p:transition advClick="0"/>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14095</TotalTime>
  <Words>1466</Words>
  <Application>Microsoft Office PowerPoint</Application>
  <PresentationFormat>On-screen Show (16:9)</PresentationFormat>
  <Paragraphs>253</Paragraphs>
  <Slides>32</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Arial</vt:lpstr>
      <vt:lpstr>Calibri</vt:lpstr>
      <vt:lpstr>Centaur</vt:lpstr>
      <vt:lpstr>Constantia</vt:lpstr>
      <vt:lpstr>Courier New</vt:lpstr>
      <vt:lpstr>Futura Bk BT</vt:lpstr>
      <vt:lpstr>Myriad Pro</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IV-PCN-Admin</dc:creator>
  <cp:lastModifiedBy>Gayatri Kaple</cp:lastModifiedBy>
  <cp:revision>241</cp:revision>
  <cp:lastPrinted>2018-10-30T07:47:07Z</cp:lastPrinted>
  <dcterms:created xsi:type="dcterms:W3CDTF">2014-04-23T09:55:21Z</dcterms:created>
  <dcterms:modified xsi:type="dcterms:W3CDTF">2020-08-28T08:49:12Z</dcterms:modified>
</cp:coreProperties>
</file>