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5" r:id="rId3"/>
    <p:sldId id="301" r:id="rId4"/>
    <p:sldId id="344" r:id="rId5"/>
    <p:sldId id="347" r:id="rId6"/>
    <p:sldId id="366" r:id="rId7"/>
    <p:sldId id="367" r:id="rId8"/>
    <p:sldId id="368" r:id="rId9"/>
    <p:sldId id="343" r:id="rId10"/>
    <p:sldId id="346" r:id="rId11"/>
    <p:sldId id="364" r:id="rId12"/>
    <p:sldId id="365" r:id="rId13"/>
    <p:sldId id="348" r:id="rId14"/>
    <p:sldId id="349" r:id="rId15"/>
    <p:sldId id="350" r:id="rId16"/>
    <p:sldId id="351" r:id="rId17"/>
    <p:sldId id="353" r:id="rId18"/>
    <p:sldId id="362" r:id="rId19"/>
    <p:sldId id="33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C5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4" autoAdjust="0"/>
  </p:normalViewPr>
  <p:slideViewPr>
    <p:cSldViewPr>
      <p:cViewPr varScale="1">
        <p:scale>
          <a:sx n="76" d="100"/>
          <a:sy n="76" d="100"/>
        </p:scale>
        <p:origin x="1152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BF3ED-726B-411C-AA9A-79DA49858346}" type="doc">
      <dgm:prSet loTypeId="urn:microsoft.com/office/officeart/2005/8/layout/orgChart1" loCatId="hierarchy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3031052-B454-465C-8F2C-B6DF1E0DEB65}">
      <dgm:prSet phldrT="[Text]" custT="1"/>
      <dgm:spPr/>
      <dgm:t>
        <a:bodyPr/>
        <a:lstStyle/>
        <a:p>
          <a:r>
            <a:rPr lang="en-US" sz="1600" dirty="0">
              <a:latin typeface="Myriad Pro" panose="020B0503030403020204"/>
            </a:rPr>
            <a:t>EXAMPLE OF CONTINUOUS PRODUCTION SYSTEM </a:t>
          </a:r>
        </a:p>
      </dgm:t>
    </dgm:pt>
    <dgm:pt modelId="{A0FE5902-BC4B-4475-8C78-C4357FB274BE}" type="parTrans" cxnId="{9DAC81E4-215A-47F4-8F86-E2C5260762F6}">
      <dgm:prSet/>
      <dgm:spPr/>
      <dgm:t>
        <a:bodyPr/>
        <a:lstStyle/>
        <a:p>
          <a:endParaRPr lang="en-US" sz="1600"/>
        </a:p>
      </dgm:t>
    </dgm:pt>
    <dgm:pt modelId="{C90E34B3-A4E8-4998-833E-8B76016FED96}" type="sibTrans" cxnId="{9DAC81E4-215A-47F4-8F86-E2C5260762F6}">
      <dgm:prSet/>
      <dgm:spPr/>
      <dgm:t>
        <a:bodyPr/>
        <a:lstStyle/>
        <a:p>
          <a:endParaRPr lang="en-US" sz="1600"/>
        </a:p>
      </dgm:t>
    </dgm:pt>
    <dgm:pt modelId="{16F39B04-636A-4D8D-80BB-16F4A66A11D8}">
      <dgm:prSet phldrT="[Text]" custT="1"/>
      <dgm:spPr/>
      <dgm:t>
        <a:bodyPr/>
        <a:lstStyle/>
        <a:p>
          <a:r>
            <a:rPr lang="en-US" sz="1600" kern="1200" dirty="0">
              <a:latin typeface="Myriad Pro" panose="020B0503030403020204"/>
              <a:ea typeface="+mn-ea"/>
              <a:cs typeface="Lucida Sans Unicode"/>
            </a:rPr>
            <a:t>PETROLEUM </a:t>
          </a:r>
        </a:p>
      </dgm:t>
    </dgm:pt>
    <dgm:pt modelId="{D26CCDBD-837B-4818-B41F-AEFA88964CBF}" type="parTrans" cxnId="{5F57B305-114B-4EB1-A69D-C94A60662941}">
      <dgm:prSet/>
      <dgm:spPr/>
      <dgm:t>
        <a:bodyPr/>
        <a:lstStyle/>
        <a:p>
          <a:endParaRPr lang="en-US" sz="1600"/>
        </a:p>
      </dgm:t>
    </dgm:pt>
    <dgm:pt modelId="{E3BAA723-EEB6-408B-BDE6-B553DB604C8F}" type="sibTrans" cxnId="{5F57B305-114B-4EB1-A69D-C94A60662941}">
      <dgm:prSet/>
      <dgm:spPr/>
      <dgm:t>
        <a:bodyPr/>
        <a:lstStyle/>
        <a:p>
          <a:endParaRPr lang="en-US" sz="1600"/>
        </a:p>
      </dgm:t>
    </dgm:pt>
    <dgm:pt modelId="{561B4762-9533-4665-94E6-85871178A508}">
      <dgm:prSet phldrT="[Text]" custT="1"/>
      <dgm:spPr/>
      <dgm:t>
        <a:bodyPr/>
        <a:lstStyle/>
        <a:p>
          <a:r>
            <a:rPr lang="en-US" sz="1600" kern="1200">
              <a:latin typeface="Myriad Pro" panose="020B0503030403020204"/>
              <a:ea typeface="+mn-ea"/>
              <a:cs typeface="Lucida Sans Unicode"/>
            </a:rPr>
            <a:t>CEMENT PRODUCTION </a:t>
          </a:r>
          <a:endParaRPr lang="en-US" sz="1600" kern="1200" dirty="0">
            <a:latin typeface="Myriad Pro" panose="020B0503030403020204"/>
            <a:ea typeface="+mn-ea"/>
            <a:cs typeface="Lucida Sans Unicode"/>
          </a:endParaRPr>
        </a:p>
      </dgm:t>
    </dgm:pt>
    <dgm:pt modelId="{722D71A0-ED24-4112-9E5E-480F6374349E}" type="parTrans" cxnId="{E48ADFD0-B13F-47E3-8808-9CD8B3BBBD94}">
      <dgm:prSet/>
      <dgm:spPr/>
      <dgm:t>
        <a:bodyPr/>
        <a:lstStyle/>
        <a:p>
          <a:endParaRPr lang="en-US" sz="1600"/>
        </a:p>
      </dgm:t>
    </dgm:pt>
    <dgm:pt modelId="{E6B459B5-DAFE-4C86-81F4-388FCD5E6552}" type="sibTrans" cxnId="{E48ADFD0-B13F-47E3-8808-9CD8B3BBBD94}">
      <dgm:prSet/>
      <dgm:spPr/>
      <dgm:t>
        <a:bodyPr/>
        <a:lstStyle/>
        <a:p>
          <a:endParaRPr lang="en-US" sz="1600"/>
        </a:p>
      </dgm:t>
    </dgm:pt>
    <dgm:pt modelId="{18C1B151-7E6B-4F3E-9878-550245E1D7BC}" type="pres">
      <dgm:prSet presAssocID="{8DFBF3ED-726B-411C-AA9A-79DA49858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68C3CC-1562-4D10-80C1-E0C870CD7865}" type="pres">
      <dgm:prSet presAssocID="{23031052-B454-465C-8F2C-B6DF1E0DEB65}" presName="hierRoot1" presStyleCnt="0">
        <dgm:presLayoutVars>
          <dgm:hierBranch val="init"/>
        </dgm:presLayoutVars>
      </dgm:prSet>
      <dgm:spPr/>
    </dgm:pt>
    <dgm:pt modelId="{1E955677-F794-4E76-B125-C2BE88E8543A}" type="pres">
      <dgm:prSet presAssocID="{23031052-B454-465C-8F2C-B6DF1E0DEB65}" presName="rootComposite1" presStyleCnt="0"/>
      <dgm:spPr/>
    </dgm:pt>
    <dgm:pt modelId="{2B98B4A2-F790-4E46-8DD5-C9131148108F}" type="pres">
      <dgm:prSet presAssocID="{23031052-B454-465C-8F2C-B6DF1E0DEB65}" presName="rootText1" presStyleLbl="node0" presStyleIdx="0" presStyleCnt="1" custScaleX="779922" custLinFactNeighborX="656" custLinFactNeighborY="-18">
        <dgm:presLayoutVars>
          <dgm:chPref val="3"/>
        </dgm:presLayoutVars>
      </dgm:prSet>
      <dgm:spPr/>
    </dgm:pt>
    <dgm:pt modelId="{83E15EC5-F586-42B3-8632-F2173F2B378B}" type="pres">
      <dgm:prSet presAssocID="{23031052-B454-465C-8F2C-B6DF1E0DEB65}" presName="rootConnector1" presStyleLbl="node1" presStyleIdx="0" presStyleCnt="0"/>
      <dgm:spPr/>
    </dgm:pt>
    <dgm:pt modelId="{7726C0EC-250E-40D5-B083-2A07DB08CBEA}" type="pres">
      <dgm:prSet presAssocID="{23031052-B454-465C-8F2C-B6DF1E0DEB65}" presName="hierChild2" presStyleCnt="0"/>
      <dgm:spPr/>
    </dgm:pt>
    <dgm:pt modelId="{7F7879A0-E335-4C42-9144-6D1E9AE31617}" type="pres">
      <dgm:prSet presAssocID="{D26CCDBD-837B-4818-B41F-AEFA88964CBF}" presName="Name37" presStyleLbl="parChTrans1D2" presStyleIdx="0" presStyleCnt="2"/>
      <dgm:spPr/>
    </dgm:pt>
    <dgm:pt modelId="{5435C4C3-07C4-4EEB-AF9F-C18478325DE9}" type="pres">
      <dgm:prSet presAssocID="{16F39B04-636A-4D8D-80BB-16F4A66A11D8}" presName="hierRoot2" presStyleCnt="0">
        <dgm:presLayoutVars>
          <dgm:hierBranch val="init"/>
        </dgm:presLayoutVars>
      </dgm:prSet>
      <dgm:spPr/>
    </dgm:pt>
    <dgm:pt modelId="{59DE2764-2749-4BEC-864C-B39EC3218D29}" type="pres">
      <dgm:prSet presAssocID="{16F39B04-636A-4D8D-80BB-16F4A66A11D8}" presName="rootComposite" presStyleCnt="0"/>
      <dgm:spPr/>
    </dgm:pt>
    <dgm:pt modelId="{FE67C63F-19E7-48C1-B5D0-B07D058FEE1A}" type="pres">
      <dgm:prSet presAssocID="{16F39B04-636A-4D8D-80BB-16F4A66A11D8}" presName="rootText" presStyleLbl="node2" presStyleIdx="0" presStyleCnt="2" custScaleX="233709">
        <dgm:presLayoutVars>
          <dgm:chPref val="3"/>
        </dgm:presLayoutVars>
      </dgm:prSet>
      <dgm:spPr/>
    </dgm:pt>
    <dgm:pt modelId="{8134220A-455B-4495-89AD-D82E493177E8}" type="pres">
      <dgm:prSet presAssocID="{16F39B04-636A-4D8D-80BB-16F4A66A11D8}" presName="rootConnector" presStyleLbl="node2" presStyleIdx="0" presStyleCnt="2"/>
      <dgm:spPr/>
    </dgm:pt>
    <dgm:pt modelId="{1902CC31-3606-4ABD-8021-4073FF8ADB4E}" type="pres">
      <dgm:prSet presAssocID="{16F39B04-636A-4D8D-80BB-16F4A66A11D8}" presName="hierChild4" presStyleCnt="0"/>
      <dgm:spPr/>
    </dgm:pt>
    <dgm:pt modelId="{0926DCC7-2F9A-4C8B-BED9-28F8B21156B5}" type="pres">
      <dgm:prSet presAssocID="{16F39B04-636A-4D8D-80BB-16F4A66A11D8}" presName="hierChild5" presStyleCnt="0"/>
      <dgm:spPr/>
    </dgm:pt>
    <dgm:pt modelId="{180B39E2-82DC-401C-B0A3-693CEB22E9EC}" type="pres">
      <dgm:prSet presAssocID="{722D71A0-ED24-4112-9E5E-480F6374349E}" presName="Name37" presStyleLbl="parChTrans1D2" presStyleIdx="1" presStyleCnt="2"/>
      <dgm:spPr/>
    </dgm:pt>
    <dgm:pt modelId="{B58F8D4D-2792-4C86-8D8E-E92BDB827434}" type="pres">
      <dgm:prSet presAssocID="{561B4762-9533-4665-94E6-85871178A508}" presName="hierRoot2" presStyleCnt="0">
        <dgm:presLayoutVars>
          <dgm:hierBranch val="init"/>
        </dgm:presLayoutVars>
      </dgm:prSet>
      <dgm:spPr/>
    </dgm:pt>
    <dgm:pt modelId="{B520712B-F742-43C8-B669-5B93F7880056}" type="pres">
      <dgm:prSet presAssocID="{561B4762-9533-4665-94E6-85871178A508}" presName="rootComposite" presStyleCnt="0"/>
      <dgm:spPr/>
    </dgm:pt>
    <dgm:pt modelId="{8BED6904-8724-4DCA-AC11-A0BB83CD1499}" type="pres">
      <dgm:prSet presAssocID="{561B4762-9533-4665-94E6-85871178A508}" presName="rootText" presStyleLbl="node2" presStyleIdx="1" presStyleCnt="2" custScaleX="359288">
        <dgm:presLayoutVars>
          <dgm:chPref val="3"/>
        </dgm:presLayoutVars>
      </dgm:prSet>
      <dgm:spPr/>
    </dgm:pt>
    <dgm:pt modelId="{42B194AF-3C93-4DFE-990E-D275740F3059}" type="pres">
      <dgm:prSet presAssocID="{561B4762-9533-4665-94E6-85871178A508}" presName="rootConnector" presStyleLbl="node2" presStyleIdx="1" presStyleCnt="2"/>
      <dgm:spPr/>
    </dgm:pt>
    <dgm:pt modelId="{82A06855-CCD8-448E-8BD5-F68E76522782}" type="pres">
      <dgm:prSet presAssocID="{561B4762-9533-4665-94E6-85871178A508}" presName="hierChild4" presStyleCnt="0"/>
      <dgm:spPr/>
    </dgm:pt>
    <dgm:pt modelId="{2F89A553-1ECF-49A8-9055-C46A56516A18}" type="pres">
      <dgm:prSet presAssocID="{561B4762-9533-4665-94E6-85871178A508}" presName="hierChild5" presStyleCnt="0"/>
      <dgm:spPr/>
    </dgm:pt>
    <dgm:pt modelId="{DB70A313-8BCA-4D36-9E0B-C778769147AE}" type="pres">
      <dgm:prSet presAssocID="{23031052-B454-465C-8F2C-B6DF1E0DEB65}" presName="hierChild3" presStyleCnt="0"/>
      <dgm:spPr/>
    </dgm:pt>
  </dgm:ptLst>
  <dgm:cxnLst>
    <dgm:cxn modelId="{5F57B305-114B-4EB1-A69D-C94A60662941}" srcId="{23031052-B454-465C-8F2C-B6DF1E0DEB65}" destId="{16F39B04-636A-4D8D-80BB-16F4A66A11D8}" srcOrd="0" destOrd="0" parTransId="{D26CCDBD-837B-4818-B41F-AEFA88964CBF}" sibTransId="{E3BAA723-EEB6-408B-BDE6-B553DB604C8F}"/>
    <dgm:cxn modelId="{D3FE0E38-9387-4557-9302-15D651992D8F}" type="presOf" srcId="{561B4762-9533-4665-94E6-85871178A508}" destId="{42B194AF-3C93-4DFE-990E-D275740F3059}" srcOrd="1" destOrd="0" presId="urn:microsoft.com/office/officeart/2005/8/layout/orgChart1"/>
    <dgm:cxn modelId="{D127913D-CA53-4605-8960-FA42A69FF357}" type="presOf" srcId="{23031052-B454-465C-8F2C-B6DF1E0DEB65}" destId="{2B98B4A2-F790-4E46-8DD5-C9131148108F}" srcOrd="0" destOrd="0" presId="urn:microsoft.com/office/officeart/2005/8/layout/orgChart1"/>
    <dgm:cxn modelId="{0189F346-2C07-42F8-9F43-55CE7BD23035}" type="presOf" srcId="{722D71A0-ED24-4112-9E5E-480F6374349E}" destId="{180B39E2-82DC-401C-B0A3-693CEB22E9EC}" srcOrd="0" destOrd="0" presId="urn:microsoft.com/office/officeart/2005/8/layout/orgChart1"/>
    <dgm:cxn modelId="{F9DABC6C-DCC2-43D4-9C11-F0B84176945C}" type="presOf" srcId="{16F39B04-636A-4D8D-80BB-16F4A66A11D8}" destId="{8134220A-455B-4495-89AD-D82E493177E8}" srcOrd="1" destOrd="0" presId="urn:microsoft.com/office/officeart/2005/8/layout/orgChart1"/>
    <dgm:cxn modelId="{CF3AA77E-3D86-4D4C-8727-426499E675C2}" type="presOf" srcId="{8DFBF3ED-726B-411C-AA9A-79DA49858346}" destId="{18C1B151-7E6B-4F3E-9878-550245E1D7BC}" srcOrd="0" destOrd="0" presId="urn:microsoft.com/office/officeart/2005/8/layout/orgChart1"/>
    <dgm:cxn modelId="{7ECFC58C-6853-40A2-82EC-B1DCE11F5433}" type="presOf" srcId="{D26CCDBD-837B-4818-B41F-AEFA88964CBF}" destId="{7F7879A0-E335-4C42-9144-6D1E9AE31617}" srcOrd="0" destOrd="0" presId="urn:microsoft.com/office/officeart/2005/8/layout/orgChart1"/>
    <dgm:cxn modelId="{C8197B99-ECFA-4212-8EAE-97D05C4F4D23}" type="presOf" srcId="{16F39B04-636A-4D8D-80BB-16F4A66A11D8}" destId="{FE67C63F-19E7-48C1-B5D0-B07D058FEE1A}" srcOrd="0" destOrd="0" presId="urn:microsoft.com/office/officeart/2005/8/layout/orgChart1"/>
    <dgm:cxn modelId="{36CF07A7-9B7B-4B2E-A0B8-7E3C8ED3F5FC}" type="presOf" srcId="{561B4762-9533-4665-94E6-85871178A508}" destId="{8BED6904-8724-4DCA-AC11-A0BB83CD1499}" srcOrd="0" destOrd="0" presId="urn:microsoft.com/office/officeart/2005/8/layout/orgChart1"/>
    <dgm:cxn modelId="{E48ADFD0-B13F-47E3-8808-9CD8B3BBBD94}" srcId="{23031052-B454-465C-8F2C-B6DF1E0DEB65}" destId="{561B4762-9533-4665-94E6-85871178A508}" srcOrd="1" destOrd="0" parTransId="{722D71A0-ED24-4112-9E5E-480F6374349E}" sibTransId="{E6B459B5-DAFE-4C86-81F4-388FCD5E6552}"/>
    <dgm:cxn modelId="{9DAC81E4-215A-47F4-8F86-E2C5260762F6}" srcId="{8DFBF3ED-726B-411C-AA9A-79DA49858346}" destId="{23031052-B454-465C-8F2C-B6DF1E0DEB65}" srcOrd="0" destOrd="0" parTransId="{A0FE5902-BC4B-4475-8C78-C4357FB274BE}" sibTransId="{C90E34B3-A4E8-4998-833E-8B76016FED96}"/>
    <dgm:cxn modelId="{0B95E8E7-7D87-4059-A746-77C85DF7F084}" type="presOf" srcId="{23031052-B454-465C-8F2C-B6DF1E0DEB65}" destId="{83E15EC5-F586-42B3-8632-F2173F2B378B}" srcOrd="1" destOrd="0" presId="urn:microsoft.com/office/officeart/2005/8/layout/orgChart1"/>
    <dgm:cxn modelId="{4FA03E28-B622-45C9-87EC-2CAC3B8C1E7C}" type="presParOf" srcId="{18C1B151-7E6B-4F3E-9878-550245E1D7BC}" destId="{4668C3CC-1562-4D10-80C1-E0C870CD7865}" srcOrd="0" destOrd="0" presId="urn:microsoft.com/office/officeart/2005/8/layout/orgChart1"/>
    <dgm:cxn modelId="{FFACC89F-A249-4116-BE08-2B4B5CEC680F}" type="presParOf" srcId="{4668C3CC-1562-4D10-80C1-E0C870CD7865}" destId="{1E955677-F794-4E76-B125-C2BE88E8543A}" srcOrd="0" destOrd="0" presId="urn:microsoft.com/office/officeart/2005/8/layout/orgChart1"/>
    <dgm:cxn modelId="{8C8A0593-9430-4019-811D-4D7777F3A012}" type="presParOf" srcId="{1E955677-F794-4E76-B125-C2BE88E8543A}" destId="{2B98B4A2-F790-4E46-8DD5-C9131148108F}" srcOrd="0" destOrd="0" presId="urn:microsoft.com/office/officeart/2005/8/layout/orgChart1"/>
    <dgm:cxn modelId="{180F1720-F3B7-453A-8606-8C0966E7A118}" type="presParOf" srcId="{1E955677-F794-4E76-B125-C2BE88E8543A}" destId="{83E15EC5-F586-42B3-8632-F2173F2B378B}" srcOrd="1" destOrd="0" presId="urn:microsoft.com/office/officeart/2005/8/layout/orgChart1"/>
    <dgm:cxn modelId="{B8CEEB76-4B41-4BBA-ADE1-B511631BD674}" type="presParOf" srcId="{4668C3CC-1562-4D10-80C1-E0C870CD7865}" destId="{7726C0EC-250E-40D5-B083-2A07DB08CBEA}" srcOrd="1" destOrd="0" presId="urn:microsoft.com/office/officeart/2005/8/layout/orgChart1"/>
    <dgm:cxn modelId="{B59A3E72-7068-4129-8E9F-6F6379504C1F}" type="presParOf" srcId="{7726C0EC-250E-40D5-B083-2A07DB08CBEA}" destId="{7F7879A0-E335-4C42-9144-6D1E9AE31617}" srcOrd="0" destOrd="0" presId="urn:microsoft.com/office/officeart/2005/8/layout/orgChart1"/>
    <dgm:cxn modelId="{2687FBFF-F65E-4B60-8DA3-681DC6C02FC5}" type="presParOf" srcId="{7726C0EC-250E-40D5-B083-2A07DB08CBEA}" destId="{5435C4C3-07C4-4EEB-AF9F-C18478325DE9}" srcOrd="1" destOrd="0" presId="urn:microsoft.com/office/officeart/2005/8/layout/orgChart1"/>
    <dgm:cxn modelId="{04CA507F-C0EE-4EA4-867E-BE85FE63E69E}" type="presParOf" srcId="{5435C4C3-07C4-4EEB-AF9F-C18478325DE9}" destId="{59DE2764-2749-4BEC-864C-B39EC3218D29}" srcOrd="0" destOrd="0" presId="urn:microsoft.com/office/officeart/2005/8/layout/orgChart1"/>
    <dgm:cxn modelId="{A9EB3EF7-2814-4455-A76C-EF60B4C4F7E9}" type="presParOf" srcId="{59DE2764-2749-4BEC-864C-B39EC3218D29}" destId="{FE67C63F-19E7-48C1-B5D0-B07D058FEE1A}" srcOrd="0" destOrd="0" presId="urn:microsoft.com/office/officeart/2005/8/layout/orgChart1"/>
    <dgm:cxn modelId="{EB674BAA-CF56-43D6-B8A3-D836F5B8D51A}" type="presParOf" srcId="{59DE2764-2749-4BEC-864C-B39EC3218D29}" destId="{8134220A-455B-4495-89AD-D82E493177E8}" srcOrd="1" destOrd="0" presId="urn:microsoft.com/office/officeart/2005/8/layout/orgChart1"/>
    <dgm:cxn modelId="{EB72288A-C4C3-4679-8D18-6E7A37557D0C}" type="presParOf" srcId="{5435C4C3-07C4-4EEB-AF9F-C18478325DE9}" destId="{1902CC31-3606-4ABD-8021-4073FF8ADB4E}" srcOrd="1" destOrd="0" presId="urn:microsoft.com/office/officeart/2005/8/layout/orgChart1"/>
    <dgm:cxn modelId="{7EC92FB6-8418-4C3E-BB70-2F168EA2741F}" type="presParOf" srcId="{5435C4C3-07C4-4EEB-AF9F-C18478325DE9}" destId="{0926DCC7-2F9A-4C8B-BED9-28F8B21156B5}" srcOrd="2" destOrd="0" presId="urn:microsoft.com/office/officeart/2005/8/layout/orgChart1"/>
    <dgm:cxn modelId="{1F854E27-6498-45BB-AC56-378A3ACD4BF5}" type="presParOf" srcId="{7726C0EC-250E-40D5-B083-2A07DB08CBEA}" destId="{180B39E2-82DC-401C-B0A3-693CEB22E9EC}" srcOrd="2" destOrd="0" presId="urn:microsoft.com/office/officeart/2005/8/layout/orgChart1"/>
    <dgm:cxn modelId="{3C7D47B6-A721-499A-B1D9-1169AC873534}" type="presParOf" srcId="{7726C0EC-250E-40D5-B083-2A07DB08CBEA}" destId="{B58F8D4D-2792-4C86-8D8E-E92BDB827434}" srcOrd="3" destOrd="0" presId="urn:microsoft.com/office/officeart/2005/8/layout/orgChart1"/>
    <dgm:cxn modelId="{2624F7F2-BD3F-459F-A2F7-098E7327A8F8}" type="presParOf" srcId="{B58F8D4D-2792-4C86-8D8E-E92BDB827434}" destId="{B520712B-F742-43C8-B669-5B93F7880056}" srcOrd="0" destOrd="0" presId="urn:microsoft.com/office/officeart/2005/8/layout/orgChart1"/>
    <dgm:cxn modelId="{4A05F7A1-E8E9-472A-A676-AE4CA922E117}" type="presParOf" srcId="{B520712B-F742-43C8-B669-5B93F7880056}" destId="{8BED6904-8724-4DCA-AC11-A0BB83CD1499}" srcOrd="0" destOrd="0" presId="urn:microsoft.com/office/officeart/2005/8/layout/orgChart1"/>
    <dgm:cxn modelId="{E722BF4D-EEFA-4E8A-ABE0-2A64F94FDB6B}" type="presParOf" srcId="{B520712B-F742-43C8-B669-5B93F7880056}" destId="{42B194AF-3C93-4DFE-990E-D275740F3059}" srcOrd="1" destOrd="0" presId="urn:microsoft.com/office/officeart/2005/8/layout/orgChart1"/>
    <dgm:cxn modelId="{006BFBA8-6F72-416D-BBC1-4D31CC52315C}" type="presParOf" srcId="{B58F8D4D-2792-4C86-8D8E-E92BDB827434}" destId="{82A06855-CCD8-448E-8BD5-F68E76522782}" srcOrd="1" destOrd="0" presId="urn:microsoft.com/office/officeart/2005/8/layout/orgChart1"/>
    <dgm:cxn modelId="{C5D84C01-78D7-4BAD-A1B2-9EDC52D284F3}" type="presParOf" srcId="{B58F8D4D-2792-4C86-8D8E-E92BDB827434}" destId="{2F89A553-1ECF-49A8-9055-C46A56516A18}" srcOrd="2" destOrd="0" presId="urn:microsoft.com/office/officeart/2005/8/layout/orgChart1"/>
    <dgm:cxn modelId="{FF509C02-BF61-42A4-98AE-DE66B1CD4971}" type="presParOf" srcId="{4668C3CC-1562-4D10-80C1-E0C870CD7865}" destId="{DB70A313-8BCA-4D36-9E0B-C778769147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B39E2-82DC-401C-B0A3-693CEB22E9EC}">
      <dsp:nvSpPr>
        <dsp:cNvPr id="0" name=""/>
        <dsp:cNvSpPr/>
      </dsp:nvSpPr>
      <dsp:spPr>
        <a:xfrm>
          <a:off x="3320528" y="387681"/>
          <a:ext cx="981955" cy="162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48"/>
              </a:lnTo>
              <a:lnTo>
                <a:pt x="981955" y="81448"/>
              </a:lnTo>
              <a:lnTo>
                <a:pt x="981955" y="16282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879A0-E335-4C42-9144-6D1E9AE31617}">
      <dsp:nvSpPr>
        <dsp:cNvPr id="0" name=""/>
        <dsp:cNvSpPr/>
      </dsp:nvSpPr>
      <dsp:spPr>
        <a:xfrm>
          <a:off x="1841764" y="387681"/>
          <a:ext cx="1478764" cy="162826"/>
        </a:xfrm>
        <a:custGeom>
          <a:avLst/>
          <a:gdLst/>
          <a:ahLst/>
          <a:cxnLst/>
          <a:rect l="0" t="0" r="0" b="0"/>
          <a:pathLst>
            <a:path>
              <a:moveTo>
                <a:pt x="1478764" y="0"/>
              </a:moveTo>
              <a:lnTo>
                <a:pt x="1478764" y="81448"/>
              </a:lnTo>
              <a:lnTo>
                <a:pt x="0" y="81448"/>
              </a:lnTo>
              <a:lnTo>
                <a:pt x="0" y="162826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8B4A2-F790-4E46-8DD5-C9131148108F}">
      <dsp:nvSpPr>
        <dsp:cNvPr id="0" name=""/>
        <dsp:cNvSpPr/>
      </dsp:nvSpPr>
      <dsp:spPr>
        <a:xfrm>
          <a:off x="298199" y="164"/>
          <a:ext cx="6044657" cy="387516"/>
        </a:xfrm>
        <a:prstGeom prst="rect">
          <a:avLst/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yriad Pro" panose="020B0503030403020204"/>
            </a:rPr>
            <a:t>EXAMPLE OF CONTINUOUS PRODUCTION SYSTEM </a:t>
          </a:r>
        </a:p>
      </dsp:txBody>
      <dsp:txXfrm>
        <a:off x="298199" y="164"/>
        <a:ext cx="6044657" cy="387516"/>
      </dsp:txXfrm>
    </dsp:sp>
    <dsp:sp modelId="{FE67C63F-19E7-48C1-B5D0-B07D058FEE1A}">
      <dsp:nvSpPr>
        <dsp:cNvPr id="0" name=""/>
        <dsp:cNvSpPr/>
      </dsp:nvSpPr>
      <dsp:spPr>
        <a:xfrm>
          <a:off x="936102" y="550508"/>
          <a:ext cx="1811323" cy="38751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Myriad Pro" panose="020B0503030403020204"/>
              <a:ea typeface="+mn-ea"/>
              <a:cs typeface="Lucida Sans Unicode"/>
            </a:rPr>
            <a:t>PETROLEUM </a:t>
          </a:r>
        </a:p>
      </dsp:txBody>
      <dsp:txXfrm>
        <a:off x="936102" y="550508"/>
        <a:ext cx="1811323" cy="387516"/>
      </dsp:txXfrm>
    </dsp:sp>
    <dsp:sp modelId="{8BED6904-8724-4DCA-AC11-A0BB83CD1499}">
      <dsp:nvSpPr>
        <dsp:cNvPr id="0" name=""/>
        <dsp:cNvSpPr/>
      </dsp:nvSpPr>
      <dsp:spPr>
        <a:xfrm>
          <a:off x="2910182" y="550508"/>
          <a:ext cx="2784602" cy="387516"/>
        </a:xfrm>
        <a:prstGeom prst="rect">
          <a:avLst/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Myriad Pro" panose="020B0503030403020204"/>
              <a:ea typeface="+mn-ea"/>
              <a:cs typeface="Lucida Sans Unicode"/>
            </a:rPr>
            <a:t>CEMENT PRODUCTION </a:t>
          </a:r>
          <a:endParaRPr lang="en-US" sz="1600" kern="1200" dirty="0">
            <a:latin typeface="Myriad Pro" panose="020B0503030403020204"/>
            <a:ea typeface="+mn-ea"/>
            <a:cs typeface="Lucida Sans Unicode"/>
          </a:endParaRPr>
        </a:p>
      </dsp:txBody>
      <dsp:txXfrm>
        <a:off x="2910182" y="550508"/>
        <a:ext cx="2784602" cy="38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BD59-CDFE-45D0-B86A-EFE41EC792FF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343F1-1072-4F33-9F79-9A7930BCE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343F1-1072-4F33-9F79-9A7930BCEA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343F1-1072-4F33-9F79-9A7930BCEA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343F1-1072-4F33-9F79-9A7930BCEA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343F1-1072-4F33-9F79-9A7930BCEA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343F1-1072-4F33-9F79-9A7930BCEA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16" y="4786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5E54-E06B-477B-AE1A-0831167D1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16" y="4786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5E54-E06B-477B-AE1A-0831167D1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5531" y="627534"/>
            <a:ext cx="9155062" cy="45159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8000">
                <a:schemeClr val="bg1"/>
              </a:gs>
            </a:gsLst>
            <a:lin ang="54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17145" rIns="34290" bIns="17145" numCol="1" rtlCol="0" anchor="t" anchorCtr="0" compatLnSpc="1">
            <a:prstTxWarp prst="textNoShape">
              <a:avLst/>
            </a:prstTxWarp>
          </a:bodyPr>
          <a:lstStyle/>
          <a:p>
            <a:pPr defTabSz="342900"/>
            <a:endParaRPr lang="id-ID" dirty="0">
              <a:latin typeface="Futura Bk BT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858016" y="4786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5E54-E06B-477B-AE1A-0831167D1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58016" y="4786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5E54-E06B-477B-AE1A-0831167D1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58016" y="478632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D5E54-E06B-477B-AE1A-0831167D16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0A78-0DAD-4476-9244-FA9785F40615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D5E54-E06B-477B-AE1A-0831167D1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46" y="2120538"/>
            <a:ext cx="8677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 Pro" pitchFamily="34" charset="0"/>
                <a:ea typeface="FangSong" pitchFamily="49" charset="-122"/>
              </a:rPr>
              <a:t>TYPES OF PRODUCTION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9632" y="386789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itm.edu/wp-content/uploads/2016/08/logo.png">
            <a:extLst>
              <a:ext uri="{FF2B5EF4-FFF2-40B4-BE49-F238E27FC236}">
                <a16:creationId xmlns:a16="http://schemas.microsoft.com/office/drawing/2014/main" id="{D65EAABF-B15D-4C9B-85DA-206380E1F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399030"/>
            <a:ext cx="28289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CONTINUOUS 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76C07-CB31-4E0D-9FE0-90A24673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43558"/>
            <a:ext cx="5904656" cy="17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6CA80-3666-4BEE-A7A8-D8B473A37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629306"/>
            <a:ext cx="5904656" cy="18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2050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CHARACTERISTICS OF  MASS PRODUCTION 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FB275-72F4-4029-B3EE-3CDCEF28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881062"/>
            <a:ext cx="6984776" cy="3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9949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CHARACTERISTICS OF PROCESS PRODUCTION  TYPE</a:t>
            </a:r>
          </a:p>
          <a:p>
            <a:endParaRPr lang="en-US" sz="17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17B7B-93A4-4819-894F-9ED53A91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11" y="1114424"/>
            <a:ext cx="6793780" cy="31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175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CONTINUOUS TYPE(PAPER INDUSTRY)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EB00A-28D1-471C-BFCF-AF9A4E18E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11" y="843558"/>
            <a:ext cx="6917273" cy="40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60980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PROCESS DESIGN FOR MASS PRODUCTION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52EEC-90FD-41BF-884F-30F913227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28674"/>
            <a:ext cx="6912768" cy="39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029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PROCESS DESIGN FOR INTERMITTENT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D3AAD-C8EB-49DE-BB16-7DAF0154E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28700"/>
            <a:ext cx="5904655" cy="35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062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PRODUCT-PROCESS MATRIX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5103C4-1839-410E-A068-C2C36B13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6"/>
          <a:stretch/>
        </p:blipFill>
        <p:spPr>
          <a:xfrm>
            <a:off x="323528" y="710804"/>
            <a:ext cx="8363314" cy="44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690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FACTORS INFLUENCING PROCESS CHOICES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B5ABA-A162-4D89-800F-747B504C2FAD}"/>
              </a:ext>
            </a:extLst>
          </p:cNvPr>
          <p:cNvSpPr/>
          <p:nvPr/>
        </p:nvSpPr>
        <p:spPr>
          <a:xfrm>
            <a:off x="395536" y="1131590"/>
            <a:ext cx="85689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N" sz="1300" b="1" dirty="0">
                <a:solidFill>
                  <a:srgbClr val="C00000"/>
                </a:solidFill>
                <a:latin typeface="Myriad Pro" panose="020B0503030403020204"/>
              </a:rPr>
              <a:t>VOLUME</a:t>
            </a:r>
            <a:r>
              <a:rPr lang="en-IN" sz="1300" dirty="0">
                <a:latin typeface="Myriad Pro" panose="020B0503030403020204"/>
              </a:rPr>
              <a:t>: AVERAGE QUANTITY OF THE PRODUCTS PRODUCED IN A MANUFACTURING SYSTEM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IN" sz="1200" dirty="0">
                <a:latin typeface="Myriad Pro" panose="020B0503030403020204"/>
              </a:rPr>
              <a:t>LOW VOLUME: TURNKEY PROJECT MANAGEMENT FIRMS SUCH AS L&amp;T AND BHEL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IN" sz="1200" dirty="0">
                <a:latin typeface="Myriad Pro" panose="020B0503030403020204"/>
              </a:rPr>
              <a:t>HIGH VOLUME: CONSUMER NON-DURABLE AND FMCG SECTOR FIRMS, AUTOMOBILE, CHEMICAL PROCESSING 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IN" sz="1200" dirty="0">
                <a:latin typeface="Myriad Pro" panose="020B0503030403020204"/>
              </a:rPr>
              <a:t>MID-VOLUME: CONSUMER DURABLES, WHITE GOODS AND SEVERAL INDUSTRIAL PRODUCTS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IN" sz="1200" dirty="0">
              <a:latin typeface="Myriad Pro" panose="020B0503030403020204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N" sz="1300" b="1" dirty="0">
                <a:solidFill>
                  <a:srgbClr val="C00000"/>
                </a:solidFill>
                <a:latin typeface="Myriad Pro" panose="020B0503030403020204"/>
              </a:rPr>
              <a:t>VARIETY</a:t>
            </a:r>
            <a:r>
              <a:rPr lang="en-IN" sz="1300" dirty="0">
                <a:latin typeface="Myriad Pro" panose="020B0503030403020204"/>
              </a:rPr>
              <a:t>: NUMBER OF ALTERNATIVE PRODUCTS AND VARIANTS OF EACH PRODUCT THAT IS OFFERED BY A MANUFACTURING SYSTEM 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IN" sz="1200" dirty="0">
                <a:latin typeface="Myriad Pro" panose="020B0503030403020204"/>
              </a:rPr>
              <a:t>VARIETY OF PRODUCT OFFERINGS IS LIKELY TO INTRODUCE VARIETY AT VARIOUS PROCESSES IN THE SYSTEM; ALTERNATIVE PRODUCTION RESOURCES, MATERIALS, AND SKILL OF WORKERS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IN" sz="1200" dirty="0">
              <a:latin typeface="Myriad Pro" panose="020B0503030403020204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IN" sz="1300" b="1" dirty="0">
                <a:solidFill>
                  <a:srgbClr val="C00000"/>
                </a:solidFill>
                <a:latin typeface="Myriad Pro" panose="020B0503030403020204"/>
              </a:rPr>
              <a:t>FLOW</a:t>
            </a:r>
            <a:r>
              <a:rPr lang="en-IN" sz="1300" dirty="0">
                <a:latin typeface="Myriad Pro" panose="020B0503030403020204"/>
              </a:rPr>
              <a:t>: FLOW INDICATES THE NATURE AND INTENSITY OF ACTIVITIES INVOLVED IN CONVERSION OF COMPONENTS AND MATERIAL FROM RAW MATERIAL STAGE TO FINISHED GOODS STAGE </a:t>
            </a:r>
          </a:p>
        </p:txBody>
      </p:sp>
    </p:spTree>
    <p:extLst>
      <p:ext uri="{BB962C8B-B14F-4D97-AF65-F5344CB8AC3E}">
        <p14:creationId xmlns:p14="http://schemas.microsoft.com/office/powerpoint/2010/main" val="2139765190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</a:t>
            </a:r>
          </a:p>
        </p:txBody>
      </p:sp>
      <p:graphicFrame>
        <p:nvGraphicFramePr>
          <p:cNvPr id="8" name="Shape 145">
            <a:extLst>
              <a:ext uri="{FF2B5EF4-FFF2-40B4-BE49-F238E27FC236}">
                <a16:creationId xmlns:a16="http://schemas.microsoft.com/office/drawing/2014/main" id="{5B8168D3-4D58-46FE-AA74-31F7B8DB8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518813"/>
              </p:ext>
            </p:extLst>
          </p:nvPr>
        </p:nvGraphicFramePr>
        <p:xfrm>
          <a:off x="533400" y="690267"/>
          <a:ext cx="8071048" cy="3679331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7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/>
                        </a:rPr>
                        <a:t>INTERMITTENT 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/>
                        </a:rPr>
                        <a:t>CONTINUOUS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79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SAME PRODUCT IS NOT PRODUCED CONTINUOUSLY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SAME PRODUCT IS PRODUCED CONTINUOUS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6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ITEMS PRODUCED AS PER CUSTOMER ORDER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ITEMS PRODUCED FOR STOCK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60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PRODUCTION PROCESS FLEXIBLE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PROCESS NOT FLEXIBLE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60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UNITS OF PRODUCTION-LOW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UNITS OF PRODUCTION-HIGH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57408"/>
                  </a:ext>
                </a:extLst>
              </a:tr>
              <a:tr h="311060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PLANNING AND CONTROL PROCESS COMPLICATED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P&amp;C PROCESS IS SIMPLE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79709"/>
                  </a:ext>
                </a:extLst>
              </a:tr>
              <a:tr h="348279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COST OF PRODUCTION(PER UNIT) MAY BE HIGH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COST OF PRODUCTION(PER UNIT) MAY BE LOW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76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FUNCTIONAL TYPE OF ORGANISATION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DIVISIONAL TYPE OF ORGANISATION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9501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REQUIRES STAFF OF HIGH TECHNICAL SKILL AND ABILITY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REQUIRES MODERATE TO LOW SKILLS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5635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PRODUCT AND PROCESS NOT STANDARDISED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STANDARDISED PROCESS AND PRODUCT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65978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MORE DETAILED AND TOO MANY INSTRUCTIONS REQUIRED DURING EXECUTION</a:t>
                      </a:r>
                    </a:p>
                  </a:txBody>
                  <a:tcPr marL="257175" marR="9525" marT="9525" marB="0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ctr">
                        <a:buClr>
                          <a:srgbClr val="8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SIMPLE/REPETITIVE INSTRUCTIONS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0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50524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09564" y="11430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solidFill>
                <a:schemeClr val="bg1"/>
              </a:solidFill>
              <a:latin typeface="Myriad Pro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285998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C00000"/>
                </a:solidFill>
                <a:latin typeface="Myriad Pro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95733842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CLASSIFICATION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AF325-4339-4646-A096-4CBBC130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87574"/>
            <a:ext cx="66247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9945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TYPES</a:t>
            </a:r>
          </a:p>
        </p:txBody>
      </p:sp>
      <p:pic>
        <p:nvPicPr>
          <p:cNvPr id="5" name="Picture 2" descr="types of production system">
            <a:extLst>
              <a:ext uri="{FF2B5EF4-FFF2-40B4-BE49-F238E27FC236}">
                <a16:creationId xmlns:a16="http://schemas.microsoft.com/office/drawing/2014/main" id="{5B534787-39DC-4F62-AABD-96D5343A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0" y="690264"/>
            <a:ext cx="6793780" cy="39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INTERMITTENT TYPE</a:t>
            </a:r>
          </a:p>
        </p:txBody>
      </p:sp>
      <p:pic>
        <p:nvPicPr>
          <p:cNvPr id="6" name="Picture 2" descr="features of intermittent production system">
            <a:extLst>
              <a:ext uri="{FF2B5EF4-FFF2-40B4-BE49-F238E27FC236}">
                <a16:creationId xmlns:a16="http://schemas.microsoft.com/office/drawing/2014/main" id="{E57D4C5E-43D0-4C45-8A5D-F300E047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78596"/>
            <a:ext cx="6336704" cy="262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ntermittent production system">
            <a:extLst>
              <a:ext uri="{FF2B5EF4-FFF2-40B4-BE49-F238E27FC236}">
                <a16:creationId xmlns:a16="http://schemas.microsoft.com/office/drawing/2014/main" id="{CE63839F-280D-428F-A1D9-5ECA8D99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38175"/>
            <a:ext cx="4140200" cy="15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19956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INTERMITTENT 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BEA70-DF81-41D5-A0D0-D5D9BED8F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43558"/>
            <a:ext cx="5600700" cy="1381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BF077-96FC-4170-8DA4-5C106CA8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09181"/>
            <a:ext cx="5600700" cy="1381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4A3886-8646-4C68-9390-D7D929B6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371147"/>
            <a:ext cx="5544616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7376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CHARACTERISTICS OF PROJECT PRODUCTION TYPE</a:t>
            </a:r>
          </a:p>
          <a:p>
            <a:endParaRPr lang="en-US" sz="17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E262-E65C-4D14-81C1-9F700F90B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11" y="881062"/>
            <a:ext cx="6793780" cy="30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9059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CHARACTERISTICS OF JOB PRODUCTION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F615C-1AF7-4738-BC73-7D8A3F8E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7275"/>
            <a:ext cx="6408712" cy="25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061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CHARACTERISTICS OF BATCH PRODUCTION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8170D-166A-498C-A3A4-92F92BEB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123950"/>
            <a:ext cx="7056784" cy="27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2840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533400" y="228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20" y="228600"/>
            <a:ext cx="67937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Myriad Pro" pitchFamily="34" charset="0"/>
              </a:rPr>
              <a:t>PRODUCTION SYSTEM: CONTINUOUS TYPE</a:t>
            </a:r>
          </a:p>
        </p:txBody>
      </p:sp>
      <p:pic>
        <p:nvPicPr>
          <p:cNvPr id="6" name="Picture 2" descr="features of continuous production system">
            <a:extLst>
              <a:ext uri="{FF2B5EF4-FFF2-40B4-BE49-F238E27FC236}">
                <a16:creationId xmlns:a16="http://schemas.microsoft.com/office/drawing/2014/main" id="{EDEBE5FC-7089-4093-A3C3-589ADE36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961550"/>
            <a:ext cx="6408712" cy="310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9826D5-0053-403D-BCF1-0CF73A56C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443834"/>
              </p:ext>
            </p:extLst>
          </p:nvPr>
        </p:nvGraphicFramePr>
        <p:xfrm>
          <a:off x="533400" y="771550"/>
          <a:ext cx="6630888" cy="93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3983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9278</TotalTime>
  <Words>330</Words>
  <Application>Microsoft Office PowerPoint</Application>
  <PresentationFormat>On-screen Show (16:9)</PresentationFormat>
  <Paragraphs>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Futura Bk BT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IV-PCN-Admin</dc:creator>
  <cp:lastModifiedBy>Gayatri Kaple</cp:lastModifiedBy>
  <cp:revision>255</cp:revision>
  <dcterms:created xsi:type="dcterms:W3CDTF">2014-04-23T09:55:21Z</dcterms:created>
  <dcterms:modified xsi:type="dcterms:W3CDTF">2020-08-28T08:46:32Z</dcterms:modified>
</cp:coreProperties>
</file>