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335" r:id="rId4"/>
    <p:sldId id="302" r:id="rId5"/>
    <p:sldId id="303" r:id="rId6"/>
    <p:sldId id="304" r:id="rId7"/>
    <p:sldId id="305" r:id="rId8"/>
    <p:sldId id="306" r:id="rId9"/>
    <p:sldId id="307" r:id="rId10"/>
    <p:sldId id="308" r:id="rId11"/>
    <p:sldId id="309" r:id="rId12"/>
    <p:sldId id="310" r:id="rId13"/>
    <p:sldId id="311" r:id="rId14"/>
    <p:sldId id="312" r:id="rId15"/>
    <p:sldId id="324" r:id="rId16"/>
    <p:sldId id="325" r:id="rId17"/>
    <p:sldId id="326" r:id="rId18"/>
    <p:sldId id="327" r:id="rId19"/>
    <p:sldId id="328" r:id="rId20"/>
    <p:sldId id="329" r:id="rId21"/>
    <p:sldId id="330" r:id="rId22"/>
    <p:sldId id="331" r:id="rId23"/>
    <p:sldId id="332" r:id="rId24"/>
    <p:sldId id="333" r:id="rId25"/>
    <p:sldId id="33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A8E0DF-2FA0-4EE9-9AEC-4A055B5FA408}" type="datetimeFigureOut">
              <a:rPr lang="en-IN" smtClean="0"/>
              <a:t>10-09-2019</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9CAA14-104D-43BA-ACA1-DCF18E9B6D4D}" type="slidenum">
              <a:rPr lang="en-IN" smtClean="0"/>
              <a:t>‹#›</a:t>
            </a:fld>
            <a:endParaRPr lang="en-IN"/>
          </a:p>
        </p:txBody>
      </p:sp>
    </p:spTree>
    <p:extLst>
      <p:ext uri="{BB962C8B-B14F-4D97-AF65-F5344CB8AC3E}">
        <p14:creationId xmlns:p14="http://schemas.microsoft.com/office/powerpoint/2010/main" val="3514738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B374C682-F694-4DC6-8B45-2EDA170741E4}"/>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ctangle 3">
            <a:extLst>
              <a:ext uri="{FF2B5EF4-FFF2-40B4-BE49-F238E27FC236}">
                <a16:creationId xmlns:a16="http://schemas.microsoft.com/office/drawing/2014/main" id="{39200C2E-5EA4-4E19-BBD7-64AFB0354687}"/>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79A53D5C-1D15-4652-B41F-9793AF6EB0A5}"/>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ctangle 3">
            <a:extLst>
              <a:ext uri="{FF2B5EF4-FFF2-40B4-BE49-F238E27FC236}">
                <a16:creationId xmlns:a16="http://schemas.microsoft.com/office/drawing/2014/main" id="{B3D756EF-7702-4930-B6A5-EA7BF6D036AA}"/>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2710F76D-D469-48FF-B27B-B317289825EA}"/>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Rectangle 3">
            <a:extLst>
              <a:ext uri="{FF2B5EF4-FFF2-40B4-BE49-F238E27FC236}">
                <a16:creationId xmlns:a16="http://schemas.microsoft.com/office/drawing/2014/main" id="{CA7636D0-8517-47D1-9FBB-1FF0701CF809}"/>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DA651816-5A4D-44D0-B76C-B3B47801FFDE}"/>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Rectangle 3">
            <a:extLst>
              <a:ext uri="{FF2B5EF4-FFF2-40B4-BE49-F238E27FC236}">
                <a16:creationId xmlns:a16="http://schemas.microsoft.com/office/drawing/2014/main" id="{94DFABA0-DB2A-457D-B553-C1C31C2D2BD1}"/>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DCD37A8C-A30B-42A8-8D5D-1E19C370C86C}"/>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a:extLst>
              <a:ext uri="{FF2B5EF4-FFF2-40B4-BE49-F238E27FC236}">
                <a16:creationId xmlns:a16="http://schemas.microsoft.com/office/drawing/2014/main" id="{CC0EB1E4-2369-423E-BDEA-DDB3816725B4}"/>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6DAFA6C5-DF1A-4451-9F3B-6CEDEE7FE2B9}"/>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ctangle 3">
            <a:extLst>
              <a:ext uri="{FF2B5EF4-FFF2-40B4-BE49-F238E27FC236}">
                <a16:creationId xmlns:a16="http://schemas.microsoft.com/office/drawing/2014/main" id="{D276DB88-3CBB-4E4F-B0F0-BD1C55B80C0A}"/>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738A80FC-49B0-43CE-AD0C-30B6491D4CDC}"/>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a:extLst>
              <a:ext uri="{FF2B5EF4-FFF2-40B4-BE49-F238E27FC236}">
                <a16:creationId xmlns:a16="http://schemas.microsoft.com/office/drawing/2014/main" id="{DEDF2630-4F6B-4381-92AF-DCDABF79ACA3}"/>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57E78FEA-1DAE-43D0-A6D9-C2BA8722E093}"/>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ctangle 3">
            <a:extLst>
              <a:ext uri="{FF2B5EF4-FFF2-40B4-BE49-F238E27FC236}">
                <a16:creationId xmlns:a16="http://schemas.microsoft.com/office/drawing/2014/main" id="{5185D1E5-44B2-4E11-BB04-032E21426BFE}"/>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C58A812C-1E2F-4952-ADD1-E60DA43E93C6}"/>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ctangle 3">
            <a:extLst>
              <a:ext uri="{FF2B5EF4-FFF2-40B4-BE49-F238E27FC236}">
                <a16:creationId xmlns:a16="http://schemas.microsoft.com/office/drawing/2014/main" id="{65F20436-1FBE-4147-99C3-C94D1A401F5C}"/>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8770FFF9-9CB5-44BD-84A6-E04E32162FD7}"/>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ctangle 3">
            <a:extLst>
              <a:ext uri="{FF2B5EF4-FFF2-40B4-BE49-F238E27FC236}">
                <a16:creationId xmlns:a16="http://schemas.microsoft.com/office/drawing/2014/main" id="{1EBEF162-7E77-42BC-91EC-3B404E469204}"/>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966E36BF-2D00-4310-A718-E60B40A8E265}"/>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ctangle 3">
            <a:extLst>
              <a:ext uri="{FF2B5EF4-FFF2-40B4-BE49-F238E27FC236}">
                <a16:creationId xmlns:a16="http://schemas.microsoft.com/office/drawing/2014/main" id="{55CBFCE0-EC1F-406E-9C97-49CD6B8F6793}"/>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90B42892-C91D-4B40-9A12-5B72B7C00820}"/>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Rectangle 3">
            <a:extLst>
              <a:ext uri="{FF2B5EF4-FFF2-40B4-BE49-F238E27FC236}">
                <a16:creationId xmlns:a16="http://schemas.microsoft.com/office/drawing/2014/main" id="{C4946E2D-D953-4BFF-8904-E21D50275771}"/>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6615216E-551C-4769-85D7-E15704B20832}"/>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ctangle 3">
            <a:extLst>
              <a:ext uri="{FF2B5EF4-FFF2-40B4-BE49-F238E27FC236}">
                <a16:creationId xmlns:a16="http://schemas.microsoft.com/office/drawing/2014/main" id="{F6A8B95C-50F9-4B51-BA48-405BE9A0EE1F}"/>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8A31BFF5-3642-4E89-82AF-EEC27C63FAE5}"/>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ctangle 3">
            <a:extLst>
              <a:ext uri="{FF2B5EF4-FFF2-40B4-BE49-F238E27FC236}">
                <a16:creationId xmlns:a16="http://schemas.microsoft.com/office/drawing/2014/main" id="{B0A89184-CC45-45B1-B4E1-0DA1D27A1B5A}"/>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AF529F2D-663C-492F-AA7D-55AA54FD9BC6}"/>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a:extLst>
              <a:ext uri="{FF2B5EF4-FFF2-40B4-BE49-F238E27FC236}">
                <a16:creationId xmlns:a16="http://schemas.microsoft.com/office/drawing/2014/main" id="{40BD0093-D262-401F-8988-BFF8A7B19C1D}"/>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B25E8A62-83AE-4AB2-83D3-D3E91CAC037B}"/>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ctangle 3">
            <a:extLst>
              <a:ext uri="{FF2B5EF4-FFF2-40B4-BE49-F238E27FC236}">
                <a16:creationId xmlns:a16="http://schemas.microsoft.com/office/drawing/2014/main" id="{AC7709D1-CD92-4B52-854D-D711D61F4A7B}"/>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7C9C3929-E51F-42E1-AD7B-E0A181EBBF33}"/>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a:extLst>
              <a:ext uri="{FF2B5EF4-FFF2-40B4-BE49-F238E27FC236}">
                <a16:creationId xmlns:a16="http://schemas.microsoft.com/office/drawing/2014/main" id="{63C9ABBF-C4CB-45CA-95D7-02856AB8E29D}"/>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83912990-C1C3-4E4C-A596-90ECA9169F49}"/>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a:extLst>
              <a:ext uri="{FF2B5EF4-FFF2-40B4-BE49-F238E27FC236}">
                <a16:creationId xmlns:a16="http://schemas.microsoft.com/office/drawing/2014/main" id="{5CAEF536-37A4-4561-B3EA-D33F7E356A11}"/>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04CE2D91-51FC-4D0F-BCFF-CA898FC7D84F}"/>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ctangle 3">
            <a:extLst>
              <a:ext uri="{FF2B5EF4-FFF2-40B4-BE49-F238E27FC236}">
                <a16:creationId xmlns:a16="http://schemas.microsoft.com/office/drawing/2014/main" id="{C659856C-F6AC-48E1-BA9B-2B832C486D4E}"/>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72B532B1-8E6F-4422-A752-A86935768EBC}"/>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Rectangle 3">
            <a:extLst>
              <a:ext uri="{FF2B5EF4-FFF2-40B4-BE49-F238E27FC236}">
                <a16:creationId xmlns:a16="http://schemas.microsoft.com/office/drawing/2014/main" id="{672F9E89-F675-4352-8D6A-D5121EC9604A}"/>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A9D5631-358A-4088-831B-7E2BB001B1A5}"/>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tangle 3">
            <a:extLst>
              <a:ext uri="{FF2B5EF4-FFF2-40B4-BE49-F238E27FC236}">
                <a16:creationId xmlns:a16="http://schemas.microsoft.com/office/drawing/2014/main" id="{EE86CADA-0EEB-4126-B654-B38783C4979E}"/>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6E90A31C-B230-41F8-9AF8-0D57554EF922}"/>
              </a:ext>
            </a:extLst>
          </p:cNvPr>
          <p:cNvSpPr>
            <a:spLocks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a:extLst>
              <a:ext uri="{FF2B5EF4-FFF2-40B4-BE49-F238E27FC236}">
                <a16:creationId xmlns:a16="http://schemas.microsoft.com/office/drawing/2014/main" id="{BDDB10B1-95A4-4F2C-A19D-ACCC8AAE9200}"/>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02D62-8A9B-454C-B886-213031AD63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BB7F714-3B4D-4F97-B86B-FC206C39A8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4F049E01-5C75-4AFB-BC61-DBB6EAEC2CA4}"/>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5" name="Footer Placeholder 4">
            <a:extLst>
              <a:ext uri="{FF2B5EF4-FFF2-40B4-BE49-F238E27FC236}">
                <a16:creationId xmlns:a16="http://schemas.microsoft.com/office/drawing/2014/main" id="{56E73EBA-31DF-414B-878D-7B49FDD7462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639EF3-9992-45FB-9FF6-6D9DFFB3E00F}"/>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2283859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E3259-77BB-451C-8755-6A1E7ED3D0A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19C1295-DA0A-46DD-B37F-8A5F6D4385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FC4643A-7B6F-4E62-B1DC-25D02C337B92}"/>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5" name="Footer Placeholder 4">
            <a:extLst>
              <a:ext uri="{FF2B5EF4-FFF2-40B4-BE49-F238E27FC236}">
                <a16:creationId xmlns:a16="http://schemas.microsoft.com/office/drawing/2014/main" id="{B214E16D-7D30-41CB-9404-93E2C8A961E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C77B034-9D92-40BD-8469-7BDEB1F99C97}"/>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3034717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C31BC26-6A51-43B2-B1B0-95E795A4785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D811188-4F6C-433B-BF87-EC940334FA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6AA9711-EF12-426D-B8C7-3CCD095777A1}"/>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5" name="Footer Placeholder 4">
            <a:extLst>
              <a:ext uri="{FF2B5EF4-FFF2-40B4-BE49-F238E27FC236}">
                <a16:creationId xmlns:a16="http://schemas.microsoft.com/office/drawing/2014/main" id="{D69F3291-016D-433D-9E06-AA0155C4A6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1DF0A44-FC6B-4285-AFFC-35E3CF20A41B}"/>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3727066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6D6A719-BA4D-469B-9225-4925B939B72C}" type="datetimeFigureOut">
              <a:rPr lang="en-IN" smtClean="0"/>
              <a:t>10-09-2019</a:t>
            </a:fld>
            <a:endParaRPr lang="en-IN"/>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IN"/>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6A47D3F0-AB27-4259-979D-C2FB4DA40099}" type="slidenum">
              <a:rPr lang="en-IN" smtClean="0"/>
              <a:t>‹#›</a:t>
            </a:fld>
            <a:endParaRPr lang="en-IN"/>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56198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D6A719-BA4D-469B-9225-4925B939B72C}" type="datetimeFigureOut">
              <a:rPr lang="en-IN" smtClean="0"/>
              <a:t>10-09-2019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3518359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6D6A719-BA4D-469B-9225-4925B939B72C}" type="datetimeFigureOut">
              <a:rPr lang="en-IN" smtClean="0"/>
              <a:t>10-09-2019</a:t>
            </a:fld>
            <a:endParaRPr lang="en-IN"/>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IN"/>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6A47D3F0-AB27-4259-979D-C2FB4DA40099}" type="slidenum">
              <a:rPr lang="en-IN" smtClean="0"/>
              <a:t>‹#›</a:t>
            </a:fld>
            <a:endParaRPr lang="en-IN"/>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83337784"/>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D6A719-BA4D-469B-9225-4925B939B72C}" type="datetimeFigureOut">
              <a:rPr lang="en-IN" smtClean="0"/>
              <a:t>10-09-2019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2699095799"/>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6D6A719-BA4D-469B-9225-4925B939B72C}" type="datetimeFigureOut">
              <a:rPr lang="en-IN" smtClean="0"/>
              <a:t>10-09-2019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17007891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6D6A719-BA4D-469B-9225-4925B939B72C}" type="datetimeFigureOut">
              <a:rPr lang="en-IN" smtClean="0"/>
              <a:t>10-09-2019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8535229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D6A719-BA4D-469B-9225-4925B939B72C}" type="datetimeFigureOut">
              <a:rPr lang="en-IN" smtClean="0"/>
              <a:t>10-09-2019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3671780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66D6A719-BA4D-469B-9225-4925B939B72C}" type="datetimeFigureOut">
              <a:rPr lang="en-IN" smtClean="0"/>
              <a:t>10-09-2019</a:t>
            </a:fld>
            <a:endParaRPr lang="en-IN"/>
          </a:p>
        </p:txBody>
      </p:sp>
      <p:sp>
        <p:nvSpPr>
          <p:cNvPr id="6" name="Footer Placeholder 5"/>
          <p:cNvSpPr>
            <a:spLocks noGrp="1"/>
          </p:cNvSpPr>
          <p:nvPr>
            <p:ph type="ftr" sz="quarter" idx="11"/>
          </p:nvPr>
        </p:nvSpPr>
        <p:spPr>
          <a:xfrm>
            <a:off x="2103620" y="6375679"/>
            <a:ext cx="3482179" cy="345796"/>
          </a:xfrm>
        </p:spPr>
        <p:txBody>
          <a:bodyPr/>
          <a:lstStyle/>
          <a:p>
            <a:endParaRPr lang="en-IN"/>
          </a:p>
        </p:txBody>
      </p:sp>
      <p:sp>
        <p:nvSpPr>
          <p:cNvPr id="7" name="Slide Number Placeholder 6"/>
          <p:cNvSpPr>
            <a:spLocks noGrp="1"/>
          </p:cNvSpPr>
          <p:nvPr>
            <p:ph type="sldNum" sz="quarter" idx="12"/>
          </p:nvPr>
        </p:nvSpPr>
        <p:spPr>
          <a:xfrm>
            <a:off x="5691014" y="6375679"/>
            <a:ext cx="1232456" cy="345796"/>
          </a:xfrm>
        </p:spPr>
        <p:txBody>
          <a:bodyPr/>
          <a:lstStyle/>
          <a:p>
            <a:fld id="{6A47D3F0-AB27-4259-979D-C2FB4DA40099}" type="slidenum">
              <a:rPr lang="en-IN" smtClean="0"/>
              <a:t>‹#›</a:t>
            </a:fld>
            <a:endParaRPr lang="en-IN"/>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59591345"/>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41FE3-8C59-451F-AF99-D3B74C10249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40A2B82-33DB-41DC-ACFD-EB84B1C222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C89C71C-BF13-4B2B-95B7-61EDD87830E3}"/>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5" name="Footer Placeholder 4">
            <a:extLst>
              <a:ext uri="{FF2B5EF4-FFF2-40B4-BE49-F238E27FC236}">
                <a16:creationId xmlns:a16="http://schemas.microsoft.com/office/drawing/2014/main" id="{56CE154D-1BC4-42CE-B736-8BD86B64388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9931FAC-EEC3-45C4-811E-FE57A8E99684}"/>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24088852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66D6A719-BA4D-469B-9225-4925B939B72C}" type="datetimeFigureOut">
              <a:rPr lang="en-IN" smtClean="0"/>
              <a:t>10-09-2019</a:t>
            </a:fld>
            <a:endParaRPr lang="en-IN"/>
          </a:p>
        </p:txBody>
      </p:sp>
      <p:sp>
        <p:nvSpPr>
          <p:cNvPr id="6" name="Footer Placeholder 5"/>
          <p:cNvSpPr>
            <a:spLocks noGrp="1"/>
          </p:cNvSpPr>
          <p:nvPr>
            <p:ph type="ftr" sz="quarter" idx="11"/>
          </p:nvPr>
        </p:nvSpPr>
        <p:spPr>
          <a:xfrm>
            <a:off x="2103621" y="6375679"/>
            <a:ext cx="3482178" cy="345796"/>
          </a:xfrm>
        </p:spPr>
        <p:txBody>
          <a:bodyPr/>
          <a:lstStyle/>
          <a:p>
            <a:endParaRPr lang="en-IN"/>
          </a:p>
        </p:txBody>
      </p:sp>
      <p:sp>
        <p:nvSpPr>
          <p:cNvPr id="7" name="Slide Number Placeholder 6"/>
          <p:cNvSpPr>
            <a:spLocks noGrp="1"/>
          </p:cNvSpPr>
          <p:nvPr>
            <p:ph type="sldNum" sz="quarter" idx="12"/>
          </p:nvPr>
        </p:nvSpPr>
        <p:spPr>
          <a:xfrm>
            <a:off x="5687568" y="6375679"/>
            <a:ext cx="1234440" cy="345796"/>
          </a:xfrm>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1661845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D6A719-BA4D-469B-9225-4925B939B72C}" type="datetimeFigureOut">
              <a:rPr lang="en-IN" smtClean="0"/>
              <a:t>10-09-2019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11014497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D6A719-BA4D-469B-9225-4925B939B72C}" type="datetimeFigureOut">
              <a:rPr lang="en-IN" smtClean="0"/>
              <a:t>10-09-2019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3016503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C7879-66FC-47E7-8D16-1CAC8DED18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4956416-D995-468E-A02B-632D85256A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2BE8F5-3211-474C-911A-1400645FB72F}"/>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5" name="Footer Placeholder 4">
            <a:extLst>
              <a:ext uri="{FF2B5EF4-FFF2-40B4-BE49-F238E27FC236}">
                <a16:creationId xmlns:a16="http://schemas.microsoft.com/office/drawing/2014/main" id="{9E826002-36A6-4E55-9584-1ABE9EE560A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81E67A0-4F1B-46D0-BE1E-83B7911EC397}"/>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2544172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717D3-3540-41B2-AE0A-8F0C2C11A07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694E94B-2227-4EFA-B1CF-13737AE3D3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D07ADC92-FC28-4E72-A113-54453DCCBB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C767240-EE5B-4227-AEF7-E15B7DAB65E8}"/>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6" name="Footer Placeholder 5">
            <a:extLst>
              <a:ext uri="{FF2B5EF4-FFF2-40B4-BE49-F238E27FC236}">
                <a16:creationId xmlns:a16="http://schemas.microsoft.com/office/drawing/2014/main" id="{FE1CC8EA-E57A-437A-B518-1B365AD058B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DF6B48C-6DDD-4D2C-A5AE-A95B7E8B733F}"/>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285808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7988-C1E9-4397-98A8-0AA14461616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58E79C2-FE0A-45A9-B45D-0C75BBF948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1F79FC-9518-4C52-BA7F-8AB432488E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B0C7219-3C51-4999-9A18-B626CECB11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E85FE5-8CB1-4BA6-8106-8EED40ABC7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05D750-08E0-442C-91E6-C6BEA5CFD03F}"/>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8" name="Footer Placeholder 7">
            <a:extLst>
              <a:ext uri="{FF2B5EF4-FFF2-40B4-BE49-F238E27FC236}">
                <a16:creationId xmlns:a16="http://schemas.microsoft.com/office/drawing/2014/main" id="{B210311E-5DD4-40F7-BD25-C23A4569603B}"/>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AC4443BA-ED82-4FA0-A2D4-29D2927A1612}"/>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2035274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59707-EF97-4E3D-8C9F-427E4E9B22D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42DE849-71A7-43E7-8412-820B5AC51F8D}"/>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4" name="Footer Placeholder 3">
            <a:extLst>
              <a:ext uri="{FF2B5EF4-FFF2-40B4-BE49-F238E27FC236}">
                <a16:creationId xmlns:a16="http://schemas.microsoft.com/office/drawing/2014/main" id="{2EDDD6A9-E735-4E9A-B56E-B0D09B650CA2}"/>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5271274A-BAC1-4C5D-BE0A-F9C5F66B4BDC}"/>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287936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A149DD-4E7C-4DCD-9941-5A7B415A98EB}"/>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3" name="Footer Placeholder 2">
            <a:extLst>
              <a:ext uri="{FF2B5EF4-FFF2-40B4-BE49-F238E27FC236}">
                <a16:creationId xmlns:a16="http://schemas.microsoft.com/office/drawing/2014/main" id="{117F9B96-0810-403C-A7BC-F5EF2CC273C2}"/>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37672A4-8A0F-4625-8873-25B6854CEC36}"/>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3727669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D1CD5-81AE-4BC3-A241-E585E2E54F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1F206B44-135D-4AB9-9DD8-A1A474ABF3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3F84D19-0B62-493E-9E07-7EB69F1514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75E579-AE31-4762-8315-30AF9166D861}"/>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6" name="Footer Placeholder 5">
            <a:extLst>
              <a:ext uri="{FF2B5EF4-FFF2-40B4-BE49-F238E27FC236}">
                <a16:creationId xmlns:a16="http://schemas.microsoft.com/office/drawing/2014/main" id="{FD1FB246-211A-4FD1-B9DF-91C6DC26B0D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627A721-06D3-4AAF-8D55-1B434BC86BB9}"/>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4214464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857AC-7F03-45EC-9949-A2B72B7B76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8C5FED9D-F54F-4B6C-A139-8D4A39F564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C362C9C7-3153-4E40-AD89-6F211938A0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4D800B-7ECA-4C90-82C5-B22A4B802BB1}"/>
              </a:ext>
            </a:extLst>
          </p:cNvPr>
          <p:cNvSpPr>
            <a:spLocks noGrp="1"/>
          </p:cNvSpPr>
          <p:nvPr>
            <p:ph type="dt" sz="half" idx="10"/>
          </p:nvPr>
        </p:nvSpPr>
        <p:spPr/>
        <p:txBody>
          <a:bodyPr/>
          <a:lstStyle/>
          <a:p>
            <a:fld id="{66D6A719-BA4D-469B-9225-4925B939B72C}" type="datetimeFigureOut">
              <a:rPr lang="en-IN" smtClean="0"/>
              <a:t>10-09-2019</a:t>
            </a:fld>
            <a:endParaRPr lang="en-IN"/>
          </a:p>
        </p:txBody>
      </p:sp>
      <p:sp>
        <p:nvSpPr>
          <p:cNvPr id="6" name="Footer Placeholder 5">
            <a:extLst>
              <a:ext uri="{FF2B5EF4-FFF2-40B4-BE49-F238E27FC236}">
                <a16:creationId xmlns:a16="http://schemas.microsoft.com/office/drawing/2014/main" id="{5B6FA68F-B3AD-4A66-ABDF-13588CC6D9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929FB4D-085B-4438-BC39-C7613182D406}"/>
              </a:ext>
            </a:extLst>
          </p:cNvPr>
          <p:cNvSpPr>
            <a:spLocks noGrp="1"/>
          </p:cNvSpPr>
          <p:nvPr>
            <p:ph type="sldNum" sz="quarter" idx="12"/>
          </p:nvPr>
        </p:nvSpPr>
        <p:spPr/>
        <p:txBody>
          <a:bodyPr/>
          <a:lstStyle/>
          <a:p>
            <a:fld id="{6A47D3F0-AB27-4259-979D-C2FB4DA40099}" type="slidenum">
              <a:rPr lang="en-IN" smtClean="0"/>
              <a:t>‹#›</a:t>
            </a:fld>
            <a:endParaRPr lang="en-IN"/>
          </a:p>
        </p:txBody>
      </p:sp>
    </p:spTree>
    <p:extLst>
      <p:ext uri="{BB962C8B-B14F-4D97-AF65-F5344CB8AC3E}">
        <p14:creationId xmlns:p14="http://schemas.microsoft.com/office/powerpoint/2010/main" val="3714062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2247E1-6B19-4BD2-8F77-8AA00C6447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2A2B27E-7C89-4DC0-A6EB-B96F7A96C4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376C974-89DB-4320-8A26-98C9D27FA7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6A719-BA4D-469B-9225-4925B939B72C}" type="datetimeFigureOut">
              <a:rPr lang="en-IN" smtClean="0"/>
              <a:t>10-09-2019</a:t>
            </a:fld>
            <a:endParaRPr lang="en-IN"/>
          </a:p>
        </p:txBody>
      </p:sp>
      <p:sp>
        <p:nvSpPr>
          <p:cNvPr id="5" name="Footer Placeholder 4">
            <a:extLst>
              <a:ext uri="{FF2B5EF4-FFF2-40B4-BE49-F238E27FC236}">
                <a16:creationId xmlns:a16="http://schemas.microsoft.com/office/drawing/2014/main" id="{5AA3FABA-074B-4A04-B596-53A254760B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A2A9DE5-BB41-47AD-8C54-603004632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7D3F0-AB27-4259-979D-C2FB4DA40099}" type="slidenum">
              <a:rPr lang="en-IN" smtClean="0"/>
              <a:t>‹#›</a:t>
            </a:fld>
            <a:endParaRPr lang="en-IN"/>
          </a:p>
        </p:txBody>
      </p:sp>
    </p:spTree>
    <p:extLst>
      <p:ext uri="{BB962C8B-B14F-4D97-AF65-F5344CB8AC3E}">
        <p14:creationId xmlns:p14="http://schemas.microsoft.com/office/powerpoint/2010/main" val="22850994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6D6A719-BA4D-469B-9225-4925B939B72C}" type="datetimeFigureOut">
              <a:rPr lang="en-IN" smtClean="0"/>
              <a:t>10-09-2019</a:t>
            </a:fld>
            <a:endParaRPr lang="en-IN"/>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IN"/>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6A47D3F0-AB27-4259-979D-C2FB4DA40099}" type="slidenum">
              <a:rPr lang="en-IN" smtClean="0"/>
              <a:t>‹#›</a:t>
            </a:fld>
            <a:endParaRPr lang="en-IN"/>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742171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69312-7900-4237-94BD-F748EEEFC829}"/>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E34A106B-19F5-4207-8657-774EA02FC7E3}"/>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2345901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A4751181-23A9-4519-B003-B84C78321BA4}"/>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44035" name="Rectangle 3">
            <a:extLst>
              <a:ext uri="{FF2B5EF4-FFF2-40B4-BE49-F238E27FC236}">
                <a16:creationId xmlns:a16="http://schemas.microsoft.com/office/drawing/2014/main" id="{2782D027-1583-4578-8D09-459A8B6FA6F8}"/>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12644" name="Rectangle 4">
            <a:extLst>
              <a:ext uri="{FF2B5EF4-FFF2-40B4-BE49-F238E27FC236}">
                <a16:creationId xmlns:a16="http://schemas.microsoft.com/office/drawing/2014/main" id="{026990D0-CE84-4498-82D4-0A030C2E7D37}"/>
              </a:ext>
            </a:extLst>
          </p:cNvPr>
          <p:cNvSpPr>
            <a:spLocks noGrp="1" noChangeArrowheads="1"/>
          </p:cNvSpPr>
          <p:nvPr>
            <p:ph type="title"/>
          </p:nvPr>
        </p:nvSpPr>
        <p:spPr/>
        <p:txBody>
          <a:bodyPr/>
          <a:lstStyle/>
          <a:p>
            <a:pPr>
              <a:defRPr/>
            </a:pPr>
            <a:r>
              <a:rPr lang="en-GB" altLang="en-US" sz="3200" b="1">
                <a:solidFill>
                  <a:srgbClr val="7FFF00"/>
                </a:solidFill>
              </a:rPr>
              <a:t>CONFLICT</a:t>
            </a:r>
          </a:p>
        </p:txBody>
      </p:sp>
      <p:sp>
        <p:nvSpPr>
          <p:cNvPr id="44037" name="Rectangle 5">
            <a:extLst>
              <a:ext uri="{FF2B5EF4-FFF2-40B4-BE49-F238E27FC236}">
                <a16:creationId xmlns:a16="http://schemas.microsoft.com/office/drawing/2014/main" id="{823A10D1-97BC-4098-A8E1-D4351D6EAF81}"/>
              </a:ext>
            </a:extLst>
          </p:cNvPr>
          <p:cNvSpPr>
            <a:spLocks noGrp="1" noChangeArrowheads="1"/>
          </p:cNvSpPr>
          <p:nvPr>
            <p:ph idx="1"/>
          </p:nvPr>
        </p:nvSpPr>
        <p:spPr>
          <a:xfrm>
            <a:off x="2133600" y="1143000"/>
            <a:ext cx="7772400" cy="4114800"/>
          </a:xfrm>
          <a:noFill/>
        </p:spPr>
        <p:txBody>
          <a:bodyPr/>
          <a:lstStyle/>
          <a:p>
            <a:pPr>
              <a:buFontTx/>
              <a:buNone/>
            </a:pPr>
            <a:r>
              <a:rPr lang="en-GB" altLang="en-US"/>
              <a:t>  </a:t>
            </a:r>
          </a:p>
          <a:p>
            <a:pPr>
              <a:buFontTx/>
              <a:buNone/>
            </a:pPr>
            <a:r>
              <a:rPr lang="en-GB" altLang="en-US"/>
              <a:t>   Stress can arise from work the individual does not want to do or that conflicts with their personal, social and family values.</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FA0D19CA-B672-44CD-921B-A5AD8CDF964E}"/>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46083" name="Rectangle 3">
            <a:extLst>
              <a:ext uri="{FF2B5EF4-FFF2-40B4-BE49-F238E27FC236}">
                <a16:creationId xmlns:a16="http://schemas.microsoft.com/office/drawing/2014/main" id="{81D7966D-9E82-4F6B-B6C9-2479F637A45B}"/>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14692" name="Rectangle 4">
            <a:extLst>
              <a:ext uri="{FF2B5EF4-FFF2-40B4-BE49-F238E27FC236}">
                <a16:creationId xmlns:a16="http://schemas.microsoft.com/office/drawing/2014/main" id="{92F64FEB-1ED9-4A2A-8B94-DA6F74D92B6D}"/>
              </a:ext>
            </a:extLst>
          </p:cNvPr>
          <p:cNvSpPr>
            <a:spLocks noGrp="1" noChangeArrowheads="1"/>
          </p:cNvSpPr>
          <p:nvPr>
            <p:ph type="title"/>
          </p:nvPr>
        </p:nvSpPr>
        <p:spPr/>
        <p:txBody>
          <a:bodyPr/>
          <a:lstStyle/>
          <a:p>
            <a:pPr>
              <a:defRPr/>
            </a:pPr>
            <a:r>
              <a:rPr lang="en-GB" altLang="en-US" sz="3200" b="1">
                <a:solidFill>
                  <a:srgbClr val="7FFF00"/>
                </a:solidFill>
              </a:rPr>
              <a:t>RESPONSIBILITY</a:t>
            </a:r>
          </a:p>
        </p:txBody>
      </p:sp>
      <p:sp>
        <p:nvSpPr>
          <p:cNvPr id="46085" name="Rectangle 5">
            <a:extLst>
              <a:ext uri="{FF2B5EF4-FFF2-40B4-BE49-F238E27FC236}">
                <a16:creationId xmlns:a16="http://schemas.microsoft.com/office/drawing/2014/main" id="{BA96C684-894C-41AB-8CB7-BC761CFF8D78}"/>
              </a:ext>
            </a:extLst>
          </p:cNvPr>
          <p:cNvSpPr>
            <a:spLocks noGrp="1" noChangeArrowheads="1"/>
          </p:cNvSpPr>
          <p:nvPr>
            <p:ph idx="1"/>
          </p:nvPr>
        </p:nvSpPr>
        <p:spPr>
          <a:xfrm>
            <a:off x="2057400" y="2667000"/>
            <a:ext cx="7772400" cy="4114800"/>
          </a:xfrm>
          <a:noFill/>
        </p:spPr>
        <p:txBody>
          <a:bodyPr/>
          <a:lstStyle/>
          <a:p>
            <a:pPr>
              <a:buFontTx/>
              <a:buNone/>
            </a:pPr>
            <a:endParaRPr lang="en-GB" altLang="en-US"/>
          </a:p>
          <a:p>
            <a:pPr>
              <a:buFontTx/>
              <a:buNone/>
            </a:pPr>
            <a:endParaRPr lang="en-GB" altLang="en-US"/>
          </a:p>
          <a:p>
            <a:pPr>
              <a:buFontTx/>
              <a:buNone/>
            </a:pPr>
            <a:r>
              <a:rPr lang="en-GB" altLang="en-US"/>
              <a:t>   The greater the level of responsibility the greater the potential level of stress.</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CF6063D5-2262-4AED-B87B-26319648F5DC}"/>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48131" name="Rectangle 3">
            <a:extLst>
              <a:ext uri="{FF2B5EF4-FFF2-40B4-BE49-F238E27FC236}">
                <a16:creationId xmlns:a16="http://schemas.microsoft.com/office/drawing/2014/main" id="{4AA4F1F3-C7FD-4593-975F-C3D2E5904DAD}"/>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16740" name="Rectangle 4">
            <a:extLst>
              <a:ext uri="{FF2B5EF4-FFF2-40B4-BE49-F238E27FC236}">
                <a16:creationId xmlns:a16="http://schemas.microsoft.com/office/drawing/2014/main" id="{D1D1ED94-9AED-4069-9090-03D260EC2FE2}"/>
              </a:ext>
            </a:extLst>
          </p:cNvPr>
          <p:cNvSpPr>
            <a:spLocks noGrp="1" noChangeArrowheads="1"/>
          </p:cNvSpPr>
          <p:nvPr>
            <p:ph type="title"/>
          </p:nvPr>
        </p:nvSpPr>
        <p:spPr>
          <a:xfrm>
            <a:off x="2209800" y="0"/>
            <a:ext cx="7772400" cy="1143000"/>
          </a:xfrm>
        </p:spPr>
        <p:txBody>
          <a:bodyPr/>
          <a:lstStyle/>
          <a:p>
            <a:pPr>
              <a:defRPr/>
            </a:pPr>
            <a:r>
              <a:rPr lang="en-GB" altLang="en-US" sz="3200" b="1">
                <a:solidFill>
                  <a:srgbClr val="7FFF00"/>
                </a:solidFill>
              </a:rPr>
              <a:t>RELATIONSHIPS AT WORK</a:t>
            </a:r>
          </a:p>
        </p:txBody>
      </p:sp>
      <p:sp>
        <p:nvSpPr>
          <p:cNvPr id="48133" name="Rectangle 5">
            <a:extLst>
              <a:ext uri="{FF2B5EF4-FFF2-40B4-BE49-F238E27FC236}">
                <a16:creationId xmlns:a16="http://schemas.microsoft.com/office/drawing/2014/main" id="{02A0AAE2-57D8-409D-8D33-27B9A613E413}"/>
              </a:ext>
            </a:extLst>
          </p:cNvPr>
          <p:cNvSpPr>
            <a:spLocks noGrp="1" noChangeArrowheads="1"/>
          </p:cNvSpPr>
          <p:nvPr>
            <p:ph idx="1"/>
          </p:nvPr>
        </p:nvSpPr>
        <p:spPr>
          <a:noFill/>
        </p:spPr>
        <p:txBody>
          <a:bodyPr/>
          <a:lstStyle/>
          <a:p>
            <a:pPr>
              <a:buFontTx/>
              <a:buNone/>
            </a:pPr>
            <a:r>
              <a:rPr lang="en-GB" altLang="en-US"/>
              <a:t>   </a:t>
            </a:r>
          </a:p>
          <a:p>
            <a:pPr>
              <a:buFontTx/>
              <a:buNone/>
            </a:pPr>
            <a:endParaRPr lang="en-GB" altLang="en-US"/>
          </a:p>
          <a:p>
            <a:pPr>
              <a:buFontTx/>
              <a:buNone/>
            </a:pPr>
            <a:r>
              <a:rPr lang="en-GB" altLang="en-US"/>
              <a:t>   Good relationships with colleagues are crucial. Open discussion is essential to encourage positive relationships.</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0FCCC854-31F0-403F-AB2E-312874FDAA02}"/>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50179" name="Rectangle 3">
            <a:extLst>
              <a:ext uri="{FF2B5EF4-FFF2-40B4-BE49-F238E27FC236}">
                <a16:creationId xmlns:a16="http://schemas.microsoft.com/office/drawing/2014/main" id="{A033D920-6289-466D-BE70-5C74A9E84B3F}"/>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18788" name="Rectangle 4">
            <a:extLst>
              <a:ext uri="{FF2B5EF4-FFF2-40B4-BE49-F238E27FC236}">
                <a16:creationId xmlns:a16="http://schemas.microsoft.com/office/drawing/2014/main" id="{67C43128-5FF7-47E6-AB34-8C730F1E675B}"/>
              </a:ext>
            </a:extLst>
          </p:cNvPr>
          <p:cNvSpPr>
            <a:spLocks noGrp="1" noChangeArrowheads="1"/>
          </p:cNvSpPr>
          <p:nvPr>
            <p:ph type="title"/>
          </p:nvPr>
        </p:nvSpPr>
        <p:spPr/>
        <p:txBody>
          <a:bodyPr/>
          <a:lstStyle/>
          <a:p>
            <a:pPr>
              <a:defRPr/>
            </a:pPr>
            <a:r>
              <a:rPr lang="en-GB" altLang="en-US" sz="3200" b="1">
                <a:solidFill>
                  <a:srgbClr val="7FFF00"/>
                </a:solidFill>
              </a:rPr>
              <a:t>CHANGES AT WORK</a:t>
            </a:r>
          </a:p>
        </p:txBody>
      </p:sp>
      <p:sp>
        <p:nvSpPr>
          <p:cNvPr id="50181" name="Rectangle 5">
            <a:extLst>
              <a:ext uri="{FF2B5EF4-FFF2-40B4-BE49-F238E27FC236}">
                <a16:creationId xmlns:a16="http://schemas.microsoft.com/office/drawing/2014/main" id="{31D002C5-35DE-484B-97A6-173E86F044C0}"/>
              </a:ext>
            </a:extLst>
          </p:cNvPr>
          <p:cNvSpPr>
            <a:spLocks noGrp="1" noChangeArrowheads="1"/>
          </p:cNvSpPr>
          <p:nvPr>
            <p:ph idx="1"/>
          </p:nvPr>
        </p:nvSpPr>
        <p:spPr>
          <a:xfrm>
            <a:off x="2362200" y="1295400"/>
            <a:ext cx="7772400" cy="4114800"/>
          </a:xfrm>
          <a:noFill/>
        </p:spPr>
        <p:txBody>
          <a:bodyPr/>
          <a:lstStyle/>
          <a:p>
            <a:pPr>
              <a:buFontTx/>
              <a:buNone/>
            </a:pPr>
            <a:r>
              <a:rPr lang="en-GB" altLang="en-US"/>
              <a:t>   </a:t>
            </a:r>
          </a:p>
          <a:p>
            <a:pPr>
              <a:buFontTx/>
              <a:buNone/>
            </a:pPr>
            <a:r>
              <a:rPr lang="en-GB" altLang="en-US"/>
              <a:t>   Changes that alter psychological, physiological and behavioural routines such as promotion, retirement and redundancy are particularly stressful.</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372582AA-7233-4110-9AF2-88A36A01291E}"/>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52227" name="Rectangle 3">
            <a:extLst>
              <a:ext uri="{FF2B5EF4-FFF2-40B4-BE49-F238E27FC236}">
                <a16:creationId xmlns:a16="http://schemas.microsoft.com/office/drawing/2014/main" id="{91C4347A-E021-4763-98DB-98654D8C62E2}"/>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43364" name="Rectangle 4">
            <a:extLst>
              <a:ext uri="{FF2B5EF4-FFF2-40B4-BE49-F238E27FC236}">
                <a16:creationId xmlns:a16="http://schemas.microsoft.com/office/drawing/2014/main" id="{02032F56-508F-45D2-9D6B-2CDB49F519C5}"/>
              </a:ext>
            </a:extLst>
          </p:cNvPr>
          <p:cNvSpPr>
            <a:spLocks noGrp="1" noChangeArrowheads="1"/>
          </p:cNvSpPr>
          <p:nvPr>
            <p:ph type="title"/>
          </p:nvPr>
        </p:nvSpPr>
        <p:spPr/>
        <p:txBody>
          <a:bodyPr/>
          <a:lstStyle/>
          <a:p>
            <a:pPr>
              <a:defRPr/>
            </a:pPr>
            <a:r>
              <a:rPr lang="en-GB" altLang="en-US" sz="3200" b="1"/>
              <a:t>ABC STRATEGY</a:t>
            </a:r>
          </a:p>
        </p:txBody>
      </p:sp>
      <p:sp>
        <p:nvSpPr>
          <p:cNvPr id="52229" name="Rectangle 5">
            <a:extLst>
              <a:ext uri="{FF2B5EF4-FFF2-40B4-BE49-F238E27FC236}">
                <a16:creationId xmlns:a16="http://schemas.microsoft.com/office/drawing/2014/main" id="{AB722722-C3F3-43EC-B5D8-7A7B9EB9B987}"/>
              </a:ext>
            </a:extLst>
          </p:cNvPr>
          <p:cNvSpPr>
            <a:spLocks noGrp="1" noChangeArrowheads="1"/>
          </p:cNvSpPr>
          <p:nvPr>
            <p:ph idx="1"/>
          </p:nvPr>
        </p:nvSpPr>
        <p:spPr>
          <a:noFill/>
        </p:spPr>
        <p:txBody>
          <a:bodyPr/>
          <a:lstStyle/>
          <a:p>
            <a:pPr>
              <a:buFontTx/>
              <a:buNone/>
            </a:pPr>
            <a:endParaRPr lang="en-GB" altLang="en-US">
              <a:solidFill>
                <a:srgbClr val="7FFF00"/>
              </a:solidFill>
            </a:endParaRPr>
          </a:p>
          <a:p>
            <a:pPr>
              <a:buFontTx/>
              <a:buNone/>
            </a:pPr>
            <a:endParaRPr lang="en-GB" altLang="en-US">
              <a:solidFill>
                <a:srgbClr val="7FFF00"/>
              </a:solidFill>
            </a:endParaRPr>
          </a:p>
          <a:p>
            <a:pPr algn="ctr">
              <a:buFontTx/>
              <a:buNone/>
            </a:pPr>
            <a:r>
              <a:rPr lang="en-GB" altLang="en-US"/>
              <a:t>A = AWARENESS</a:t>
            </a:r>
          </a:p>
          <a:p>
            <a:pPr algn="ctr">
              <a:buFontTx/>
              <a:buNone/>
            </a:pPr>
            <a:endParaRPr lang="en-GB" altLang="en-US"/>
          </a:p>
          <a:p>
            <a:pPr algn="ctr">
              <a:buFontTx/>
              <a:buNone/>
            </a:pPr>
            <a:endParaRPr lang="en-GB" altLang="en-US"/>
          </a:p>
          <a:p>
            <a:pPr algn="ctr">
              <a:buFontTx/>
              <a:buNone/>
            </a:pPr>
            <a:r>
              <a:rPr lang="en-GB" altLang="en-US"/>
              <a:t>What causes you stress?</a:t>
            </a:r>
          </a:p>
          <a:p>
            <a:pPr algn="ctr">
              <a:buFontTx/>
              <a:buNone/>
            </a:pPr>
            <a:r>
              <a:rPr lang="en-GB" altLang="en-US"/>
              <a:t>How do you react?</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794DE98D-D816-40B1-9DF1-8C6DE329A95D}"/>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54275" name="Rectangle 3">
            <a:extLst>
              <a:ext uri="{FF2B5EF4-FFF2-40B4-BE49-F238E27FC236}">
                <a16:creationId xmlns:a16="http://schemas.microsoft.com/office/drawing/2014/main" id="{078EF8C8-46E8-4161-A73E-B6F14BD22A90}"/>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45412" name="Rectangle 4">
            <a:extLst>
              <a:ext uri="{FF2B5EF4-FFF2-40B4-BE49-F238E27FC236}">
                <a16:creationId xmlns:a16="http://schemas.microsoft.com/office/drawing/2014/main" id="{362B65E3-5398-41B2-9D99-04E17EF5B8D6}"/>
              </a:ext>
            </a:extLst>
          </p:cNvPr>
          <p:cNvSpPr>
            <a:spLocks noGrp="1" noChangeArrowheads="1"/>
          </p:cNvSpPr>
          <p:nvPr>
            <p:ph type="title"/>
          </p:nvPr>
        </p:nvSpPr>
        <p:spPr/>
        <p:txBody>
          <a:bodyPr/>
          <a:lstStyle/>
          <a:p>
            <a:pPr>
              <a:defRPr/>
            </a:pPr>
            <a:r>
              <a:rPr lang="en-GB" altLang="en-US" sz="3200" b="1"/>
              <a:t>ABC STRATEGY</a:t>
            </a:r>
          </a:p>
        </p:txBody>
      </p:sp>
      <p:sp>
        <p:nvSpPr>
          <p:cNvPr id="54277" name="Rectangle 5">
            <a:extLst>
              <a:ext uri="{FF2B5EF4-FFF2-40B4-BE49-F238E27FC236}">
                <a16:creationId xmlns:a16="http://schemas.microsoft.com/office/drawing/2014/main" id="{5A189421-A7A6-4AF9-9CC2-0CF33391877F}"/>
              </a:ext>
            </a:extLst>
          </p:cNvPr>
          <p:cNvSpPr>
            <a:spLocks noGrp="1" noChangeArrowheads="1"/>
          </p:cNvSpPr>
          <p:nvPr>
            <p:ph idx="1"/>
          </p:nvPr>
        </p:nvSpPr>
        <p:spPr>
          <a:noFill/>
        </p:spPr>
        <p:txBody>
          <a:bodyPr/>
          <a:lstStyle/>
          <a:p>
            <a:pPr>
              <a:buFontTx/>
              <a:buNone/>
            </a:pPr>
            <a:endParaRPr lang="en-GB" altLang="en-US"/>
          </a:p>
          <a:p>
            <a:pPr algn="ctr">
              <a:buFontTx/>
              <a:buNone/>
            </a:pPr>
            <a:r>
              <a:rPr lang="en-GB" altLang="en-US"/>
              <a:t>B = BALANCE</a:t>
            </a:r>
          </a:p>
          <a:p>
            <a:pPr algn="ctr">
              <a:buFontTx/>
              <a:buNone/>
            </a:pPr>
            <a:endParaRPr lang="en-GB" altLang="en-US"/>
          </a:p>
          <a:p>
            <a:pPr algn="ctr">
              <a:buFontTx/>
              <a:buNone/>
            </a:pPr>
            <a:r>
              <a:rPr lang="en-GB" altLang="en-US"/>
              <a:t>There is a fine line between positive / negative stress</a:t>
            </a:r>
          </a:p>
          <a:p>
            <a:pPr algn="ctr">
              <a:buFontTx/>
              <a:buNone/>
            </a:pPr>
            <a:endParaRPr lang="en-GB" altLang="en-US"/>
          </a:p>
          <a:p>
            <a:pPr algn="ctr">
              <a:buFontTx/>
              <a:buNone/>
            </a:pPr>
            <a:r>
              <a:rPr lang="en-GB" altLang="en-US"/>
              <a:t>How much can you cope with before it becomes negative ?</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FBAE9E9A-FB25-421D-9FEE-069D26FA7559}"/>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56323" name="Rectangle 3">
            <a:extLst>
              <a:ext uri="{FF2B5EF4-FFF2-40B4-BE49-F238E27FC236}">
                <a16:creationId xmlns:a16="http://schemas.microsoft.com/office/drawing/2014/main" id="{DAF61BDC-1667-4532-A93F-3887CCA48666}"/>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47460" name="Rectangle 4">
            <a:extLst>
              <a:ext uri="{FF2B5EF4-FFF2-40B4-BE49-F238E27FC236}">
                <a16:creationId xmlns:a16="http://schemas.microsoft.com/office/drawing/2014/main" id="{C833FB16-31D3-49DC-B2CD-3C4F886B7366}"/>
              </a:ext>
            </a:extLst>
          </p:cNvPr>
          <p:cNvSpPr>
            <a:spLocks noGrp="1" noChangeArrowheads="1"/>
          </p:cNvSpPr>
          <p:nvPr>
            <p:ph type="title"/>
          </p:nvPr>
        </p:nvSpPr>
        <p:spPr/>
        <p:txBody>
          <a:bodyPr/>
          <a:lstStyle/>
          <a:p>
            <a:pPr>
              <a:defRPr/>
            </a:pPr>
            <a:r>
              <a:rPr lang="en-GB" altLang="en-US" sz="3200" b="1"/>
              <a:t>ABC STRATEGY</a:t>
            </a:r>
          </a:p>
        </p:txBody>
      </p:sp>
      <p:sp>
        <p:nvSpPr>
          <p:cNvPr id="56325" name="Rectangle 5">
            <a:extLst>
              <a:ext uri="{FF2B5EF4-FFF2-40B4-BE49-F238E27FC236}">
                <a16:creationId xmlns:a16="http://schemas.microsoft.com/office/drawing/2014/main" id="{0F94B261-59B0-436B-95F8-7C1B8DF7A085}"/>
              </a:ext>
            </a:extLst>
          </p:cNvPr>
          <p:cNvSpPr>
            <a:spLocks noGrp="1" noChangeArrowheads="1"/>
          </p:cNvSpPr>
          <p:nvPr>
            <p:ph idx="1"/>
          </p:nvPr>
        </p:nvSpPr>
        <p:spPr>
          <a:noFill/>
        </p:spPr>
        <p:txBody>
          <a:bodyPr/>
          <a:lstStyle/>
          <a:p>
            <a:pPr>
              <a:buFontTx/>
              <a:buNone/>
            </a:pPr>
            <a:endParaRPr lang="en-GB" altLang="en-US">
              <a:solidFill>
                <a:srgbClr val="7FFF00"/>
              </a:solidFill>
            </a:endParaRPr>
          </a:p>
          <a:p>
            <a:pPr algn="ctr">
              <a:buFontTx/>
              <a:buNone/>
            </a:pPr>
            <a:endParaRPr lang="en-GB" altLang="en-US">
              <a:solidFill>
                <a:srgbClr val="7FFF00"/>
              </a:solidFill>
            </a:endParaRPr>
          </a:p>
          <a:p>
            <a:pPr algn="ctr">
              <a:buFontTx/>
              <a:buNone/>
            </a:pPr>
            <a:r>
              <a:rPr lang="en-GB" altLang="en-US"/>
              <a:t>C = CONTROL</a:t>
            </a:r>
          </a:p>
          <a:p>
            <a:pPr algn="ctr">
              <a:buFontTx/>
              <a:buNone/>
            </a:pPr>
            <a:endParaRPr lang="en-GB" altLang="en-US"/>
          </a:p>
          <a:p>
            <a:pPr algn="ctr">
              <a:buFontTx/>
              <a:buNone/>
            </a:pPr>
            <a:r>
              <a:rPr lang="en-GB" altLang="en-US"/>
              <a:t>What can you do to help yourself combat the negative effects of stress ?</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48D92995-B10F-4C4E-8C0D-F0D88E6D613E}"/>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58371" name="Rectangle 3">
            <a:extLst>
              <a:ext uri="{FF2B5EF4-FFF2-40B4-BE49-F238E27FC236}">
                <a16:creationId xmlns:a16="http://schemas.microsoft.com/office/drawing/2014/main" id="{B8EA0C4B-1623-48C4-BE3E-AC8E513A4A29}"/>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49508" name="Rectangle 4">
            <a:extLst>
              <a:ext uri="{FF2B5EF4-FFF2-40B4-BE49-F238E27FC236}">
                <a16:creationId xmlns:a16="http://schemas.microsoft.com/office/drawing/2014/main" id="{680ADC9F-D1CA-44BD-B784-C99AF56D3A6A}"/>
              </a:ext>
            </a:extLst>
          </p:cNvPr>
          <p:cNvSpPr>
            <a:spLocks noGrp="1" noChangeArrowheads="1"/>
          </p:cNvSpPr>
          <p:nvPr>
            <p:ph type="title"/>
          </p:nvPr>
        </p:nvSpPr>
        <p:spPr/>
        <p:txBody>
          <a:bodyPr/>
          <a:lstStyle/>
          <a:p>
            <a:pPr>
              <a:defRPr/>
            </a:pPr>
            <a:r>
              <a:rPr lang="en-GB" altLang="en-US" sz="3200" b="1"/>
              <a:t>Stress Management Techniques</a:t>
            </a:r>
          </a:p>
        </p:txBody>
      </p:sp>
      <p:sp>
        <p:nvSpPr>
          <p:cNvPr id="58373" name="Rectangle 5">
            <a:extLst>
              <a:ext uri="{FF2B5EF4-FFF2-40B4-BE49-F238E27FC236}">
                <a16:creationId xmlns:a16="http://schemas.microsoft.com/office/drawing/2014/main" id="{2DC549D3-62AE-43C2-AF6B-2BDA0DCEB0A9}"/>
              </a:ext>
            </a:extLst>
          </p:cNvPr>
          <p:cNvSpPr>
            <a:spLocks noGrp="1" noChangeArrowheads="1"/>
          </p:cNvSpPr>
          <p:nvPr>
            <p:ph idx="1"/>
          </p:nvPr>
        </p:nvSpPr>
        <p:spPr>
          <a:noFill/>
        </p:spPr>
        <p:txBody>
          <a:bodyPr/>
          <a:lstStyle/>
          <a:p>
            <a:pPr>
              <a:buFontTx/>
              <a:buNone/>
            </a:pPr>
            <a:endParaRPr lang="en-GB" altLang="en-US"/>
          </a:p>
          <a:p>
            <a:pPr algn="ctr"/>
            <a:r>
              <a:rPr lang="en-GB" altLang="en-US"/>
              <a:t>Change your thinking</a:t>
            </a:r>
          </a:p>
          <a:p>
            <a:pPr>
              <a:buFontTx/>
              <a:buNone/>
            </a:pPr>
            <a:endParaRPr lang="en-GB" altLang="en-US"/>
          </a:p>
          <a:p>
            <a:pPr algn="ctr"/>
            <a:r>
              <a:rPr lang="en-GB" altLang="en-US"/>
              <a:t>Change your behaviour</a:t>
            </a:r>
          </a:p>
          <a:p>
            <a:pPr>
              <a:buFontTx/>
              <a:buNone/>
            </a:pPr>
            <a:endParaRPr lang="en-GB" altLang="en-US"/>
          </a:p>
          <a:p>
            <a:pPr algn="ctr"/>
            <a:r>
              <a:rPr lang="en-GB" altLang="en-US"/>
              <a:t>Change your lifestyle</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D3366DD7-71F1-426D-8F52-0A1D2B8D89A9}"/>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60419" name="Rectangle 3">
            <a:extLst>
              <a:ext uri="{FF2B5EF4-FFF2-40B4-BE49-F238E27FC236}">
                <a16:creationId xmlns:a16="http://schemas.microsoft.com/office/drawing/2014/main" id="{C1BFFD0A-20D5-4D60-8D6C-CA4A0E12E450}"/>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51556" name="Rectangle 4">
            <a:extLst>
              <a:ext uri="{FF2B5EF4-FFF2-40B4-BE49-F238E27FC236}">
                <a16:creationId xmlns:a16="http://schemas.microsoft.com/office/drawing/2014/main" id="{7D40184C-8B1A-470F-BEC5-F541B09CC99D}"/>
              </a:ext>
            </a:extLst>
          </p:cNvPr>
          <p:cNvSpPr>
            <a:spLocks noGrp="1" noChangeArrowheads="1"/>
          </p:cNvSpPr>
          <p:nvPr>
            <p:ph type="title"/>
          </p:nvPr>
        </p:nvSpPr>
        <p:spPr/>
        <p:txBody>
          <a:bodyPr/>
          <a:lstStyle/>
          <a:p>
            <a:pPr>
              <a:defRPr/>
            </a:pPr>
            <a:r>
              <a:rPr lang="en-GB" altLang="en-US" sz="3200" b="1"/>
              <a:t>Change your Thinking</a:t>
            </a:r>
          </a:p>
        </p:txBody>
      </p:sp>
      <p:sp>
        <p:nvSpPr>
          <p:cNvPr id="60421" name="Rectangle 5">
            <a:extLst>
              <a:ext uri="{FF2B5EF4-FFF2-40B4-BE49-F238E27FC236}">
                <a16:creationId xmlns:a16="http://schemas.microsoft.com/office/drawing/2014/main" id="{18234467-2C92-429B-A52A-6D71013CED74}"/>
              </a:ext>
            </a:extLst>
          </p:cNvPr>
          <p:cNvSpPr>
            <a:spLocks noGrp="1" noChangeArrowheads="1"/>
          </p:cNvSpPr>
          <p:nvPr>
            <p:ph idx="1"/>
          </p:nvPr>
        </p:nvSpPr>
        <p:spPr>
          <a:noFill/>
        </p:spPr>
        <p:txBody>
          <a:bodyPr/>
          <a:lstStyle/>
          <a:p>
            <a:pPr>
              <a:buFontTx/>
              <a:buNone/>
            </a:pPr>
            <a:endParaRPr lang="en-GB" altLang="en-US"/>
          </a:p>
          <a:p>
            <a:pPr algn="ctr"/>
            <a:r>
              <a:rPr lang="en-GB" altLang="en-US"/>
              <a:t>Re-framing</a:t>
            </a:r>
          </a:p>
          <a:p>
            <a:pPr algn="ctr">
              <a:buFontTx/>
              <a:buNone/>
            </a:pPr>
            <a:endParaRPr lang="en-GB" altLang="en-US"/>
          </a:p>
          <a:p>
            <a:pPr algn="ctr">
              <a:buFontTx/>
              <a:buNone/>
            </a:pPr>
            <a:endParaRPr lang="en-GB" altLang="en-US"/>
          </a:p>
          <a:p>
            <a:pPr algn="ctr"/>
            <a:r>
              <a:rPr lang="en-GB" altLang="en-US"/>
              <a:t>Positive thinking</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9AAF6BE6-C9D6-49AD-9353-542A27BFDEDB}"/>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62467" name="Rectangle 3">
            <a:extLst>
              <a:ext uri="{FF2B5EF4-FFF2-40B4-BE49-F238E27FC236}">
                <a16:creationId xmlns:a16="http://schemas.microsoft.com/office/drawing/2014/main" id="{97E85006-9495-4BED-B0CD-F1250258DB8B}"/>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53604" name="Rectangle 4">
            <a:extLst>
              <a:ext uri="{FF2B5EF4-FFF2-40B4-BE49-F238E27FC236}">
                <a16:creationId xmlns:a16="http://schemas.microsoft.com/office/drawing/2014/main" id="{19B20ECA-867D-41C2-A63C-552E90447F35}"/>
              </a:ext>
            </a:extLst>
          </p:cNvPr>
          <p:cNvSpPr>
            <a:spLocks noGrp="1" noChangeArrowheads="1"/>
          </p:cNvSpPr>
          <p:nvPr>
            <p:ph type="title"/>
          </p:nvPr>
        </p:nvSpPr>
        <p:spPr/>
        <p:txBody>
          <a:bodyPr/>
          <a:lstStyle/>
          <a:p>
            <a:pPr>
              <a:defRPr/>
            </a:pPr>
            <a:r>
              <a:rPr lang="en-GB" altLang="en-US" sz="3200" b="1"/>
              <a:t>Re-framing</a:t>
            </a:r>
          </a:p>
        </p:txBody>
      </p:sp>
      <p:sp>
        <p:nvSpPr>
          <p:cNvPr id="62469" name="Rectangle 5">
            <a:extLst>
              <a:ext uri="{FF2B5EF4-FFF2-40B4-BE49-F238E27FC236}">
                <a16:creationId xmlns:a16="http://schemas.microsoft.com/office/drawing/2014/main" id="{84F32BC7-D5EB-47D7-B66E-8A554F5E93C6}"/>
              </a:ext>
            </a:extLst>
          </p:cNvPr>
          <p:cNvSpPr>
            <a:spLocks noGrp="1" noChangeArrowheads="1"/>
          </p:cNvSpPr>
          <p:nvPr>
            <p:ph idx="1"/>
          </p:nvPr>
        </p:nvSpPr>
        <p:spPr>
          <a:noFill/>
        </p:spPr>
        <p:txBody>
          <a:bodyPr/>
          <a:lstStyle/>
          <a:p>
            <a:pPr>
              <a:buFontTx/>
              <a:buNone/>
            </a:pPr>
            <a:r>
              <a:rPr lang="en-GB" altLang="en-US"/>
              <a:t>   Re-framing is a technique to change the way you look at things in order to feel better about them. There are many ways to interpret the same situation so pick the one you like. Re-framing does not change the external reality, but helps you view things in a different light and less stressfully.</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1FA6DA3-B587-4CB1-AA96-39998CD16CB5}"/>
              </a:ext>
            </a:extLst>
          </p:cNvPr>
          <p:cNvSpPr>
            <a:spLocks noGrp="1"/>
          </p:cNvSpPr>
          <p:nvPr>
            <p:ph type="ctrTitle"/>
          </p:nvPr>
        </p:nvSpPr>
        <p:spPr>
          <a:xfrm>
            <a:off x="2333626" y="1098550"/>
            <a:ext cx="7737475" cy="4394200"/>
          </a:xfrm>
        </p:spPr>
        <p:txBody>
          <a:bodyPr/>
          <a:lstStyle/>
          <a:p>
            <a:pPr>
              <a:defRPr/>
            </a:pPr>
            <a:r>
              <a:rPr lang="en-US" dirty="0"/>
              <a:t>Work stress and its management</a:t>
            </a:r>
            <a:endParaRPr lang="en-IN" dirty="0"/>
          </a:p>
        </p:txBody>
      </p:sp>
      <p:sp>
        <p:nvSpPr>
          <p:cNvPr id="7" name="Subtitle 6">
            <a:extLst>
              <a:ext uri="{FF2B5EF4-FFF2-40B4-BE49-F238E27FC236}">
                <a16:creationId xmlns:a16="http://schemas.microsoft.com/office/drawing/2014/main" id="{1825C0AA-9C45-4ED9-8DAE-77ED0B572E70}"/>
              </a:ext>
            </a:extLst>
          </p:cNvPr>
          <p:cNvSpPr>
            <a:spLocks noGrp="1"/>
          </p:cNvSpPr>
          <p:nvPr>
            <p:ph type="subTitle" idx="1"/>
          </p:nvPr>
        </p:nvSpPr>
        <p:spPr>
          <a:xfrm>
            <a:off x="3184525" y="5978525"/>
            <a:ext cx="6034088" cy="742950"/>
          </a:xfrm>
        </p:spPr>
        <p:txBody>
          <a:bodyPr rtlCol="0"/>
          <a:lstStyle/>
          <a:p>
            <a:pPr>
              <a:defRPr/>
            </a:pPr>
            <a:endParaRPr lang="en-IN"/>
          </a:p>
        </p:txBody>
      </p:sp>
      <p:sp>
        <p:nvSpPr>
          <p:cNvPr id="4" name="Footer Placeholder 3">
            <a:extLst>
              <a:ext uri="{FF2B5EF4-FFF2-40B4-BE49-F238E27FC236}">
                <a16:creationId xmlns:a16="http://schemas.microsoft.com/office/drawing/2014/main" id="{4D0244FD-876F-428B-9852-98C99B6D592A}"/>
              </a:ext>
            </a:extLst>
          </p:cNvPr>
          <p:cNvSpPr>
            <a:spLocks noGrp="1"/>
          </p:cNvSpPr>
          <p:nvPr>
            <p:ph type="ftr" sz="quarter" idx="11"/>
          </p:nvPr>
        </p:nvSpPr>
        <p:spPr/>
        <p:txBody>
          <a:bodyPr/>
          <a:lstStyle/>
          <a:p>
            <a:pPr>
              <a:defRPr/>
            </a:pPr>
            <a:r>
              <a:rPr lang="en-US"/>
              <a:t>© 2009 Prentice-Hall Inc. All rights reserved.</a:t>
            </a:r>
          </a:p>
        </p:txBody>
      </p:sp>
      <p:sp>
        <p:nvSpPr>
          <p:cNvPr id="5" name="Slide Number Placeholder 4">
            <a:extLst>
              <a:ext uri="{FF2B5EF4-FFF2-40B4-BE49-F238E27FC236}">
                <a16:creationId xmlns:a16="http://schemas.microsoft.com/office/drawing/2014/main" id="{54AE0F99-ABFC-4C65-8776-A97328935964}"/>
              </a:ext>
            </a:extLst>
          </p:cNvPr>
          <p:cNvSpPr>
            <a:spLocks noGrp="1"/>
          </p:cNvSpPr>
          <p:nvPr>
            <p:ph type="sldNum" sz="quarter" idx="12"/>
          </p:nvPr>
        </p:nvSpPr>
        <p:spPr/>
        <p:txBody>
          <a:bodyPr/>
          <a:lstStyle/>
          <a:p>
            <a:pPr>
              <a:defRPr/>
            </a:pPr>
            <a:r>
              <a:rPr lang="en-US" altLang="en-US"/>
              <a:t>8-</a:t>
            </a:r>
            <a:fld id="{8AFB8875-8A28-4743-98EE-69B5A6B1DCDE}" type="slidenum">
              <a:rPr lang="en-US" altLang="en-US" smtClean="0"/>
              <a:pPr>
                <a:defRPr/>
              </a:pPr>
              <a:t>2</a:t>
            </a:fld>
            <a:endParaRPr lang="en-US"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B0C733B9-2C25-4B01-8DB1-A19D3A783726}"/>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64515" name="Rectangle 3">
            <a:extLst>
              <a:ext uri="{FF2B5EF4-FFF2-40B4-BE49-F238E27FC236}">
                <a16:creationId xmlns:a16="http://schemas.microsoft.com/office/drawing/2014/main" id="{B333BA1B-A700-43CA-A8E7-CFB5BD58E8B1}"/>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55652" name="Rectangle 4">
            <a:extLst>
              <a:ext uri="{FF2B5EF4-FFF2-40B4-BE49-F238E27FC236}">
                <a16:creationId xmlns:a16="http://schemas.microsoft.com/office/drawing/2014/main" id="{759F490A-713E-43DB-9FE5-D7EDF25743EC}"/>
              </a:ext>
            </a:extLst>
          </p:cNvPr>
          <p:cNvSpPr>
            <a:spLocks noGrp="1" noChangeArrowheads="1"/>
          </p:cNvSpPr>
          <p:nvPr>
            <p:ph type="title"/>
          </p:nvPr>
        </p:nvSpPr>
        <p:spPr/>
        <p:txBody>
          <a:bodyPr/>
          <a:lstStyle/>
          <a:p>
            <a:pPr>
              <a:defRPr/>
            </a:pPr>
            <a:r>
              <a:rPr lang="en-GB" altLang="en-US" sz="3200" b="1"/>
              <a:t>Positive Thinking</a:t>
            </a:r>
          </a:p>
        </p:txBody>
      </p:sp>
      <p:sp>
        <p:nvSpPr>
          <p:cNvPr id="64517" name="Rectangle 5">
            <a:extLst>
              <a:ext uri="{FF2B5EF4-FFF2-40B4-BE49-F238E27FC236}">
                <a16:creationId xmlns:a16="http://schemas.microsoft.com/office/drawing/2014/main" id="{596A8B91-F411-4367-854B-2C6A680E787A}"/>
              </a:ext>
            </a:extLst>
          </p:cNvPr>
          <p:cNvSpPr>
            <a:spLocks noGrp="1" noChangeArrowheads="1"/>
          </p:cNvSpPr>
          <p:nvPr>
            <p:ph idx="1"/>
          </p:nvPr>
        </p:nvSpPr>
        <p:spPr>
          <a:noFill/>
        </p:spPr>
        <p:txBody>
          <a:bodyPr/>
          <a:lstStyle/>
          <a:p>
            <a:pPr>
              <a:buFontTx/>
              <a:buNone/>
            </a:pPr>
            <a:r>
              <a:rPr lang="en-GB" altLang="en-US"/>
              <a:t>   Forget powerlessness, dejection, despair, failure  </a:t>
            </a:r>
          </a:p>
          <a:p>
            <a:pPr>
              <a:buFontTx/>
              <a:buNone/>
            </a:pPr>
            <a:r>
              <a:rPr lang="en-GB" altLang="en-US"/>
              <a:t>   Stress leaves us vulnerable to negative suggestion so focus on positives;</a:t>
            </a:r>
          </a:p>
          <a:p>
            <a:r>
              <a:rPr lang="en-GB" altLang="en-US"/>
              <a:t>Focus on your strengths</a:t>
            </a:r>
          </a:p>
          <a:p>
            <a:r>
              <a:rPr lang="en-GB" altLang="en-US"/>
              <a:t>Learn from the stress you are under</a:t>
            </a:r>
          </a:p>
          <a:p>
            <a:r>
              <a:rPr lang="en-GB" altLang="en-US"/>
              <a:t>Look for opportunities</a:t>
            </a:r>
          </a:p>
          <a:p>
            <a:r>
              <a:rPr lang="en-GB" altLang="en-US"/>
              <a:t>Seek out the positive - make a change.</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6A8D2593-4978-4E22-9C69-42BFADAD78A0}"/>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66563" name="Rectangle 3">
            <a:extLst>
              <a:ext uri="{FF2B5EF4-FFF2-40B4-BE49-F238E27FC236}">
                <a16:creationId xmlns:a16="http://schemas.microsoft.com/office/drawing/2014/main" id="{38757F8E-49B4-4106-ABE6-842112A57EEA}"/>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57700" name="Rectangle 4">
            <a:extLst>
              <a:ext uri="{FF2B5EF4-FFF2-40B4-BE49-F238E27FC236}">
                <a16:creationId xmlns:a16="http://schemas.microsoft.com/office/drawing/2014/main" id="{91C628FE-0093-4097-B36A-FC26B85A66A6}"/>
              </a:ext>
            </a:extLst>
          </p:cNvPr>
          <p:cNvSpPr>
            <a:spLocks noGrp="1" noChangeArrowheads="1"/>
          </p:cNvSpPr>
          <p:nvPr>
            <p:ph type="title"/>
          </p:nvPr>
        </p:nvSpPr>
        <p:spPr/>
        <p:txBody>
          <a:bodyPr/>
          <a:lstStyle/>
          <a:p>
            <a:pPr>
              <a:defRPr/>
            </a:pPr>
            <a:r>
              <a:rPr lang="en-GB" altLang="en-US" sz="3200" b="1"/>
              <a:t>Change your Behaviour</a:t>
            </a:r>
          </a:p>
        </p:txBody>
      </p:sp>
      <p:sp>
        <p:nvSpPr>
          <p:cNvPr id="66565" name="Rectangle 5">
            <a:extLst>
              <a:ext uri="{FF2B5EF4-FFF2-40B4-BE49-F238E27FC236}">
                <a16:creationId xmlns:a16="http://schemas.microsoft.com/office/drawing/2014/main" id="{C17E6B61-31F3-4999-B011-42CC198C9A7B}"/>
              </a:ext>
            </a:extLst>
          </p:cNvPr>
          <p:cNvSpPr>
            <a:spLocks noGrp="1" noChangeArrowheads="1"/>
          </p:cNvSpPr>
          <p:nvPr>
            <p:ph idx="1"/>
          </p:nvPr>
        </p:nvSpPr>
        <p:spPr>
          <a:noFill/>
        </p:spPr>
        <p:txBody>
          <a:bodyPr/>
          <a:lstStyle/>
          <a:p>
            <a:pPr>
              <a:buFontTx/>
              <a:buNone/>
            </a:pPr>
            <a:endParaRPr lang="en-GB" altLang="en-US"/>
          </a:p>
          <a:p>
            <a:r>
              <a:rPr lang="en-GB" altLang="en-US"/>
              <a:t>Be assertive</a:t>
            </a:r>
          </a:p>
          <a:p>
            <a:r>
              <a:rPr lang="en-GB" altLang="en-US"/>
              <a:t>Get organised</a:t>
            </a:r>
          </a:p>
          <a:p>
            <a:r>
              <a:rPr lang="en-GB" altLang="en-US"/>
              <a:t>Ventilation</a:t>
            </a:r>
          </a:p>
          <a:p>
            <a:r>
              <a:rPr lang="en-GB" altLang="en-US"/>
              <a:t>Humour</a:t>
            </a:r>
          </a:p>
          <a:p>
            <a:r>
              <a:rPr lang="en-GB" altLang="en-US"/>
              <a:t>Diversion and distraction</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248B3904-FF8E-4DFC-924E-79251C8FAC81}"/>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68611" name="Rectangle 3">
            <a:extLst>
              <a:ext uri="{FF2B5EF4-FFF2-40B4-BE49-F238E27FC236}">
                <a16:creationId xmlns:a16="http://schemas.microsoft.com/office/drawing/2014/main" id="{77A5B42F-CD25-4CC2-8C01-18DA01AE2443}"/>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59748" name="Rectangle 4">
            <a:extLst>
              <a:ext uri="{FF2B5EF4-FFF2-40B4-BE49-F238E27FC236}">
                <a16:creationId xmlns:a16="http://schemas.microsoft.com/office/drawing/2014/main" id="{5F7FF91C-C413-4F9C-B8C4-7ED41C133FB1}"/>
              </a:ext>
            </a:extLst>
          </p:cNvPr>
          <p:cNvSpPr>
            <a:spLocks noGrp="1" noChangeArrowheads="1"/>
          </p:cNvSpPr>
          <p:nvPr>
            <p:ph type="title"/>
          </p:nvPr>
        </p:nvSpPr>
        <p:spPr/>
        <p:txBody>
          <a:bodyPr/>
          <a:lstStyle/>
          <a:p>
            <a:pPr>
              <a:defRPr/>
            </a:pPr>
            <a:r>
              <a:rPr lang="en-GB" altLang="en-US" sz="3200" b="1"/>
              <a:t>Be Assertive</a:t>
            </a:r>
          </a:p>
        </p:txBody>
      </p:sp>
      <p:sp>
        <p:nvSpPr>
          <p:cNvPr id="68613" name="Rectangle 5">
            <a:extLst>
              <a:ext uri="{FF2B5EF4-FFF2-40B4-BE49-F238E27FC236}">
                <a16:creationId xmlns:a16="http://schemas.microsoft.com/office/drawing/2014/main" id="{02410EF7-4B4C-4820-9C6C-573262EB5ECC}"/>
              </a:ext>
            </a:extLst>
          </p:cNvPr>
          <p:cNvSpPr>
            <a:spLocks noGrp="1" noChangeArrowheads="1"/>
          </p:cNvSpPr>
          <p:nvPr>
            <p:ph idx="1"/>
          </p:nvPr>
        </p:nvSpPr>
        <p:spPr>
          <a:noFill/>
        </p:spPr>
        <p:txBody>
          <a:bodyPr/>
          <a:lstStyle/>
          <a:p>
            <a:pPr>
              <a:buFontTx/>
              <a:buNone/>
            </a:pPr>
            <a:r>
              <a:rPr lang="en-GB" altLang="en-US"/>
              <a:t>   Assertiveness helps to manage stressful situations, and will , in time, help to reduce their frequency. Lack of assertiveness often shows low self - esteem and low self - confidence. The key to assertiveness is verbal and non - verbal communication. Extending our range of communication skills will improve our assertiveness. </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155CF670-3C33-4BC2-A6D5-9EC62F424369}"/>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70659" name="Rectangle 3">
            <a:extLst>
              <a:ext uri="{FF2B5EF4-FFF2-40B4-BE49-F238E27FC236}">
                <a16:creationId xmlns:a16="http://schemas.microsoft.com/office/drawing/2014/main" id="{4F132DAC-5324-4451-ACD1-93B16871E208}"/>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61796" name="Rectangle 4">
            <a:extLst>
              <a:ext uri="{FF2B5EF4-FFF2-40B4-BE49-F238E27FC236}">
                <a16:creationId xmlns:a16="http://schemas.microsoft.com/office/drawing/2014/main" id="{714F8952-13D0-4C16-A03D-191352AC2343}"/>
              </a:ext>
            </a:extLst>
          </p:cNvPr>
          <p:cNvSpPr>
            <a:spLocks noGrp="1" noChangeArrowheads="1"/>
          </p:cNvSpPr>
          <p:nvPr>
            <p:ph type="title"/>
          </p:nvPr>
        </p:nvSpPr>
        <p:spPr/>
        <p:txBody>
          <a:bodyPr/>
          <a:lstStyle/>
          <a:p>
            <a:pPr>
              <a:defRPr/>
            </a:pPr>
            <a:r>
              <a:rPr lang="en-GB" altLang="en-US" sz="3200" b="1"/>
              <a:t>Equality and Basic Rights</a:t>
            </a:r>
          </a:p>
        </p:txBody>
      </p:sp>
      <p:sp>
        <p:nvSpPr>
          <p:cNvPr id="70661" name="Rectangle 5">
            <a:extLst>
              <a:ext uri="{FF2B5EF4-FFF2-40B4-BE49-F238E27FC236}">
                <a16:creationId xmlns:a16="http://schemas.microsoft.com/office/drawing/2014/main" id="{0807F9BF-98DA-45B4-A9E6-C21B86ED8A44}"/>
              </a:ext>
            </a:extLst>
          </p:cNvPr>
          <p:cNvSpPr>
            <a:spLocks noGrp="1" noChangeArrowheads="1"/>
          </p:cNvSpPr>
          <p:nvPr>
            <p:ph idx="1"/>
          </p:nvPr>
        </p:nvSpPr>
        <p:spPr>
          <a:noFill/>
        </p:spPr>
        <p:txBody>
          <a:bodyPr/>
          <a:lstStyle/>
          <a:p>
            <a:pPr>
              <a:buFontTx/>
              <a:buNone/>
            </a:pPr>
            <a:r>
              <a:rPr lang="en-GB" altLang="en-US"/>
              <a:t>1) The right to express my feelings</a:t>
            </a:r>
          </a:p>
          <a:p>
            <a:pPr>
              <a:buFontTx/>
              <a:buNone/>
            </a:pPr>
            <a:r>
              <a:rPr lang="en-GB" altLang="en-US"/>
              <a:t>2) The right to express opinions / beliefs</a:t>
            </a:r>
          </a:p>
          <a:p>
            <a:pPr>
              <a:buFontTx/>
              <a:buNone/>
            </a:pPr>
            <a:r>
              <a:rPr lang="en-GB" altLang="en-US"/>
              <a:t>3) The right to say ‘Yes/No’ for yourself</a:t>
            </a:r>
          </a:p>
          <a:p>
            <a:pPr>
              <a:buFontTx/>
              <a:buNone/>
            </a:pPr>
            <a:r>
              <a:rPr lang="en-GB" altLang="en-US"/>
              <a:t>4) Right to change your mind</a:t>
            </a:r>
          </a:p>
          <a:p>
            <a:pPr>
              <a:buFontTx/>
              <a:buNone/>
            </a:pPr>
            <a:r>
              <a:rPr lang="en-GB" altLang="en-US"/>
              <a:t>5) Right to say ‘I don’t understand’</a:t>
            </a:r>
          </a:p>
          <a:p>
            <a:pPr>
              <a:buFontTx/>
              <a:buNone/>
            </a:pPr>
            <a:r>
              <a:rPr lang="en-GB" altLang="en-US"/>
              <a:t>6) Right to be yourself, not acting for the benefit of others </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16203700-E67F-4A8F-88BA-E132D6F0C51B}"/>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72707" name="Rectangle 3">
            <a:extLst>
              <a:ext uri="{FF2B5EF4-FFF2-40B4-BE49-F238E27FC236}">
                <a16:creationId xmlns:a16="http://schemas.microsoft.com/office/drawing/2014/main" id="{90B61F2B-7602-4714-B7F7-AE408916526F}"/>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63844" name="Rectangle 4">
            <a:extLst>
              <a:ext uri="{FF2B5EF4-FFF2-40B4-BE49-F238E27FC236}">
                <a16:creationId xmlns:a16="http://schemas.microsoft.com/office/drawing/2014/main" id="{A086D3F2-16DD-47A8-8FAB-7AEDD9E57AEC}"/>
              </a:ext>
            </a:extLst>
          </p:cNvPr>
          <p:cNvSpPr>
            <a:spLocks noGrp="1" noChangeArrowheads="1"/>
          </p:cNvSpPr>
          <p:nvPr>
            <p:ph type="title"/>
          </p:nvPr>
        </p:nvSpPr>
        <p:spPr/>
        <p:txBody>
          <a:bodyPr/>
          <a:lstStyle/>
          <a:p>
            <a:pPr>
              <a:defRPr/>
            </a:pPr>
            <a:endParaRPr lang="en-US" altLang="en-US"/>
          </a:p>
        </p:txBody>
      </p:sp>
      <p:sp>
        <p:nvSpPr>
          <p:cNvPr id="72709" name="Rectangle 5">
            <a:extLst>
              <a:ext uri="{FF2B5EF4-FFF2-40B4-BE49-F238E27FC236}">
                <a16:creationId xmlns:a16="http://schemas.microsoft.com/office/drawing/2014/main" id="{2E10AAAA-B885-4AF0-8092-DE52CE262680}"/>
              </a:ext>
            </a:extLst>
          </p:cNvPr>
          <p:cNvSpPr>
            <a:spLocks noGrp="1" noChangeArrowheads="1"/>
          </p:cNvSpPr>
          <p:nvPr>
            <p:ph idx="1"/>
          </p:nvPr>
        </p:nvSpPr>
        <p:spPr>
          <a:noFill/>
        </p:spPr>
        <p:txBody>
          <a:bodyPr/>
          <a:lstStyle/>
          <a:p>
            <a:pPr>
              <a:buFontTx/>
              <a:buNone/>
            </a:pPr>
            <a:r>
              <a:rPr lang="en-GB" altLang="en-US"/>
              <a:t>7) The right to decline responsibility for other people’s problems</a:t>
            </a:r>
          </a:p>
          <a:p>
            <a:pPr>
              <a:buFontTx/>
              <a:buNone/>
            </a:pPr>
            <a:r>
              <a:rPr lang="en-GB" altLang="en-US"/>
              <a:t>8) The right to make reasonable requests of others</a:t>
            </a:r>
          </a:p>
          <a:p>
            <a:pPr>
              <a:buFontTx/>
              <a:buNone/>
            </a:pPr>
            <a:r>
              <a:rPr lang="en-GB" altLang="en-US"/>
              <a:t>9) The right to set my own priorities</a:t>
            </a:r>
          </a:p>
          <a:p>
            <a:pPr>
              <a:buFontTx/>
              <a:buNone/>
            </a:pPr>
            <a:r>
              <a:rPr lang="en-GB" altLang="en-US"/>
              <a:t>10) The right to be listened to, and taken seriously</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506C7B83-2F1A-457D-81FA-C491CCF16770}"/>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29699" name="Rectangle 3">
            <a:extLst>
              <a:ext uri="{FF2B5EF4-FFF2-40B4-BE49-F238E27FC236}">
                <a16:creationId xmlns:a16="http://schemas.microsoft.com/office/drawing/2014/main" id="{9B96C67E-FBB6-47A4-A192-DBBD99BDE5DE}"/>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98308" name="Rectangle 4">
            <a:extLst>
              <a:ext uri="{FF2B5EF4-FFF2-40B4-BE49-F238E27FC236}">
                <a16:creationId xmlns:a16="http://schemas.microsoft.com/office/drawing/2014/main" id="{3252F992-A30D-45BA-B6C1-47FD2C867F87}"/>
              </a:ext>
            </a:extLst>
          </p:cNvPr>
          <p:cNvSpPr>
            <a:spLocks noGrp="1" noChangeArrowheads="1"/>
          </p:cNvSpPr>
          <p:nvPr>
            <p:ph type="title"/>
          </p:nvPr>
        </p:nvSpPr>
        <p:spPr/>
        <p:txBody>
          <a:bodyPr/>
          <a:lstStyle/>
          <a:p>
            <a:pPr>
              <a:defRPr/>
            </a:pPr>
            <a:r>
              <a:rPr lang="en-GB" altLang="en-US" sz="3200" b="1" dirty="0"/>
              <a:t>FACTORS INFLUENCING WORK STRESS</a:t>
            </a:r>
          </a:p>
        </p:txBody>
      </p:sp>
      <p:sp>
        <p:nvSpPr>
          <p:cNvPr id="98309" name="Rectangle 5">
            <a:extLst>
              <a:ext uri="{FF2B5EF4-FFF2-40B4-BE49-F238E27FC236}">
                <a16:creationId xmlns:a16="http://schemas.microsoft.com/office/drawing/2014/main" id="{22127A23-DAF5-4D2E-9FCF-A92EFB68FC87}"/>
              </a:ext>
            </a:extLst>
          </p:cNvPr>
          <p:cNvSpPr>
            <a:spLocks noGrp="1" noChangeArrowheads="1"/>
          </p:cNvSpPr>
          <p:nvPr>
            <p:ph sz="half" idx="1"/>
          </p:nvPr>
        </p:nvSpPr>
        <p:spPr>
          <a:xfrm>
            <a:off x="2466975" y="2286000"/>
            <a:ext cx="3594100" cy="3619500"/>
          </a:xfrm>
        </p:spPr>
        <p:txBody>
          <a:bodyPr rtlCol="0">
            <a:normAutofit/>
          </a:bodyPr>
          <a:lstStyle/>
          <a:p>
            <a:pPr>
              <a:buNone/>
              <a:defRPr/>
            </a:pPr>
            <a:endParaRPr lang="en-GB" altLang="en-US">
              <a:solidFill>
                <a:schemeClr val="tx1">
                  <a:lumMod val="65000"/>
                  <a:lumOff val="35000"/>
                </a:schemeClr>
              </a:solidFill>
            </a:endParaRPr>
          </a:p>
          <a:p>
            <a:pPr>
              <a:defRPr/>
            </a:pPr>
            <a:r>
              <a:rPr lang="en-GB" altLang="en-US">
                <a:solidFill>
                  <a:schemeClr val="tx1">
                    <a:lumMod val="65000"/>
                    <a:lumOff val="35000"/>
                  </a:schemeClr>
                </a:solidFill>
              </a:rPr>
              <a:t>The drive for success</a:t>
            </a:r>
          </a:p>
          <a:p>
            <a:pPr>
              <a:defRPr/>
            </a:pPr>
            <a:r>
              <a:rPr lang="en-GB" altLang="en-US">
                <a:solidFill>
                  <a:schemeClr val="tx1">
                    <a:lumMod val="65000"/>
                    <a:lumOff val="35000"/>
                  </a:schemeClr>
                </a:solidFill>
              </a:rPr>
              <a:t>Changing work patterns</a:t>
            </a:r>
          </a:p>
          <a:p>
            <a:pPr>
              <a:defRPr/>
            </a:pPr>
            <a:r>
              <a:rPr lang="en-GB" altLang="en-US">
                <a:solidFill>
                  <a:schemeClr val="tx1">
                    <a:lumMod val="65000"/>
                    <a:lumOff val="35000"/>
                  </a:schemeClr>
                </a:solidFill>
              </a:rPr>
              <a:t>Working conditions</a:t>
            </a:r>
          </a:p>
          <a:p>
            <a:pPr>
              <a:defRPr/>
            </a:pPr>
            <a:r>
              <a:rPr lang="en-GB" altLang="en-US">
                <a:solidFill>
                  <a:schemeClr val="tx1">
                    <a:lumMod val="65000"/>
                    <a:lumOff val="35000"/>
                  </a:schemeClr>
                </a:solidFill>
              </a:rPr>
              <a:t>Overwork</a:t>
            </a:r>
          </a:p>
          <a:p>
            <a:pPr>
              <a:defRPr/>
            </a:pPr>
            <a:r>
              <a:rPr lang="en-GB" altLang="en-US">
                <a:solidFill>
                  <a:schemeClr val="tx1">
                    <a:lumMod val="65000"/>
                    <a:lumOff val="35000"/>
                  </a:schemeClr>
                </a:solidFill>
              </a:rPr>
              <a:t>Under-work</a:t>
            </a:r>
          </a:p>
        </p:txBody>
      </p:sp>
      <p:sp>
        <p:nvSpPr>
          <p:cNvPr id="29702" name="Rectangle 6">
            <a:extLst>
              <a:ext uri="{FF2B5EF4-FFF2-40B4-BE49-F238E27FC236}">
                <a16:creationId xmlns:a16="http://schemas.microsoft.com/office/drawing/2014/main" id="{EEAB4C0E-D4EE-45F4-824D-6BFF2D663103}"/>
              </a:ext>
            </a:extLst>
          </p:cNvPr>
          <p:cNvSpPr>
            <a:spLocks noGrp="1" noChangeArrowheads="1"/>
          </p:cNvSpPr>
          <p:nvPr>
            <p:ph sz="half" idx="2"/>
          </p:nvPr>
        </p:nvSpPr>
        <p:spPr>
          <a:xfrm>
            <a:off x="6510338" y="2286000"/>
            <a:ext cx="3592512" cy="3619500"/>
          </a:xfrm>
          <a:noFill/>
        </p:spPr>
        <p:txBody>
          <a:bodyPr/>
          <a:lstStyle/>
          <a:p>
            <a:pPr>
              <a:buFontTx/>
              <a:buNone/>
            </a:pPr>
            <a:endParaRPr lang="en-GB" altLang="en-US"/>
          </a:p>
          <a:p>
            <a:r>
              <a:rPr lang="en-GB" altLang="en-US"/>
              <a:t>Uncertainty</a:t>
            </a:r>
          </a:p>
          <a:p>
            <a:r>
              <a:rPr lang="en-GB" altLang="en-US"/>
              <a:t>Conflict</a:t>
            </a:r>
          </a:p>
          <a:p>
            <a:r>
              <a:rPr lang="en-GB" altLang="en-US"/>
              <a:t>Responsibility</a:t>
            </a:r>
          </a:p>
          <a:p>
            <a:r>
              <a:rPr lang="en-GB" altLang="en-US"/>
              <a:t>Relationships at work</a:t>
            </a:r>
          </a:p>
          <a:p>
            <a:r>
              <a:rPr lang="en-GB" altLang="en-US"/>
              <a:t>Change at work</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F72DD807-D24F-491F-82FF-D257B2CA6A8E}"/>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31747" name="Rectangle 3">
            <a:extLst>
              <a:ext uri="{FF2B5EF4-FFF2-40B4-BE49-F238E27FC236}">
                <a16:creationId xmlns:a16="http://schemas.microsoft.com/office/drawing/2014/main" id="{AD7309AA-08EE-451C-908F-30EC74221D05}"/>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00356" name="Rectangle 4">
            <a:extLst>
              <a:ext uri="{FF2B5EF4-FFF2-40B4-BE49-F238E27FC236}">
                <a16:creationId xmlns:a16="http://schemas.microsoft.com/office/drawing/2014/main" id="{75F6484D-AED6-43CC-B3E9-B3E8B6787D33}"/>
              </a:ext>
            </a:extLst>
          </p:cNvPr>
          <p:cNvSpPr>
            <a:spLocks noGrp="1" noChangeArrowheads="1"/>
          </p:cNvSpPr>
          <p:nvPr>
            <p:ph type="title"/>
          </p:nvPr>
        </p:nvSpPr>
        <p:spPr/>
        <p:txBody>
          <a:bodyPr/>
          <a:lstStyle/>
          <a:p>
            <a:pPr>
              <a:defRPr/>
            </a:pPr>
            <a:r>
              <a:rPr lang="en-GB" altLang="en-US" sz="3200" b="1" dirty="0"/>
              <a:t>THE DRIVE FOR SUCCESS</a:t>
            </a:r>
          </a:p>
        </p:txBody>
      </p:sp>
      <p:sp>
        <p:nvSpPr>
          <p:cNvPr id="31749" name="Rectangle 5">
            <a:extLst>
              <a:ext uri="{FF2B5EF4-FFF2-40B4-BE49-F238E27FC236}">
                <a16:creationId xmlns:a16="http://schemas.microsoft.com/office/drawing/2014/main" id="{EF65F673-C35D-4F5E-85AC-623C9E3ECBD2}"/>
              </a:ext>
            </a:extLst>
          </p:cNvPr>
          <p:cNvSpPr>
            <a:spLocks noGrp="1" noChangeArrowheads="1"/>
          </p:cNvSpPr>
          <p:nvPr>
            <p:ph idx="1"/>
          </p:nvPr>
        </p:nvSpPr>
        <p:spPr>
          <a:xfrm>
            <a:off x="2438400" y="1600200"/>
            <a:ext cx="7772400" cy="4114800"/>
          </a:xfrm>
          <a:noFill/>
        </p:spPr>
        <p:txBody>
          <a:bodyPr/>
          <a:lstStyle/>
          <a:p>
            <a:pPr>
              <a:buFontTx/>
              <a:buNone/>
            </a:pPr>
            <a:r>
              <a:rPr lang="en-GB" altLang="en-US"/>
              <a:t>   Western society is driven by ‘work’, personal adequacy equates with professional success, we crave status and abhor failure.</a:t>
            </a:r>
          </a:p>
          <a:p>
            <a:pPr>
              <a:buFontTx/>
              <a:buNone/>
            </a:pPr>
            <a:endParaRPr lang="en-GB" altLang="en-US"/>
          </a:p>
          <a:p>
            <a:pPr>
              <a:buFontTx/>
              <a:buNone/>
            </a:pPr>
            <a:r>
              <a:rPr lang="en-GB" altLang="en-US"/>
              <a:t>   Our culture demands monetary success / professional status. </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0C242514-A356-49DE-96C7-36EB4501D560}"/>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33795" name="Rectangle 3">
            <a:extLst>
              <a:ext uri="{FF2B5EF4-FFF2-40B4-BE49-F238E27FC236}">
                <a16:creationId xmlns:a16="http://schemas.microsoft.com/office/drawing/2014/main" id="{19FC8312-3B4C-420E-AD77-83DBFEEBD104}"/>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02404" name="Rectangle 4">
            <a:extLst>
              <a:ext uri="{FF2B5EF4-FFF2-40B4-BE49-F238E27FC236}">
                <a16:creationId xmlns:a16="http://schemas.microsoft.com/office/drawing/2014/main" id="{22CDC362-5AA3-4CFB-A477-79FA53D03ABC}"/>
              </a:ext>
            </a:extLst>
          </p:cNvPr>
          <p:cNvSpPr>
            <a:spLocks noGrp="1" noChangeArrowheads="1"/>
          </p:cNvSpPr>
          <p:nvPr>
            <p:ph type="title"/>
          </p:nvPr>
        </p:nvSpPr>
        <p:spPr/>
        <p:txBody>
          <a:bodyPr/>
          <a:lstStyle/>
          <a:p>
            <a:pPr>
              <a:defRPr/>
            </a:pPr>
            <a:r>
              <a:rPr lang="en-GB" altLang="en-US" sz="3200" b="1" dirty="0"/>
              <a:t>CHANGING WORK PATTERNS</a:t>
            </a:r>
          </a:p>
        </p:txBody>
      </p:sp>
      <p:sp>
        <p:nvSpPr>
          <p:cNvPr id="33797" name="Rectangle 5">
            <a:extLst>
              <a:ext uri="{FF2B5EF4-FFF2-40B4-BE49-F238E27FC236}">
                <a16:creationId xmlns:a16="http://schemas.microsoft.com/office/drawing/2014/main" id="{76BF5F63-A6E7-43B6-A95D-2E8912448C33}"/>
              </a:ext>
            </a:extLst>
          </p:cNvPr>
          <p:cNvSpPr>
            <a:spLocks noGrp="1" noChangeArrowheads="1"/>
          </p:cNvSpPr>
          <p:nvPr>
            <p:ph idx="1"/>
          </p:nvPr>
        </p:nvSpPr>
        <p:spPr>
          <a:noFill/>
        </p:spPr>
        <p:txBody>
          <a:bodyPr/>
          <a:lstStyle/>
          <a:p>
            <a:pPr>
              <a:buFontTx/>
              <a:buNone/>
            </a:pPr>
            <a:r>
              <a:rPr lang="en-GB" altLang="en-US">
                <a:solidFill>
                  <a:srgbClr val="7FFF00"/>
                </a:solidFill>
              </a:rPr>
              <a:t>    </a:t>
            </a:r>
            <a:r>
              <a:rPr lang="en-GB" altLang="en-US"/>
              <a:t>Many people feel lucky to have a job.</a:t>
            </a:r>
          </a:p>
          <a:p>
            <a:pPr>
              <a:buFontTx/>
              <a:buNone/>
            </a:pPr>
            <a:endParaRPr lang="en-GB" altLang="en-US"/>
          </a:p>
          <a:p>
            <a:pPr>
              <a:buFontTx/>
              <a:buNone/>
            </a:pPr>
            <a:r>
              <a:rPr lang="en-GB" altLang="en-US"/>
              <a:t>    Unemployment, redundancy, shorter working weeks, new technology affect emotional and physical security. No more jobs for life, more short - term contracts.</a:t>
            </a:r>
          </a:p>
          <a:p>
            <a:pPr>
              <a:buFontTx/>
              <a:buNone/>
            </a:pPr>
            <a:r>
              <a:rPr lang="en-GB" altLang="en-US"/>
              <a:t>    Financial and emotional burnout is increasing among all levels.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9F3558BD-1FD5-4333-83B9-EC190FB07A53}"/>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35843" name="Rectangle 3">
            <a:extLst>
              <a:ext uri="{FF2B5EF4-FFF2-40B4-BE49-F238E27FC236}">
                <a16:creationId xmlns:a16="http://schemas.microsoft.com/office/drawing/2014/main" id="{7DB7F10A-3858-4C17-BAA5-94D6720197B2}"/>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04452" name="Rectangle 4">
            <a:extLst>
              <a:ext uri="{FF2B5EF4-FFF2-40B4-BE49-F238E27FC236}">
                <a16:creationId xmlns:a16="http://schemas.microsoft.com/office/drawing/2014/main" id="{0DCA2960-68ED-421E-9561-3BE4CE2444B8}"/>
              </a:ext>
            </a:extLst>
          </p:cNvPr>
          <p:cNvSpPr>
            <a:spLocks noGrp="1" noChangeArrowheads="1"/>
          </p:cNvSpPr>
          <p:nvPr>
            <p:ph type="title"/>
          </p:nvPr>
        </p:nvSpPr>
        <p:spPr/>
        <p:txBody>
          <a:bodyPr/>
          <a:lstStyle/>
          <a:p>
            <a:pPr>
              <a:defRPr/>
            </a:pPr>
            <a:r>
              <a:rPr lang="en-GB" altLang="en-US" sz="3200" b="1" dirty="0"/>
              <a:t>WORKING CONDITIONS</a:t>
            </a:r>
          </a:p>
        </p:txBody>
      </p:sp>
      <p:sp>
        <p:nvSpPr>
          <p:cNvPr id="35845" name="Rectangle 5">
            <a:extLst>
              <a:ext uri="{FF2B5EF4-FFF2-40B4-BE49-F238E27FC236}">
                <a16:creationId xmlns:a16="http://schemas.microsoft.com/office/drawing/2014/main" id="{E19909CD-D79C-4F0B-BC92-692E2369DD54}"/>
              </a:ext>
            </a:extLst>
          </p:cNvPr>
          <p:cNvSpPr>
            <a:spLocks noGrp="1" noChangeArrowheads="1"/>
          </p:cNvSpPr>
          <p:nvPr>
            <p:ph idx="1"/>
          </p:nvPr>
        </p:nvSpPr>
        <p:spPr>
          <a:xfrm>
            <a:off x="2286000" y="914400"/>
            <a:ext cx="7772400" cy="4114800"/>
          </a:xfrm>
          <a:noFill/>
        </p:spPr>
        <p:txBody>
          <a:bodyPr/>
          <a:lstStyle/>
          <a:p>
            <a:pPr>
              <a:buFontTx/>
              <a:buNone/>
            </a:pPr>
            <a:r>
              <a:rPr lang="en-GB" altLang="en-US"/>
              <a:t>   </a:t>
            </a:r>
          </a:p>
          <a:p>
            <a:pPr>
              <a:buFontTx/>
              <a:buNone/>
            </a:pPr>
            <a:r>
              <a:rPr lang="en-GB" altLang="en-US"/>
              <a:t>    Physical and mental health is adversely affected by unpleasant working conditions, such as high noise levels, lighting, temperature and unsocial or excessive hours.    </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B792235E-D603-41DA-95F0-ECD48D9AFF1C}"/>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37891" name="Rectangle 3">
            <a:extLst>
              <a:ext uri="{FF2B5EF4-FFF2-40B4-BE49-F238E27FC236}">
                <a16:creationId xmlns:a16="http://schemas.microsoft.com/office/drawing/2014/main" id="{A745ED93-E25C-4A6B-825E-5F3229906F94}"/>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06500" name="Rectangle 4">
            <a:extLst>
              <a:ext uri="{FF2B5EF4-FFF2-40B4-BE49-F238E27FC236}">
                <a16:creationId xmlns:a16="http://schemas.microsoft.com/office/drawing/2014/main" id="{F492593C-1D64-49C4-9F6D-9504468C04CB}"/>
              </a:ext>
            </a:extLst>
          </p:cNvPr>
          <p:cNvSpPr>
            <a:spLocks noGrp="1" noChangeArrowheads="1"/>
          </p:cNvSpPr>
          <p:nvPr>
            <p:ph type="title"/>
          </p:nvPr>
        </p:nvSpPr>
        <p:spPr/>
        <p:txBody>
          <a:bodyPr/>
          <a:lstStyle/>
          <a:p>
            <a:pPr>
              <a:defRPr/>
            </a:pPr>
            <a:r>
              <a:rPr lang="en-GB" altLang="en-US" sz="3200" b="1">
                <a:solidFill>
                  <a:srgbClr val="7FFF00"/>
                </a:solidFill>
              </a:rPr>
              <a:t>OVERWORK</a:t>
            </a:r>
          </a:p>
        </p:txBody>
      </p:sp>
      <p:sp>
        <p:nvSpPr>
          <p:cNvPr id="37893" name="Rectangle 5">
            <a:extLst>
              <a:ext uri="{FF2B5EF4-FFF2-40B4-BE49-F238E27FC236}">
                <a16:creationId xmlns:a16="http://schemas.microsoft.com/office/drawing/2014/main" id="{49D548E6-DB10-4988-AAC6-0CEABE56353E}"/>
              </a:ext>
            </a:extLst>
          </p:cNvPr>
          <p:cNvSpPr>
            <a:spLocks noGrp="1" noChangeArrowheads="1"/>
          </p:cNvSpPr>
          <p:nvPr>
            <p:ph idx="1"/>
          </p:nvPr>
        </p:nvSpPr>
        <p:spPr>
          <a:noFill/>
        </p:spPr>
        <p:txBody>
          <a:bodyPr/>
          <a:lstStyle/>
          <a:p>
            <a:pPr>
              <a:buFontTx/>
              <a:buNone/>
            </a:pPr>
            <a:r>
              <a:rPr lang="en-GB" altLang="en-US"/>
              <a:t>   </a:t>
            </a:r>
          </a:p>
          <a:p>
            <a:pPr>
              <a:buFontTx/>
              <a:buNone/>
            </a:pPr>
            <a:r>
              <a:rPr lang="en-GB" altLang="en-US"/>
              <a:t>   Stress may occur through an inability to cope with the technical or intellectual demands of a particular task.</a:t>
            </a:r>
          </a:p>
          <a:p>
            <a:pPr>
              <a:buFontTx/>
              <a:buNone/>
            </a:pPr>
            <a:r>
              <a:rPr lang="en-GB" altLang="en-US"/>
              <a:t>   Circumstances such as long hours, unrealistic deadlines and frequent interruptions will compound this.</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8A275C06-7F90-44EA-87B4-CCDB47EE3CD1}"/>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39939" name="Rectangle 3">
            <a:extLst>
              <a:ext uri="{FF2B5EF4-FFF2-40B4-BE49-F238E27FC236}">
                <a16:creationId xmlns:a16="http://schemas.microsoft.com/office/drawing/2014/main" id="{81473B7E-E2CC-44A4-8C45-F6E3D6F66FCB}"/>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08548" name="Rectangle 4">
            <a:extLst>
              <a:ext uri="{FF2B5EF4-FFF2-40B4-BE49-F238E27FC236}">
                <a16:creationId xmlns:a16="http://schemas.microsoft.com/office/drawing/2014/main" id="{D183EC5E-EA5E-46A0-B9EC-8E4BC4B5116B}"/>
              </a:ext>
            </a:extLst>
          </p:cNvPr>
          <p:cNvSpPr>
            <a:spLocks noGrp="1" noChangeArrowheads="1"/>
          </p:cNvSpPr>
          <p:nvPr>
            <p:ph type="title"/>
          </p:nvPr>
        </p:nvSpPr>
        <p:spPr/>
        <p:txBody>
          <a:bodyPr/>
          <a:lstStyle/>
          <a:p>
            <a:pPr>
              <a:defRPr/>
            </a:pPr>
            <a:r>
              <a:rPr lang="en-GB" altLang="en-US" sz="3200" b="1">
                <a:solidFill>
                  <a:srgbClr val="7FFF00"/>
                </a:solidFill>
              </a:rPr>
              <a:t>UNDERWORK</a:t>
            </a:r>
          </a:p>
        </p:txBody>
      </p:sp>
      <p:sp>
        <p:nvSpPr>
          <p:cNvPr id="39941" name="Rectangle 5">
            <a:extLst>
              <a:ext uri="{FF2B5EF4-FFF2-40B4-BE49-F238E27FC236}">
                <a16:creationId xmlns:a16="http://schemas.microsoft.com/office/drawing/2014/main" id="{97FB8C59-1519-4357-B8E8-A7A65EC95888}"/>
              </a:ext>
            </a:extLst>
          </p:cNvPr>
          <p:cNvSpPr>
            <a:spLocks noGrp="1" noChangeArrowheads="1"/>
          </p:cNvSpPr>
          <p:nvPr>
            <p:ph idx="1"/>
          </p:nvPr>
        </p:nvSpPr>
        <p:spPr>
          <a:xfrm>
            <a:off x="2209800" y="2209800"/>
            <a:ext cx="7772400" cy="4114800"/>
          </a:xfrm>
          <a:noFill/>
        </p:spPr>
        <p:txBody>
          <a:bodyPr/>
          <a:lstStyle/>
          <a:p>
            <a:pPr>
              <a:buFontTx/>
              <a:buNone/>
            </a:pPr>
            <a:r>
              <a:rPr lang="en-GB" altLang="en-US"/>
              <a:t>   </a:t>
            </a:r>
          </a:p>
          <a:p>
            <a:pPr>
              <a:buFontTx/>
              <a:buNone/>
            </a:pPr>
            <a:endParaRPr lang="en-GB" altLang="en-US"/>
          </a:p>
          <a:p>
            <a:pPr>
              <a:buFontTx/>
              <a:buNone/>
            </a:pPr>
            <a:r>
              <a:rPr lang="en-GB" altLang="en-US"/>
              <a:t>   This may arise from boredom because there is not enough to do, or because a job is dull and repetitive.</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5AE77EA0-0DBE-406F-9470-F569DDBCF3FA}"/>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41987" name="Rectangle 3">
            <a:extLst>
              <a:ext uri="{FF2B5EF4-FFF2-40B4-BE49-F238E27FC236}">
                <a16:creationId xmlns:a16="http://schemas.microsoft.com/office/drawing/2014/main" id="{3E9C57DC-CD57-4829-9BE7-B2BB0453977A}"/>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fontAlgn="base">
              <a:spcBef>
                <a:spcPct val="0"/>
              </a:spcBef>
              <a:spcAft>
                <a:spcPct val="0"/>
              </a:spcAft>
              <a:defRPr>
                <a:solidFill>
                  <a:schemeClr val="tx1"/>
                </a:solidFill>
                <a:latin typeface="Gill Sans MT" panose="020B0502020104020203" pitchFamily="34" charset="0"/>
              </a:defRPr>
            </a:lvl6pPr>
            <a:lvl7pPr marL="2971800" indent="-228600" defTabSz="457200" fontAlgn="base">
              <a:spcBef>
                <a:spcPct val="0"/>
              </a:spcBef>
              <a:spcAft>
                <a:spcPct val="0"/>
              </a:spcAft>
              <a:defRPr>
                <a:solidFill>
                  <a:schemeClr val="tx1"/>
                </a:solidFill>
                <a:latin typeface="Gill Sans MT" panose="020B0502020104020203" pitchFamily="34" charset="0"/>
              </a:defRPr>
            </a:lvl7pPr>
            <a:lvl8pPr marL="3429000" indent="-228600" defTabSz="457200" fontAlgn="base">
              <a:spcBef>
                <a:spcPct val="0"/>
              </a:spcBef>
              <a:spcAft>
                <a:spcPct val="0"/>
              </a:spcAft>
              <a:defRPr>
                <a:solidFill>
                  <a:schemeClr val="tx1"/>
                </a:solidFill>
                <a:latin typeface="Gill Sans MT" panose="020B0502020104020203" pitchFamily="34" charset="0"/>
              </a:defRPr>
            </a:lvl8pPr>
            <a:lvl9pPr marL="3886200" indent="-228600" defTabSz="457200" fontAlgn="base">
              <a:spcBef>
                <a:spcPct val="0"/>
              </a:spcBef>
              <a:spcAft>
                <a:spcPct val="0"/>
              </a:spcAft>
              <a:defRPr>
                <a:solidFill>
                  <a:schemeClr val="tx1"/>
                </a:solidFill>
                <a:latin typeface="Gill Sans MT" panose="020B0502020104020203" pitchFamily="34" charset="0"/>
              </a:defRPr>
            </a:lvl9pPr>
          </a:lstStyle>
          <a:p>
            <a:pPr eaLnBrk="1" hangingPunct="1"/>
            <a:endParaRPr lang="en-IN" altLang="en-US"/>
          </a:p>
        </p:txBody>
      </p:sp>
      <p:sp>
        <p:nvSpPr>
          <p:cNvPr id="110596" name="Rectangle 4">
            <a:extLst>
              <a:ext uri="{FF2B5EF4-FFF2-40B4-BE49-F238E27FC236}">
                <a16:creationId xmlns:a16="http://schemas.microsoft.com/office/drawing/2014/main" id="{EE6380E6-D790-460B-9440-403003AA224D}"/>
              </a:ext>
            </a:extLst>
          </p:cNvPr>
          <p:cNvSpPr>
            <a:spLocks noGrp="1" noChangeArrowheads="1"/>
          </p:cNvSpPr>
          <p:nvPr>
            <p:ph type="title"/>
          </p:nvPr>
        </p:nvSpPr>
        <p:spPr/>
        <p:txBody>
          <a:bodyPr/>
          <a:lstStyle/>
          <a:p>
            <a:pPr>
              <a:defRPr/>
            </a:pPr>
            <a:r>
              <a:rPr lang="en-GB" altLang="en-US" sz="3200" b="1">
                <a:solidFill>
                  <a:srgbClr val="7FFF00"/>
                </a:solidFill>
              </a:rPr>
              <a:t>UNCERTAINTY</a:t>
            </a:r>
          </a:p>
        </p:txBody>
      </p:sp>
      <p:sp>
        <p:nvSpPr>
          <p:cNvPr id="41989" name="Rectangle 5">
            <a:extLst>
              <a:ext uri="{FF2B5EF4-FFF2-40B4-BE49-F238E27FC236}">
                <a16:creationId xmlns:a16="http://schemas.microsoft.com/office/drawing/2014/main" id="{0D09C6DA-BC63-4FE7-88E8-32569369C7E0}"/>
              </a:ext>
            </a:extLst>
          </p:cNvPr>
          <p:cNvSpPr>
            <a:spLocks noGrp="1" noChangeArrowheads="1"/>
          </p:cNvSpPr>
          <p:nvPr>
            <p:ph idx="1"/>
          </p:nvPr>
        </p:nvSpPr>
        <p:spPr>
          <a:xfrm>
            <a:off x="2133600" y="2590800"/>
            <a:ext cx="7772400" cy="4114800"/>
          </a:xfrm>
          <a:noFill/>
        </p:spPr>
        <p:txBody>
          <a:bodyPr/>
          <a:lstStyle/>
          <a:p>
            <a:pPr>
              <a:buFontTx/>
              <a:buNone/>
            </a:pPr>
            <a:r>
              <a:rPr lang="en-GB" altLang="en-US"/>
              <a:t>   </a:t>
            </a:r>
          </a:p>
          <a:p>
            <a:pPr>
              <a:buFontTx/>
              <a:buNone/>
            </a:pPr>
            <a:r>
              <a:rPr lang="en-GB" altLang="en-US"/>
              <a:t>   About the individuals work role - objectives, responsibilities, and expectations, and a lack of communication and feedback can result in confusion, helplessness, and stress.</a:t>
            </a: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708</Words>
  <Application>Microsoft Office PowerPoint</Application>
  <PresentationFormat>Widescreen</PresentationFormat>
  <Paragraphs>116</Paragraphs>
  <Slides>24</Slides>
  <Notes>22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Arial</vt:lpstr>
      <vt:lpstr>Calibri</vt:lpstr>
      <vt:lpstr>Calibri Light</vt:lpstr>
      <vt:lpstr>Gill Sans MT</vt:lpstr>
      <vt:lpstr>Impact</vt:lpstr>
      <vt:lpstr>Office Theme</vt:lpstr>
      <vt:lpstr>Badge</vt:lpstr>
      <vt:lpstr>PowerPoint Presentation</vt:lpstr>
      <vt:lpstr>Work stress and its management</vt:lpstr>
      <vt:lpstr>FACTORS INFLUENCING WORK STRESS</vt:lpstr>
      <vt:lpstr>THE DRIVE FOR SUCCESS</vt:lpstr>
      <vt:lpstr>CHANGING WORK PATTERNS</vt:lpstr>
      <vt:lpstr>WORKING CONDITIONS</vt:lpstr>
      <vt:lpstr>OVERWORK</vt:lpstr>
      <vt:lpstr>UNDERWORK</vt:lpstr>
      <vt:lpstr>UNCERTAINTY</vt:lpstr>
      <vt:lpstr>CONFLICT</vt:lpstr>
      <vt:lpstr>RESPONSIBILITY</vt:lpstr>
      <vt:lpstr>RELATIONSHIPS AT WORK</vt:lpstr>
      <vt:lpstr>CHANGES AT WORK</vt:lpstr>
      <vt:lpstr>ABC STRATEGY</vt:lpstr>
      <vt:lpstr>ABC STRATEGY</vt:lpstr>
      <vt:lpstr>ABC STRATEGY</vt:lpstr>
      <vt:lpstr>Stress Management Techniques</vt:lpstr>
      <vt:lpstr>Change your Thinking</vt:lpstr>
      <vt:lpstr>Re-framing</vt:lpstr>
      <vt:lpstr>Positive Thinking</vt:lpstr>
      <vt:lpstr>Change your Behaviour</vt:lpstr>
      <vt:lpstr>Be Assertive</vt:lpstr>
      <vt:lpstr>Equality and Basic Rights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Tanvi Rana</dc:creator>
  <cp:lastModifiedBy>Tanvi Rana</cp:lastModifiedBy>
  <cp:revision>1</cp:revision>
  <dcterms:created xsi:type="dcterms:W3CDTF">2019-09-10T03:40:28Z</dcterms:created>
  <dcterms:modified xsi:type="dcterms:W3CDTF">2019-09-10T03:44:38Z</dcterms:modified>
</cp:coreProperties>
</file>