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12192000"/>
  <p:notesSz cx="6858000" cy="9144000"/>
  <p:embeddedFontLst>
    <p:embeddedFont>
      <p:font typeface="Arial Narrow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4" roundtripDataSignature="AMtx7mhmWeVUEexsiETmKxmYI++YbN6g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rialNarrow-bold.fntdata"/><Relationship Id="rId30" Type="http://schemas.openxmlformats.org/officeDocument/2006/relationships/font" Target="fonts/ArialNarrow-regular.fntdata"/><Relationship Id="rId11" Type="http://schemas.openxmlformats.org/officeDocument/2006/relationships/slide" Target="slides/slide6.xml"/><Relationship Id="rId33" Type="http://schemas.openxmlformats.org/officeDocument/2006/relationships/font" Target="fonts/ArialNarrow-boldItalic.fntdata"/><Relationship Id="rId10" Type="http://schemas.openxmlformats.org/officeDocument/2006/relationships/slide" Target="slides/slide5.xml"/><Relationship Id="rId32" Type="http://schemas.openxmlformats.org/officeDocument/2006/relationships/font" Target="fonts/ArialNarrow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72" name="Google Shape;17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9" name="Google Shape;25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79" name="Google Shape;27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01" name="Google Shape;301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25" name="Google Shape;325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45" name="Google Shape;345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The trainer can ask the students what is something that they consider a hurdle in the path of their career and what’s that they want to overcome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Compiling the responses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69" name="Google Shape;369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81" name="Google Shape;381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97" name="Google Shape;397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10" name="Google Shape;410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89" name="Google Shape;18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11" name="Google Shape;21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39" name="Google Shape;23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6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6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6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5"/>
          <p:cNvSpPr txBox="1"/>
          <p:nvPr>
            <p:ph idx="1" type="body"/>
          </p:nvPr>
        </p:nvSpPr>
        <p:spPr>
          <a:xfrm rot="5400000">
            <a:off x="3833019" y="-1623217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5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5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5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6"/>
          <p:cNvSpPr txBox="1"/>
          <p:nvPr>
            <p:ph type="title"/>
          </p:nvPr>
        </p:nvSpPr>
        <p:spPr>
          <a:xfrm rot="5400000">
            <a:off x="7285037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6"/>
          <p:cNvSpPr txBox="1"/>
          <p:nvPr>
            <p:ph idx="1" type="body"/>
          </p:nvPr>
        </p:nvSpPr>
        <p:spPr>
          <a:xfrm rot="5400000">
            <a:off x="1697037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36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6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36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7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7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37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7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04" name="Google Shape;104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4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4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6" name="Google Shape;116;p4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4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4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4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4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4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4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4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9" name="Google Shape;129;p4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4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31" name="Google Shape;131;p4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4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4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4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4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4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4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4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8" name="Google Shape;28;p27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7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7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4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47" name="Google Shape;147;p4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8" name="Google Shape;148;p4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4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4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4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" name="Google Shape;154;p4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5" name="Google Shape;155;p4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4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4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4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4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4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4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4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4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4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4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/>
          <p:cNvSpPr txBox="1"/>
          <p:nvPr>
            <p:ph idx="1" type="body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0" name="Google Shape;40;p29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9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0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30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30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0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1"/>
          <p:cNvSpPr txBox="1"/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1"/>
          <p:cNvSpPr txBox="1"/>
          <p:nvPr>
            <p:ph idx="1" type="body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31"/>
          <p:cNvSpPr txBox="1"/>
          <p:nvPr>
            <p:ph idx="2" type="body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31"/>
          <p:cNvSpPr txBox="1"/>
          <p:nvPr>
            <p:ph idx="3" type="body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p31"/>
          <p:cNvSpPr txBox="1"/>
          <p:nvPr>
            <p:ph idx="4" type="body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31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1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1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2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32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2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3"/>
          <p:cNvSpPr txBox="1"/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3"/>
          <p:cNvSpPr txBox="1"/>
          <p:nvPr>
            <p:ph idx="1" type="body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7" name="Google Shape;67;p33"/>
          <p:cNvSpPr txBox="1"/>
          <p:nvPr>
            <p:ph idx="2" type="body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8" name="Google Shape;68;p33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33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3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4"/>
          <p:cNvSpPr txBox="1"/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4"/>
          <p:cNvSpPr/>
          <p:nvPr>
            <p:ph idx="2" type="pic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34"/>
          <p:cNvSpPr txBox="1"/>
          <p:nvPr>
            <p:ph idx="1" type="body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5" name="Google Shape;75;p34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4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4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25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5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5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5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id="15" name="Google Shape;15;p2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848759" y="274638"/>
            <a:ext cx="2078748" cy="5558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5"/>
          <p:cNvSpPr/>
          <p:nvPr/>
        </p:nvSpPr>
        <p:spPr>
          <a:xfrm>
            <a:off x="35983" y="6237336"/>
            <a:ext cx="10691284" cy="228600"/>
          </a:xfrm>
          <a:prstGeom prst="rect">
            <a:avLst/>
          </a:prstGeom>
          <a:solidFill>
            <a:srgbClr val="484848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5"/>
          <p:cNvSpPr/>
          <p:nvPr/>
        </p:nvSpPr>
        <p:spPr>
          <a:xfrm>
            <a:off x="10735733" y="6242051"/>
            <a:ext cx="304800" cy="228600"/>
          </a:xfrm>
          <a:prstGeom prst="ellipse">
            <a:avLst/>
          </a:prstGeom>
          <a:solidFill>
            <a:srgbClr val="FF8C0B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5"/>
          <p:cNvSpPr/>
          <p:nvPr/>
        </p:nvSpPr>
        <p:spPr>
          <a:xfrm flipH="1" rot="10800000">
            <a:off x="11836400" y="6238739"/>
            <a:ext cx="304800" cy="228600"/>
          </a:xfrm>
          <a:prstGeom prst="ellipse">
            <a:avLst/>
          </a:prstGeom>
          <a:solidFill>
            <a:srgbClr val="00AF00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5"/>
          <p:cNvSpPr/>
          <p:nvPr/>
        </p:nvSpPr>
        <p:spPr>
          <a:xfrm>
            <a:off x="11091333" y="6243776"/>
            <a:ext cx="304800" cy="2286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5"/>
          <p:cNvSpPr/>
          <p:nvPr/>
        </p:nvSpPr>
        <p:spPr>
          <a:xfrm>
            <a:off x="11446933" y="6238739"/>
            <a:ext cx="304800" cy="228600"/>
          </a:xfrm>
          <a:prstGeom prst="ellipse">
            <a:avLst/>
          </a:prstGeom>
          <a:solidFill>
            <a:srgbClr val="00AEDA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7" name="Google Shape;97;p3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Relationship Id="rId4" Type="http://schemas.openxmlformats.org/officeDocument/2006/relationships/image" Target="../media/image6.jpg"/><Relationship Id="rId5" Type="http://schemas.openxmlformats.org/officeDocument/2006/relationships/image" Target="../media/image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"/>
          <p:cNvSpPr txBox="1"/>
          <p:nvPr/>
        </p:nvSpPr>
        <p:spPr>
          <a:xfrm>
            <a:off x="2058610" y="1570186"/>
            <a:ext cx="10133390" cy="25545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</a:pPr>
            <a:r>
              <a:t/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</a:pPr>
            <a:r>
              <a:rPr b="0" i="0" lang="en-IN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Management - I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text&#10;&#10;Description automatically generated" id="175" name="Google Shape;17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3786" y="3004458"/>
            <a:ext cx="3589648" cy="268877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177" name="Google Shape;177;p1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178" name="Google Shape;178;p1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agram&#10;&#10;Description automatically generated" id="253" name="Google Shape;25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5618" y="914399"/>
            <a:ext cx="10607040" cy="530352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0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55" name="Google Shape;255;p10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56" name="Google Shape;256;p10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261" name="Google Shape;26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363634" y="-11116572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2" name="Google Shape;262;p11"/>
          <p:cNvGrpSpPr/>
          <p:nvPr/>
        </p:nvGrpSpPr>
        <p:grpSpPr>
          <a:xfrm>
            <a:off x="-45105" y="1064708"/>
            <a:ext cx="10690360" cy="2364292"/>
            <a:chOff x="0" y="1064708"/>
            <a:chExt cx="9457899" cy="2364292"/>
          </a:xfrm>
        </p:grpSpPr>
        <p:sp>
          <p:nvSpPr>
            <p:cNvPr id="263" name="Google Shape;263;p11"/>
            <p:cNvSpPr/>
            <p:nvPr/>
          </p:nvSpPr>
          <p:spPr>
            <a:xfrm rot="8100000">
              <a:off x="346134" y="1574183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11"/>
            <p:cNvSpPr/>
            <p:nvPr/>
          </p:nvSpPr>
          <p:spPr>
            <a:xfrm>
              <a:off x="446033" y="1826523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800"/>
                <a:buFont typeface="Calibri"/>
                <a:buNone/>
              </a:pPr>
              <a:r>
                <a:rPr b="0" i="0" lang="en-IN" sz="8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11"/>
            <p:cNvSpPr txBox="1"/>
            <p:nvPr/>
          </p:nvSpPr>
          <p:spPr>
            <a:xfrm>
              <a:off x="3988851" y="1064708"/>
              <a:ext cx="5469048" cy="17543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Arial Narrow"/>
                <a:buNone/>
              </a:pPr>
              <a:r>
                <a:rPr b="0" i="0" lang="en-IN" sz="54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LinkedIn for Networking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6" name="Google Shape;266;p11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67" name="Google Shape;267;p11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68" name="Google Shape;268;p11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red and white logo&#10;&#10;Description automatically generated with medium confidence" id="273" name="Google Shape;27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75" y="1494971"/>
            <a:ext cx="11879038" cy="3918858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12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75" name="Google Shape;275;p12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76" name="Google Shape;276;p12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281" name="Google Shape;28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308" y="-9748592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2" name="Google Shape;282;p13"/>
          <p:cNvGrpSpPr/>
          <p:nvPr/>
        </p:nvGrpSpPr>
        <p:grpSpPr>
          <a:xfrm>
            <a:off x="5773154" y="4217571"/>
            <a:ext cx="2133599" cy="2133599"/>
            <a:chOff x="5773154" y="4217571"/>
            <a:chExt cx="2133599" cy="2133599"/>
          </a:xfrm>
        </p:grpSpPr>
        <p:sp>
          <p:nvSpPr>
            <p:cNvPr id="283" name="Google Shape;283;p13"/>
            <p:cNvSpPr/>
            <p:nvPr/>
          </p:nvSpPr>
          <p:spPr>
            <a:xfrm rot="8100000">
              <a:off x="6119288" y="4496354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Google Shape;284;p13"/>
            <p:cNvSpPr/>
            <p:nvPr/>
          </p:nvSpPr>
          <p:spPr>
            <a:xfrm>
              <a:off x="6219187" y="4748694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800"/>
                <a:buFont typeface="Calibri"/>
                <a:buNone/>
              </a:pPr>
              <a:r>
                <a:rPr b="0" i="0" lang="en-IN" sz="8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5" name="Google Shape;285;p13"/>
          <p:cNvSpPr txBox="1"/>
          <p:nvPr/>
        </p:nvSpPr>
        <p:spPr>
          <a:xfrm>
            <a:off x="5488448" y="1166984"/>
            <a:ext cx="5281151" cy="1779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 Narrow"/>
              <a:buNone/>
            </a:pPr>
            <a:r>
              <a:rPr b="0" i="0" lang="en-IN" sz="5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Live Project   Communication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3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87" name="Google Shape;287;p13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88" name="Google Shape;288;p13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table, window, indoor&#10;&#10;Description automatically generated" id="293" name="Google Shape;29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8763" y="3285177"/>
            <a:ext cx="5262336" cy="348915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indoor, electronics, telephone&#10;&#10;Description automatically generated" id="294" name="Google Shape;294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30309" y="0"/>
            <a:ext cx="3366065" cy="3366065"/>
          </a:xfrm>
          <a:prstGeom prst="ellipse">
            <a:avLst/>
          </a:prstGeom>
          <a:noFill/>
          <a:ln cap="rnd" cmpd="sng" w="6350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  <a:effectLst>
            <a:outerShdw blurRad="381000" sx="-80000" rotWithShape="0" dir="5400000" dist="292100" sy="-18000">
              <a:srgbClr val="000000">
                <a:alpha val="21960"/>
              </a:srgbClr>
            </a:outerShdw>
          </a:effectLst>
        </p:spPr>
      </p:pic>
      <p:pic>
        <p:nvPicPr>
          <p:cNvPr descr="A collage of a person&#10;&#10;Description automatically generated with low confidence" id="295" name="Google Shape;295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2388268">
            <a:off x="258300" y="2457475"/>
            <a:ext cx="5003119" cy="2618299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14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97" name="Google Shape;297;p14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98" name="Google Shape;298;p14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303" name="Google Shape;30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308" y="-9748592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4" name="Google Shape;304;p15"/>
          <p:cNvGrpSpPr/>
          <p:nvPr/>
        </p:nvGrpSpPr>
        <p:grpSpPr>
          <a:xfrm>
            <a:off x="5773154" y="4064035"/>
            <a:ext cx="6323951" cy="2287136"/>
            <a:chOff x="5773154" y="4064035"/>
            <a:chExt cx="6323951" cy="2287136"/>
          </a:xfrm>
        </p:grpSpPr>
        <p:sp>
          <p:nvSpPr>
            <p:cNvPr id="305" name="Google Shape;305;p15"/>
            <p:cNvSpPr/>
            <p:nvPr/>
          </p:nvSpPr>
          <p:spPr>
            <a:xfrm rot="8100000">
              <a:off x="6119288" y="4496354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15"/>
            <p:cNvSpPr/>
            <p:nvPr/>
          </p:nvSpPr>
          <p:spPr>
            <a:xfrm>
              <a:off x="6219187" y="4748694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800"/>
                <a:buFont typeface="Calibri"/>
                <a:buNone/>
              </a:pPr>
              <a:r>
                <a:rPr b="0" i="0" lang="en-IN" sz="8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6</a:t>
              </a:r>
              <a:endParaRPr b="0" i="0" sz="8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15"/>
            <p:cNvSpPr txBox="1"/>
            <p:nvPr/>
          </p:nvSpPr>
          <p:spPr>
            <a:xfrm>
              <a:off x="8839199" y="4064035"/>
              <a:ext cx="3257906" cy="17542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Arial Narrow"/>
                <a:buNone/>
              </a:pPr>
              <a:r>
                <a:rPr b="0" i="0" lang="en-IN" sz="54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Telephone Etiquette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8" name="Google Shape;308;p15"/>
          <p:cNvGrpSpPr/>
          <p:nvPr/>
        </p:nvGrpSpPr>
        <p:grpSpPr>
          <a:xfrm>
            <a:off x="118309" y="1166985"/>
            <a:ext cx="10772604" cy="2665274"/>
            <a:chOff x="118309" y="1166985"/>
            <a:chExt cx="10772604" cy="2665274"/>
          </a:xfrm>
        </p:grpSpPr>
        <p:sp>
          <p:nvSpPr>
            <p:cNvPr id="309" name="Google Shape;309;p15"/>
            <p:cNvSpPr/>
            <p:nvPr/>
          </p:nvSpPr>
          <p:spPr>
            <a:xfrm rot="8100000">
              <a:off x="464443" y="1977442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15"/>
            <p:cNvSpPr/>
            <p:nvPr/>
          </p:nvSpPr>
          <p:spPr>
            <a:xfrm>
              <a:off x="564342" y="2229782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800"/>
                <a:buFont typeface="Calibri"/>
                <a:buNone/>
              </a:pPr>
              <a:r>
                <a:rPr b="0" i="0" lang="en-IN" sz="8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5 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15"/>
            <p:cNvSpPr txBox="1"/>
            <p:nvPr/>
          </p:nvSpPr>
          <p:spPr>
            <a:xfrm>
              <a:off x="5488449" y="1166985"/>
              <a:ext cx="5402464" cy="17542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Arial Narrow"/>
                <a:buNone/>
              </a:pPr>
              <a:r>
                <a:rPr b="0" i="0" lang="en-IN" sz="54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Virtual Meeting Etiquette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2" name="Google Shape;312;p15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313" name="Google Shape;313;p15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314" name="Google Shape;314;p15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319" name="Google Shape;31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2492" y="596901"/>
            <a:ext cx="8110136" cy="5765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16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321" name="Google Shape;321;p16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322" name="Google Shape;322;p16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327" name="Google Shape;32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308" y="-9748592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8" name="Google Shape;328;p17"/>
          <p:cNvGrpSpPr/>
          <p:nvPr/>
        </p:nvGrpSpPr>
        <p:grpSpPr>
          <a:xfrm>
            <a:off x="5773154" y="4217571"/>
            <a:ext cx="2133599" cy="2133599"/>
            <a:chOff x="5773154" y="4217571"/>
            <a:chExt cx="2133599" cy="2133599"/>
          </a:xfrm>
        </p:grpSpPr>
        <p:sp>
          <p:nvSpPr>
            <p:cNvPr id="329" name="Google Shape;329;p17"/>
            <p:cNvSpPr/>
            <p:nvPr/>
          </p:nvSpPr>
          <p:spPr>
            <a:xfrm rot="8100000">
              <a:off x="6119288" y="4496354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17"/>
            <p:cNvSpPr/>
            <p:nvPr/>
          </p:nvSpPr>
          <p:spPr>
            <a:xfrm>
              <a:off x="6219187" y="4748694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800"/>
                <a:buFont typeface="Calibri"/>
                <a:buNone/>
              </a:pPr>
              <a:r>
                <a:rPr b="0" i="0" lang="en-IN" sz="8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7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1" name="Google Shape;331;p17"/>
          <p:cNvSpPr txBox="1"/>
          <p:nvPr/>
        </p:nvSpPr>
        <p:spPr>
          <a:xfrm>
            <a:off x="5488448" y="1166984"/>
            <a:ext cx="5281151" cy="17542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 Narrow"/>
              <a:buNone/>
            </a:pPr>
            <a:r>
              <a:rPr b="0" i="0" lang="en-IN" sz="5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Overview of Group Discussion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17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333" name="Google Shape;333;p17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334" name="Google Shape;334;p17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 with medium confidence" id="339" name="Google Shape;33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5551" y="1270000"/>
            <a:ext cx="8020936" cy="4508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18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341" name="Google Shape;341;p18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342" name="Google Shape;342;p18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347" name="Google Shape;34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308" y="-9748592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8" name="Google Shape;348;p19"/>
          <p:cNvGrpSpPr/>
          <p:nvPr/>
        </p:nvGrpSpPr>
        <p:grpSpPr>
          <a:xfrm>
            <a:off x="5773154" y="4064035"/>
            <a:ext cx="6323951" cy="2287136"/>
            <a:chOff x="5773154" y="4064035"/>
            <a:chExt cx="6323951" cy="2287136"/>
          </a:xfrm>
        </p:grpSpPr>
        <p:sp>
          <p:nvSpPr>
            <p:cNvPr id="349" name="Google Shape;349;p19"/>
            <p:cNvSpPr/>
            <p:nvPr/>
          </p:nvSpPr>
          <p:spPr>
            <a:xfrm rot="8100000">
              <a:off x="6119288" y="4496354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19"/>
            <p:cNvSpPr/>
            <p:nvPr/>
          </p:nvSpPr>
          <p:spPr>
            <a:xfrm>
              <a:off x="6219187" y="4748694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800"/>
                <a:buFont typeface="Calibri"/>
                <a:buNone/>
              </a:pPr>
              <a:r>
                <a:rPr b="0" i="0" lang="en-IN" sz="8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9</a:t>
              </a:r>
              <a:endParaRPr b="0" i="0" sz="8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19"/>
            <p:cNvSpPr txBox="1"/>
            <p:nvPr/>
          </p:nvSpPr>
          <p:spPr>
            <a:xfrm>
              <a:off x="7556500" y="4064035"/>
              <a:ext cx="4540605" cy="923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Arial Narrow"/>
                <a:buNone/>
              </a:pPr>
              <a:r>
                <a:rPr b="0" i="0" lang="en-IN" sz="54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GD Assessment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2" name="Google Shape;352;p19"/>
          <p:cNvGrpSpPr/>
          <p:nvPr/>
        </p:nvGrpSpPr>
        <p:grpSpPr>
          <a:xfrm>
            <a:off x="118309" y="1166985"/>
            <a:ext cx="10772604" cy="2665274"/>
            <a:chOff x="118309" y="1166985"/>
            <a:chExt cx="10772604" cy="2665274"/>
          </a:xfrm>
        </p:grpSpPr>
        <p:sp>
          <p:nvSpPr>
            <p:cNvPr id="353" name="Google Shape;353;p19"/>
            <p:cNvSpPr/>
            <p:nvPr/>
          </p:nvSpPr>
          <p:spPr>
            <a:xfrm rot="8100000">
              <a:off x="464443" y="1977442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19"/>
            <p:cNvSpPr/>
            <p:nvPr/>
          </p:nvSpPr>
          <p:spPr>
            <a:xfrm>
              <a:off x="564342" y="2229782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800"/>
                <a:buFont typeface="Calibri"/>
                <a:buNone/>
              </a:pPr>
              <a:r>
                <a:rPr b="0" i="0" lang="en-IN" sz="8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8 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19"/>
            <p:cNvSpPr txBox="1"/>
            <p:nvPr/>
          </p:nvSpPr>
          <p:spPr>
            <a:xfrm>
              <a:off x="5488449" y="1166985"/>
              <a:ext cx="5402464" cy="923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Arial Narrow"/>
                <a:buNone/>
              </a:pPr>
              <a:r>
                <a:rPr b="0" i="0" lang="en-IN" sz="54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Mock GD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6" name="Google Shape;356;p19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357" name="Google Shape;357;p19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358" name="Google Shape;358;p19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agram&#10;&#10;Description automatically generated" id="183" name="Google Shape;183;p2"/>
          <p:cNvPicPr preferRelativeResize="0"/>
          <p:nvPr/>
        </p:nvPicPr>
        <p:blipFill rotWithShape="1">
          <a:blip r:embed="rId3">
            <a:alphaModFix/>
          </a:blip>
          <a:srcRect b="11037" l="0" r="0" t="0"/>
          <a:stretch/>
        </p:blipFill>
        <p:spPr>
          <a:xfrm>
            <a:off x="126610" y="237825"/>
            <a:ext cx="9703629" cy="5755012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185" name="Google Shape;185;p2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186" name="Google Shape;186;p2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agram&#10;&#10;Description automatically generated" id="363" name="Google Shape;36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15135" y="685800"/>
            <a:ext cx="7756436" cy="581660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0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365" name="Google Shape;365;p20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366" name="Google Shape;366;p20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371" name="Google Shape;37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908" y="-8757992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2" name="Google Shape;372;p21"/>
          <p:cNvGrpSpPr/>
          <p:nvPr/>
        </p:nvGrpSpPr>
        <p:grpSpPr>
          <a:xfrm>
            <a:off x="669078" y="2096671"/>
            <a:ext cx="4643547" cy="2133599"/>
            <a:chOff x="5773154" y="4217571"/>
            <a:chExt cx="2133599" cy="2133599"/>
          </a:xfrm>
        </p:grpSpPr>
        <p:sp>
          <p:nvSpPr>
            <p:cNvPr id="373" name="Google Shape;373;p21"/>
            <p:cNvSpPr/>
            <p:nvPr/>
          </p:nvSpPr>
          <p:spPr>
            <a:xfrm rot="8100000">
              <a:off x="6119288" y="4496354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21"/>
            <p:cNvSpPr/>
            <p:nvPr/>
          </p:nvSpPr>
          <p:spPr>
            <a:xfrm>
              <a:off x="6219187" y="4748694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800"/>
                <a:buFont typeface="Calibri"/>
                <a:buNone/>
              </a:pPr>
              <a:r>
                <a:rPr b="0" i="0" lang="en-IN" sz="8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10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5" name="Google Shape;375;p21"/>
          <p:cNvSpPr txBox="1"/>
          <p:nvPr/>
        </p:nvSpPr>
        <p:spPr>
          <a:xfrm>
            <a:off x="5488448" y="1166984"/>
            <a:ext cx="5281151" cy="17542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 Narrow"/>
              <a:buNone/>
            </a:pPr>
            <a:r>
              <a:rPr b="0" i="0" lang="en-IN" sz="5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Overview of Personal Interview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21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377" name="Google Shape;377;p21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378" name="Google Shape;378;p21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383" name="Google Shape;38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025" y="-4589251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4" name="Google Shape;384;p22"/>
          <p:cNvGrpSpPr/>
          <p:nvPr/>
        </p:nvGrpSpPr>
        <p:grpSpPr>
          <a:xfrm>
            <a:off x="4185165" y="4137361"/>
            <a:ext cx="8006835" cy="2133599"/>
            <a:chOff x="4233109" y="4137361"/>
            <a:chExt cx="8006836" cy="2133599"/>
          </a:xfrm>
        </p:grpSpPr>
        <p:sp>
          <p:nvSpPr>
            <p:cNvPr id="385" name="Google Shape;385;p22"/>
            <p:cNvSpPr/>
            <p:nvPr/>
          </p:nvSpPr>
          <p:spPr>
            <a:xfrm rot="8100000">
              <a:off x="4579243" y="4416144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22"/>
            <p:cNvSpPr/>
            <p:nvPr/>
          </p:nvSpPr>
          <p:spPr>
            <a:xfrm>
              <a:off x="4631016" y="4604316"/>
              <a:ext cx="1352689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0"/>
                <a:buFont typeface="Calibri"/>
                <a:buNone/>
              </a:pPr>
              <a:r>
                <a:rPr lang="en-IN" sz="6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  <a:r>
                <a:rPr b="0" i="0" lang="en-IN" sz="6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endPara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Google Shape;387;p22"/>
            <p:cNvSpPr txBox="1"/>
            <p:nvPr/>
          </p:nvSpPr>
          <p:spPr>
            <a:xfrm>
              <a:off x="8200207" y="4487116"/>
              <a:ext cx="4039738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Arial Narrow"/>
                <a:buNone/>
              </a:pPr>
              <a:r>
                <a:rPr b="0" i="0" lang="en-IN" sz="54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Internal  Marks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8" name="Google Shape;388;p22"/>
          <p:cNvGrpSpPr/>
          <p:nvPr/>
        </p:nvGrpSpPr>
        <p:grpSpPr>
          <a:xfrm>
            <a:off x="1616648" y="308256"/>
            <a:ext cx="6374869" cy="2133599"/>
            <a:chOff x="1716365" y="375485"/>
            <a:chExt cx="6374869" cy="2133599"/>
          </a:xfrm>
        </p:grpSpPr>
        <p:sp>
          <p:nvSpPr>
            <p:cNvPr id="389" name="Google Shape;389;p22"/>
            <p:cNvSpPr/>
            <p:nvPr/>
          </p:nvSpPr>
          <p:spPr>
            <a:xfrm rot="8100000">
              <a:off x="6303769" y="654268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22"/>
            <p:cNvSpPr/>
            <p:nvPr/>
          </p:nvSpPr>
          <p:spPr>
            <a:xfrm>
              <a:off x="6418482" y="802104"/>
              <a:ext cx="1184247" cy="1411705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0"/>
                <a:buFont typeface="Calibri"/>
                <a:buNone/>
              </a:pPr>
              <a:r>
                <a:rPr lang="en-IN" sz="5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10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22"/>
            <p:cNvSpPr txBox="1"/>
            <p:nvPr/>
          </p:nvSpPr>
          <p:spPr>
            <a:xfrm>
              <a:off x="1716365" y="802104"/>
              <a:ext cx="42136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Arial Narrow"/>
                <a:buNone/>
              </a:pPr>
              <a:r>
                <a:rPr b="0" i="0" lang="en-IN" sz="54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External  Marks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2" name="Google Shape;392;p22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393" name="Google Shape;393;p22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394" name="Google Shape;394;p22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399" name="Google Shape;39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958307" y="-3954250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0" name="Google Shape;400;p23"/>
          <p:cNvGrpSpPr/>
          <p:nvPr/>
        </p:nvGrpSpPr>
        <p:grpSpPr>
          <a:xfrm>
            <a:off x="3082430" y="1100468"/>
            <a:ext cx="8950009" cy="2175000"/>
            <a:chOff x="3000598" y="1531292"/>
            <a:chExt cx="9191498" cy="2175000"/>
          </a:xfrm>
        </p:grpSpPr>
        <p:grpSp>
          <p:nvGrpSpPr>
            <p:cNvPr id="401" name="Google Shape;401;p23"/>
            <p:cNvGrpSpPr/>
            <p:nvPr/>
          </p:nvGrpSpPr>
          <p:grpSpPr>
            <a:xfrm>
              <a:off x="3000598" y="1531292"/>
              <a:ext cx="9191498" cy="2175000"/>
              <a:chOff x="3201392" y="2997235"/>
              <a:chExt cx="8552547" cy="2175000"/>
            </a:xfrm>
          </p:grpSpPr>
          <p:sp>
            <p:nvSpPr>
              <p:cNvPr id="402" name="Google Shape;402;p23"/>
              <p:cNvSpPr/>
              <p:nvPr/>
            </p:nvSpPr>
            <p:spPr>
              <a:xfrm rot="8100000">
                <a:off x="3547526" y="3276018"/>
                <a:ext cx="1441331" cy="1576034"/>
              </a:xfrm>
              <a:prstGeom prst="teardrop">
                <a:avLst>
                  <a:gd fmla="val 100000" name="adj"/>
                </a:avLst>
              </a:prstGeom>
              <a:solidFill>
                <a:srgbClr val="FFFF0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3" name="Google Shape;403;p23"/>
              <p:cNvSpPr txBox="1"/>
              <p:nvPr/>
            </p:nvSpPr>
            <p:spPr>
              <a:xfrm>
                <a:off x="5936339" y="4064035"/>
                <a:ext cx="5817600" cy="1108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-685800" lvl="0" marL="68580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4800"/>
                  <a:buFont typeface="Arial"/>
                  <a:buChar char="•"/>
                </a:pPr>
                <a:r>
                  <a:rPr b="0" i="0" lang="en-IN" sz="4800" u="none" cap="none" strike="noStrike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Group Discussion</a:t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45720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04" name="Google Shape;404;p23"/>
            <p:cNvSpPr txBox="1"/>
            <p:nvPr/>
          </p:nvSpPr>
          <p:spPr>
            <a:xfrm>
              <a:off x="3454839" y="2277061"/>
              <a:ext cx="1719135" cy="5232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None/>
              </a:pPr>
              <a:r>
                <a:rPr b="0" i="0" lang="en-IN" sz="2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Internals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5" name="Google Shape;405;p23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406" name="Google Shape;406;p23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407" name="Google Shape;407;p23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close-up of a pen&#10;&#10;Description automatically generated with low confidence" id="412" name="Google Shape;41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9200" y="1396653"/>
            <a:ext cx="6756400" cy="3807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24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414" name="Google Shape;414;p24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415" name="Google Shape;415;p24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191" name="Google Shape;19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0332" y="205182"/>
            <a:ext cx="7246510" cy="5931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p&#10;&#10;Description automatically generated" id="196" name="Google Shape;19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8497" y="337233"/>
            <a:ext cx="9276006" cy="554306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4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198" name="Google Shape;198;p4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199" name="Google Shape;199;p4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204" name="Google Shape;20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1442" y="1386404"/>
            <a:ext cx="3893302" cy="38995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indoor&#10;&#10;Description automatically generated" id="205" name="Google Shape;20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1609" y="2257473"/>
            <a:ext cx="5841093" cy="3899531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5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07" name="Google Shape;207;p5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08" name="Google Shape;208;p5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213" name="Google Shape;21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363634" y="-11087544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4" name="Google Shape;214;p6"/>
          <p:cNvGrpSpPr/>
          <p:nvPr/>
        </p:nvGrpSpPr>
        <p:grpSpPr>
          <a:xfrm>
            <a:off x="-79052" y="1064708"/>
            <a:ext cx="11617907" cy="2364292"/>
            <a:chOff x="0" y="1064708"/>
            <a:chExt cx="9457899" cy="2364292"/>
          </a:xfrm>
        </p:grpSpPr>
        <p:sp>
          <p:nvSpPr>
            <p:cNvPr id="215" name="Google Shape;215;p6"/>
            <p:cNvSpPr/>
            <p:nvPr/>
          </p:nvSpPr>
          <p:spPr>
            <a:xfrm rot="8100000">
              <a:off x="346134" y="1574183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446033" y="1826523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400"/>
                <a:buFont typeface="Calibri"/>
                <a:buNone/>
              </a:pPr>
              <a:r>
                <a:rPr b="0" i="0" lang="en-IN" sz="4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6"/>
            <p:cNvSpPr txBox="1"/>
            <p:nvPr/>
          </p:nvSpPr>
          <p:spPr>
            <a:xfrm>
              <a:off x="3070375" y="1064708"/>
              <a:ext cx="6387524" cy="17542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Arial Narrow"/>
                <a:buNone/>
              </a:pPr>
              <a:r>
                <a:rPr b="0" i="0" lang="en-IN" sz="54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Resume Building- ITM Format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8" name="Google Shape;218;p6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19" name="Google Shape;219;p6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20" name="Google Shape;220;p6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newspaper&#10;&#10;Description automatically generated" id="225" name="Google Shape;22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7790" y="239884"/>
            <a:ext cx="8727775" cy="5821358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7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27" name="Google Shape;227;p7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28" name="Google Shape;228;p7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, company name&#10;&#10;Description automatically generated" id="233" name="Google Shape;233;p8"/>
          <p:cNvPicPr preferRelativeResize="0"/>
          <p:nvPr/>
        </p:nvPicPr>
        <p:blipFill rotWithShape="1">
          <a:blip r:embed="rId3">
            <a:alphaModFix/>
          </a:blip>
          <a:srcRect b="0" l="0" r="0" t="9460"/>
          <a:stretch/>
        </p:blipFill>
        <p:spPr>
          <a:xfrm>
            <a:off x="2088355" y="1799771"/>
            <a:ext cx="8458201" cy="3889829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8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35" name="Google Shape;235;p8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36" name="Google Shape;236;p8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, arrow&#10;&#10;Description automatically generated" id="241" name="Google Shape;24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363634" y="-11116572"/>
            <a:ext cx="16732363" cy="2289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2" name="Google Shape;242;p9"/>
          <p:cNvGrpSpPr/>
          <p:nvPr/>
        </p:nvGrpSpPr>
        <p:grpSpPr>
          <a:xfrm>
            <a:off x="-45105" y="1295400"/>
            <a:ext cx="2411629" cy="2133599"/>
            <a:chOff x="0" y="1295400"/>
            <a:chExt cx="2133599" cy="2133599"/>
          </a:xfrm>
        </p:grpSpPr>
        <p:sp>
          <p:nvSpPr>
            <p:cNvPr id="243" name="Google Shape;243;p9"/>
            <p:cNvSpPr/>
            <p:nvPr/>
          </p:nvSpPr>
          <p:spPr>
            <a:xfrm rot="8100000">
              <a:off x="346134" y="1574183"/>
              <a:ext cx="1441331" cy="1576034"/>
            </a:xfrm>
            <a:prstGeom prst="teardrop">
              <a:avLst>
                <a:gd fmla="val 100000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Google Shape;244;p9"/>
            <p:cNvSpPr/>
            <p:nvPr/>
          </p:nvSpPr>
          <p:spPr>
            <a:xfrm>
              <a:off x="446033" y="1826523"/>
              <a:ext cx="1194895" cy="119921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800"/>
                <a:buFont typeface="Calibri"/>
                <a:buNone/>
              </a:pPr>
              <a:r>
                <a:rPr b="0" i="0" lang="en-IN" sz="8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descr="A picture containing chart&#10;&#10;Description automatically generated" id="245" name="Google Shape;245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02513" y="480955"/>
            <a:ext cx="5546639" cy="317859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9"/>
          <p:cNvSpPr txBox="1"/>
          <p:nvPr>
            <p:ph idx="10" type="dt"/>
          </p:nvPr>
        </p:nvSpPr>
        <p:spPr>
          <a:xfrm>
            <a:off x="592667" y="641114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01-06-2021</a:t>
            </a:r>
            <a:endParaRPr/>
          </a:p>
        </p:txBody>
      </p:sp>
      <p:sp>
        <p:nvSpPr>
          <p:cNvPr id="247" name="Google Shape;247;p9"/>
          <p:cNvSpPr txBox="1"/>
          <p:nvPr>
            <p:ph idx="11" type="ftr"/>
          </p:nvPr>
        </p:nvSpPr>
        <p:spPr>
          <a:xfrm>
            <a:off x="4165600" y="644024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Roadmap</a:t>
            </a:r>
            <a:endParaRPr/>
          </a:p>
        </p:txBody>
      </p:sp>
      <p:sp>
        <p:nvSpPr>
          <p:cNvPr id="248" name="Google Shape;248;p9"/>
          <p:cNvSpPr txBox="1"/>
          <p:nvPr>
            <p:ph idx="12" type="sldNum"/>
          </p:nvPr>
        </p:nvSpPr>
        <p:spPr>
          <a:xfrm>
            <a:off x="8754533" y="64340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pt. Template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2021-05-24T12:22:04Z</dcterms:created>
  <dc:creator>Kharghar L5</dc:creator>
</cp:coreProperties>
</file>