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3" r:id="rId2"/>
  </p:sldMasterIdLst>
  <p:notesMasterIdLst>
    <p:notesMasterId r:id="rId22"/>
  </p:notesMasterIdLst>
  <p:sldIdLst>
    <p:sldId id="329" r:id="rId3"/>
    <p:sldId id="331" r:id="rId4"/>
    <p:sldId id="330" r:id="rId5"/>
    <p:sldId id="332" r:id="rId6"/>
    <p:sldId id="333" r:id="rId7"/>
    <p:sldId id="334" r:id="rId8"/>
    <p:sldId id="337" r:id="rId9"/>
    <p:sldId id="341" r:id="rId10"/>
    <p:sldId id="336" r:id="rId11"/>
    <p:sldId id="335" r:id="rId12"/>
    <p:sldId id="339" r:id="rId13"/>
    <p:sldId id="342" r:id="rId14"/>
    <p:sldId id="343" r:id="rId15"/>
    <p:sldId id="338" r:id="rId16"/>
    <p:sldId id="340" r:id="rId17"/>
    <p:sldId id="344" r:id="rId18"/>
    <p:sldId id="345" r:id="rId19"/>
    <p:sldId id="346" r:id="rId20"/>
    <p:sldId id="347" r:id="rId21"/>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692" autoAdjust="0"/>
  </p:normalViewPr>
  <p:slideViewPr>
    <p:cSldViewPr snapToGrid="0">
      <p:cViewPr varScale="1">
        <p:scale>
          <a:sx n="64" d="100"/>
          <a:sy n="64" d="100"/>
        </p:scale>
        <p:origin x="144" y="60"/>
      </p:cViewPr>
      <p:guideLst/>
    </p:cSldViewPr>
  </p:slideViewPr>
  <p:notesTextViewPr>
    <p:cViewPr>
      <p:scale>
        <a:sx n="1" d="1"/>
        <a:sy n="1" d="1"/>
      </p:scale>
      <p:origin x="0" y="-348"/>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BB2E7B-2839-4429-8943-EF3F76178706}" type="datetimeFigureOut">
              <a:rPr lang="en-IN" smtClean="0"/>
              <a:t>06-07-2021</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729FAD-93A9-4D62-BB85-3D1C020F9AB6}" type="slidenum">
              <a:rPr lang="en-IN" smtClean="0"/>
              <a:t>‹#›</a:t>
            </a:fld>
            <a:endParaRPr lang="en-IN"/>
          </a:p>
        </p:txBody>
      </p:sp>
    </p:spTree>
    <p:extLst>
      <p:ext uri="{BB962C8B-B14F-4D97-AF65-F5344CB8AC3E}">
        <p14:creationId xmlns:p14="http://schemas.microsoft.com/office/powerpoint/2010/main" val="1773933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A recap of previous sessions- resume building, </a:t>
            </a:r>
            <a:r>
              <a:rPr lang="en-IN" dirty="0" err="1"/>
              <a:t>linkedIn</a:t>
            </a:r>
            <a:r>
              <a:rPr lang="en-IN" dirty="0"/>
              <a:t>, live project overview and online meeting etiquette.</a:t>
            </a:r>
          </a:p>
          <a:p>
            <a:endParaRPr lang="en-IN" dirty="0"/>
          </a:p>
          <a:p>
            <a:r>
              <a:rPr lang="en-IN" dirty="0"/>
              <a:t>Now that u know how to prepare your resume, how to expand and utilize your network, and how to behave online, let me ask you one question </a:t>
            </a:r>
          </a:p>
        </p:txBody>
      </p:sp>
      <p:sp>
        <p:nvSpPr>
          <p:cNvPr id="4" name="Slide Number Placeholder 3"/>
          <p:cNvSpPr>
            <a:spLocks noGrp="1"/>
          </p:cNvSpPr>
          <p:nvPr>
            <p:ph type="sldNum" sz="quarter" idx="5"/>
          </p:nvPr>
        </p:nvSpPr>
        <p:spPr/>
        <p:txBody>
          <a:bodyPr/>
          <a:lstStyle/>
          <a:p>
            <a:fld id="{88729FAD-93A9-4D62-BB85-3D1C020F9AB6}" type="slidenum">
              <a:rPr lang="en-IN" smtClean="0"/>
              <a:t>1</a:t>
            </a:fld>
            <a:endParaRPr lang="en-IN"/>
          </a:p>
        </p:txBody>
      </p:sp>
    </p:spTree>
    <p:extLst>
      <p:ext uri="{BB962C8B-B14F-4D97-AF65-F5344CB8AC3E}">
        <p14:creationId xmlns:p14="http://schemas.microsoft.com/office/powerpoint/2010/main" val="31272342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Mindset/ Thought process of participants of GD</a:t>
            </a:r>
          </a:p>
        </p:txBody>
      </p:sp>
      <p:sp>
        <p:nvSpPr>
          <p:cNvPr id="4" name="Slide Number Placeholder 3"/>
          <p:cNvSpPr>
            <a:spLocks noGrp="1"/>
          </p:cNvSpPr>
          <p:nvPr>
            <p:ph type="sldNum" sz="quarter" idx="5"/>
          </p:nvPr>
        </p:nvSpPr>
        <p:spPr/>
        <p:txBody>
          <a:bodyPr/>
          <a:lstStyle/>
          <a:p>
            <a:fld id="{88729FAD-93A9-4D62-BB85-3D1C020F9AB6}" type="slidenum">
              <a:rPr lang="en-IN" smtClean="0"/>
              <a:t>10</a:t>
            </a:fld>
            <a:endParaRPr lang="en-IN"/>
          </a:p>
        </p:txBody>
      </p:sp>
    </p:spTree>
    <p:extLst>
      <p:ext uri="{BB962C8B-B14F-4D97-AF65-F5344CB8AC3E}">
        <p14:creationId xmlns:p14="http://schemas.microsoft.com/office/powerpoint/2010/main" val="1410719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Just being a part of a group doesn’t help. You need to be impactful.</a:t>
            </a:r>
          </a:p>
          <a:p>
            <a:endParaRPr lang="en-IN" dirty="0"/>
          </a:p>
        </p:txBody>
      </p:sp>
      <p:sp>
        <p:nvSpPr>
          <p:cNvPr id="4" name="Slide Number Placeholder 3"/>
          <p:cNvSpPr>
            <a:spLocks noGrp="1"/>
          </p:cNvSpPr>
          <p:nvPr>
            <p:ph type="sldNum" sz="quarter" idx="5"/>
          </p:nvPr>
        </p:nvSpPr>
        <p:spPr/>
        <p:txBody>
          <a:bodyPr/>
          <a:lstStyle/>
          <a:p>
            <a:fld id="{88729FAD-93A9-4D62-BB85-3D1C020F9AB6}" type="slidenum">
              <a:rPr lang="en-IN" smtClean="0"/>
              <a:t>11</a:t>
            </a:fld>
            <a:endParaRPr lang="en-IN"/>
          </a:p>
        </p:txBody>
      </p:sp>
    </p:spTree>
    <p:extLst>
      <p:ext uri="{BB962C8B-B14F-4D97-AF65-F5344CB8AC3E}">
        <p14:creationId xmlns:p14="http://schemas.microsoft.com/office/powerpoint/2010/main" val="3355471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Self Explanatory</a:t>
            </a:r>
          </a:p>
        </p:txBody>
      </p:sp>
      <p:sp>
        <p:nvSpPr>
          <p:cNvPr id="4" name="Slide Number Placeholder 3"/>
          <p:cNvSpPr>
            <a:spLocks noGrp="1"/>
          </p:cNvSpPr>
          <p:nvPr>
            <p:ph type="sldNum" sz="quarter" idx="5"/>
          </p:nvPr>
        </p:nvSpPr>
        <p:spPr/>
        <p:txBody>
          <a:bodyPr/>
          <a:lstStyle/>
          <a:p>
            <a:fld id="{88729FAD-93A9-4D62-BB85-3D1C020F9AB6}" type="slidenum">
              <a:rPr lang="en-IN" smtClean="0"/>
              <a:t>12</a:t>
            </a:fld>
            <a:endParaRPr lang="en-IN"/>
          </a:p>
        </p:txBody>
      </p:sp>
    </p:spTree>
    <p:extLst>
      <p:ext uri="{BB962C8B-B14F-4D97-AF65-F5344CB8AC3E}">
        <p14:creationId xmlns:p14="http://schemas.microsoft.com/office/powerpoint/2010/main" val="676860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Self Explanatory</a:t>
            </a:r>
          </a:p>
          <a:p>
            <a:endParaRPr lang="en-IN" dirty="0"/>
          </a:p>
        </p:txBody>
      </p:sp>
      <p:sp>
        <p:nvSpPr>
          <p:cNvPr id="4" name="Slide Number Placeholder 3"/>
          <p:cNvSpPr>
            <a:spLocks noGrp="1"/>
          </p:cNvSpPr>
          <p:nvPr>
            <p:ph type="sldNum" sz="quarter" idx="5"/>
          </p:nvPr>
        </p:nvSpPr>
        <p:spPr/>
        <p:txBody>
          <a:bodyPr/>
          <a:lstStyle/>
          <a:p>
            <a:fld id="{88729FAD-93A9-4D62-BB85-3D1C020F9AB6}" type="slidenum">
              <a:rPr lang="en-IN" smtClean="0"/>
              <a:t>13</a:t>
            </a:fld>
            <a:endParaRPr lang="en-IN"/>
          </a:p>
        </p:txBody>
      </p:sp>
    </p:spTree>
    <p:extLst>
      <p:ext uri="{BB962C8B-B14F-4D97-AF65-F5344CB8AC3E}">
        <p14:creationId xmlns:p14="http://schemas.microsoft.com/office/powerpoint/2010/main" val="2260722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Self Explanatory</a:t>
            </a:r>
          </a:p>
          <a:p>
            <a:endParaRPr lang="en-IN" dirty="0"/>
          </a:p>
        </p:txBody>
      </p:sp>
      <p:sp>
        <p:nvSpPr>
          <p:cNvPr id="4" name="Slide Number Placeholder 3"/>
          <p:cNvSpPr>
            <a:spLocks noGrp="1"/>
          </p:cNvSpPr>
          <p:nvPr>
            <p:ph type="sldNum" sz="quarter" idx="5"/>
          </p:nvPr>
        </p:nvSpPr>
        <p:spPr/>
        <p:txBody>
          <a:bodyPr/>
          <a:lstStyle/>
          <a:p>
            <a:fld id="{88729FAD-93A9-4D62-BB85-3D1C020F9AB6}" type="slidenum">
              <a:rPr lang="en-IN" smtClean="0"/>
              <a:t>14</a:t>
            </a:fld>
            <a:endParaRPr lang="en-IN"/>
          </a:p>
        </p:txBody>
      </p:sp>
    </p:spTree>
    <p:extLst>
      <p:ext uri="{BB962C8B-B14F-4D97-AF65-F5344CB8AC3E}">
        <p14:creationId xmlns:p14="http://schemas.microsoft.com/office/powerpoint/2010/main" val="3230079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Self Explanatory</a:t>
            </a:r>
          </a:p>
          <a:p>
            <a:endParaRPr lang="en-IN" dirty="0"/>
          </a:p>
        </p:txBody>
      </p:sp>
      <p:sp>
        <p:nvSpPr>
          <p:cNvPr id="4" name="Slide Number Placeholder 3"/>
          <p:cNvSpPr>
            <a:spLocks noGrp="1"/>
          </p:cNvSpPr>
          <p:nvPr>
            <p:ph type="sldNum" sz="quarter" idx="5"/>
          </p:nvPr>
        </p:nvSpPr>
        <p:spPr/>
        <p:txBody>
          <a:bodyPr/>
          <a:lstStyle/>
          <a:p>
            <a:fld id="{88729FAD-93A9-4D62-BB85-3D1C020F9AB6}" type="slidenum">
              <a:rPr lang="en-IN" smtClean="0"/>
              <a:t>15</a:t>
            </a:fld>
            <a:endParaRPr lang="en-IN"/>
          </a:p>
        </p:txBody>
      </p:sp>
    </p:spTree>
    <p:extLst>
      <p:ext uri="{BB962C8B-B14F-4D97-AF65-F5344CB8AC3E}">
        <p14:creationId xmlns:p14="http://schemas.microsoft.com/office/powerpoint/2010/main" val="3851315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Self Explanatory</a:t>
            </a:r>
          </a:p>
          <a:p>
            <a:endParaRPr lang="en-IN" dirty="0"/>
          </a:p>
        </p:txBody>
      </p:sp>
      <p:sp>
        <p:nvSpPr>
          <p:cNvPr id="4" name="Slide Number Placeholder 3"/>
          <p:cNvSpPr>
            <a:spLocks noGrp="1"/>
          </p:cNvSpPr>
          <p:nvPr>
            <p:ph type="sldNum" sz="quarter" idx="5"/>
          </p:nvPr>
        </p:nvSpPr>
        <p:spPr/>
        <p:txBody>
          <a:bodyPr/>
          <a:lstStyle/>
          <a:p>
            <a:fld id="{88729FAD-93A9-4D62-BB85-3D1C020F9AB6}" type="slidenum">
              <a:rPr lang="en-IN" smtClean="0"/>
              <a:t>16</a:t>
            </a:fld>
            <a:endParaRPr lang="en-IN"/>
          </a:p>
        </p:txBody>
      </p:sp>
    </p:spTree>
    <p:extLst>
      <p:ext uri="{BB962C8B-B14F-4D97-AF65-F5344CB8AC3E}">
        <p14:creationId xmlns:p14="http://schemas.microsoft.com/office/powerpoint/2010/main" val="1709420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Self Explanatory</a:t>
            </a:r>
          </a:p>
          <a:p>
            <a:endParaRPr lang="en-IN" dirty="0"/>
          </a:p>
        </p:txBody>
      </p:sp>
      <p:sp>
        <p:nvSpPr>
          <p:cNvPr id="4" name="Slide Number Placeholder 3"/>
          <p:cNvSpPr>
            <a:spLocks noGrp="1"/>
          </p:cNvSpPr>
          <p:nvPr>
            <p:ph type="sldNum" sz="quarter" idx="5"/>
          </p:nvPr>
        </p:nvSpPr>
        <p:spPr/>
        <p:txBody>
          <a:bodyPr/>
          <a:lstStyle/>
          <a:p>
            <a:fld id="{88729FAD-93A9-4D62-BB85-3D1C020F9AB6}" type="slidenum">
              <a:rPr lang="en-IN" smtClean="0"/>
              <a:t>17</a:t>
            </a:fld>
            <a:endParaRPr lang="en-IN"/>
          </a:p>
        </p:txBody>
      </p:sp>
    </p:spTree>
    <p:extLst>
      <p:ext uri="{BB962C8B-B14F-4D97-AF65-F5344CB8AC3E}">
        <p14:creationId xmlns:p14="http://schemas.microsoft.com/office/powerpoint/2010/main" val="29668235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Self Explanatory</a:t>
            </a:r>
          </a:p>
          <a:p>
            <a:endParaRPr lang="en-IN" dirty="0"/>
          </a:p>
        </p:txBody>
      </p:sp>
      <p:sp>
        <p:nvSpPr>
          <p:cNvPr id="4" name="Slide Number Placeholder 3"/>
          <p:cNvSpPr>
            <a:spLocks noGrp="1"/>
          </p:cNvSpPr>
          <p:nvPr>
            <p:ph type="sldNum" sz="quarter" idx="5"/>
          </p:nvPr>
        </p:nvSpPr>
        <p:spPr/>
        <p:txBody>
          <a:bodyPr/>
          <a:lstStyle/>
          <a:p>
            <a:fld id="{88729FAD-93A9-4D62-BB85-3D1C020F9AB6}" type="slidenum">
              <a:rPr lang="en-IN" smtClean="0"/>
              <a:t>18</a:t>
            </a:fld>
            <a:endParaRPr lang="en-IN"/>
          </a:p>
        </p:txBody>
      </p:sp>
    </p:spTree>
    <p:extLst>
      <p:ext uri="{BB962C8B-B14F-4D97-AF65-F5344CB8AC3E}">
        <p14:creationId xmlns:p14="http://schemas.microsoft.com/office/powerpoint/2010/main" val="1817884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Induvial behaviour tends to change while in a group.</a:t>
            </a:r>
          </a:p>
          <a:p>
            <a:endParaRPr lang="en-IN" dirty="0"/>
          </a:p>
          <a:p>
            <a:r>
              <a:rPr lang="en-IN" dirty="0"/>
              <a:t>The idea of judgement in a group discussion is organizational  success and healthy organizational environment/culture.</a:t>
            </a:r>
          </a:p>
          <a:p>
            <a:endParaRPr lang="en-IN" dirty="0"/>
          </a:p>
          <a:p>
            <a:r>
              <a:rPr lang="en-IN" dirty="0"/>
              <a:t>Plan your content and attitude keeping the above statement in mind.</a:t>
            </a:r>
          </a:p>
        </p:txBody>
      </p:sp>
      <p:sp>
        <p:nvSpPr>
          <p:cNvPr id="4" name="Slide Number Placeholder 3"/>
          <p:cNvSpPr>
            <a:spLocks noGrp="1"/>
          </p:cNvSpPr>
          <p:nvPr>
            <p:ph type="sldNum" sz="quarter" idx="5"/>
          </p:nvPr>
        </p:nvSpPr>
        <p:spPr/>
        <p:txBody>
          <a:bodyPr/>
          <a:lstStyle/>
          <a:p>
            <a:fld id="{88729FAD-93A9-4D62-BB85-3D1C020F9AB6}" type="slidenum">
              <a:rPr lang="en-IN" smtClean="0"/>
              <a:t>19</a:t>
            </a:fld>
            <a:endParaRPr lang="en-IN"/>
          </a:p>
        </p:txBody>
      </p:sp>
    </p:spTree>
    <p:extLst>
      <p:ext uri="{BB962C8B-B14F-4D97-AF65-F5344CB8AC3E}">
        <p14:creationId xmlns:p14="http://schemas.microsoft.com/office/powerpoint/2010/main" val="3173641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1</a:t>
            </a:r>
            <a:r>
              <a:rPr lang="en-IN" baseline="30000" dirty="0"/>
              <a:t>st</a:t>
            </a:r>
            <a:r>
              <a:rPr lang="en-IN" dirty="0"/>
              <a:t> animation- what would you do , if you get one?</a:t>
            </a:r>
          </a:p>
          <a:p>
            <a:r>
              <a:rPr lang="en-IN" dirty="0"/>
              <a:t>2</a:t>
            </a:r>
            <a:r>
              <a:rPr lang="en-IN" baseline="30000" dirty="0"/>
              <a:t>nd</a:t>
            </a:r>
            <a:r>
              <a:rPr lang="en-IN" dirty="0"/>
              <a:t> animation – what would you do now- when you have multiple offers?</a:t>
            </a:r>
          </a:p>
          <a:p>
            <a:r>
              <a:rPr lang="en-IN" dirty="0"/>
              <a:t>How would you accept one or reject others?</a:t>
            </a:r>
          </a:p>
          <a:p>
            <a:endParaRPr lang="en-IN" dirty="0"/>
          </a:p>
        </p:txBody>
      </p:sp>
      <p:sp>
        <p:nvSpPr>
          <p:cNvPr id="4" name="Slide Number Placeholder 3"/>
          <p:cNvSpPr>
            <a:spLocks noGrp="1"/>
          </p:cNvSpPr>
          <p:nvPr>
            <p:ph type="sldNum" sz="quarter" idx="5"/>
          </p:nvPr>
        </p:nvSpPr>
        <p:spPr/>
        <p:txBody>
          <a:bodyPr/>
          <a:lstStyle/>
          <a:p>
            <a:fld id="{88729FAD-93A9-4D62-BB85-3D1C020F9AB6}" type="slidenum">
              <a:rPr lang="en-IN" smtClean="0"/>
              <a:t>2</a:t>
            </a:fld>
            <a:endParaRPr lang="en-IN"/>
          </a:p>
        </p:txBody>
      </p:sp>
    </p:spTree>
    <p:extLst>
      <p:ext uri="{BB962C8B-B14F-4D97-AF65-F5344CB8AC3E}">
        <p14:creationId xmlns:p14="http://schemas.microsoft.com/office/powerpoint/2010/main" val="616159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You will eliminate all but one. Exactly this is what happens with the recruiters. There are so many candidates for a vacancy, and they have to select 1 (or few) out of so many applicants. So they eliminate the rest to choose the best.</a:t>
            </a:r>
          </a:p>
        </p:txBody>
      </p:sp>
      <p:sp>
        <p:nvSpPr>
          <p:cNvPr id="4" name="Slide Number Placeholder 3"/>
          <p:cNvSpPr>
            <a:spLocks noGrp="1"/>
          </p:cNvSpPr>
          <p:nvPr>
            <p:ph type="sldNum" sz="quarter" idx="5"/>
          </p:nvPr>
        </p:nvSpPr>
        <p:spPr/>
        <p:txBody>
          <a:bodyPr/>
          <a:lstStyle/>
          <a:p>
            <a:fld id="{88729FAD-93A9-4D62-BB85-3D1C020F9AB6}" type="slidenum">
              <a:rPr lang="en-IN" smtClean="0"/>
              <a:t>3</a:t>
            </a:fld>
            <a:endParaRPr lang="en-IN"/>
          </a:p>
        </p:txBody>
      </p:sp>
    </p:spTree>
    <p:extLst>
      <p:ext uri="{BB962C8B-B14F-4D97-AF65-F5344CB8AC3E}">
        <p14:creationId xmlns:p14="http://schemas.microsoft.com/office/powerpoint/2010/main" val="3689699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You can see how the process goes. Now that you are done with the resume part, next in line comes screening. </a:t>
            </a:r>
          </a:p>
          <a:p>
            <a:endParaRPr lang="en-IN" dirty="0"/>
          </a:p>
          <a:p>
            <a:r>
              <a:rPr lang="en-IN" dirty="0"/>
              <a:t>Can you guess which step are we talking about??</a:t>
            </a:r>
          </a:p>
          <a:p>
            <a:endParaRPr lang="en-IN" dirty="0"/>
          </a:p>
          <a:p>
            <a:r>
              <a:rPr lang="en-IN" dirty="0"/>
              <a:t>Group discussion is usually a step/process between application and interviews. </a:t>
            </a:r>
          </a:p>
        </p:txBody>
      </p:sp>
      <p:sp>
        <p:nvSpPr>
          <p:cNvPr id="4" name="Slide Number Placeholder 3"/>
          <p:cNvSpPr>
            <a:spLocks noGrp="1"/>
          </p:cNvSpPr>
          <p:nvPr>
            <p:ph type="sldNum" sz="quarter" idx="5"/>
          </p:nvPr>
        </p:nvSpPr>
        <p:spPr/>
        <p:txBody>
          <a:bodyPr/>
          <a:lstStyle/>
          <a:p>
            <a:fld id="{88729FAD-93A9-4D62-BB85-3D1C020F9AB6}" type="slidenum">
              <a:rPr lang="en-IN" smtClean="0"/>
              <a:t>4</a:t>
            </a:fld>
            <a:endParaRPr lang="en-IN"/>
          </a:p>
        </p:txBody>
      </p:sp>
    </p:spTree>
    <p:extLst>
      <p:ext uri="{BB962C8B-B14F-4D97-AF65-F5344CB8AC3E}">
        <p14:creationId xmlns:p14="http://schemas.microsoft.com/office/powerpoint/2010/main" val="3754709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Group Discussion – A very crucial step in the hiring process and as the name suggests, we have to perform in a group. </a:t>
            </a:r>
          </a:p>
        </p:txBody>
      </p:sp>
      <p:sp>
        <p:nvSpPr>
          <p:cNvPr id="4" name="Slide Number Placeholder 3"/>
          <p:cNvSpPr>
            <a:spLocks noGrp="1"/>
          </p:cNvSpPr>
          <p:nvPr>
            <p:ph type="sldNum" sz="quarter" idx="5"/>
          </p:nvPr>
        </p:nvSpPr>
        <p:spPr/>
        <p:txBody>
          <a:bodyPr/>
          <a:lstStyle/>
          <a:p>
            <a:fld id="{88729FAD-93A9-4D62-BB85-3D1C020F9AB6}" type="slidenum">
              <a:rPr lang="en-IN" smtClean="0"/>
              <a:t>5</a:t>
            </a:fld>
            <a:endParaRPr lang="en-IN"/>
          </a:p>
        </p:txBody>
      </p:sp>
    </p:spTree>
    <p:extLst>
      <p:ext uri="{BB962C8B-B14F-4D97-AF65-F5344CB8AC3E}">
        <p14:creationId xmlns:p14="http://schemas.microsoft.com/office/powerpoint/2010/main" val="2200713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Self explanatory</a:t>
            </a:r>
          </a:p>
        </p:txBody>
      </p:sp>
      <p:sp>
        <p:nvSpPr>
          <p:cNvPr id="4" name="Slide Number Placeholder 3"/>
          <p:cNvSpPr>
            <a:spLocks noGrp="1"/>
          </p:cNvSpPr>
          <p:nvPr>
            <p:ph type="sldNum" sz="quarter" idx="5"/>
          </p:nvPr>
        </p:nvSpPr>
        <p:spPr/>
        <p:txBody>
          <a:bodyPr/>
          <a:lstStyle/>
          <a:p>
            <a:fld id="{88729FAD-93A9-4D62-BB85-3D1C020F9AB6}" type="slidenum">
              <a:rPr lang="en-IN" smtClean="0"/>
              <a:t>6</a:t>
            </a:fld>
            <a:endParaRPr lang="en-IN"/>
          </a:p>
        </p:txBody>
      </p:sp>
    </p:spTree>
    <p:extLst>
      <p:ext uri="{BB962C8B-B14F-4D97-AF65-F5344CB8AC3E}">
        <p14:creationId xmlns:p14="http://schemas.microsoft.com/office/powerpoint/2010/main" val="1851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GD round is an elimination round. </a:t>
            </a:r>
          </a:p>
          <a:p>
            <a:endParaRPr lang="en-IN" dirty="0"/>
          </a:p>
          <a:p>
            <a:r>
              <a:rPr lang="en-IN" dirty="0"/>
              <a:t>This round is introduced because</a:t>
            </a:r>
          </a:p>
          <a:p>
            <a:endParaRPr lang="en-IN" dirty="0"/>
          </a:p>
          <a:p>
            <a:pPr marL="228600" indent="-228600">
              <a:buAutoNum type="arabicPeriod"/>
            </a:pPr>
            <a:r>
              <a:rPr lang="en-IN" dirty="0"/>
              <a:t>It is time saving. Can evaluate multiple candidates at once</a:t>
            </a:r>
          </a:p>
          <a:p>
            <a:pPr marL="228600" indent="-228600">
              <a:buAutoNum type="arabicPeriod"/>
            </a:pPr>
            <a:r>
              <a:rPr lang="en-IN" dirty="0"/>
              <a:t>It provides a scope for comparative evaluation</a:t>
            </a:r>
          </a:p>
          <a:p>
            <a:pPr marL="228600" indent="-228600">
              <a:buAutoNum type="arabicPeriod"/>
            </a:pPr>
            <a:r>
              <a:rPr lang="en-IN" dirty="0"/>
              <a:t>It helps understand the tendency of candidates to work in a group</a:t>
            </a:r>
          </a:p>
          <a:p>
            <a:r>
              <a:rPr lang="en-IN" dirty="0"/>
              <a:t>Self explanatory</a:t>
            </a:r>
          </a:p>
        </p:txBody>
      </p:sp>
      <p:sp>
        <p:nvSpPr>
          <p:cNvPr id="4" name="Slide Number Placeholder 3"/>
          <p:cNvSpPr>
            <a:spLocks noGrp="1"/>
          </p:cNvSpPr>
          <p:nvPr>
            <p:ph type="sldNum" sz="quarter" idx="5"/>
          </p:nvPr>
        </p:nvSpPr>
        <p:spPr/>
        <p:txBody>
          <a:bodyPr/>
          <a:lstStyle/>
          <a:p>
            <a:fld id="{88729FAD-93A9-4D62-BB85-3D1C020F9AB6}" type="slidenum">
              <a:rPr lang="en-IN" smtClean="0"/>
              <a:t>7</a:t>
            </a:fld>
            <a:endParaRPr lang="en-IN"/>
          </a:p>
        </p:txBody>
      </p:sp>
    </p:spTree>
    <p:extLst>
      <p:ext uri="{BB962C8B-B14F-4D97-AF65-F5344CB8AC3E}">
        <p14:creationId xmlns:p14="http://schemas.microsoft.com/office/powerpoint/2010/main" val="3279900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GD round is an elimination round. </a:t>
            </a:r>
          </a:p>
          <a:p>
            <a:r>
              <a:rPr lang="en-IN" dirty="0"/>
              <a:t>It evaluates candidates on the parameters mentioned in the pic on the slide</a:t>
            </a:r>
          </a:p>
          <a:p>
            <a:r>
              <a:rPr lang="en-IN" dirty="0"/>
              <a:t>Self explanatory</a:t>
            </a:r>
          </a:p>
        </p:txBody>
      </p:sp>
      <p:sp>
        <p:nvSpPr>
          <p:cNvPr id="4" name="Slide Number Placeholder 3"/>
          <p:cNvSpPr>
            <a:spLocks noGrp="1"/>
          </p:cNvSpPr>
          <p:nvPr>
            <p:ph type="sldNum" sz="quarter" idx="5"/>
          </p:nvPr>
        </p:nvSpPr>
        <p:spPr/>
        <p:txBody>
          <a:bodyPr/>
          <a:lstStyle/>
          <a:p>
            <a:fld id="{88729FAD-93A9-4D62-BB85-3D1C020F9AB6}" type="slidenum">
              <a:rPr lang="en-IN" smtClean="0"/>
              <a:t>8</a:t>
            </a:fld>
            <a:endParaRPr lang="en-IN"/>
          </a:p>
        </p:txBody>
      </p:sp>
    </p:spTree>
    <p:extLst>
      <p:ext uri="{BB962C8B-B14F-4D97-AF65-F5344CB8AC3E}">
        <p14:creationId xmlns:p14="http://schemas.microsoft.com/office/powerpoint/2010/main" val="2468997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Self explanatory</a:t>
            </a:r>
          </a:p>
        </p:txBody>
      </p:sp>
      <p:sp>
        <p:nvSpPr>
          <p:cNvPr id="4" name="Slide Number Placeholder 3"/>
          <p:cNvSpPr>
            <a:spLocks noGrp="1"/>
          </p:cNvSpPr>
          <p:nvPr>
            <p:ph type="sldNum" sz="quarter" idx="5"/>
          </p:nvPr>
        </p:nvSpPr>
        <p:spPr/>
        <p:txBody>
          <a:bodyPr/>
          <a:lstStyle/>
          <a:p>
            <a:fld id="{88729FAD-93A9-4D62-BB85-3D1C020F9AB6}" type="slidenum">
              <a:rPr lang="en-IN" smtClean="0"/>
              <a:t>9</a:t>
            </a:fld>
            <a:endParaRPr lang="en-IN"/>
          </a:p>
        </p:txBody>
      </p:sp>
    </p:spTree>
    <p:extLst>
      <p:ext uri="{BB962C8B-B14F-4D97-AF65-F5344CB8AC3E}">
        <p14:creationId xmlns:p14="http://schemas.microsoft.com/office/powerpoint/2010/main" val="3079971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1C7C6DC-09C8-4390-8B73-CBE4A51BD6B9}"/>
              </a:ext>
            </a:extLst>
          </p:cNvPr>
          <p:cNvSpPr>
            <a:spLocks noGrp="1" noChangeArrowheads="1"/>
          </p:cNvSpPr>
          <p:nvPr>
            <p:ph type="dt" sz="half" idx="10"/>
          </p:nvPr>
        </p:nvSpPr>
        <p:spPr>
          <a:ln/>
        </p:spPr>
        <p:txBody>
          <a:bodyPr/>
          <a:lstStyle>
            <a:lvl1pPr>
              <a:defRPr/>
            </a:lvl1pPr>
          </a:lstStyle>
          <a:p>
            <a:fld id="{E13D4AC5-56DF-478F-AD5B-52A5E9C0781B}" type="datetime1">
              <a:rPr lang="en-IN" smtClean="0"/>
              <a:t>06-07-2021</a:t>
            </a:fld>
            <a:endParaRPr lang="en-IN"/>
          </a:p>
        </p:txBody>
      </p:sp>
      <p:sp>
        <p:nvSpPr>
          <p:cNvPr id="5" name="Footer Placeholder 4">
            <a:extLst>
              <a:ext uri="{FF2B5EF4-FFF2-40B4-BE49-F238E27FC236}">
                <a16:creationId xmlns:a16="http://schemas.microsoft.com/office/drawing/2014/main" id="{9F6D5E03-0C5B-41D7-9380-CC1694F4E37A}"/>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6" name="Slide Number Placeholder 5">
            <a:extLst>
              <a:ext uri="{FF2B5EF4-FFF2-40B4-BE49-F238E27FC236}">
                <a16:creationId xmlns:a16="http://schemas.microsoft.com/office/drawing/2014/main" id="{1373202E-2092-488E-9E3E-AD2121C13981}"/>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4271479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C868B01-966E-4AAF-8454-7743C73B9B06}"/>
              </a:ext>
            </a:extLst>
          </p:cNvPr>
          <p:cNvSpPr>
            <a:spLocks noGrp="1" noChangeArrowheads="1"/>
          </p:cNvSpPr>
          <p:nvPr>
            <p:ph type="dt" sz="half" idx="10"/>
          </p:nvPr>
        </p:nvSpPr>
        <p:spPr>
          <a:ln/>
        </p:spPr>
        <p:txBody>
          <a:bodyPr/>
          <a:lstStyle>
            <a:lvl1pPr>
              <a:defRPr/>
            </a:lvl1pPr>
          </a:lstStyle>
          <a:p>
            <a:fld id="{F9CB2C9C-9E9C-4DD0-91B6-78B09B2EFA49}" type="datetime1">
              <a:rPr lang="en-IN" smtClean="0"/>
              <a:t>06-07-2021</a:t>
            </a:fld>
            <a:endParaRPr lang="en-IN"/>
          </a:p>
        </p:txBody>
      </p:sp>
      <p:sp>
        <p:nvSpPr>
          <p:cNvPr id="5" name="Footer Placeholder 4">
            <a:extLst>
              <a:ext uri="{FF2B5EF4-FFF2-40B4-BE49-F238E27FC236}">
                <a16:creationId xmlns:a16="http://schemas.microsoft.com/office/drawing/2014/main" id="{F6412856-7659-47CF-A752-5C711B637EC5}"/>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6" name="Slide Number Placeholder 5">
            <a:extLst>
              <a:ext uri="{FF2B5EF4-FFF2-40B4-BE49-F238E27FC236}">
                <a16:creationId xmlns:a16="http://schemas.microsoft.com/office/drawing/2014/main" id="{3ABA2C99-7E7F-4862-8FDC-9585F3D46463}"/>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176350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FE9085D-2DE2-4F49-978C-E8D4E22E7690}"/>
              </a:ext>
            </a:extLst>
          </p:cNvPr>
          <p:cNvSpPr>
            <a:spLocks noGrp="1" noChangeArrowheads="1"/>
          </p:cNvSpPr>
          <p:nvPr>
            <p:ph type="dt" sz="half" idx="10"/>
          </p:nvPr>
        </p:nvSpPr>
        <p:spPr>
          <a:ln/>
        </p:spPr>
        <p:txBody>
          <a:bodyPr/>
          <a:lstStyle>
            <a:lvl1pPr>
              <a:defRPr/>
            </a:lvl1pPr>
          </a:lstStyle>
          <a:p>
            <a:fld id="{5224E610-EE23-4C7C-9F3C-2C1331AAFB74}" type="datetime1">
              <a:rPr lang="en-IN" smtClean="0"/>
              <a:t>06-07-2021</a:t>
            </a:fld>
            <a:endParaRPr lang="en-IN"/>
          </a:p>
        </p:txBody>
      </p:sp>
      <p:sp>
        <p:nvSpPr>
          <p:cNvPr id="5" name="Footer Placeholder 4">
            <a:extLst>
              <a:ext uri="{FF2B5EF4-FFF2-40B4-BE49-F238E27FC236}">
                <a16:creationId xmlns:a16="http://schemas.microsoft.com/office/drawing/2014/main" id="{D5FE4945-1DA1-4038-94E1-DCC9CE6F3DAF}"/>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6" name="Slide Number Placeholder 5">
            <a:extLst>
              <a:ext uri="{FF2B5EF4-FFF2-40B4-BE49-F238E27FC236}">
                <a16:creationId xmlns:a16="http://schemas.microsoft.com/office/drawing/2014/main" id="{F9B55188-4D55-40A9-9E44-147DD592FEC6}"/>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3953932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IN"/>
          </a:p>
        </p:txBody>
      </p:sp>
      <p:sp>
        <p:nvSpPr>
          <p:cNvPr id="3" name="Date Placeholder 3">
            <a:extLst>
              <a:ext uri="{FF2B5EF4-FFF2-40B4-BE49-F238E27FC236}">
                <a16:creationId xmlns:a16="http://schemas.microsoft.com/office/drawing/2014/main" id="{B5B9673B-4F84-42FE-B536-0E44D6E85465}"/>
              </a:ext>
            </a:extLst>
          </p:cNvPr>
          <p:cNvSpPr>
            <a:spLocks noGrp="1" noChangeArrowheads="1"/>
          </p:cNvSpPr>
          <p:nvPr>
            <p:ph type="dt" sz="half" idx="10"/>
          </p:nvPr>
        </p:nvSpPr>
        <p:spPr>
          <a:ln/>
        </p:spPr>
        <p:txBody>
          <a:bodyPr/>
          <a:lstStyle>
            <a:lvl1pPr>
              <a:defRPr/>
            </a:lvl1pPr>
          </a:lstStyle>
          <a:p>
            <a:fld id="{F4029978-4794-4F77-8FDD-34AE23FFD9A1}" type="datetime1">
              <a:rPr lang="en-IN" smtClean="0"/>
              <a:t>06-07-2021</a:t>
            </a:fld>
            <a:endParaRPr lang="en-IN"/>
          </a:p>
        </p:txBody>
      </p:sp>
      <p:sp>
        <p:nvSpPr>
          <p:cNvPr id="4" name="Footer Placeholder 4">
            <a:extLst>
              <a:ext uri="{FF2B5EF4-FFF2-40B4-BE49-F238E27FC236}">
                <a16:creationId xmlns:a16="http://schemas.microsoft.com/office/drawing/2014/main" id="{62CE3599-1FE2-4C5E-9583-8159B8C0577F}"/>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5" name="Slide Number Placeholder 5">
            <a:extLst>
              <a:ext uri="{FF2B5EF4-FFF2-40B4-BE49-F238E27FC236}">
                <a16:creationId xmlns:a16="http://schemas.microsoft.com/office/drawing/2014/main" id="{E2D098B4-9D20-4523-8692-83FA9D601A39}"/>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23300408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74E3B-53FC-41FA-9CD6-906D99305D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95F71FA-FB26-4EA9-A2A0-09AA7239A2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886E30C2-7BE0-4996-A40B-E8135B18A1CF}"/>
              </a:ext>
            </a:extLst>
          </p:cNvPr>
          <p:cNvSpPr>
            <a:spLocks noGrp="1"/>
          </p:cNvSpPr>
          <p:nvPr>
            <p:ph type="dt" sz="half" idx="10"/>
          </p:nvPr>
        </p:nvSpPr>
        <p:spPr/>
        <p:txBody>
          <a:bodyPr/>
          <a:lstStyle/>
          <a:p>
            <a:fld id="{441AB407-82EA-4C8C-8B9A-B8E52864C499}" type="datetime1">
              <a:rPr lang="en-IN" smtClean="0"/>
              <a:t>06-07-2021</a:t>
            </a:fld>
            <a:endParaRPr lang="en-IN"/>
          </a:p>
        </p:txBody>
      </p:sp>
      <p:sp>
        <p:nvSpPr>
          <p:cNvPr id="5" name="Footer Placeholder 4">
            <a:extLst>
              <a:ext uri="{FF2B5EF4-FFF2-40B4-BE49-F238E27FC236}">
                <a16:creationId xmlns:a16="http://schemas.microsoft.com/office/drawing/2014/main" id="{977ED1C7-25DA-4BB1-9031-4EDE7251D4D3}"/>
              </a:ext>
            </a:extLst>
          </p:cNvPr>
          <p:cNvSpPr>
            <a:spLocks noGrp="1"/>
          </p:cNvSpPr>
          <p:nvPr>
            <p:ph type="ftr" sz="quarter" idx="11"/>
          </p:nvPr>
        </p:nvSpPr>
        <p:spPr/>
        <p:txBody>
          <a:bodyPr/>
          <a:lstStyle/>
          <a:p>
            <a:r>
              <a:rPr lang="en-IN"/>
              <a:t>Overview of Group Discussion</a:t>
            </a:r>
          </a:p>
        </p:txBody>
      </p:sp>
      <p:sp>
        <p:nvSpPr>
          <p:cNvPr id="6" name="Slide Number Placeholder 5">
            <a:extLst>
              <a:ext uri="{FF2B5EF4-FFF2-40B4-BE49-F238E27FC236}">
                <a16:creationId xmlns:a16="http://schemas.microsoft.com/office/drawing/2014/main" id="{18141D9D-F3D4-4A7D-B035-CFAA05419162}"/>
              </a:ext>
            </a:extLst>
          </p:cNvPr>
          <p:cNvSpPr>
            <a:spLocks noGrp="1"/>
          </p:cNvSpPr>
          <p:nvPr>
            <p:ph type="sldNum" sz="quarter" idx="12"/>
          </p:nvPr>
        </p:nvSpPr>
        <p:spPr/>
        <p:txBody>
          <a:bodyPr/>
          <a:lstStyle/>
          <a:p>
            <a:fld id="{F8002007-5E39-4C1B-BD35-F0B4523EB108}" type="slidenum">
              <a:rPr lang="en-IN" smtClean="0"/>
              <a:t>‹#›</a:t>
            </a:fld>
            <a:endParaRPr lang="en-IN"/>
          </a:p>
        </p:txBody>
      </p:sp>
    </p:spTree>
    <p:extLst>
      <p:ext uri="{BB962C8B-B14F-4D97-AF65-F5344CB8AC3E}">
        <p14:creationId xmlns:p14="http://schemas.microsoft.com/office/powerpoint/2010/main" val="402810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822F8-6672-4FA1-9E73-54CAE5CD3B8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65DC1E1-7739-4A53-B540-3D6C434E8F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C9DC510-33B1-41B2-866B-A06EDD841382}"/>
              </a:ext>
            </a:extLst>
          </p:cNvPr>
          <p:cNvSpPr>
            <a:spLocks noGrp="1"/>
          </p:cNvSpPr>
          <p:nvPr>
            <p:ph type="dt" sz="half" idx="10"/>
          </p:nvPr>
        </p:nvSpPr>
        <p:spPr/>
        <p:txBody>
          <a:bodyPr/>
          <a:lstStyle/>
          <a:p>
            <a:fld id="{A0CC8E5B-40AD-48AF-90BD-3F961FAF924F}" type="datetime1">
              <a:rPr lang="en-IN" smtClean="0"/>
              <a:t>06-07-2021</a:t>
            </a:fld>
            <a:endParaRPr lang="en-IN"/>
          </a:p>
        </p:txBody>
      </p:sp>
      <p:sp>
        <p:nvSpPr>
          <p:cNvPr id="5" name="Footer Placeholder 4">
            <a:extLst>
              <a:ext uri="{FF2B5EF4-FFF2-40B4-BE49-F238E27FC236}">
                <a16:creationId xmlns:a16="http://schemas.microsoft.com/office/drawing/2014/main" id="{D621660E-AB97-48BC-9430-BFB0DC9DF2BF}"/>
              </a:ext>
            </a:extLst>
          </p:cNvPr>
          <p:cNvSpPr>
            <a:spLocks noGrp="1"/>
          </p:cNvSpPr>
          <p:nvPr>
            <p:ph type="ftr" sz="quarter" idx="11"/>
          </p:nvPr>
        </p:nvSpPr>
        <p:spPr/>
        <p:txBody>
          <a:bodyPr/>
          <a:lstStyle/>
          <a:p>
            <a:r>
              <a:rPr lang="en-IN"/>
              <a:t>Overview of Group Discussion</a:t>
            </a:r>
          </a:p>
        </p:txBody>
      </p:sp>
      <p:sp>
        <p:nvSpPr>
          <p:cNvPr id="6" name="Slide Number Placeholder 5">
            <a:extLst>
              <a:ext uri="{FF2B5EF4-FFF2-40B4-BE49-F238E27FC236}">
                <a16:creationId xmlns:a16="http://schemas.microsoft.com/office/drawing/2014/main" id="{CC973FA4-7CE0-490B-AD4A-BF3B26D40F22}"/>
              </a:ext>
            </a:extLst>
          </p:cNvPr>
          <p:cNvSpPr>
            <a:spLocks noGrp="1"/>
          </p:cNvSpPr>
          <p:nvPr>
            <p:ph type="sldNum" sz="quarter" idx="12"/>
          </p:nvPr>
        </p:nvSpPr>
        <p:spPr/>
        <p:txBody>
          <a:bodyPr/>
          <a:lstStyle/>
          <a:p>
            <a:fld id="{F8002007-5E39-4C1B-BD35-F0B4523EB108}" type="slidenum">
              <a:rPr lang="en-IN" smtClean="0"/>
              <a:t>‹#›</a:t>
            </a:fld>
            <a:endParaRPr lang="en-IN"/>
          </a:p>
        </p:txBody>
      </p:sp>
    </p:spTree>
    <p:extLst>
      <p:ext uri="{BB962C8B-B14F-4D97-AF65-F5344CB8AC3E}">
        <p14:creationId xmlns:p14="http://schemas.microsoft.com/office/powerpoint/2010/main" val="41222372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663B9-51E3-490E-A008-DF87264796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403FEE4D-FD4A-4A87-A843-F60B416BC9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71B90F-218E-406F-A9C9-B245CDBCF864}"/>
              </a:ext>
            </a:extLst>
          </p:cNvPr>
          <p:cNvSpPr>
            <a:spLocks noGrp="1"/>
          </p:cNvSpPr>
          <p:nvPr>
            <p:ph type="dt" sz="half" idx="10"/>
          </p:nvPr>
        </p:nvSpPr>
        <p:spPr/>
        <p:txBody>
          <a:bodyPr/>
          <a:lstStyle/>
          <a:p>
            <a:fld id="{44E51F7C-C74D-4200-8AB2-0BA093A947A0}" type="datetime1">
              <a:rPr lang="en-IN" smtClean="0"/>
              <a:t>06-07-2021</a:t>
            </a:fld>
            <a:endParaRPr lang="en-IN"/>
          </a:p>
        </p:txBody>
      </p:sp>
      <p:sp>
        <p:nvSpPr>
          <p:cNvPr id="5" name="Footer Placeholder 4">
            <a:extLst>
              <a:ext uri="{FF2B5EF4-FFF2-40B4-BE49-F238E27FC236}">
                <a16:creationId xmlns:a16="http://schemas.microsoft.com/office/drawing/2014/main" id="{8E8EA4B4-AC4B-48FA-B51E-609E2E8FB3F1}"/>
              </a:ext>
            </a:extLst>
          </p:cNvPr>
          <p:cNvSpPr>
            <a:spLocks noGrp="1"/>
          </p:cNvSpPr>
          <p:nvPr>
            <p:ph type="ftr" sz="quarter" idx="11"/>
          </p:nvPr>
        </p:nvSpPr>
        <p:spPr/>
        <p:txBody>
          <a:bodyPr/>
          <a:lstStyle/>
          <a:p>
            <a:r>
              <a:rPr lang="en-IN"/>
              <a:t>Overview of Group Discussion</a:t>
            </a:r>
          </a:p>
        </p:txBody>
      </p:sp>
      <p:sp>
        <p:nvSpPr>
          <p:cNvPr id="6" name="Slide Number Placeholder 5">
            <a:extLst>
              <a:ext uri="{FF2B5EF4-FFF2-40B4-BE49-F238E27FC236}">
                <a16:creationId xmlns:a16="http://schemas.microsoft.com/office/drawing/2014/main" id="{8041E72A-4EC6-4E4A-96F5-2E08213C0C32}"/>
              </a:ext>
            </a:extLst>
          </p:cNvPr>
          <p:cNvSpPr>
            <a:spLocks noGrp="1"/>
          </p:cNvSpPr>
          <p:nvPr>
            <p:ph type="sldNum" sz="quarter" idx="12"/>
          </p:nvPr>
        </p:nvSpPr>
        <p:spPr/>
        <p:txBody>
          <a:bodyPr/>
          <a:lstStyle/>
          <a:p>
            <a:fld id="{F8002007-5E39-4C1B-BD35-F0B4523EB108}" type="slidenum">
              <a:rPr lang="en-IN" smtClean="0"/>
              <a:t>‹#›</a:t>
            </a:fld>
            <a:endParaRPr lang="en-IN"/>
          </a:p>
        </p:txBody>
      </p:sp>
    </p:spTree>
    <p:extLst>
      <p:ext uri="{BB962C8B-B14F-4D97-AF65-F5344CB8AC3E}">
        <p14:creationId xmlns:p14="http://schemas.microsoft.com/office/powerpoint/2010/main" val="2404290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4A831-1FAA-490D-8BC1-556CA6D098F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39C360B-117F-4785-9524-B1E7FECD98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225922B3-89C6-4C54-B6C8-63A52283C4D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EE601CCB-19CA-4F74-A020-5B3C4D847D1A}"/>
              </a:ext>
            </a:extLst>
          </p:cNvPr>
          <p:cNvSpPr>
            <a:spLocks noGrp="1"/>
          </p:cNvSpPr>
          <p:nvPr>
            <p:ph type="dt" sz="half" idx="10"/>
          </p:nvPr>
        </p:nvSpPr>
        <p:spPr/>
        <p:txBody>
          <a:bodyPr/>
          <a:lstStyle/>
          <a:p>
            <a:fld id="{CD90E837-63B3-4559-9B40-2855C3DB7794}" type="datetime1">
              <a:rPr lang="en-IN" smtClean="0"/>
              <a:t>06-07-2021</a:t>
            </a:fld>
            <a:endParaRPr lang="en-IN"/>
          </a:p>
        </p:txBody>
      </p:sp>
      <p:sp>
        <p:nvSpPr>
          <p:cNvPr id="6" name="Footer Placeholder 5">
            <a:extLst>
              <a:ext uri="{FF2B5EF4-FFF2-40B4-BE49-F238E27FC236}">
                <a16:creationId xmlns:a16="http://schemas.microsoft.com/office/drawing/2014/main" id="{5CC70333-5082-47DE-A285-99C48ABFFD94}"/>
              </a:ext>
            </a:extLst>
          </p:cNvPr>
          <p:cNvSpPr>
            <a:spLocks noGrp="1"/>
          </p:cNvSpPr>
          <p:nvPr>
            <p:ph type="ftr" sz="quarter" idx="11"/>
          </p:nvPr>
        </p:nvSpPr>
        <p:spPr/>
        <p:txBody>
          <a:bodyPr/>
          <a:lstStyle/>
          <a:p>
            <a:r>
              <a:rPr lang="en-IN"/>
              <a:t>Overview of Group Discussion</a:t>
            </a:r>
          </a:p>
        </p:txBody>
      </p:sp>
      <p:sp>
        <p:nvSpPr>
          <p:cNvPr id="7" name="Slide Number Placeholder 6">
            <a:extLst>
              <a:ext uri="{FF2B5EF4-FFF2-40B4-BE49-F238E27FC236}">
                <a16:creationId xmlns:a16="http://schemas.microsoft.com/office/drawing/2014/main" id="{AF52E206-273D-4559-A3E5-FAB64C8E4FAF}"/>
              </a:ext>
            </a:extLst>
          </p:cNvPr>
          <p:cNvSpPr>
            <a:spLocks noGrp="1"/>
          </p:cNvSpPr>
          <p:nvPr>
            <p:ph type="sldNum" sz="quarter" idx="12"/>
          </p:nvPr>
        </p:nvSpPr>
        <p:spPr/>
        <p:txBody>
          <a:bodyPr/>
          <a:lstStyle/>
          <a:p>
            <a:fld id="{F8002007-5E39-4C1B-BD35-F0B4523EB108}" type="slidenum">
              <a:rPr lang="en-IN" smtClean="0"/>
              <a:t>‹#›</a:t>
            </a:fld>
            <a:endParaRPr lang="en-IN"/>
          </a:p>
        </p:txBody>
      </p:sp>
    </p:spTree>
    <p:extLst>
      <p:ext uri="{BB962C8B-B14F-4D97-AF65-F5344CB8AC3E}">
        <p14:creationId xmlns:p14="http://schemas.microsoft.com/office/powerpoint/2010/main" val="11278878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7ED0F-384E-454E-93A9-B66E80AB0C9C}"/>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AB83B2D-752F-41A4-9C4C-B8D840278F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397E77-FFEA-45E4-A1FD-7080419A75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B33ACC48-97D0-464E-833A-65D471D1BE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0D52EB0-1325-4D3E-8E43-1C6AAC452D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A7E5694-3393-4D2F-88C7-C0CE4CE63077}"/>
              </a:ext>
            </a:extLst>
          </p:cNvPr>
          <p:cNvSpPr>
            <a:spLocks noGrp="1"/>
          </p:cNvSpPr>
          <p:nvPr>
            <p:ph type="dt" sz="half" idx="10"/>
          </p:nvPr>
        </p:nvSpPr>
        <p:spPr/>
        <p:txBody>
          <a:bodyPr/>
          <a:lstStyle/>
          <a:p>
            <a:fld id="{F50A5155-9A87-4B28-9D48-7A43BAED185E}" type="datetime1">
              <a:rPr lang="en-IN" smtClean="0"/>
              <a:t>06-07-2021</a:t>
            </a:fld>
            <a:endParaRPr lang="en-IN"/>
          </a:p>
        </p:txBody>
      </p:sp>
      <p:sp>
        <p:nvSpPr>
          <p:cNvPr id="8" name="Footer Placeholder 7">
            <a:extLst>
              <a:ext uri="{FF2B5EF4-FFF2-40B4-BE49-F238E27FC236}">
                <a16:creationId xmlns:a16="http://schemas.microsoft.com/office/drawing/2014/main" id="{871BF915-FEC3-4373-B25F-50561E7CB1A7}"/>
              </a:ext>
            </a:extLst>
          </p:cNvPr>
          <p:cNvSpPr>
            <a:spLocks noGrp="1"/>
          </p:cNvSpPr>
          <p:nvPr>
            <p:ph type="ftr" sz="quarter" idx="11"/>
          </p:nvPr>
        </p:nvSpPr>
        <p:spPr/>
        <p:txBody>
          <a:bodyPr/>
          <a:lstStyle/>
          <a:p>
            <a:r>
              <a:rPr lang="en-IN"/>
              <a:t>Overview of Group Discussion</a:t>
            </a:r>
          </a:p>
        </p:txBody>
      </p:sp>
      <p:sp>
        <p:nvSpPr>
          <p:cNvPr id="9" name="Slide Number Placeholder 8">
            <a:extLst>
              <a:ext uri="{FF2B5EF4-FFF2-40B4-BE49-F238E27FC236}">
                <a16:creationId xmlns:a16="http://schemas.microsoft.com/office/drawing/2014/main" id="{10BF0956-E1A3-4E4F-BFBD-4230EAD48571}"/>
              </a:ext>
            </a:extLst>
          </p:cNvPr>
          <p:cNvSpPr>
            <a:spLocks noGrp="1"/>
          </p:cNvSpPr>
          <p:nvPr>
            <p:ph type="sldNum" sz="quarter" idx="12"/>
          </p:nvPr>
        </p:nvSpPr>
        <p:spPr/>
        <p:txBody>
          <a:bodyPr/>
          <a:lstStyle/>
          <a:p>
            <a:fld id="{F8002007-5E39-4C1B-BD35-F0B4523EB108}" type="slidenum">
              <a:rPr lang="en-IN" smtClean="0"/>
              <a:t>‹#›</a:t>
            </a:fld>
            <a:endParaRPr lang="en-IN"/>
          </a:p>
        </p:txBody>
      </p:sp>
    </p:spTree>
    <p:extLst>
      <p:ext uri="{BB962C8B-B14F-4D97-AF65-F5344CB8AC3E}">
        <p14:creationId xmlns:p14="http://schemas.microsoft.com/office/powerpoint/2010/main" val="36201878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A6D9B-821F-4AC6-BC93-6E4C826485C6}"/>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BDE6DA1-A251-443C-B14F-0B30B6731FA4}"/>
              </a:ext>
            </a:extLst>
          </p:cNvPr>
          <p:cNvSpPr>
            <a:spLocks noGrp="1"/>
          </p:cNvSpPr>
          <p:nvPr>
            <p:ph type="dt" sz="half" idx="10"/>
          </p:nvPr>
        </p:nvSpPr>
        <p:spPr/>
        <p:txBody>
          <a:bodyPr/>
          <a:lstStyle/>
          <a:p>
            <a:fld id="{1D667990-D745-4045-B465-0B72EDA2AD94}" type="datetime1">
              <a:rPr lang="en-IN" smtClean="0"/>
              <a:t>06-07-2021</a:t>
            </a:fld>
            <a:endParaRPr lang="en-IN"/>
          </a:p>
        </p:txBody>
      </p:sp>
      <p:sp>
        <p:nvSpPr>
          <p:cNvPr id="4" name="Footer Placeholder 3">
            <a:extLst>
              <a:ext uri="{FF2B5EF4-FFF2-40B4-BE49-F238E27FC236}">
                <a16:creationId xmlns:a16="http://schemas.microsoft.com/office/drawing/2014/main" id="{B32C5AB1-CBA8-40A8-834C-A9F415DFC1F0}"/>
              </a:ext>
            </a:extLst>
          </p:cNvPr>
          <p:cNvSpPr>
            <a:spLocks noGrp="1"/>
          </p:cNvSpPr>
          <p:nvPr>
            <p:ph type="ftr" sz="quarter" idx="11"/>
          </p:nvPr>
        </p:nvSpPr>
        <p:spPr/>
        <p:txBody>
          <a:bodyPr/>
          <a:lstStyle/>
          <a:p>
            <a:r>
              <a:rPr lang="en-IN"/>
              <a:t>Overview of Group Discussion</a:t>
            </a:r>
          </a:p>
        </p:txBody>
      </p:sp>
      <p:sp>
        <p:nvSpPr>
          <p:cNvPr id="5" name="Slide Number Placeholder 4">
            <a:extLst>
              <a:ext uri="{FF2B5EF4-FFF2-40B4-BE49-F238E27FC236}">
                <a16:creationId xmlns:a16="http://schemas.microsoft.com/office/drawing/2014/main" id="{E948542A-EB1E-4DDA-BF91-A307FFE4DEB9}"/>
              </a:ext>
            </a:extLst>
          </p:cNvPr>
          <p:cNvSpPr>
            <a:spLocks noGrp="1"/>
          </p:cNvSpPr>
          <p:nvPr>
            <p:ph type="sldNum" sz="quarter" idx="12"/>
          </p:nvPr>
        </p:nvSpPr>
        <p:spPr/>
        <p:txBody>
          <a:bodyPr/>
          <a:lstStyle/>
          <a:p>
            <a:fld id="{F8002007-5E39-4C1B-BD35-F0B4523EB108}" type="slidenum">
              <a:rPr lang="en-IN" smtClean="0"/>
              <a:t>‹#›</a:t>
            </a:fld>
            <a:endParaRPr lang="en-IN"/>
          </a:p>
        </p:txBody>
      </p:sp>
    </p:spTree>
    <p:extLst>
      <p:ext uri="{BB962C8B-B14F-4D97-AF65-F5344CB8AC3E}">
        <p14:creationId xmlns:p14="http://schemas.microsoft.com/office/powerpoint/2010/main" val="317372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ED7320-6D57-4D4F-9364-093E0D1BD020}"/>
              </a:ext>
            </a:extLst>
          </p:cNvPr>
          <p:cNvSpPr>
            <a:spLocks noGrp="1"/>
          </p:cNvSpPr>
          <p:nvPr>
            <p:ph type="dt" sz="half" idx="10"/>
          </p:nvPr>
        </p:nvSpPr>
        <p:spPr/>
        <p:txBody>
          <a:bodyPr/>
          <a:lstStyle/>
          <a:p>
            <a:fld id="{098CA1EA-9B22-461F-9C17-D435818731FC}" type="datetime1">
              <a:rPr lang="en-IN" smtClean="0"/>
              <a:t>06-07-2021</a:t>
            </a:fld>
            <a:endParaRPr lang="en-IN"/>
          </a:p>
        </p:txBody>
      </p:sp>
      <p:sp>
        <p:nvSpPr>
          <p:cNvPr id="3" name="Footer Placeholder 2">
            <a:extLst>
              <a:ext uri="{FF2B5EF4-FFF2-40B4-BE49-F238E27FC236}">
                <a16:creationId xmlns:a16="http://schemas.microsoft.com/office/drawing/2014/main" id="{01A02094-C971-4516-8836-C9CCC7E1EB81}"/>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ECE0DA36-E4FC-4486-A9F4-ADD622A757A3}"/>
              </a:ext>
            </a:extLst>
          </p:cNvPr>
          <p:cNvSpPr>
            <a:spLocks noGrp="1"/>
          </p:cNvSpPr>
          <p:nvPr>
            <p:ph type="sldNum" sz="quarter" idx="12"/>
          </p:nvPr>
        </p:nvSpPr>
        <p:spPr/>
        <p:txBody>
          <a:bodyPr/>
          <a:lstStyle/>
          <a:p>
            <a:fld id="{F8002007-5E39-4C1B-BD35-F0B4523EB108}" type="slidenum">
              <a:rPr lang="en-IN" smtClean="0"/>
              <a:t>‹#›</a:t>
            </a:fld>
            <a:endParaRPr lang="en-IN"/>
          </a:p>
        </p:txBody>
      </p:sp>
    </p:spTree>
    <p:extLst>
      <p:ext uri="{BB962C8B-B14F-4D97-AF65-F5344CB8AC3E}">
        <p14:creationId xmlns:p14="http://schemas.microsoft.com/office/powerpoint/2010/main" val="646958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IN"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C9999F5-84F4-4DF0-AE7C-42CE5F356887}"/>
              </a:ext>
            </a:extLst>
          </p:cNvPr>
          <p:cNvSpPr>
            <a:spLocks noGrp="1" noChangeArrowheads="1"/>
          </p:cNvSpPr>
          <p:nvPr>
            <p:ph type="dt" sz="half" idx="10"/>
          </p:nvPr>
        </p:nvSpPr>
        <p:spPr>
          <a:ln/>
        </p:spPr>
        <p:txBody>
          <a:bodyPr/>
          <a:lstStyle>
            <a:lvl1pPr>
              <a:defRPr/>
            </a:lvl1pPr>
          </a:lstStyle>
          <a:p>
            <a:fld id="{8BAD8D6F-A6CD-4FB1-9CA7-AA21C0FE8200}" type="datetime1">
              <a:rPr lang="en-IN" smtClean="0"/>
              <a:t>06-07-2021</a:t>
            </a:fld>
            <a:endParaRPr lang="en-IN"/>
          </a:p>
        </p:txBody>
      </p:sp>
      <p:sp>
        <p:nvSpPr>
          <p:cNvPr id="5" name="Footer Placeholder 4">
            <a:extLst>
              <a:ext uri="{FF2B5EF4-FFF2-40B4-BE49-F238E27FC236}">
                <a16:creationId xmlns:a16="http://schemas.microsoft.com/office/drawing/2014/main" id="{4564290B-F9B6-4FB9-8AA7-3A376DD1E086}"/>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6" name="Slide Number Placeholder 5">
            <a:extLst>
              <a:ext uri="{FF2B5EF4-FFF2-40B4-BE49-F238E27FC236}">
                <a16:creationId xmlns:a16="http://schemas.microsoft.com/office/drawing/2014/main" id="{7A1A3E59-C34E-4EB2-90FF-8A0E0DD651A9}"/>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32784531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C9F9E-1D10-4BBC-A200-171C3A7F26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F3CC129-2B56-422D-8E37-A384FE0768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332C308A-5F7C-4238-B7E8-4202650EB0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7D6558-7B5B-49E5-BD34-CB179E0F4A83}"/>
              </a:ext>
            </a:extLst>
          </p:cNvPr>
          <p:cNvSpPr>
            <a:spLocks noGrp="1"/>
          </p:cNvSpPr>
          <p:nvPr>
            <p:ph type="dt" sz="half" idx="10"/>
          </p:nvPr>
        </p:nvSpPr>
        <p:spPr/>
        <p:txBody>
          <a:bodyPr/>
          <a:lstStyle/>
          <a:p>
            <a:fld id="{F6BBC3F1-7B0D-44B6-A898-99BE5F8B2759}" type="datetime1">
              <a:rPr lang="en-IN" smtClean="0"/>
              <a:t>06-07-2021</a:t>
            </a:fld>
            <a:endParaRPr lang="en-IN"/>
          </a:p>
        </p:txBody>
      </p:sp>
      <p:sp>
        <p:nvSpPr>
          <p:cNvPr id="6" name="Footer Placeholder 5">
            <a:extLst>
              <a:ext uri="{FF2B5EF4-FFF2-40B4-BE49-F238E27FC236}">
                <a16:creationId xmlns:a16="http://schemas.microsoft.com/office/drawing/2014/main" id="{C802CB98-52BB-44E5-9BC1-1BC8D750A026}"/>
              </a:ext>
            </a:extLst>
          </p:cNvPr>
          <p:cNvSpPr>
            <a:spLocks noGrp="1"/>
          </p:cNvSpPr>
          <p:nvPr>
            <p:ph type="ftr" sz="quarter" idx="11"/>
          </p:nvPr>
        </p:nvSpPr>
        <p:spPr/>
        <p:txBody>
          <a:bodyPr/>
          <a:lstStyle/>
          <a:p>
            <a:r>
              <a:rPr lang="en-IN"/>
              <a:t>Overview of Group Discussion</a:t>
            </a:r>
          </a:p>
        </p:txBody>
      </p:sp>
      <p:sp>
        <p:nvSpPr>
          <p:cNvPr id="7" name="Slide Number Placeholder 6">
            <a:extLst>
              <a:ext uri="{FF2B5EF4-FFF2-40B4-BE49-F238E27FC236}">
                <a16:creationId xmlns:a16="http://schemas.microsoft.com/office/drawing/2014/main" id="{15094329-6DAA-4CE2-B5B4-D12F5EA84BA5}"/>
              </a:ext>
            </a:extLst>
          </p:cNvPr>
          <p:cNvSpPr>
            <a:spLocks noGrp="1"/>
          </p:cNvSpPr>
          <p:nvPr>
            <p:ph type="sldNum" sz="quarter" idx="12"/>
          </p:nvPr>
        </p:nvSpPr>
        <p:spPr/>
        <p:txBody>
          <a:bodyPr/>
          <a:lstStyle/>
          <a:p>
            <a:fld id="{F8002007-5E39-4C1B-BD35-F0B4523EB108}" type="slidenum">
              <a:rPr lang="en-IN" smtClean="0"/>
              <a:t>‹#›</a:t>
            </a:fld>
            <a:endParaRPr lang="en-IN"/>
          </a:p>
        </p:txBody>
      </p:sp>
    </p:spTree>
    <p:extLst>
      <p:ext uri="{BB962C8B-B14F-4D97-AF65-F5344CB8AC3E}">
        <p14:creationId xmlns:p14="http://schemas.microsoft.com/office/powerpoint/2010/main" val="34713737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2B13C-FBB3-46E3-B2A4-275C16A8B8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5319E96-4913-4AD3-972D-DDAA436F99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0F9B49B-D1F7-4631-A9C0-4B72E1F57A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1FBFE4-11E4-4BB7-A758-8A581786290C}"/>
              </a:ext>
            </a:extLst>
          </p:cNvPr>
          <p:cNvSpPr>
            <a:spLocks noGrp="1"/>
          </p:cNvSpPr>
          <p:nvPr>
            <p:ph type="dt" sz="half" idx="10"/>
          </p:nvPr>
        </p:nvSpPr>
        <p:spPr/>
        <p:txBody>
          <a:bodyPr/>
          <a:lstStyle/>
          <a:p>
            <a:fld id="{EE109488-2F77-4846-9A19-B72F1BE2078A}" type="datetime1">
              <a:rPr lang="en-IN" smtClean="0"/>
              <a:t>06-07-2021</a:t>
            </a:fld>
            <a:endParaRPr lang="en-IN"/>
          </a:p>
        </p:txBody>
      </p:sp>
      <p:sp>
        <p:nvSpPr>
          <p:cNvPr id="6" name="Footer Placeholder 5">
            <a:extLst>
              <a:ext uri="{FF2B5EF4-FFF2-40B4-BE49-F238E27FC236}">
                <a16:creationId xmlns:a16="http://schemas.microsoft.com/office/drawing/2014/main" id="{07F6594E-BE01-4E7E-952F-B71D649635B6}"/>
              </a:ext>
            </a:extLst>
          </p:cNvPr>
          <p:cNvSpPr>
            <a:spLocks noGrp="1"/>
          </p:cNvSpPr>
          <p:nvPr>
            <p:ph type="ftr" sz="quarter" idx="11"/>
          </p:nvPr>
        </p:nvSpPr>
        <p:spPr/>
        <p:txBody>
          <a:bodyPr/>
          <a:lstStyle/>
          <a:p>
            <a:r>
              <a:rPr lang="en-IN"/>
              <a:t>Overview of Group Discussion</a:t>
            </a:r>
          </a:p>
        </p:txBody>
      </p:sp>
      <p:sp>
        <p:nvSpPr>
          <p:cNvPr id="7" name="Slide Number Placeholder 6">
            <a:extLst>
              <a:ext uri="{FF2B5EF4-FFF2-40B4-BE49-F238E27FC236}">
                <a16:creationId xmlns:a16="http://schemas.microsoft.com/office/drawing/2014/main" id="{534C48EF-7141-41A6-BDC6-F34C7514159D}"/>
              </a:ext>
            </a:extLst>
          </p:cNvPr>
          <p:cNvSpPr>
            <a:spLocks noGrp="1"/>
          </p:cNvSpPr>
          <p:nvPr>
            <p:ph type="sldNum" sz="quarter" idx="12"/>
          </p:nvPr>
        </p:nvSpPr>
        <p:spPr/>
        <p:txBody>
          <a:bodyPr/>
          <a:lstStyle/>
          <a:p>
            <a:fld id="{F8002007-5E39-4C1B-BD35-F0B4523EB108}" type="slidenum">
              <a:rPr lang="en-IN" smtClean="0"/>
              <a:t>‹#›</a:t>
            </a:fld>
            <a:endParaRPr lang="en-IN"/>
          </a:p>
        </p:txBody>
      </p:sp>
    </p:spTree>
    <p:extLst>
      <p:ext uri="{BB962C8B-B14F-4D97-AF65-F5344CB8AC3E}">
        <p14:creationId xmlns:p14="http://schemas.microsoft.com/office/powerpoint/2010/main" val="40332446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2E530-A2AA-40ED-A70E-0A745402B8F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6840609-9B46-4165-93E0-933008FB23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FA166D9-9D32-413C-A412-DDA440A4644E}"/>
              </a:ext>
            </a:extLst>
          </p:cNvPr>
          <p:cNvSpPr>
            <a:spLocks noGrp="1"/>
          </p:cNvSpPr>
          <p:nvPr>
            <p:ph type="dt" sz="half" idx="10"/>
          </p:nvPr>
        </p:nvSpPr>
        <p:spPr/>
        <p:txBody>
          <a:bodyPr/>
          <a:lstStyle/>
          <a:p>
            <a:fld id="{431A41A0-4F12-4163-9B4D-491D059702B6}" type="datetime1">
              <a:rPr lang="en-IN" smtClean="0"/>
              <a:t>06-07-2021</a:t>
            </a:fld>
            <a:endParaRPr lang="en-IN"/>
          </a:p>
        </p:txBody>
      </p:sp>
      <p:sp>
        <p:nvSpPr>
          <p:cNvPr id="5" name="Footer Placeholder 4">
            <a:extLst>
              <a:ext uri="{FF2B5EF4-FFF2-40B4-BE49-F238E27FC236}">
                <a16:creationId xmlns:a16="http://schemas.microsoft.com/office/drawing/2014/main" id="{C3AFD63F-0F5E-46DA-B70A-10D7B1589437}"/>
              </a:ext>
            </a:extLst>
          </p:cNvPr>
          <p:cNvSpPr>
            <a:spLocks noGrp="1"/>
          </p:cNvSpPr>
          <p:nvPr>
            <p:ph type="ftr" sz="quarter" idx="11"/>
          </p:nvPr>
        </p:nvSpPr>
        <p:spPr/>
        <p:txBody>
          <a:bodyPr/>
          <a:lstStyle/>
          <a:p>
            <a:r>
              <a:rPr lang="en-IN"/>
              <a:t>Overview of Group Discussion</a:t>
            </a:r>
          </a:p>
        </p:txBody>
      </p:sp>
      <p:sp>
        <p:nvSpPr>
          <p:cNvPr id="6" name="Slide Number Placeholder 5">
            <a:extLst>
              <a:ext uri="{FF2B5EF4-FFF2-40B4-BE49-F238E27FC236}">
                <a16:creationId xmlns:a16="http://schemas.microsoft.com/office/drawing/2014/main" id="{9D369499-BC15-4A2F-9053-637173C00B95}"/>
              </a:ext>
            </a:extLst>
          </p:cNvPr>
          <p:cNvSpPr>
            <a:spLocks noGrp="1"/>
          </p:cNvSpPr>
          <p:nvPr>
            <p:ph type="sldNum" sz="quarter" idx="12"/>
          </p:nvPr>
        </p:nvSpPr>
        <p:spPr/>
        <p:txBody>
          <a:bodyPr/>
          <a:lstStyle/>
          <a:p>
            <a:fld id="{F8002007-5E39-4C1B-BD35-F0B4523EB108}" type="slidenum">
              <a:rPr lang="en-IN" smtClean="0"/>
              <a:t>‹#›</a:t>
            </a:fld>
            <a:endParaRPr lang="en-IN"/>
          </a:p>
        </p:txBody>
      </p:sp>
    </p:spTree>
    <p:extLst>
      <p:ext uri="{BB962C8B-B14F-4D97-AF65-F5344CB8AC3E}">
        <p14:creationId xmlns:p14="http://schemas.microsoft.com/office/powerpoint/2010/main" val="1611508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007291-371F-4F9B-BA6F-4BE9DE9B41B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EAAC0C3B-5AB6-410E-A70D-D173514844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4D7D405-7C7C-4846-BA14-6955878B12C2}"/>
              </a:ext>
            </a:extLst>
          </p:cNvPr>
          <p:cNvSpPr>
            <a:spLocks noGrp="1"/>
          </p:cNvSpPr>
          <p:nvPr>
            <p:ph type="dt" sz="half" idx="10"/>
          </p:nvPr>
        </p:nvSpPr>
        <p:spPr/>
        <p:txBody>
          <a:bodyPr/>
          <a:lstStyle/>
          <a:p>
            <a:fld id="{AA9BBCB1-C7CF-42F7-B748-020E9DECFB41}" type="datetime1">
              <a:rPr lang="en-IN" smtClean="0"/>
              <a:t>06-07-2021</a:t>
            </a:fld>
            <a:endParaRPr lang="en-IN"/>
          </a:p>
        </p:txBody>
      </p:sp>
      <p:sp>
        <p:nvSpPr>
          <p:cNvPr id="5" name="Footer Placeholder 4">
            <a:extLst>
              <a:ext uri="{FF2B5EF4-FFF2-40B4-BE49-F238E27FC236}">
                <a16:creationId xmlns:a16="http://schemas.microsoft.com/office/drawing/2014/main" id="{C4F3331D-FDDB-47E7-AD98-0335F3CA503E}"/>
              </a:ext>
            </a:extLst>
          </p:cNvPr>
          <p:cNvSpPr>
            <a:spLocks noGrp="1"/>
          </p:cNvSpPr>
          <p:nvPr>
            <p:ph type="ftr" sz="quarter" idx="11"/>
          </p:nvPr>
        </p:nvSpPr>
        <p:spPr/>
        <p:txBody>
          <a:bodyPr/>
          <a:lstStyle/>
          <a:p>
            <a:r>
              <a:rPr lang="en-IN"/>
              <a:t>Overview of Group Discussion</a:t>
            </a:r>
          </a:p>
        </p:txBody>
      </p:sp>
      <p:sp>
        <p:nvSpPr>
          <p:cNvPr id="6" name="Slide Number Placeholder 5">
            <a:extLst>
              <a:ext uri="{FF2B5EF4-FFF2-40B4-BE49-F238E27FC236}">
                <a16:creationId xmlns:a16="http://schemas.microsoft.com/office/drawing/2014/main" id="{61438C7D-67D5-4A69-80D3-F9BCCEC5055E}"/>
              </a:ext>
            </a:extLst>
          </p:cNvPr>
          <p:cNvSpPr>
            <a:spLocks noGrp="1"/>
          </p:cNvSpPr>
          <p:nvPr>
            <p:ph type="sldNum" sz="quarter" idx="12"/>
          </p:nvPr>
        </p:nvSpPr>
        <p:spPr/>
        <p:txBody>
          <a:bodyPr/>
          <a:lstStyle/>
          <a:p>
            <a:fld id="{F8002007-5E39-4C1B-BD35-F0B4523EB108}" type="slidenum">
              <a:rPr lang="en-IN" smtClean="0"/>
              <a:t>‹#›</a:t>
            </a:fld>
            <a:endParaRPr lang="en-IN"/>
          </a:p>
        </p:txBody>
      </p:sp>
    </p:spTree>
    <p:extLst>
      <p:ext uri="{BB962C8B-B14F-4D97-AF65-F5344CB8AC3E}">
        <p14:creationId xmlns:p14="http://schemas.microsoft.com/office/powerpoint/2010/main" val="3665086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767B02F2-C256-4E2D-8B67-B88DADA0EBA1}"/>
              </a:ext>
            </a:extLst>
          </p:cNvPr>
          <p:cNvSpPr>
            <a:spLocks noGrp="1" noChangeArrowheads="1"/>
          </p:cNvSpPr>
          <p:nvPr>
            <p:ph type="dt" sz="half" idx="10"/>
          </p:nvPr>
        </p:nvSpPr>
        <p:spPr>
          <a:ln/>
        </p:spPr>
        <p:txBody>
          <a:bodyPr/>
          <a:lstStyle>
            <a:lvl1pPr>
              <a:defRPr/>
            </a:lvl1pPr>
          </a:lstStyle>
          <a:p>
            <a:fld id="{953B6005-53B3-4207-8211-B3CFE8381A04}" type="datetime1">
              <a:rPr lang="en-IN" smtClean="0"/>
              <a:t>06-07-2021</a:t>
            </a:fld>
            <a:endParaRPr lang="en-IN"/>
          </a:p>
        </p:txBody>
      </p:sp>
      <p:sp>
        <p:nvSpPr>
          <p:cNvPr id="5" name="Footer Placeholder 4">
            <a:extLst>
              <a:ext uri="{FF2B5EF4-FFF2-40B4-BE49-F238E27FC236}">
                <a16:creationId xmlns:a16="http://schemas.microsoft.com/office/drawing/2014/main" id="{E1092FCB-7ED0-42D4-8785-DB9903B51831}"/>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6" name="Slide Number Placeholder 5">
            <a:extLst>
              <a:ext uri="{FF2B5EF4-FFF2-40B4-BE49-F238E27FC236}">
                <a16:creationId xmlns:a16="http://schemas.microsoft.com/office/drawing/2014/main" id="{58E342CF-05C8-4508-9100-49F1A088EB73}"/>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481290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3">
            <a:extLst>
              <a:ext uri="{FF2B5EF4-FFF2-40B4-BE49-F238E27FC236}">
                <a16:creationId xmlns:a16="http://schemas.microsoft.com/office/drawing/2014/main" id="{4163B8DC-6480-44F4-B627-FE673D5E39DE}"/>
              </a:ext>
            </a:extLst>
          </p:cNvPr>
          <p:cNvSpPr>
            <a:spLocks noGrp="1" noChangeArrowheads="1"/>
          </p:cNvSpPr>
          <p:nvPr>
            <p:ph type="dt" sz="half" idx="10"/>
          </p:nvPr>
        </p:nvSpPr>
        <p:spPr>
          <a:ln/>
        </p:spPr>
        <p:txBody>
          <a:bodyPr/>
          <a:lstStyle>
            <a:lvl1pPr>
              <a:defRPr/>
            </a:lvl1pPr>
          </a:lstStyle>
          <a:p>
            <a:fld id="{31034F9E-9B50-4FE4-8EDF-A99EB2887E21}" type="datetime1">
              <a:rPr lang="en-IN" smtClean="0"/>
              <a:t>06-07-2021</a:t>
            </a:fld>
            <a:endParaRPr lang="en-IN"/>
          </a:p>
        </p:txBody>
      </p:sp>
      <p:sp>
        <p:nvSpPr>
          <p:cNvPr id="6" name="Footer Placeholder 4">
            <a:extLst>
              <a:ext uri="{FF2B5EF4-FFF2-40B4-BE49-F238E27FC236}">
                <a16:creationId xmlns:a16="http://schemas.microsoft.com/office/drawing/2014/main" id="{FCC00249-6477-4720-98F4-07A427C4A623}"/>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7" name="Slide Number Placeholder 5">
            <a:extLst>
              <a:ext uri="{FF2B5EF4-FFF2-40B4-BE49-F238E27FC236}">
                <a16:creationId xmlns:a16="http://schemas.microsoft.com/office/drawing/2014/main" id="{192A2178-355F-4482-8A8A-80504781F6D9}"/>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2055433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3">
            <a:extLst>
              <a:ext uri="{FF2B5EF4-FFF2-40B4-BE49-F238E27FC236}">
                <a16:creationId xmlns:a16="http://schemas.microsoft.com/office/drawing/2014/main" id="{2B091894-26C2-4C07-88A8-8A33FCE88D5C}"/>
              </a:ext>
            </a:extLst>
          </p:cNvPr>
          <p:cNvSpPr>
            <a:spLocks noGrp="1" noChangeArrowheads="1"/>
          </p:cNvSpPr>
          <p:nvPr>
            <p:ph type="dt" sz="half" idx="10"/>
          </p:nvPr>
        </p:nvSpPr>
        <p:spPr>
          <a:ln/>
        </p:spPr>
        <p:txBody>
          <a:bodyPr/>
          <a:lstStyle>
            <a:lvl1pPr>
              <a:defRPr/>
            </a:lvl1pPr>
          </a:lstStyle>
          <a:p>
            <a:fld id="{9720EC65-95C4-4A27-90DC-DDA75F5A0790}" type="datetime1">
              <a:rPr lang="en-IN" smtClean="0"/>
              <a:t>06-07-2021</a:t>
            </a:fld>
            <a:endParaRPr lang="en-IN"/>
          </a:p>
        </p:txBody>
      </p:sp>
      <p:sp>
        <p:nvSpPr>
          <p:cNvPr id="8" name="Footer Placeholder 4">
            <a:extLst>
              <a:ext uri="{FF2B5EF4-FFF2-40B4-BE49-F238E27FC236}">
                <a16:creationId xmlns:a16="http://schemas.microsoft.com/office/drawing/2014/main" id="{BF52AD7D-0DE7-4615-9BBF-B789A234647B}"/>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9" name="Slide Number Placeholder 5">
            <a:extLst>
              <a:ext uri="{FF2B5EF4-FFF2-40B4-BE49-F238E27FC236}">
                <a16:creationId xmlns:a16="http://schemas.microsoft.com/office/drawing/2014/main" id="{F9783E66-0F93-4A18-A534-D99C3264974F}"/>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1575627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3">
            <a:extLst>
              <a:ext uri="{FF2B5EF4-FFF2-40B4-BE49-F238E27FC236}">
                <a16:creationId xmlns:a16="http://schemas.microsoft.com/office/drawing/2014/main" id="{2CB2033F-51D8-4081-815B-26645CB71EAD}"/>
              </a:ext>
            </a:extLst>
          </p:cNvPr>
          <p:cNvSpPr>
            <a:spLocks noGrp="1" noChangeArrowheads="1"/>
          </p:cNvSpPr>
          <p:nvPr>
            <p:ph type="dt" sz="half" idx="10"/>
          </p:nvPr>
        </p:nvSpPr>
        <p:spPr>
          <a:ln/>
        </p:spPr>
        <p:txBody>
          <a:bodyPr/>
          <a:lstStyle>
            <a:lvl1pPr>
              <a:defRPr/>
            </a:lvl1pPr>
          </a:lstStyle>
          <a:p>
            <a:fld id="{43A80460-790F-4ADC-8339-32C6C910C321}" type="datetime1">
              <a:rPr lang="en-IN" smtClean="0"/>
              <a:t>06-07-2021</a:t>
            </a:fld>
            <a:endParaRPr lang="en-IN"/>
          </a:p>
        </p:txBody>
      </p:sp>
      <p:sp>
        <p:nvSpPr>
          <p:cNvPr id="4" name="Footer Placeholder 4">
            <a:extLst>
              <a:ext uri="{FF2B5EF4-FFF2-40B4-BE49-F238E27FC236}">
                <a16:creationId xmlns:a16="http://schemas.microsoft.com/office/drawing/2014/main" id="{6B037D97-1E0E-464D-9347-4CB626E29743}"/>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5" name="Slide Number Placeholder 5">
            <a:extLst>
              <a:ext uri="{FF2B5EF4-FFF2-40B4-BE49-F238E27FC236}">
                <a16:creationId xmlns:a16="http://schemas.microsoft.com/office/drawing/2014/main" id="{CB22CD3F-2380-460E-B562-370582A76694}"/>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393905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D1E7119-3A51-4C6F-A71F-DA547B0EDFBD}"/>
              </a:ext>
            </a:extLst>
          </p:cNvPr>
          <p:cNvSpPr>
            <a:spLocks noGrp="1" noChangeArrowheads="1"/>
          </p:cNvSpPr>
          <p:nvPr>
            <p:ph type="dt" sz="half" idx="10"/>
          </p:nvPr>
        </p:nvSpPr>
        <p:spPr>
          <a:ln/>
        </p:spPr>
        <p:txBody>
          <a:bodyPr/>
          <a:lstStyle>
            <a:lvl1pPr>
              <a:defRPr/>
            </a:lvl1pPr>
          </a:lstStyle>
          <a:p>
            <a:fld id="{FC1E029D-EB69-4C5F-9F90-31587A644D2F}" type="datetime1">
              <a:rPr lang="en-IN" smtClean="0"/>
              <a:t>06-07-2021</a:t>
            </a:fld>
            <a:endParaRPr lang="en-IN"/>
          </a:p>
        </p:txBody>
      </p:sp>
      <p:sp>
        <p:nvSpPr>
          <p:cNvPr id="3" name="Footer Placeholder 4">
            <a:extLst>
              <a:ext uri="{FF2B5EF4-FFF2-40B4-BE49-F238E27FC236}">
                <a16:creationId xmlns:a16="http://schemas.microsoft.com/office/drawing/2014/main" id="{232099C4-E129-469D-818E-3E27A1DE981D}"/>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4" name="Slide Number Placeholder 5">
            <a:extLst>
              <a:ext uri="{FF2B5EF4-FFF2-40B4-BE49-F238E27FC236}">
                <a16:creationId xmlns:a16="http://schemas.microsoft.com/office/drawing/2014/main" id="{0077D513-82C4-44A8-96C8-E591A15C4BCE}"/>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215707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353796CD-6853-42D6-8E79-A392BB8B463B}"/>
              </a:ext>
            </a:extLst>
          </p:cNvPr>
          <p:cNvSpPr>
            <a:spLocks noGrp="1" noChangeArrowheads="1"/>
          </p:cNvSpPr>
          <p:nvPr>
            <p:ph type="dt" sz="half" idx="10"/>
          </p:nvPr>
        </p:nvSpPr>
        <p:spPr>
          <a:ln/>
        </p:spPr>
        <p:txBody>
          <a:bodyPr/>
          <a:lstStyle>
            <a:lvl1pPr>
              <a:defRPr/>
            </a:lvl1pPr>
          </a:lstStyle>
          <a:p>
            <a:fld id="{35578C29-B6C6-4EBF-B6B6-901FDA7F523A}" type="datetime1">
              <a:rPr lang="en-IN" smtClean="0"/>
              <a:t>06-07-2021</a:t>
            </a:fld>
            <a:endParaRPr lang="en-IN"/>
          </a:p>
        </p:txBody>
      </p:sp>
      <p:sp>
        <p:nvSpPr>
          <p:cNvPr id="6" name="Footer Placeholder 4">
            <a:extLst>
              <a:ext uri="{FF2B5EF4-FFF2-40B4-BE49-F238E27FC236}">
                <a16:creationId xmlns:a16="http://schemas.microsoft.com/office/drawing/2014/main" id="{150F9522-E31E-44DF-A292-C1D3672BD0CD}"/>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7" name="Slide Number Placeholder 5">
            <a:extLst>
              <a:ext uri="{FF2B5EF4-FFF2-40B4-BE49-F238E27FC236}">
                <a16:creationId xmlns:a16="http://schemas.microsoft.com/office/drawing/2014/main" id="{30DBEE0A-FDDE-460F-837C-02ADA4DFAB7E}"/>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3371322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sym typeface="Calibri" panose="020F0502020204030204" pitchFamily="34" charset="0"/>
              </a:rPr>
              <a:t>Click icon to add picture</a:t>
            </a:r>
            <a:endParaRPr lang="en-IN" noProof="0">
              <a:sym typeface="Calibri" panose="020F0502020204030204" pitchFamily="34" charset="0"/>
            </a:endParaRP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1A9341B6-8C97-46EC-9B58-9AF90C03C131}"/>
              </a:ext>
            </a:extLst>
          </p:cNvPr>
          <p:cNvSpPr>
            <a:spLocks noGrp="1" noChangeArrowheads="1"/>
          </p:cNvSpPr>
          <p:nvPr>
            <p:ph type="dt" sz="half" idx="10"/>
          </p:nvPr>
        </p:nvSpPr>
        <p:spPr>
          <a:ln/>
        </p:spPr>
        <p:txBody>
          <a:bodyPr/>
          <a:lstStyle>
            <a:lvl1pPr>
              <a:defRPr/>
            </a:lvl1pPr>
          </a:lstStyle>
          <a:p>
            <a:fld id="{739AAC84-2C3A-4C0E-919A-0C9C7B429A43}" type="datetime1">
              <a:rPr lang="en-IN" smtClean="0"/>
              <a:t>06-07-2021</a:t>
            </a:fld>
            <a:endParaRPr lang="en-IN"/>
          </a:p>
        </p:txBody>
      </p:sp>
      <p:sp>
        <p:nvSpPr>
          <p:cNvPr id="6" name="Footer Placeholder 4">
            <a:extLst>
              <a:ext uri="{FF2B5EF4-FFF2-40B4-BE49-F238E27FC236}">
                <a16:creationId xmlns:a16="http://schemas.microsoft.com/office/drawing/2014/main" id="{1768E5FE-3D7E-4FDA-BD8E-EA73BBEB5F39}"/>
              </a:ext>
            </a:extLst>
          </p:cNvPr>
          <p:cNvSpPr>
            <a:spLocks noGrp="1" noChangeArrowheads="1"/>
          </p:cNvSpPr>
          <p:nvPr>
            <p:ph type="ftr" sz="quarter" idx="11"/>
          </p:nvPr>
        </p:nvSpPr>
        <p:spPr>
          <a:ln/>
        </p:spPr>
        <p:txBody>
          <a:bodyPr/>
          <a:lstStyle>
            <a:lvl1pPr>
              <a:defRPr/>
            </a:lvl1pPr>
          </a:lstStyle>
          <a:p>
            <a:r>
              <a:rPr lang="en-IN"/>
              <a:t>Overview of Group Discussion</a:t>
            </a:r>
          </a:p>
        </p:txBody>
      </p:sp>
      <p:sp>
        <p:nvSpPr>
          <p:cNvPr id="7" name="Slide Number Placeholder 5">
            <a:extLst>
              <a:ext uri="{FF2B5EF4-FFF2-40B4-BE49-F238E27FC236}">
                <a16:creationId xmlns:a16="http://schemas.microsoft.com/office/drawing/2014/main" id="{FC450E69-668B-460E-8D41-FACA6D509337}"/>
              </a:ext>
            </a:extLst>
          </p:cNvPr>
          <p:cNvSpPr>
            <a:spLocks noGrp="1" noChangeArrowheads="1"/>
          </p:cNvSpPr>
          <p:nvPr>
            <p:ph type="sldNum" sz="quarter" idx="12"/>
          </p:nvPr>
        </p:nvSpPr>
        <p:spPr>
          <a:ln/>
        </p:spPr>
        <p:txBody>
          <a:bodyPr/>
          <a:lstStyle>
            <a:lvl1pPr>
              <a:defRPr/>
            </a:lvl1pPr>
          </a:lstStyle>
          <a:p>
            <a:fld id="{8A3236FE-988C-464B-A2A3-99F0D79D2408}" type="slidenum">
              <a:rPr lang="en-IN" smtClean="0"/>
              <a:t>‹#›</a:t>
            </a:fld>
            <a:endParaRPr lang="en-IN"/>
          </a:p>
        </p:txBody>
      </p:sp>
    </p:spTree>
    <p:extLst>
      <p:ext uri="{BB962C8B-B14F-4D97-AF65-F5344CB8AC3E}">
        <p14:creationId xmlns:p14="http://schemas.microsoft.com/office/powerpoint/2010/main" val="2161987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8FF6CFF5-1B02-4F63-AA84-DE9B59A1E789}"/>
              </a:ext>
            </a:extLst>
          </p:cNvPr>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CN" dirty="0">
                <a:sym typeface="Calibri" panose="020F0502020204030204" pitchFamily="34" charset="0"/>
              </a:rPr>
              <a:t>Click to edit Master title style</a:t>
            </a:r>
          </a:p>
        </p:txBody>
      </p:sp>
      <p:sp>
        <p:nvSpPr>
          <p:cNvPr id="1027" name="Text Placeholder 2">
            <a:extLst>
              <a:ext uri="{FF2B5EF4-FFF2-40B4-BE49-F238E27FC236}">
                <a16:creationId xmlns:a16="http://schemas.microsoft.com/office/drawing/2014/main" id="{C61FB88A-C309-4527-91F2-8F8AA6744B0F}"/>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dirty="0">
                <a:sym typeface="Calibri" panose="020F0502020204030204" pitchFamily="34" charset="0"/>
              </a:rPr>
              <a:t>Click to edit Master text styles</a:t>
            </a:r>
          </a:p>
          <a:p>
            <a:pPr lvl="1"/>
            <a:r>
              <a:rPr lang="en-US" altLang="zh-CN" dirty="0">
                <a:sym typeface="Calibri" panose="020F0502020204030204" pitchFamily="34" charset="0"/>
              </a:rPr>
              <a:t>Second level</a:t>
            </a:r>
          </a:p>
          <a:p>
            <a:pPr lvl="2"/>
            <a:r>
              <a:rPr lang="en-US" altLang="zh-CN" dirty="0">
                <a:sym typeface="Calibri" panose="020F0502020204030204" pitchFamily="34" charset="0"/>
              </a:rPr>
              <a:t>Third level</a:t>
            </a:r>
          </a:p>
          <a:p>
            <a:pPr lvl="3"/>
            <a:r>
              <a:rPr lang="en-US" altLang="zh-CN" dirty="0">
                <a:sym typeface="Calibri" panose="020F0502020204030204" pitchFamily="34" charset="0"/>
              </a:rPr>
              <a:t>Fourth level</a:t>
            </a:r>
          </a:p>
          <a:p>
            <a:pPr lvl="4"/>
            <a:r>
              <a:rPr lang="en-US" altLang="zh-CN" dirty="0">
                <a:sym typeface="Calibri" panose="020F0502020204030204" pitchFamily="34" charset="0"/>
              </a:rPr>
              <a:t>Fifth level</a:t>
            </a:r>
          </a:p>
        </p:txBody>
      </p:sp>
      <p:sp>
        <p:nvSpPr>
          <p:cNvPr id="1028" name="Date Placeholder 3">
            <a:extLst>
              <a:ext uri="{FF2B5EF4-FFF2-40B4-BE49-F238E27FC236}">
                <a16:creationId xmlns:a16="http://schemas.microsoft.com/office/drawing/2014/main" id="{6A8A39B3-7F19-43B6-A9A2-9F36B74A0B58}"/>
              </a:ext>
            </a:extLst>
          </p:cNvPr>
          <p:cNvSpPr>
            <a:spLocks noGrp="1" noChangeArrowheads="1"/>
          </p:cNvSpPr>
          <p:nvPr>
            <p:ph type="dt" sz="half" idx="2"/>
          </p:nvPr>
        </p:nvSpPr>
        <p:spPr bwMode="auto">
          <a:xfrm>
            <a:off x="609600" y="6356351"/>
            <a:ext cx="284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959595"/>
                </a:solidFill>
              </a:defRPr>
            </a:lvl1pPr>
          </a:lstStyle>
          <a:p>
            <a:fld id="{8704F2C9-D750-48E2-A886-696D6AE36AAD}" type="datetime1">
              <a:rPr lang="en-IN" smtClean="0"/>
              <a:t>06-07-2021</a:t>
            </a:fld>
            <a:endParaRPr lang="en-IN"/>
          </a:p>
        </p:txBody>
      </p:sp>
      <p:sp>
        <p:nvSpPr>
          <p:cNvPr id="1029" name="Footer Placeholder 4">
            <a:extLst>
              <a:ext uri="{FF2B5EF4-FFF2-40B4-BE49-F238E27FC236}">
                <a16:creationId xmlns:a16="http://schemas.microsoft.com/office/drawing/2014/main" id="{CBB1FF00-822D-48B8-917B-30F0BD8B815A}"/>
              </a:ext>
            </a:extLst>
          </p:cNvPr>
          <p:cNvSpPr>
            <a:spLocks noGrp="1" noChangeArrowheads="1"/>
          </p:cNvSpPr>
          <p:nvPr>
            <p:ph type="ftr" sz="quarter" idx="3"/>
          </p:nvPr>
        </p:nvSpPr>
        <p:spPr bwMode="auto">
          <a:xfrm>
            <a:off x="4165600" y="6356351"/>
            <a:ext cx="3860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959595"/>
                </a:solidFill>
              </a:defRPr>
            </a:lvl1pPr>
          </a:lstStyle>
          <a:p>
            <a:r>
              <a:rPr lang="en-IN"/>
              <a:t>Overview of Group Discussion</a:t>
            </a:r>
          </a:p>
        </p:txBody>
      </p:sp>
      <p:sp>
        <p:nvSpPr>
          <p:cNvPr id="1030" name="Slide Number Placeholder 5">
            <a:extLst>
              <a:ext uri="{FF2B5EF4-FFF2-40B4-BE49-F238E27FC236}">
                <a16:creationId xmlns:a16="http://schemas.microsoft.com/office/drawing/2014/main" id="{F71003E8-2195-4938-B7E4-FCF764668632}"/>
              </a:ext>
            </a:extLst>
          </p:cNvPr>
          <p:cNvSpPr>
            <a:spLocks noGrp="1" noChangeArrowheads="1"/>
          </p:cNvSpPr>
          <p:nvPr>
            <p:ph type="sldNum" sz="quarter" idx="4"/>
          </p:nvPr>
        </p:nvSpPr>
        <p:spPr bwMode="auto">
          <a:xfrm>
            <a:off x="8754533" y="6434070"/>
            <a:ext cx="284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959595"/>
                </a:solidFill>
              </a:defRPr>
            </a:lvl1pPr>
          </a:lstStyle>
          <a:p>
            <a:fld id="{8A3236FE-988C-464B-A2A3-99F0D79D2408}" type="slidenum">
              <a:rPr lang="en-IN" smtClean="0"/>
              <a:pPr/>
              <a:t>‹#›</a:t>
            </a:fld>
            <a:endParaRPr lang="en-IN" dirty="0"/>
          </a:p>
        </p:txBody>
      </p:sp>
      <p:pic>
        <p:nvPicPr>
          <p:cNvPr id="1031" name="Picture 8">
            <a:extLst>
              <a:ext uri="{FF2B5EF4-FFF2-40B4-BE49-F238E27FC236}">
                <a16:creationId xmlns:a16="http://schemas.microsoft.com/office/drawing/2014/main" id="{CA951164-8761-45AF-807C-616FBDF48B6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848759" y="107709"/>
            <a:ext cx="2078748" cy="555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7">
            <a:extLst>
              <a:ext uri="{FF2B5EF4-FFF2-40B4-BE49-F238E27FC236}">
                <a16:creationId xmlns:a16="http://schemas.microsoft.com/office/drawing/2014/main" id="{A8D16AAC-C0A6-4583-869F-8076F74CAB47}"/>
              </a:ext>
            </a:extLst>
          </p:cNvPr>
          <p:cNvSpPr>
            <a:spLocks noChangeArrowheads="1"/>
          </p:cNvSpPr>
          <p:nvPr/>
        </p:nvSpPr>
        <p:spPr bwMode="auto">
          <a:xfrm>
            <a:off x="44449" y="6205470"/>
            <a:ext cx="10691284" cy="228600"/>
          </a:xfrm>
          <a:prstGeom prst="rect">
            <a:avLst/>
          </a:prstGeom>
          <a:solidFill>
            <a:srgbClr val="484848"/>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3" name="Oval 8">
            <a:extLst>
              <a:ext uri="{FF2B5EF4-FFF2-40B4-BE49-F238E27FC236}">
                <a16:creationId xmlns:a16="http://schemas.microsoft.com/office/drawing/2014/main" id="{1C76D069-CCD7-4D31-B9CA-869FD4B354FA}"/>
              </a:ext>
            </a:extLst>
          </p:cNvPr>
          <p:cNvSpPr>
            <a:spLocks noChangeArrowheads="1"/>
          </p:cNvSpPr>
          <p:nvPr/>
        </p:nvSpPr>
        <p:spPr bwMode="auto">
          <a:xfrm>
            <a:off x="10735733" y="6242051"/>
            <a:ext cx="304800" cy="228600"/>
          </a:xfrm>
          <a:prstGeom prst="ellipse">
            <a:avLst/>
          </a:prstGeom>
          <a:solidFill>
            <a:srgbClr val="FF8C0B"/>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4" name="Oval 11">
            <a:extLst>
              <a:ext uri="{FF2B5EF4-FFF2-40B4-BE49-F238E27FC236}">
                <a16:creationId xmlns:a16="http://schemas.microsoft.com/office/drawing/2014/main" id="{88990CF6-B0FC-4FED-B7E5-066C9CC15C8D}"/>
              </a:ext>
            </a:extLst>
          </p:cNvPr>
          <p:cNvSpPr>
            <a:spLocks noChangeArrowheads="1"/>
          </p:cNvSpPr>
          <p:nvPr/>
        </p:nvSpPr>
        <p:spPr bwMode="auto">
          <a:xfrm flipV="1">
            <a:off x="11836400" y="6238739"/>
            <a:ext cx="304800" cy="228600"/>
          </a:xfrm>
          <a:prstGeom prst="ellipse">
            <a:avLst/>
          </a:prstGeom>
          <a:solidFill>
            <a:srgbClr val="00AF00"/>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5" name="Oval 12">
            <a:extLst>
              <a:ext uri="{FF2B5EF4-FFF2-40B4-BE49-F238E27FC236}">
                <a16:creationId xmlns:a16="http://schemas.microsoft.com/office/drawing/2014/main" id="{26070A96-A2D7-4EB5-9403-FE92737274C7}"/>
              </a:ext>
            </a:extLst>
          </p:cNvPr>
          <p:cNvSpPr>
            <a:spLocks noChangeArrowheads="1"/>
          </p:cNvSpPr>
          <p:nvPr/>
        </p:nvSpPr>
        <p:spPr bwMode="auto">
          <a:xfrm>
            <a:off x="11091333" y="6243776"/>
            <a:ext cx="304800" cy="228600"/>
          </a:xfrm>
          <a:prstGeom prst="ellipse">
            <a:avLst/>
          </a:prstGeom>
          <a:solidFill>
            <a:srgbClr val="FF0000"/>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6" name="Oval 13">
            <a:extLst>
              <a:ext uri="{FF2B5EF4-FFF2-40B4-BE49-F238E27FC236}">
                <a16:creationId xmlns:a16="http://schemas.microsoft.com/office/drawing/2014/main" id="{4A8AAB03-8813-4CFC-BF1F-44ABF8128E92}"/>
              </a:ext>
            </a:extLst>
          </p:cNvPr>
          <p:cNvSpPr>
            <a:spLocks noChangeArrowheads="1"/>
          </p:cNvSpPr>
          <p:nvPr/>
        </p:nvSpPr>
        <p:spPr bwMode="auto">
          <a:xfrm>
            <a:off x="11446933" y="6238739"/>
            <a:ext cx="304800" cy="228600"/>
          </a:xfrm>
          <a:prstGeom prst="ellipse">
            <a:avLst/>
          </a:prstGeom>
          <a:solidFill>
            <a:srgbClr val="00AEDA"/>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983417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marL="914400" indent="-914400" algn="l" rtl="0" eaLnBrk="1" fontAlgn="base" hangingPunct="1">
        <a:spcBef>
          <a:spcPct val="0"/>
        </a:spcBef>
        <a:spcAft>
          <a:spcPct val="0"/>
        </a:spcAft>
        <a:defRPr sz="4400" kern="1200">
          <a:solidFill>
            <a:schemeClr val="tx1"/>
          </a:solidFill>
          <a:latin typeface="+mj-lt"/>
          <a:ea typeface="+mj-ea"/>
          <a:cs typeface="+mj-cs"/>
          <a:sym typeface="Calibri" panose="020F0502020204030204" pitchFamily="34" charset="0"/>
        </a:defRPr>
      </a:lvl1pPr>
      <a:lvl2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2pPr>
      <a:lvl3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3pPr>
      <a:lvl4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4pPr>
      <a:lvl5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5pPr>
      <a:lvl6pPr marL="13716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6pPr>
      <a:lvl7pPr marL="18288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7pPr>
      <a:lvl8pPr marL="22860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8pPr>
      <a:lvl9pPr marL="27432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sym typeface="Calibri" panose="020F0502020204030204" pitchFamily="34"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5CCC59-CDEA-4B16-81E5-F480CFEDF8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D8E9A0C-7ADD-4DB9-9D64-63C6EE11DA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AC203C3-CC39-447C-A7EA-74671F5281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49AD54-7FE6-4267-8DA7-232938973BA0}" type="datetime1">
              <a:rPr lang="en-IN" smtClean="0"/>
              <a:t>06-07-2021</a:t>
            </a:fld>
            <a:endParaRPr lang="en-IN"/>
          </a:p>
        </p:txBody>
      </p:sp>
      <p:sp>
        <p:nvSpPr>
          <p:cNvPr id="5" name="Footer Placeholder 4">
            <a:extLst>
              <a:ext uri="{FF2B5EF4-FFF2-40B4-BE49-F238E27FC236}">
                <a16:creationId xmlns:a16="http://schemas.microsoft.com/office/drawing/2014/main" id="{DB12D4A7-BAD4-4B84-A9E5-AC2B6C3C0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IN"/>
              <a:t>Overview of Group Discussion</a:t>
            </a:r>
          </a:p>
        </p:txBody>
      </p:sp>
      <p:sp>
        <p:nvSpPr>
          <p:cNvPr id="6" name="Slide Number Placeholder 5">
            <a:extLst>
              <a:ext uri="{FF2B5EF4-FFF2-40B4-BE49-F238E27FC236}">
                <a16:creationId xmlns:a16="http://schemas.microsoft.com/office/drawing/2014/main" id="{38206318-32B4-470B-9330-1F994DF2AE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002007-5E39-4C1B-BD35-F0B4523EB108}" type="slidenum">
              <a:rPr lang="en-IN" smtClean="0"/>
              <a:t>‹#›</a:t>
            </a:fld>
            <a:endParaRPr lang="en-IN"/>
          </a:p>
        </p:txBody>
      </p:sp>
    </p:spTree>
    <p:extLst>
      <p:ext uri="{BB962C8B-B14F-4D97-AF65-F5344CB8AC3E}">
        <p14:creationId xmlns:p14="http://schemas.microsoft.com/office/powerpoint/2010/main" val="93632927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8675E9B-BEC1-466D-A4CE-68219EFA7845}"/>
              </a:ext>
            </a:extLst>
          </p:cNvPr>
          <p:cNvSpPr>
            <a:spLocks noGrp="1"/>
          </p:cNvSpPr>
          <p:nvPr>
            <p:ph type="title"/>
          </p:nvPr>
        </p:nvSpPr>
        <p:spPr/>
        <p:txBody>
          <a:bodyPr/>
          <a:lstStyle/>
          <a:p>
            <a:r>
              <a:rPr lang="en-US" dirty="0"/>
              <a:t>Revision through </a:t>
            </a:r>
            <a:r>
              <a:rPr lang="en-US" dirty="0" err="1"/>
              <a:t>kahoot</a:t>
            </a:r>
            <a:r>
              <a:rPr lang="en-US" dirty="0"/>
              <a:t>/quiz</a:t>
            </a:r>
            <a:endParaRPr lang="en-IN" dirty="0"/>
          </a:p>
        </p:txBody>
      </p:sp>
      <p:sp>
        <p:nvSpPr>
          <p:cNvPr id="2" name="Date Placeholder 1">
            <a:extLst>
              <a:ext uri="{FF2B5EF4-FFF2-40B4-BE49-F238E27FC236}">
                <a16:creationId xmlns:a16="http://schemas.microsoft.com/office/drawing/2014/main" id="{4160A10C-D47C-4432-9E78-3C50929640AB}"/>
              </a:ext>
            </a:extLst>
          </p:cNvPr>
          <p:cNvSpPr>
            <a:spLocks noGrp="1"/>
          </p:cNvSpPr>
          <p:nvPr>
            <p:ph type="dt" sz="half" idx="10"/>
          </p:nvPr>
        </p:nvSpPr>
        <p:spPr/>
        <p:txBody>
          <a:bodyPr/>
          <a:lstStyle/>
          <a:p>
            <a:fld id="{A81A2B63-B0A5-4DD3-BD24-1B2B5F87B5C9}" type="datetime1">
              <a:rPr lang="en-IN" smtClean="0"/>
              <a:t>06-07-2021</a:t>
            </a:fld>
            <a:endParaRPr lang="en-IN"/>
          </a:p>
        </p:txBody>
      </p:sp>
      <p:sp>
        <p:nvSpPr>
          <p:cNvPr id="3" name="Footer Placeholder 2">
            <a:extLst>
              <a:ext uri="{FF2B5EF4-FFF2-40B4-BE49-F238E27FC236}">
                <a16:creationId xmlns:a16="http://schemas.microsoft.com/office/drawing/2014/main" id="{126B44E8-6208-49B9-BDDC-E7CA51DA87A7}"/>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BD78FD99-5220-4794-8CC8-B8BBD38EA96D}"/>
              </a:ext>
            </a:extLst>
          </p:cNvPr>
          <p:cNvSpPr>
            <a:spLocks noGrp="1"/>
          </p:cNvSpPr>
          <p:nvPr>
            <p:ph type="sldNum" sz="quarter" idx="12"/>
          </p:nvPr>
        </p:nvSpPr>
        <p:spPr/>
        <p:txBody>
          <a:bodyPr/>
          <a:lstStyle/>
          <a:p>
            <a:fld id="{8A3236FE-988C-464B-A2A3-99F0D79D2408}" type="slidenum">
              <a:rPr lang="en-IN" smtClean="0"/>
              <a:t>1</a:t>
            </a:fld>
            <a:endParaRPr lang="en-IN"/>
          </a:p>
        </p:txBody>
      </p:sp>
    </p:spTree>
    <p:extLst>
      <p:ext uri="{BB962C8B-B14F-4D97-AF65-F5344CB8AC3E}">
        <p14:creationId xmlns:p14="http://schemas.microsoft.com/office/powerpoint/2010/main" val="3799368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42E7E18-3D4D-44DA-ADD6-287812BF3F6C}"/>
              </a:ext>
            </a:extLst>
          </p:cNvPr>
          <p:cNvSpPr>
            <a:spLocks noGrp="1"/>
          </p:cNvSpPr>
          <p:nvPr>
            <p:ph type="dt" sz="half" idx="10"/>
          </p:nvPr>
        </p:nvSpPr>
        <p:spPr/>
        <p:txBody>
          <a:bodyPr/>
          <a:lstStyle/>
          <a:p>
            <a:fld id="{8BAD8D6F-A6CD-4FB1-9CA7-AA21C0FE8200}" type="datetime1">
              <a:rPr lang="en-IN" smtClean="0"/>
              <a:t>06-07-2021</a:t>
            </a:fld>
            <a:endParaRPr lang="en-IN"/>
          </a:p>
        </p:txBody>
      </p:sp>
      <p:sp>
        <p:nvSpPr>
          <p:cNvPr id="5" name="Footer Placeholder 4">
            <a:extLst>
              <a:ext uri="{FF2B5EF4-FFF2-40B4-BE49-F238E27FC236}">
                <a16:creationId xmlns:a16="http://schemas.microsoft.com/office/drawing/2014/main" id="{86F1F4A2-FD52-4890-8326-66F22FADA610}"/>
              </a:ext>
            </a:extLst>
          </p:cNvPr>
          <p:cNvSpPr>
            <a:spLocks noGrp="1"/>
          </p:cNvSpPr>
          <p:nvPr>
            <p:ph type="ftr" sz="quarter" idx="11"/>
          </p:nvPr>
        </p:nvSpPr>
        <p:spPr/>
        <p:txBody>
          <a:bodyPr/>
          <a:lstStyle/>
          <a:p>
            <a:r>
              <a:rPr lang="en-IN"/>
              <a:t>Overview of Group Discussion</a:t>
            </a:r>
          </a:p>
        </p:txBody>
      </p:sp>
      <p:sp>
        <p:nvSpPr>
          <p:cNvPr id="6" name="Slide Number Placeholder 5">
            <a:extLst>
              <a:ext uri="{FF2B5EF4-FFF2-40B4-BE49-F238E27FC236}">
                <a16:creationId xmlns:a16="http://schemas.microsoft.com/office/drawing/2014/main" id="{BB4DAE75-37B0-4F83-9DF4-3C124EE6A7E8}"/>
              </a:ext>
            </a:extLst>
          </p:cNvPr>
          <p:cNvSpPr>
            <a:spLocks noGrp="1"/>
          </p:cNvSpPr>
          <p:nvPr>
            <p:ph type="sldNum" sz="quarter" idx="12"/>
          </p:nvPr>
        </p:nvSpPr>
        <p:spPr/>
        <p:txBody>
          <a:bodyPr/>
          <a:lstStyle/>
          <a:p>
            <a:fld id="{8A3236FE-988C-464B-A2A3-99F0D79D2408}" type="slidenum">
              <a:rPr lang="en-IN" smtClean="0"/>
              <a:t>10</a:t>
            </a:fld>
            <a:endParaRPr lang="en-IN"/>
          </a:p>
        </p:txBody>
      </p:sp>
      <p:pic>
        <p:nvPicPr>
          <p:cNvPr id="8" name="Picture 7" descr="A picture containing diagram&#10;&#10;Description automatically generated">
            <a:extLst>
              <a:ext uri="{FF2B5EF4-FFF2-40B4-BE49-F238E27FC236}">
                <a16:creationId xmlns:a16="http://schemas.microsoft.com/office/drawing/2014/main" id="{EC947FAA-D054-4A3F-BC9B-B3AB7C68C1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793" y="682390"/>
            <a:ext cx="9683646" cy="4943067"/>
          </a:xfrm>
          <a:prstGeom prst="rect">
            <a:avLst/>
          </a:prstGeom>
        </p:spPr>
      </p:pic>
    </p:spTree>
    <p:extLst>
      <p:ext uri="{BB962C8B-B14F-4D97-AF65-F5344CB8AC3E}">
        <p14:creationId xmlns:p14="http://schemas.microsoft.com/office/powerpoint/2010/main" val="1803447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13BC9A-B36D-41AC-B7DD-1F61EE2878A8}"/>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DC0E50A6-8466-46A2-83E9-E9C6C7C3A569}"/>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34313022-A407-44F3-991E-222D4C502EC3}"/>
              </a:ext>
            </a:extLst>
          </p:cNvPr>
          <p:cNvSpPr>
            <a:spLocks noGrp="1"/>
          </p:cNvSpPr>
          <p:nvPr>
            <p:ph type="sldNum" sz="quarter" idx="12"/>
          </p:nvPr>
        </p:nvSpPr>
        <p:spPr/>
        <p:txBody>
          <a:bodyPr/>
          <a:lstStyle/>
          <a:p>
            <a:fld id="{8A3236FE-988C-464B-A2A3-99F0D79D2408}" type="slidenum">
              <a:rPr lang="en-IN" smtClean="0"/>
              <a:t>11</a:t>
            </a:fld>
            <a:endParaRPr lang="en-IN"/>
          </a:p>
        </p:txBody>
      </p:sp>
      <p:pic>
        <p:nvPicPr>
          <p:cNvPr id="6" name="Picture 5" descr="Graphical user interface, text, application, chat or text message&#10;&#10;Description automatically generated">
            <a:extLst>
              <a:ext uri="{FF2B5EF4-FFF2-40B4-BE49-F238E27FC236}">
                <a16:creationId xmlns:a16="http://schemas.microsoft.com/office/drawing/2014/main" id="{DF5E181C-14B0-4C4D-99AA-C35266F55A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6233" y="1064302"/>
            <a:ext cx="9593704" cy="4706911"/>
          </a:xfrm>
          <a:prstGeom prst="rect">
            <a:avLst/>
          </a:prstGeom>
        </p:spPr>
      </p:pic>
    </p:spTree>
    <p:extLst>
      <p:ext uri="{BB962C8B-B14F-4D97-AF65-F5344CB8AC3E}">
        <p14:creationId xmlns:p14="http://schemas.microsoft.com/office/powerpoint/2010/main" val="7057995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89ADEE-B801-49F7-9A0E-2EA7306A13E1}"/>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15F4D429-4B3C-4967-A77D-9265131FD682}"/>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5E11C0B4-7076-4BDB-ABDE-B1953998F7AC}"/>
              </a:ext>
            </a:extLst>
          </p:cNvPr>
          <p:cNvSpPr>
            <a:spLocks noGrp="1"/>
          </p:cNvSpPr>
          <p:nvPr>
            <p:ph type="sldNum" sz="quarter" idx="12"/>
          </p:nvPr>
        </p:nvSpPr>
        <p:spPr/>
        <p:txBody>
          <a:bodyPr/>
          <a:lstStyle/>
          <a:p>
            <a:fld id="{8A3236FE-988C-464B-A2A3-99F0D79D2408}" type="slidenum">
              <a:rPr lang="en-IN" smtClean="0"/>
              <a:t>12</a:t>
            </a:fld>
            <a:endParaRPr lang="en-IN"/>
          </a:p>
        </p:txBody>
      </p:sp>
      <p:pic>
        <p:nvPicPr>
          <p:cNvPr id="6" name="Picture 5" descr="Graphical user interface, text, application&#10;&#10;Description automatically generated">
            <a:extLst>
              <a:ext uri="{FF2B5EF4-FFF2-40B4-BE49-F238E27FC236}">
                <a16:creationId xmlns:a16="http://schemas.microsoft.com/office/drawing/2014/main" id="{18E48575-3AA5-4C4F-A395-B664D59B35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4203" y="147767"/>
            <a:ext cx="7974767" cy="5987325"/>
          </a:xfrm>
          <a:prstGeom prst="rect">
            <a:avLst/>
          </a:prstGeom>
        </p:spPr>
      </p:pic>
    </p:spTree>
    <p:extLst>
      <p:ext uri="{BB962C8B-B14F-4D97-AF65-F5344CB8AC3E}">
        <p14:creationId xmlns:p14="http://schemas.microsoft.com/office/powerpoint/2010/main" val="56301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AF063C-AC58-46B3-80CB-115DB0EA3FD6}"/>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2E22C294-B20A-4ED0-99B7-19E15E4B4962}"/>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4807C9AB-3488-417A-853E-13EBE90B4091}"/>
              </a:ext>
            </a:extLst>
          </p:cNvPr>
          <p:cNvSpPr>
            <a:spLocks noGrp="1"/>
          </p:cNvSpPr>
          <p:nvPr>
            <p:ph type="sldNum" sz="quarter" idx="12"/>
          </p:nvPr>
        </p:nvSpPr>
        <p:spPr/>
        <p:txBody>
          <a:bodyPr/>
          <a:lstStyle/>
          <a:p>
            <a:fld id="{8A3236FE-988C-464B-A2A3-99F0D79D2408}" type="slidenum">
              <a:rPr lang="en-IN" smtClean="0"/>
              <a:t>13</a:t>
            </a:fld>
            <a:endParaRPr lang="en-IN"/>
          </a:p>
        </p:txBody>
      </p:sp>
      <p:pic>
        <p:nvPicPr>
          <p:cNvPr id="6" name="Picture 5" descr="Graphical user interface, text, application&#10;&#10;Description automatically generated">
            <a:extLst>
              <a:ext uri="{FF2B5EF4-FFF2-40B4-BE49-F238E27FC236}">
                <a16:creationId xmlns:a16="http://schemas.microsoft.com/office/drawing/2014/main" id="{0E5B3A0F-E132-4AB3-8355-0546F3850D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8898" y="352696"/>
            <a:ext cx="7616470" cy="5718321"/>
          </a:xfrm>
          <a:prstGeom prst="rect">
            <a:avLst/>
          </a:prstGeom>
        </p:spPr>
      </p:pic>
    </p:spTree>
    <p:extLst>
      <p:ext uri="{BB962C8B-B14F-4D97-AF65-F5344CB8AC3E}">
        <p14:creationId xmlns:p14="http://schemas.microsoft.com/office/powerpoint/2010/main" val="3864741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2F1DDDA-E7D9-4C4E-B366-50F5DA96158D}"/>
              </a:ext>
            </a:extLst>
          </p:cNvPr>
          <p:cNvSpPr>
            <a:spLocks noGrp="1"/>
          </p:cNvSpPr>
          <p:nvPr>
            <p:ph type="title"/>
          </p:nvPr>
        </p:nvSpPr>
        <p:spPr>
          <a:xfrm>
            <a:off x="1918740" y="274638"/>
            <a:ext cx="8829207" cy="1143000"/>
          </a:xfrm>
        </p:spPr>
        <p:txBody>
          <a:bodyPr/>
          <a:lstStyle/>
          <a:p>
            <a:r>
              <a:rPr lang="en-IN" dirty="0"/>
              <a:t>Types of GD</a:t>
            </a:r>
          </a:p>
        </p:txBody>
      </p:sp>
      <p:sp>
        <p:nvSpPr>
          <p:cNvPr id="8" name="Content Placeholder 7">
            <a:extLst>
              <a:ext uri="{FF2B5EF4-FFF2-40B4-BE49-F238E27FC236}">
                <a16:creationId xmlns:a16="http://schemas.microsoft.com/office/drawing/2014/main" id="{5F262FCB-5254-403B-8E05-F71D93D2E5EC}"/>
              </a:ext>
            </a:extLst>
          </p:cNvPr>
          <p:cNvSpPr>
            <a:spLocks noGrp="1"/>
          </p:cNvSpPr>
          <p:nvPr>
            <p:ph idx="1"/>
          </p:nvPr>
        </p:nvSpPr>
        <p:spPr/>
        <p:txBody>
          <a:bodyPr/>
          <a:lstStyle/>
          <a:p>
            <a:pPr marL="0" indent="0">
              <a:buNone/>
            </a:pPr>
            <a:r>
              <a:rPr lang="en-IN" dirty="0"/>
              <a:t>     </a:t>
            </a:r>
          </a:p>
        </p:txBody>
      </p:sp>
      <p:sp>
        <p:nvSpPr>
          <p:cNvPr id="2" name="Date Placeholder 1">
            <a:extLst>
              <a:ext uri="{FF2B5EF4-FFF2-40B4-BE49-F238E27FC236}">
                <a16:creationId xmlns:a16="http://schemas.microsoft.com/office/drawing/2014/main" id="{01A74324-F257-42E5-BFDF-6A25D63D4637}"/>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D03F0099-5A9A-4280-984E-E405A89691E6}"/>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FEDC0DB0-8A9B-4FF3-937C-31924748D318}"/>
              </a:ext>
            </a:extLst>
          </p:cNvPr>
          <p:cNvSpPr>
            <a:spLocks noGrp="1"/>
          </p:cNvSpPr>
          <p:nvPr>
            <p:ph type="sldNum" sz="quarter" idx="12"/>
          </p:nvPr>
        </p:nvSpPr>
        <p:spPr/>
        <p:txBody>
          <a:bodyPr/>
          <a:lstStyle/>
          <a:p>
            <a:fld id="{8A3236FE-988C-464B-A2A3-99F0D79D2408}" type="slidenum">
              <a:rPr lang="en-IN" smtClean="0"/>
              <a:t>14</a:t>
            </a:fld>
            <a:endParaRPr lang="en-IN"/>
          </a:p>
        </p:txBody>
      </p:sp>
      <p:pic>
        <p:nvPicPr>
          <p:cNvPr id="6" name="Picture 5" descr="Diagram&#10;&#10;Description automatically generated">
            <a:extLst>
              <a:ext uri="{FF2B5EF4-FFF2-40B4-BE49-F238E27FC236}">
                <a16:creationId xmlns:a16="http://schemas.microsoft.com/office/drawing/2014/main" id="{B903111A-6D54-43DA-B5F2-A58F178A52D8}"/>
              </a:ext>
            </a:extLst>
          </p:cNvPr>
          <p:cNvPicPr>
            <a:picLocks noChangeAspect="1"/>
          </p:cNvPicPr>
          <p:nvPr/>
        </p:nvPicPr>
        <p:blipFill rotWithShape="1">
          <a:blip r:embed="rId3">
            <a:extLst>
              <a:ext uri="{28A0092B-C50C-407E-A947-70E740481C1C}">
                <a14:useLocalDpi xmlns:a14="http://schemas.microsoft.com/office/drawing/2010/main" val="0"/>
              </a:ext>
            </a:extLst>
          </a:blip>
          <a:srcRect l="8484" t="43894" r="8321" b="-1"/>
          <a:stretch/>
        </p:blipFill>
        <p:spPr>
          <a:xfrm>
            <a:off x="1169233" y="1827231"/>
            <a:ext cx="8289838" cy="4197246"/>
          </a:xfrm>
          <a:prstGeom prst="rect">
            <a:avLst/>
          </a:prstGeom>
        </p:spPr>
      </p:pic>
    </p:spTree>
    <p:extLst>
      <p:ext uri="{BB962C8B-B14F-4D97-AF65-F5344CB8AC3E}">
        <p14:creationId xmlns:p14="http://schemas.microsoft.com/office/powerpoint/2010/main" val="1148554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2D298B-CF11-4B98-A7D7-61FBBB9C4207}"/>
              </a:ext>
            </a:extLst>
          </p:cNvPr>
          <p:cNvSpPr>
            <a:spLocks noGrp="1"/>
          </p:cNvSpPr>
          <p:nvPr>
            <p:ph type="title"/>
          </p:nvPr>
        </p:nvSpPr>
        <p:spPr/>
        <p:txBody>
          <a:bodyPr/>
          <a:lstStyle/>
          <a:p>
            <a:r>
              <a:rPr lang="en-IN" dirty="0"/>
              <a:t>Examples of Factual Topics</a:t>
            </a:r>
          </a:p>
        </p:txBody>
      </p:sp>
      <p:sp>
        <p:nvSpPr>
          <p:cNvPr id="6" name="Content Placeholder 5">
            <a:extLst>
              <a:ext uri="{FF2B5EF4-FFF2-40B4-BE49-F238E27FC236}">
                <a16:creationId xmlns:a16="http://schemas.microsoft.com/office/drawing/2014/main" id="{DCC9B5C3-E6D2-46B2-8B62-9FE50E839DC2}"/>
              </a:ext>
            </a:extLst>
          </p:cNvPr>
          <p:cNvSpPr>
            <a:spLocks noGrp="1"/>
          </p:cNvSpPr>
          <p:nvPr>
            <p:ph idx="1"/>
          </p:nvPr>
        </p:nvSpPr>
        <p:spPr/>
        <p:txBody>
          <a:bodyPr/>
          <a:lstStyle/>
          <a:p>
            <a:r>
              <a:rPr lang="en-IN" dirty="0"/>
              <a:t>Coronavirus- An invisible terrorist</a:t>
            </a:r>
          </a:p>
          <a:p>
            <a:endParaRPr lang="en-IN" dirty="0"/>
          </a:p>
          <a:p>
            <a:r>
              <a:rPr lang="en-IN" dirty="0"/>
              <a:t>The immigration policy of the United States</a:t>
            </a:r>
          </a:p>
          <a:p>
            <a:endParaRPr lang="en-IN" dirty="0"/>
          </a:p>
          <a:p>
            <a:r>
              <a:rPr lang="en-IN" dirty="0"/>
              <a:t>Economic reforms in India since independence</a:t>
            </a:r>
          </a:p>
          <a:p>
            <a:endParaRPr lang="en-IN" dirty="0"/>
          </a:p>
          <a:p>
            <a:endParaRPr lang="en-IN" dirty="0"/>
          </a:p>
          <a:p>
            <a:endParaRPr lang="en-IN" dirty="0"/>
          </a:p>
          <a:p>
            <a:endParaRPr lang="en-IN" dirty="0"/>
          </a:p>
          <a:p>
            <a:endParaRPr lang="en-IN" dirty="0"/>
          </a:p>
        </p:txBody>
      </p:sp>
      <p:sp>
        <p:nvSpPr>
          <p:cNvPr id="2" name="Date Placeholder 1">
            <a:extLst>
              <a:ext uri="{FF2B5EF4-FFF2-40B4-BE49-F238E27FC236}">
                <a16:creationId xmlns:a16="http://schemas.microsoft.com/office/drawing/2014/main" id="{68E3E40E-EE81-40AB-B29D-3DCDFD0836EA}"/>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0414E028-64C4-4EA2-9699-F85FFC46FEA9}"/>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AA2997A8-4D19-415E-85D6-06488806EBD3}"/>
              </a:ext>
            </a:extLst>
          </p:cNvPr>
          <p:cNvSpPr>
            <a:spLocks noGrp="1"/>
          </p:cNvSpPr>
          <p:nvPr>
            <p:ph type="sldNum" sz="quarter" idx="12"/>
          </p:nvPr>
        </p:nvSpPr>
        <p:spPr/>
        <p:txBody>
          <a:bodyPr/>
          <a:lstStyle/>
          <a:p>
            <a:fld id="{8A3236FE-988C-464B-A2A3-99F0D79D2408}" type="slidenum">
              <a:rPr lang="en-IN" smtClean="0"/>
              <a:t>15</a:t>
            </a:fld>
            <a:endParaRPr lang="en-IN"/>
          </a:p>
        </p:txBody>
      </p:sp>
    </p:spTree>
    <p:extLst>
      <p:ext uri="{BB962C8B-B14F-4D97-AF65-F5344CB8AC3E}">
        <p14:creationId xmlns:p14="http://schemas.microsoft.com/office/powerpoint/2010/main" val="3905145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2D298B-CF11-4B98-A7D7-61FBBB9C4207}"/>
              </a:ext>
            </a:extLst>
          </p:cNvPr>
          <p:cNvSpPr>
            <a:spLocks noGrp="1"/>
          </p:cNvSpPr>
          <p:nvPr>
            <p:ph type="title"/>
          </p:nvPr>
        </p:nvSpPr>
        <p:spPr/>
        <p:txBody>
          <a:bodyPr/>
          <a:lstStyle/>
          <a:p>
            <a:r>
              <a:rPr lang="en-IN" dirty="0"/>
              <a:t>Examples of Controversial Topics</a:t>
            </a:r>
          </a:p>
        </p:txBody>
      </p:sp>
      <p:sp>
        <p:nvSpPr>
          <p:cNvPr id="6" name="Content Placeholder 5">
            <a:extLst>
              <a:ext uri="{FF2B5EF4-FFF2-40B4-BE49-F238E27FC236}">
                <a16:creationId xmlns:a16="http://schemas.microsoft.com/office/drawing/2014/main" id="{DCC9B5C3-E6D2-46B2-8B62-9FE50E839DC2}"/>
              </a:ext>
            </a:extLst>
          </p:cNvPr>
          <p:cNvSpPr>
            <a:spLocks noGrp="1"/>
          </p:cNvSpPr>
          <p:nvPr>
            <p:ph idx="1"/>
          </p:nvPr>
        </p:nvSpPr>
        <p:spPr/>
        <p:txBody>
          <a:bodyPr/>
          <a:lstStyle/>
          <a:p>
            <a:r>
              <a:rPr lang="en-IN" dirty="0"/>
              <a:t>Reservation in Education</a:t>
            </a:r>
          </a:p>
          <a:p>
            <a:endParaRPr lang="en-IN" dirty="0"/>
          </a:p>
          <a:p>
            <a:r>
              <a:rPr lang="en-IN" dirty="0"/>
              <a:t>Narendra Modi – the best Indian leader</a:t>
            </a:r>
          </a:p>
          <a:p>
            <a:endParaRPr lang="en-IN" dirty="0"/>
          </a:p>
          <a:p>
            <a:r>
              <a:rPr lang="en-IN" dirty="0"/>
              <a:t>Loudspeakers should be allowed at religious places</a:t>
            </a:r>
          </a:p>
        </p:txBody>
      </p:sp>
      <p:sp>
        <p:nvSpPr>
          <p:cNvPr id="2" name="Date Placeholder 1">
            <a:extLst>
              <a:ext uri="{FF2B5EF4-FFF2-40B4-BE49-F238E27FC236}">
                <a16:creationId xmlns:a16="http://schemas.microsoft.com/office/drawing/2014/main" id="{68E3E40E-EE81-40AB-B29D-3DCDFD0836EA}"/>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0414E028-64C4-4EA2-9699-F85FFC46FEA9}"/>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AA2997A8-4D19-415E-85D6-06488806EBD3}"/>
              </a:ext>
            </a:extLst>
          </p:cNvPr>
          <p:cNvSpPr>
            <a:spLocks noGrp="1"/>
          </p:cNvSpPr>
          <p:nvPr>
            <p:ph type="sldNum" sz="quarter" idx="12"/>
          </p:nvPr>
        </p:nvSpPr>
        <p:spPr/>
        <p:txBody>
          <a:bodyPr/>
          <a:lstStyle/>
          <a:p>
            <a:fld id="{8A3236FE-988C-464B-A2A3-99F0D79D2408}" type="slidenum">
              <a:rPr lang="en-IN" smtClean="0"/>
              <a:t>16</a:t>
            </a:fld>
            <a:endParaRPr lang="en-IN"/>
          </a:p>
        </p:txBody>
      </p:sp>
    </p:spTree>
    <p:extLst>
      <p:ext uri="{BB962C8B-B14F-4D97-AF65-F5344CB8AC3E}">
        <p14:creationId xmlns:p14="http://schemas.microsoft.com/office/powerpoint/2010/main" val="3280254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2D298B-CF11-4B98-A7D7-61FBBB9C4207}"/>
              </a:ext>
            </a:extLst>
          </p:cNvPr>
          <p:cNvSpPr>
            <a:spLocks noGrp="1"/>
          </p:cNvSpPr>
          <p:nvPr>
            <p:ph type="title"/>
          </p:nvPr>
        </p:nvSpPr>
        <p:spPr/>
        <p:txBody>
          <a:bodyPr/>
          <a:lstStyle/>
          <a:p>
            <a:r>
              <a:rPr lang="en-IN" dirty="0"/>
              <a:t>Examples of Abstract Topics</a:t>
            </a:r>
          </a:p>
        </p:txBody>
      </p:sp>
      <p:sp>
        <p:nvSpPr>
          <p:cNvPr id="6" name="Content Placeholder 5">
            <a:extLst>
              <a:ext uri="{FF2B5EF4-FFF2-40B4-BE49-F238E27FC236}">
                <a16:creationId xmlns:a16="http://schemas.microsoft.com/office/drawing/2014/main" id="{DCC9B5C3-E6D2-46B2-8B62-9FE50E839DC2}"/>
              </a:ext>
            </a:extLst>
          </p:cNvPr>
          <p:cNvSpPr>
            <a:spLocks noGrp="1"/>
          </p:cNvSpPr>
          <p:nvPr>
            <p:ph idx="1"/>
          </p:nvPr>
        </p:nvSpPr>
        <p:spPr/>
        <p:txBody>
          <a:bodyPr/>
          <a:lstStyle/>
          <a:p>
            <a:r>
              <a:rPr lang="en-IN" dirty="0"/>
              <a:t>Black Vs grey</a:t>
            </a:r>
          </a:p>
          <a:p>
            <a:endParaRPr lang="en-IN" dirty="0"/>
          </a:p>
          <a:p>
            <a:r>
              <a:rPr lang="en-IN" dirty="0"/>
              <a:t>Negative is the new positive</a:t>
            </a:r>
          </a:p>
          <a:p>
            <a:endParaRPr lang="en-IN" dirty="0"/>
          </a:p>
          <a:p>
            <a:r>
              <a:rPr lang="en-IN" dirty="0"/>
              <a:t>Zero</a:t>
            </a:r>
          </a:p>
        </p:txBody>
      </p:sp>
      <p:sp>
        <p:nvSpPr>
          <p:cNvPr id="2" name="Date Placeholder 1">
            <a:extLst>
              <a:ext uri="{FF2B5EF4-FFF2-40B4-BE49-F238E27FC236}">
                <a16:creationId xmlns:a16="http://schemas.microsoft.com/office/drawing/2014/main" id="{68E3E40E-EE81-40AB-B29D-3DCDFD0836EA}"/>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0414E028-64C4-4EA2-9699-F85FFC46FEA9}"/>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AA2997A8-4D19-415E-85D6-06488806EBD3}"/>
              </a:ext>
            </a:extLst>
          </p:cNvPr>
          <p:cNvSpPr>
            <a:spLocks noGrp="1"/>
          </p:cNvSpPr>
          <p:nvPr>
            <p:ph type="sldNum" sz="quarter" idx="12"/>
          </p:nvPr>
        </p:nvSpPr>
        <p:spPr/>
        <p:txBody>
          <a:bodyPr/>
          <a:lstStyle/>
          <a:p>
            <a:fld id="{8A3236FE-988C-464B-A2A3-99F0D79D2408}" type="slidenum">
              <a:rPr lang="en-IN" smtClean="0"/>
              <a:t>17</a:t>
            </a:fld>
            <a:endParaRPr lang="en-IN"/>
          </a:p>
        </p:txBody>
      </p:sp>
    </p:spTree>
    <p:extLst>
      <p:ext uri="{BB962C8B-B14F-4D97-AF65-F5344CB8AC3E}">
        <p14:creationId xmlns:p14="http://schemas.microsoft.com/office/powerpoint/2010/main" val="524795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2D298B-CF11-4B98-A7D7-61FBBB9C4207}"/>
              </a:ext>
            </a:extLst>
          </p:cNvPr>
          <p:cNvSpPr>
            <a:spLocks noGrp="1"/>
          </p:cNvSpPr>
          <p:nvPr>
            <p:ph type="title"/>
          </p:nvPr>
        </p:nvSpPr>
        <p:spPr/>
        <p:txBody>
          <a:bodyPr/>
          <a:lstStyle/>
          <a:p>
            <a:r>
              <a:rPr lang="en-IN" dirty="0"/>
              <a:t>Examples of Case Based Topics</a:t>
            </a:r>
          </a:p>
        </p:txBody>
      </p:sp>
      <p:sp>
        <p:nvSpPr>
          <p:cNvPr id="6" name="Content Placeholder 5">
            <a:extLst>
              <a:ext uri="{FF2B5EF4-FFF2-40B4-BE49-F238E27FC236}">
                <a16:creationId xmlns:a16="http://schemas.microsoft.com/office/drawing/2014/main" id="{DCC9B5C3-E6D2-46B2-8B62-9FE50E839DC2}"/>
              </a:ext>
            </a:extLst>
          </p:cNvPr>
          <p:cNvSpPr>
            <a:spLocks noGrp="1"/>
          </p:cNvSpPr>
          <p:nvPr>
            <p:ph idx="1"/>
          </p:nvPr>
        </p:nvSpPr>
        <p:spPr/>
        <p:txBody>
          <a:bodyPr/>
          <a:lstStyle/>
          <a:p>
            <a:pPr algn="just"/>
            <a:r>
              <a:rPr lang="en-US" sz="2400" b="0" i="0" dirty="0">
                <a:solidFill>
                  <a:srgbClr val="212529"/>
                </a:solidFill>
                <a:effectLst/>
                <a:latin typeface="-apple-system"/>
              </a:rPr>
              <a:t>“A software engineer is hired as a trainee by a company that specializes in hardware. As the end of his mandatory training period approaches, his job performance is found below par, and he is informed that he must leave the company at the end of his training period. His immediate superior, out of kindness, writes him a recommendation letter, which may help him in getting the next job. However, this engineer uses the letter to take the company to court and challenges his dismissal</a:t>
            </a:r>
            <a:r>
              <a:rPr lang="en-US" b="0" i="0" dirty="0">
                <a:solidFill>
                  <a:srgbClr val="212529"/>
                </a:solidFill>
                <a:effectLst/>
                <a:latin typeface="-apple-system"/>
              </a:rPr>
              <a:t>.</a:t>
            </a:r>
            <a:r>
              <a:rPr lang="en-US" i="0" dirty="0">
                <a:solidFill>
                  <a:srgbClr val="212529"/>
                </a:solidFill>
                <a:effectLst/>
                <a:latin typeface="-apple-system"/>
              </a:rPr>
              <a:t>”</a:t>
            </a:r>
          </a:p>
          <a:p>
            <a:pPr marL="0" indent="0" algn="just">
              <a:buNone/>
            </a:pPr>
            <a:r>
              <a:rPr lang="en-US" dirty="0"/>
              <a:t> </a:t>
            </a:r>
            <a:br>
              <a:rPr lang="en-US" dirty="0"/>
            </a:br>
            <a:r>
              <a:rPr lang="en-US" dirty="0"/>
              <a:t>  </a:t>
            </a:r>
            <a:r>
              <a:rPr lang="en-US" b="1" i="0" dirty="0">
                <a:solidFill>
                  <a:srgbClr val="212529"/>
                </a:solidFill>
                <a:effectLst/>
                <a:latin typeface="-apple-system"/>
              </a:rPr>
              <a:t>How should the company resolve this situation</a:t>
            </a:r>
            <a:r>
              <a:rPr lang="en-US" b="0" i="0" dirty="0">
                <a:solidFill>
                  <a:srgbClr val="212529"/>
                </a:solidFill>
                <a:effectLst/>
                <a:latin typeface="-apple-system"/>
              </a:rPr>
              <a:t>?</a:t>
            </a:r>
            <a:endParaRPr lang="en-IN" dirty="0"/>
          </a:p>
        </p:txBody>
      </p:sp>
      <p:sp>
        <p:nvSpPr>
          <p:cNvPr id="2" name="Date Placeholder 1">
            <a:extLst>
              <a:ext uri="{FF2B5EF4-FFF2-40B4-BE49-F238E27FC236}">
                <a16:creationId xmlns:a16="http://schemas.microsoft.com/office/drawing/2014/main" id="{68E3E40E-EE81-40AB-B29D-3DCDFD0836EA}"/>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0414E028-64C4-4EA2-9699-F85FFC46FEA9}"/>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AA2997A8-4D19-415E-85D6-06488806EBD3}"/>
              </a:ext>
            </a:extLst>
          </p:cNvPr>
          <p:cNvSpPr>
            <a:spLocks noGrp="1"/>
          </p:cNvSpPr>
          <p:nvPr>
            <p:ph type="sldNum" sz="quarter" idx="12"/>
          </p:nvPr>
        </p:nvSpPr>
        <p:spPr/>
        <p:txBody>
          <a:bodyPr/>
          <a:lstStyle/>
          <a:p>
            <a:fld id="{8A3236FE-988C-464B-A2A3-99F0D79D2408}" type="slidenum">
              <a:rPr lang="en-IN" smtClean="0"/>
              <a:t>18</a:t>
            </a:fld>
            <a:endParaRPr lang="en-IN"/>
          </a:p>
        </p:txBody>
      </p:sp>
    </p:spTree>
    <p:extLst>
      <p:ext uri="{BB962C8B-B14F-4D97-AF65-F5344CB8AC3E}">
        <p14:creationId xmlns:p14="http://schemas.microsoft.com/office/powerpoint/2010/main" val="266009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B6927D6-FDF9-469B-955A-21A999C3AC2B}"/>
              </a:ext>
            </a:extLst>
          </p:cNvPr>
          <p:cNvSpPr>
            <a:spLocks noGrp="1"/>
          </p:cNvSpPr>
          <p:nvPr>
            <p:ph type="dt" sz="half" idx="10"/>
          </p:nvPr>
        </p:nvSpPr>
        <p:spPr/>
        <p:txBody>
          <a:bodyPr/>
          <a:lstStyle/>
          <a:p>
            <a:fld id="{8BAD8D6F-A6CD-4FB1-9CA7-AA21C0FE8200}" type="datetime1">
              <a:rPr lang="en-IN" smtClean="0"/>
              <a:t>06-07-2021</a:t>
            </a:fld>
            <a:endParaRPr lang="en-IN"/>
          </a:p>
        </p:txBody>
      </p:sp>
      <p:sp>
        <p:nvSpPr>
          <p:cNvPr id="5" name="Footer Placeholder 4">
            <a:extLst>
              <a:ext uri="{FF2B5EF4-FFF2-40B4-BE49-F238E27FC236}">
                <a16:creationId xmlns:a16="http://schemas.microsoft.com/office/drawing/2014/main" id="{1B7F0343-EE30-452C-A9D2-0DCBE80B7064}"/>
              </a:ext>
            </a:extLst>
          </p:cNvPr>
          <p:cNvSpPr>
            <a:spLocks noGrp="1"/>
          </p:cNvSpPr>
          <p:nvPr>
            <p:ph type="ftr" sz="quarter" idx="11"/>
          </p:nvPr>
        </p:nvSpPr>
        <p:spPr/>
        <p:txBody>
          <a:bodyPr/>
          <a:lstStyle/>
          <a:p>
            <a:r>
              <a:rPr lang="en-IN"/>
              <a:t>Overview of Group Discussion</a:t>
            </a:r>
          </a:p>
        </p:txBody>
      </p:sp>
      <p:sp>
        <p:nvSpPr>
          <p:cNvPr id="6" name="Slide Number Placeholder 5">
            <a:extLst>
              <a:ext uri="{FF2B5EF4-FFF2-40B4-BE49-F238E27FC236}">
                <a16:creationId xmlns:a16="http://schemas.microsoft.com/office/drawing/2014/main" id="{D1AD55F8-153C-40A7-A07B-88891FF9F030}"/>
              </a:ext>
            </a:extLst>
          </p:cNvPr>
          <p:cNvSpPr>
            <a:spLocks noGrp="1"/>
          </p:cNvSpPr>
          <p:nvPr>
            <p:ph type="sldNum" sz="quarter" idx="12"/>
          </p:nvPr>
        </p:nvSpPr>
        <p:spPr/>
        <p:txBody>
          <a:bodyPr/>
          <a:lstStyle/>
          <a:p>
            <a:fld id="{8A3236FE-988C-464B-A2A3-99F0D79D2408}" type="slidenum">
              <a:rPr lang="en-IN" smtClean="0"/>
              <a:t>19</a:t>
            </a:fld>
            <a:endParaRPr lang="en-IN"/>
          </a:p>
        </p:txBody>
      </p:sp>
      <p:pic>
        <p:nvPicPr>
          <p:cNvPr id="8" name="Picture 7" descr="Diagram&#10;&#10;Description automatically generated">
            <a:extLst>
              <a:ext uri="{FF2B5EF4-FFF2-40B4-BE49-F238E27FC236}">
                <a16:creationId xmlns:a16="http://schemas.microsoft.com/office/drawing/2014/main" id="{0C81F6BF-9FAF-42FF-A2F3-926969D059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3161" y="140550"/>
            <a:ext cx="5681272" cy="5673697"/>
          </a:xfrm>
          <a:prstGeom prst="rect">
            <a:avLst/>
          </a:prstGeom>
        </p:spPr>
      </p:pic>
    </p:spTree>
    <p:extLst>
      <p:ext uri="{BB962C8B-B14F-4D97-AF65-F5344CB8AC3E}">
        <p14:creationId xmlns:p14="http://schemas.microsoft.com/office/powerpoint/2010/main" val="167817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10;&#10;Description automatically generated">
            <a:extLst>
              <a:ext uri="{FF2B5EF4-FFF2-40B4-BE49-F238E27FC236}">
                <a16:creationId xmlns:a16="http://schemas.microsoft.com/office/drawing/2014/main" id="{066EB435-704C-4BF4-99A1-3D6EB217EE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1429" y="1372008"/>
            <a:ext cx="4870670" cy="4663667"/>
          </a:xfrm>
          <a:prstGeom prst="rect">
            <a:avLst/>
          </a:prstGeom>
          <a:noFill/>
        </p:spPr>
      </p:pic>
      <p:sp>
        <p:nvSpPr>
          <p:cNvPr id="10" name="Title 9">
            <a:extLst>
              <a:ext uri="{FF2B5EF4-FFF2-40B4-BE49-F238E27FC236}">
                <a16:creationId xmlns:a16="http://schemas.microsoft.com/office/drawing/2014/main" id="{CC4C3C0D-C6D2-4CA2-B12E-3C79B5D4DECD}"/>
              </a:ext>
            </a:extLst>
          </p:cNvPr>
          <p:cNvSpPr>
            <a:spLocks noGrp="1"/>
          </p:cNvSpPr>
          <p:nvPr>
            <p:ph type="title"/>
          </p:nvPr>
        </p:nvSpPr>
        <p:spPr/>
        <p:txBody>
          <a:bodyPr/>
          <a:lstStyle/>
          <a:p>
            <a:r>
              <a:rPr lang="en-US" dirty="0"/>
              <a:t>What would you do???</a:t>
            </a:r>
            <a:endParaRPr lang="en-IN" dirty="0"/>
          </a:p>
        </p:txBody>
      </p:sp>
      <p:sp>
        <p:nvSpPr>
          <p:cNvPr id="3" name="Date Placeholder 2" hidden="1">
            <a:extLst>
              <a:ext uri="{FF2B5EF4-FFF2-40B4-BE49-F238E27FC236}">
                <a16:creationId xmlns:a16="http://schemas.microsoft.com/office/drawing/2014/main" id="{3DEFE657-7829-429B-822F-B32FE1ECCCBA}"/>
              </a:ext>
            </a:extLst>
          </p:cNvPr>
          <p:cNvSpPr>
            <a:spLocks noGrp="1"/>
          </p:cNvSpPr>
          <p:nvPr>
            <p:ph type="dt" sz="half" idx="10"/>
          </p:nvPr>
        </p:nvSpPr>
        <p:spPr/>
        <p:txBody>
          <a:bodyPr/>
          <a:lstStyle/>
          <a:p>
            <a:pPr>
              <a:spcAft>
                <a:spcPts val="600"/>
              </a:spcAft>
            </a:pPr>
            <a:fld id="{43A80460-790F-4ADC-8339-32C6C910C321}" type="datetime1">
              <a:rPr lang="en-IN" smtClean="0"/>
              <a:pPr>
                <a:spcAft>
                  <a:spcPts val="600"/>
                </a:spcAft>
              </a:pPr>
              <a:t>06-07-2021</a:t>
            </a:fld>
            <a:endParaRPr lang="en-IN"/>
          </a:p>
        </p:txBody>
      </p:sp>
      <p:sp>
        <p:nvSpPr>
          <p:cNvPr id="4" name="Footer Placeholder 3">
            <a:extLst>
              <a:ext uri="{FF2B5EF4-FFF2-40B4-BE49-F238E27FC236}">
                <a16:creationId xmlns:a16="http://schemas.microsoft.com/office/drawing/2014/main" id="{2E5E0943-8ECC-4E15-9AEE-AA2D10BDD6A3}"/>
              </a:ext>
            </a:extLst>
          </p:cNvPr>
          <p:cNvSpPr>
            <a:spLocks noGrp="1"/>
          </p:cNvSpPr>
          <p:nvPr>
            <p:ph type="ftr" sz="quarter" idx="11"/>
          </p:nvPr>
        </p:nvSpPr>
        <p:spPr/>
        <p:txBody>
          <a:bodyPr/>
          <a:lstStyle/>
          <a:p>
            <a:pPr>
              <a:spcAft>
                <a:spcPts val="600"/>
              </a:spcAft>
            </a:pPr>
            <a:r>
              <a:rPr lang="en-IN"/>
              <a:t>Overview of Group Discussion</a:t>
            </a:r>
          </a:p>
        </p:txBody>
      </p:sp>
      <p:sp>
        <p:nvSpPr>
          <p:cNvPr id="5" name="Slide Number Placeholder 4" hidden="1">
            <a:extLst>
              <a:ext uri="{FF2B5EF4-FFF2-40B4-BE49-F238E27FC236}">
                <a16:creationId xmlns:a16="http://schemas.microsoft.com/office/drawing/2014/main" id="{DE37F009-712F-4478-B879-A7515E171071}"/>
              </a:ext>
            </a:extLst>
          </p:cNvPr>
          <p:cNvSpPr>
            <a:spLocks noGrp="1"/>
          </p:cNvSpPr>
          <p:nvPr>
            <p:ph type="sldNum" sz="quarter" idx="12"/>
          </p:nvPr>
        </p:nvSpPr>
        <p:spPr/>
        <p:txBody>
          <a:bodyPr/>
          <a:lstStyle/>
          <a:p>
            <a:pPr>
              <a:spcAft>
                <a:spcPts val="600"/>
              </a:spcAft>
            </a:pPr>
            <a:fld id="{8A3236FE-988C-464B-A2A3-99F0D79D2408}" type="slidenum">
              <a:rPr lang="en-IN" smtClean="0"/>
              <a:pPr>
                <a:spcAft>
                  <a:spcPts val="600"/>
                </a:spcAft>
              </a:pPr>
              <a:t>2</a:t>
            </a:fld>
            <a:endParaRPr lang="en-IN"/>
          </a:p>
        </p:txBody>
      </p:sp>
      <p:pic>
        <p:nvPicPr>
          <p:cNvPr id="9" name="Picture 8" descr="Qr code&#10;&#10;Description automatically generated">
            <a:extLst>
              <a:ext uri="{FF2B5EF4-FFF2-40B4-BE49-F238E27FC236}">
                <a16:creationId xmlns:a16="http://schemas.microsoft.com/office/drawing/2014/main" id="{3BA0821C-A0AC-4DAB-B13E-16AD5E8F6E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670" y="2191658"/>
            <a:ext cx="5012902" cy="3323772"/>
          </a:xfrm>
          <a:prstGeom prst="rect">
            <a:avLst/>
          </a:prstGeom>
        </p:spPr>
      </p:pic>
    </p:spTree>
    <p:extLst>
      <p:ext uri="{BB962C8B-B14F-4D97-AF65-F5344CB8AC3E}">
        <p14:creationId xmlns:p14="http://schemas.microsoft.com/office/powerpoint/2010/main" val="69378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E3CB88-279C-4FE9-9802-5679BB99D4E5}"/>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7BFEE041-08F0-43EA-91CB-11C68AF6B17D}"/>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1C92009B-21A4-4CC3-9B3F-617F16EC32A7}"/>
              </a:ext>
            </a:extLst>
          </p:cNvPr>
          <p:cNvSpPr>
            <a:spLocks noGrp="1"/>
          </p:cNvSpPr>
          <p:nvPr>
            <p:ph type="sldNum" sz="quarter" idx="12"/>
          </p:nvPr>
        </p:nvSpPr>
        <p:spPr/>
        <p:txBody>
          <a:bodyPr/>
          <a:lstStyle/>
          <a:p>
            <a:fld id="{8A3236FE-988C-464B-A2A3-99F0D79D2408}" type="slidenum">
              <a:rPr lang="en-IN" smtClean="0"/>
              <a:t>3</a:t>
            </a:fld>
            <a:endParaRPr lang="en-IN"/>
          </a:p>
        </p:txBody>
      </p:sp>
      <p:pic>
        <p:nvPicPr>
          <p:cNvPr id="6" name="Picture 5" descr="A picture containing text&#10;&#10;Description automatically generated">
            <a:extLst>
              <a:ext uri="{FF2B5EF4-FFF2-40B4-BE49-F238E27FC236}">
                <a16:creationId xmlns:a16="http://schemas.microsoft.com/office/drawing/2014/main" id="{7B3372AE-0851-46C7-9D89-C43D0F8150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501945"/>
            <a:ext cx="8447314" cy="5635942"/>
          </a:xfrm>
          <a:prstGeom prst="rect">
            <a:avLst/>
          </a:prstGeom>
        </p:spPr>
      </p:pic>
    </p:spTree>
    <p:extLst>
      <p:ext uri="{BB962C8B-B14F-4D97-AF65-F5344CB8AC3E}">
        <p14:creationId xmlns:p14="http://schemas.microsoft.com/office/powerpoint/2010/main" val="3748978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6C10E5-D2C9-4F93-9F19-FE99EA96C5D8}"/>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D8E7F330-3A7E-4219-8A37-EA57170615AA}"/>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0D2B0ADD-40FD-4A62-B3EA-F4F92AB9870F}"/>
              </a:ext>
            </a:extLst>
          </p:cNvPr>
          <p:cNvSpPr>
            <a:spLocks noGrp="1"/>
          </p:cNvSpPr>
          <p:nvPr>
            <p:ph type="sldNum" sz="quarter" idx="12"/>
          </p:nvPr>
        </p:nvSpPr>
        <p:spPr/>
        <p:txBody>
          <a:bodyPr/>
          <a:lstStyle/>
          <a:p>
            <a:fld id="{8A3236FE-988C-464B-A2A3-99F0D79D2408}" type="slidenum">
              <a:rPr lang="en-IN" smtClean="0"/>
              <a:t>4</a:t>
            </a:fld>
            <a:endParaRPr lang="en-IN"/>
          </a:p>
        </p:txBody>
      </p:sp>
      <p:pic>
        <p:nvPicPr>
          <p:cNvPr id="6" name="Picture 5" descr="Diagram&#10;&#10;Description automatically generated">
            <a:extLst>
              <a:ext uri="{FF2B5EF4-FFF2-40B4-BE49-F238E27FC236}">
                <a16:creationId xmlns:a16="http://schemas.microsoft.com/office/drawing/2014/main" id="{F06BC128-7C4C-4473-8DD0-3A136B53E3F4}"/>
              </a:ext>
            </a:extLst>
          </p:cNvPr>
          <p:cNvPicPr>
            <a:picLocks noChangeAspect="1"/>
          </p:cNvPicPr>
          <p:nvPr/>
        </p:nvPicPr>
        <p:blipFill rotWithShape="1">
          <a:blip r:embed="rId3">
            <a:extLst>
              <a:ext uri="{28A0092B-C50C-407E-A947-70E740481C1C}">
                <a14:useLocalDpi xmlns:a14="http://schemas.microsoft.com/office/drawing/2010/main" val="0"/>
              </a:ext>
            </a:extLst>
          </a:blip>
          <a:srcRect t="16955"/>
          <a:stretch/>
        </p:blipFill>
        <p:spPr>
          <a:xfrm>
            <a:off x="522645" y="1291771"/>
            <a:ext cx="10985997" cy="4020458"/>
          </a:xfrm>
          <a:prstGeom prst="rect">
            <a:avLst/>
          </a:prstGeom>
        </p:spPr>
      </p:pic>
    </p:spTree>
    <p:extLst>
      <p:ext uri="{BB962C8B-B14F-4D97-AF65-F5344CB8AC3E}">
        <p14:creationId xmlns:p14="http://schemas.microsoft.com/office/powerpoint/2010/main" val="2839685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3B90CE-055F-4E92-835D-09265F65D7A9}"/>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DBC53924-5CF4-49FA-A2CA-EE2AF9BF9A00}"/>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A6F44144-D877-43FA-90D1-7473F6A19C08}"/>
              </a:ext>
            </a:extLst>
          </p:cNvPr>
          <p:cNvSpPr>
            <a:spLocks noGrp="1"/>
          </p:cNvSpPr>
          <p:nvPr>
            <p:ph type="sldNum" sz="quarter" idx="12"/>
          </p:nvPr>
        </p:nvSpPr>
        <p:spPr/>
        <p:txBody>
          <a:bodyPr/>
          <a:lstStyle/>
          <a:p>
            <a:fld id="{8A3236FE-988C-464B-A2A3-99F0D79D2408}" type="slidenum">
              <a:rPr lang="en-IN" smtClean="0"/>
              <a:t>5</a:t>
            </a:fld>
            <a:endParaRPr lang="en-IN"/>
          </a:p>
        </p:txBody>
      </p:sp>
      <p:pic>
        <p:nvPicPr>
          <p:cNvPr id="6" name="Picture 5" descr="A picture containing indoor, office, toy, arranged&#10;&#10;Description automatically generated">
            <a:extLst>
              <a:ext uri="{FF2B5EF4-FFF2-40B4-BE49-F238E27FC236}">
                <a16:creationId xmlns:a16="http://schemas.microsoft.com/office/drawing/2014/main" id="{A77D8664-731A-442A-A5F5-ECFAA28C38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479684"/>
            <a:ext cx="9034228" cy="5559525"/>
          </a:xfrm>
          <a:prstGeom prst="rect">
            <a:avLst/>
          </a:prstGeom>
        </p:spPr>
      </p:pic>
    </p:spTree>
    <p:extLst>
      <p:ext uri="{BB962C8B-B14F-4D97-AF65-F5344CB8AC3E}">
        <p14:creationId xmlns:p14="http://schemas.microsoft.com/office/powerpoint/2010/main" val="3190514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7C9D01D-AFDA-414A-92A9-F6E94F3FB3A2}"/>
              </a:ext>
            </a:extLst>
          </p:cNvPr>
          <p:cNvSpPr>
            <a:spLocks noGrp="1"/>
          </p:cNvSpPr>
          <p:nvPr>
            <p:ph type="title"/>
          </p:nvPr>
        </p:nvSpPr>
        <p:spPr/>
        <p:txBody>
          <a:bodyPr/>
          <a:lstStyle/>
          <a:p>
            <a:r>
              <a:rPr lang="en-IN" dirty="0"/>
              <a:t>Learning Outcomes</a:t>
            </a:r>
          </a:p>
        </p:txBody>
      </p:sp>
      <p:sp>
        <p:nvSpPr>
          <p:cNvPr id="6" name="Content Placeholder 5">
            <a:extLst>
              <a:ext uri="{FF2B5EF4-FFF2-40B4-BE49-F238E27FC236}">
                <a16:creationId xmlns:a16="http://schemas.microsoft.com/office/drawing/2014/main" id="{7ADD92FA-69F5-4004-AF67-0A75D7CF3EDF}"/>
              </a:ext>
            </a:extLst>
          </p:cNvPr>
          <p:cNvSpPr>
            <a:spLocks noGrp="1"/>
          </p:cNvSpPr>
          <p:nvPr>
            <p:ph idx="1"/>
          </p:nvPr>
        </p:nvSpPr>
        <p:spPr/>
        <p:txBody>
          <a:bodyPr/>
          <a:lstStyle/>
          <a:p>
            <a:endParaRPr lang="en-IN"/>
          </a:p>
        </p:txBody>
      </p:sp>
      <p:sp>
        <p:nvSpPr>
          <p:cNvPr id="2" name="Date Placeholder 1">
            <a:extLst>
              <a:ext uri="{FF2B5EF4-FFF2-40B4-BE49-F238E27FC236}">
                <a16:creationId xmlns:a16="http://schemas.microsoft.com/office/drawing/2014/main" id="{D042091E-8D06-4E3D-87E3-5732E0024FAC}"/>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7EA992FD-DB2D-4D4E-894C-21ECC1FB3B40}"/>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2175B4D4-D011-407F-A72B-E3507C5493ED}"/>
              </a:ext>
            </a:extLst>
          </p:cNvPr>
          <p:cNvSpPr>
            <a:spLocks noGrp="1"/>
          </p:cNvSpPr>
          <p:nvPr>
            <p:ph type="sldNum" sz="quarter" idx="12"/>
          </p:nvPr>
        </p:nvSpPr>
        <p:spPr/>
        <p:txBody>
          <a:bodyPr/>
          <a:lstStyle/>
          <a:p>
            <a:fld id="{8A3236FE-988C-464B-A2A3-99F0D79D2408}" type="slidenum">
              <a:rPr lang="en-IN" smtClean="0"/>
              <a:t>6</a:t>
            </a:fld>
            <a:endParaRPr lang="en-IN"/>
          </a:p>
        </p:txBody>
      </p:sp>
    </p:spTree>
    <p:extLst>
      <p:ext uri="{BB962C8B-B14F-4D97-AF65-F5344CB8AC3E}">
        <p14:creationId xmlns:p14="http://schemas.microsoft.com/office/powerpoint/2010/main" val="1954954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F4B6816-5AC0-4E3E-9B89-D8438F297918}"/>
              </a:ext>
            </a:extLst>
          </p:cNvPr>
          <p:cNvSpPr>
            <a:spLocks noGrp="1"/>
          </p:cNvSpPr>
          <p:nvPr>
            <p:ph type="title"/>
          </p:nvPr>
        </p:nvSpPr>
        <p:spPr/>
        <p:txBody>
          <a:bodyPr/>
          <a:lstStyle/>
          <a:p>
            <a:r>
              <a:rPr lang="en-IN" dirty="0"/>
              <a:t>Why GD?</a:t>
            </a:r>
          </a:p>
        </p:txBody>
      </p:sp>
      <p:sp>
        <p:nvSpPr>
          <p:cNvPr id="8" name="Content Placeholder 7">
            <a:extLst>
              <a:ext uri="{FF2B5EF4-FFF2-40B4-BE49-F238E27FC236}">
                <a16:creationId xmlns:a16="http://schemas.microsoft.com/office/drawing/2014/main" id="{20F99143-3CEE-4CF2-B3F1-C05D042322CA}"/>
              </a:ext>
            </a:extLst>
          </p:cNvPr>
          <p:cNvSpPr>
            <a:spLocks noGrp="1"/>
          </p:cNvSpPr>
          <p:nvPr>
            <p:ph idx="1"/>
          </p:nvPr>
        </p:nvSpPr>
        <p:spPr>
          <a:xfrm>
            <a:off x="1019330" y="1600201"/>
            <a:ext cx="6325849" cy="4525963"/>
          </a:xfrm>
        </p:spPr>
        <p:txBody>
          <a:bodyPr/>
          <a:lstStyle/>
          <a:p>
            <a:pPr marL="0" indent="0">
              <a:buNone/>
            </a:pPr>
            <a:r>
              <a:rPr lang="en-IN" dirty="0"/>
              <a:t>   </a:t>
            </a:r>
          </a:p>
        </p:txBody>
      </p:sp>
      <p:sp>
        <p:nvSpPr>
          <p:cNvPr id="2" name="Date Placeholder 1">
            <a:extLst>
              <a:ext uri="{FF2B5EF4-FFF2-40B4-BE49-F238E27FC236}">
                <a16:creationId xmlns:a16="http://schemas.microsoft.com/office/drawing/2014/main" id="{22A2C471-BB77-4885-BFD9-B2211196A7E2}"/>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582D1291-ACBD-49F7-8BBE-A3A82A4F73F3}"/>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E380EB77-EE4C-4F4D-BD5A-366F044C6788}"/>
              </a:ext>
            </a:extLst>
          </p:cNvPr>
          <p:cNvSpPr>
            <a:spLocks noGrp="1"/>
          </p:cNvSpPr>
          <p:nvPr>
            <p:ph type="sldNum" sz="quarter" idx="12"/>
          </p:nvPr>
        </p:nvSpPr>
        <p:spPr/>
        <p:txBody>
          <a:bodyPr/>
          <a:lstStyle/>
          <a:p>
            <a:fld id="{8A3236FE-988C-464B-A2A3-99F0D79D2408}" type="slidenum">
              <a:rPr lang="en-IN" smtClean="0"/>
              <a:t>7</a:t>
            </a:fld>
            <a:endParaRPr lang="en-IN"/>
          </a:p>
        </p:txBody>
      </p:sp>
      <p:pic>
        <p:nvPicPr>
          <p:cNvPr id="10" name="Picture 9" descr="A picture containing person&#10;&#10;Description automatically generated">
            <a:extLst>
              <a:ext uri="{FF2B5EF4-FFF2-40B4-BE49-F238E27FC236}">
                <a16:creationId xmlns:a16="http://schemas.microsoft.com/office/drawing/2014/main" id="{2B9E5CD9-23B1-4990-9851-F3E8A849ED30}"/>
              </a:ext>
            </a:extLst>
          </p:cNvPr>
          <p:cNvPicPr>
            <a:picLocks noChangeAspect="1"/>
          </p:cNvPicPr>
          <p:nvPr/>
        </p:nvPicPr>
        <p:blipFill rotWithShape="1">
          <a:blip r:embed="rId3">
            <a:extLst>
              <a:ext uri="{28A0092B-C50C-407E-A947-70E740481C1C}">
                <a14:useLocalDpi xmlns:a14="http://schemas.microsoft.com/office/drawing/2010/main" val="0"/>
              </a:ext>
            </a:extLst>
          </a:blip>
          <a:srcRect l="39160"/>
          <a:stretch/>
        </p:blipFill>
        <p:spPr>
          <a:xfrm>
            <a:off x="264825" y="1555787"/>
            <a:ext cx="2651593" cy="2991299"/>
          </a:xfrm>
          <a:prstGeom prst="rect">
            <a:avLst/>
          </a:prstGeom>
        </p:spPr>
      </p:pic>
      <p:pic>
        <p:nvPicPr>
          <p:cNvPr id="12" name="Picture 11" descr="A picture containing arrow&#10;&#10;Description automatically generated">
            <a:extLst>
              <a:ext uri="{FF2B5EF4-FFF2-40B4-BE49-F238E27FC236}">
                <a16:creationId xmlns:a16="http://schemas.microsoft.com/office/drawing/2014/main" id="{9D73BA80-1224-4976-A79B-D1199A57F50A}"/>
              </a:ext>
            </a:extLst>
          </p:cNvPr>
          <p:cNvPicPr>
            <a:picLocks noChangeAspect="1"/>
          </p:cNvPicPr>
          <p:nvPr/>
        </p:nvPicPr>
        <p:blipFill rotWithShape="1">
          <a:blip r:embed="rId4">
            <a:extLst>
              <a:ext uri="{28A0092B-C50C-407E-A947-70E740481C1C}">
                <a14:useLocalDpi xmlns:a14="http://schemas.microsoft.com/office/drawing/2010/main" val="0"/>
              </a:ext>
            </a:extLst>
          </a:blip>
          <a:srcRect t="26457" r="41605" b="2799"/>
          <a:stretch/>
        </p:blipFill>
        <p:spPr>
          <a:xfrm>
            <a:off x="3164481" y="737193"/>
            <a:ext cx="4180698" cy="3038922"/>
          </a:xfrm>
          <a:prstGeom prst="rect">
            <a:avLst/>
          </a:prstGeom>
        </p:spPr>
      </p:pic>
      <p:sp>
        <p:nvSpPr>
          <p:cNvPr id="13" name="TextBox 12">
            <a:extLst>
              <a:ext uri="{FF2B5EF4-FFF2-40B4-BE49-F238E27FC236}">
                <a16:creationId xmlns:a16="http://schemas.microsoft.com/office/drawing/2014/main" id="{290045BA-6362-4AD9-81CE-2CD7758C4447}"/>
              </a:ext>
            </a:extLst>
          </p:cNvPr>
          <p:cNvSpPr txBox="1"/>
          <p:nvPr/>
        </p:nvSpPr>
        <p:spPr>
          <a:xfrm>
            <a:off x="3141165" y="4097814"/>
            <a:ext cx="4428761" cy="523220"/>
          </a:xfrm>
          <a:prstGeom prst="rect">
            <a:avLst/>
          </a:prstGeom>
          <a:noFill/>
        </p:spPr>
        <p:txBody>
          <a:bodyPr wrap="square" rtlCol="0">
            <a:spAutoFit/>
          </a:bodyPr>
          <a:lstStyle>
            <a:defPPr>
              <a:defRPr lang="zh-CN"/>
            </a:defPPr>
            <a:lvl1pPr>
              <a:defRPr sz="2800" b="1"/>
            </a:lvl1pPr>
          </a:lstStyle>
          <a:p>
            <a:r>
              <a:rPr lang="en-IN" dirty="0"/>
              <a:t>Comparative Evaluation</a:t>
            </a:r>
          </a:p>
        </p:txBody>
      </p:sp>
      <p:sp>
        <p:nvSpPr>
          <p:cNvPr id="14" name="TextBox 13">
            <a:extLst>
              <a:ext uri="{FF2B5EF4-FFF2-40B4-BE49-F238E27FC236}">
                <a16:creationId xmlns:a16="http://schemas.microsoft.com/office/drawing/2014/main" id="{BEE8C990-00C5-41B1-BCB3-9E25158F247D}"/>
              </a:ext>
            </a:extLst>
          </p:cNvPr>
          <p:cNvSpPr txBox="1"/>
          <p:nvPr/>
        </p:nvSpPr>
        <p:spPr>
          <a:xfrm>
            <a:off x="450590" y="1799050"/>
            <a:ext cx="2546662" cy="523220"/>
          </a:xfrm>
          <a:prstGeom prst="rect">
            <a:avLst/>
          </a:prstGeom>
          <a:noFill/>
        </p:spPr>
        <p:txBody>
          <a:bodyPr wrap="square" rtlCol="0">
            <a:spAutoFit/>
          </a:bodyPr>
          <a:lstStyle/>
          <a:p>
            <a:r>
              <a:rPr lang="en-IN" sz="2800" b="1" dirty="0"/>
              <a:t>Time Saving</a:t>
            </a:r>
          </a:p>
        </p:txBody>
      </p:sp>
      <p:pic>
        <p:nvPicPr>
          <p:cNvPr id="16" name="Picture 15" descr="A person standing in front of a group of people&#10;&#10;Description automatically generated with low confidence">
            <a:extLst>
              <a:ext uri="{FF2B5EF4-FFF2-40B4-BE49-F238E27FC236}">
                <a16:creationId xmlns:a16="http://schemas.microsoft.com/office/drawing/2014/main" id="{9CFA0103-629B-40D7-9A09-D859A4AEEFE4}"/>
              </a:ext>
            </a:extLst>
          </p:cNvPr>
          <p:cNvPicPr>
            <a:picLocks noChangeAspect="1"/>
          </p:cNvPicPr>
          <p:nvPr/>
        </p:nvPicPr>
        <p:blipFill rotWithShape="1">
          <a:blip r:embed="rId5">
            <a:extLst>
              <a:ext uri="{28A0092B-C50C-407E-A947-70E740481C1C}">
                <a14:useLocalDpi xmlns:a14="http://schemas.microsoft.com/office/drawing/2010/main" val="0"/>
              </a:ext>
            </a:extLst>
          </a:blip>
          <a:srcRect l="10731" t="6907" r="7999" b="9224"/>
          <a:stretch/>
        </p:blipFill>
        <p:spPr>
          <a:xfrm>
            <a:off x="7593242" y="1754309"/>
            <a:ext cx="3860800" cy="2991299"/>
          </a:xfrm>
          <a:prstGeom prst="rect">
            <a:avLst/>
          </a:prstGeom>
        </p:spPr>
      </p:pic>
      <p:sp>
        <p:nvSpPr>
          <p:cNvPr id="17" name="TextBox 16">
            <a:extLst>
              <a:ext uri="{FF2B5EF4-FFF2-40B4-BE49-F238E27FC236}">
                <a16:creationId xmlns:a16="http://schemas.microsoft.com/office/drawing/2014/main" id="{5D364F22-FAAA-4BA1-AC6D-15C18E453150}"/>
              </a:ext>
            </a:extLst>
          </p:cNvPr>
          <p:cNvSpPr txBox="1"/>
          <p:nvPr/>
        </p:nvSpPr>
        <p:spPr>
          <a:xfrm>
            <a:off x="7210269" y="1185974"/>
            <a:ext cx="3962401" cy="954107"/>
          </a:xfrm>
          <a:prstGeom prst="rect">
            <a:avLst/>
          </a:prstGeom>
          <a:noFill/>
        </p:spPr>
        <p:txBody>
          <a:bodyPr wrap="square" rtlCol="0">
            <a:spAutoFit/>
          </a:bodyPr>
          <a:lstStyle/>
          <a:p>
            <a:r>
              <a:rPr lang="en-IN" sz="2800" b="1" dirty="0"/>
              <a:t>Individuals’ behaviour in a group</a:t>
            </a:r>
          </a:p>
        </p:txBody>
      </p:sp>
    </p:spTree>
    <p:extLst>
      <p:ext uri="{BB962C8B-B14F-4D97-AF65-F5344CB8AC3E}">
        <p14:creationId xmlns:p14="http://schemas.microsoft.com/office/powerpoint/2010/main" val="3129143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 calcmode="lin" valueType="num">
                                      <p:cBhvr additive="base">
                                        <p:cTn id="2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F4B6816-5AC0-4E3E-9B89-D8438F297918}"/>
              </a:ext>
            </a:extLst>
          </p:cNvPr>
          <p:cNvSpPr>
            <a:spLocks noGrp="1"/>
          </p:cNvSpPr>
          <p:nvPr>
            <p:ph type="title"/>
          </p:nvPr>
        </p:nvSpPr>
        <p:spPr/>
        <p:txBody>
          <a:bodyPr/>
          <a:lstStyle/>
          <a:p>
            <a:r>
              <a:rPr lang="en-IN" dirty="0"/>
              <a:t>Evaluation of GD</a:t>
            </a:r>
          </a:p>
        </p:txBody>
      </p:sp>
      <p:sp>
        <p:nvSpPr>
          <p:cNvPr id="8" name="Content Placeholder 7">
            <a:extLst>
              <a:ext uri="{FF2B5EF4-FFF2-40B4-BE49-F238E27FC236}">
                <a16:creationId xmlns:a16="http://schemas.microsoft.com/office/drawing/2014/main" id="{20F99143-3CEE-4CF2-B3F1-C05D042322CA}"/>
              </a:ext>
            </a:extLst>
          </p:cNvPr>
          <p:cNvSpPr>
            <a:spLocks noGrp="1"/>
          </p:cNvSpPr>
          <p:nvPr>
            <p:ph idx="1"/>
          </p:nvPr>
        </p:nvSpPr>
        <p:spPr/>
        <p:txBody>
          <a:bodyPr/>
          <a:lstStyle/>
          <a:p>
            <a:pPr marL="0" indent="0">
              <a:buNone/>
            </a:pPr>
            <a:r>
              <a:rPr lang="en-IN" dirty="0"/>
              <a:t>   </a:t>
            </a:r>
          </a:p>
        </p:txBody>
      </p:sp>
      <p:sp>
        <p:nvSpPr>
          <p:cNvPr id="2" name="Date Placeholder 1">
            <a:extLst>
              <a:ext uri="{FF2B5EF4-FFF2-40B4-BE49-F238E27FC236}">
                <a16:creationId xmlns:a16="http://schemas.microsoft.com/office/drawing/2014/main" id="{22A2C471-BB77-4885-BFD9-B2211196A7E2}"/>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582D1291-ACBD-49F7-8BBE-A3A82A4F73F3}"/>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E380EB77-EE4C-4F4D-BD5A-366F044C6788}"/>
              </a:ext>
            </a:extLst>
          </p:cNvPr>
          <p:cNvSpPr>
            <a:spLocks noGrp="1"/>
          </p:cNvSpPr>
          <p:nvPr>
            <p:ph type="sldNum" sz="quarter" idx="12"/>
          </p:nvPr>
        </p:nvSpPr>
        <p:spPr/>
        <p:txBody>
          <a:bodyPr/>
          <a:lstStyle/>
          <a:p>
            <a:fld id="{8A3236FE-988C-464B-A2A3-99F0D79D2408}" type="slidenum">
              <a:rPr lang="en-IN" smtClean="0"/>
              <a:t>8</a:t>
            </a:fld>
            <a:endParaRPr lang="en-IN"/>
          </a:p>
        </p:txBody>
      </p:sp>
      <p:pic>
        <p:nvPicPr>
          <p:cNvPr id="6" name="Picture 5" descr="Diagram&#10;&#10;Description automatically generated">
            <a:extLst>
              <a:ext uri="{FF2B5EF4-FFF2-40B4-BE49-F238E27FC236}">
                <a16:creationId xmlns:a16="http://schemas.microsoft.com/office/drawing/2014/main" id="{9FF0242D-564D-49E9-86D0-58BFEF28E5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8603" y="1299830"/>
            <a:ext cx="8433471" cy="4525963"/>
          </a:xfrm>
          <a:prstGeom prst="rect">
            <a:avLst/>
          </a:prstGeom>
        </p:spPr>
      </p:pic>
    </p:spTree>
    <p:extLst>
      <p:ext uri="{BB962C8B-B14F-4D97-AF65-F5344CB8AC3E}">
        <p14:creationId xmlns:p14="http://schemas.microsoft.com/office/powerpoint/2010/main" val="238317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61B0C10-3B0B-4653-8FAA-36CB3BF5ECA3}"/>
              </a:ext>
            </a:extLst>
          </p:cNvPr>
          <p:cNvSpPr>
            <a:spLocks noGrp="1"/>
          </p:cNvSpPr>
          <p:nvPr>
            <p:ph type="title"/>
          </p:nvPr>
        </p:nvSpPr>
        <p:spPr/>
        <p:txBody>
          <a:bodyPr/>
          <a:lstStyle/>
          <a:p>
            <a:r>
              <a:rPr lang="en-IN" dirty="0"/>
              <a:t>Types of participants in a GD</a:t>
            </a:r>
          </a:p>
        </p:txBody>
      </p:sp>
      <p:sp>
        <p:nvSpPr>
          <p:cNvPr id="8" name="Content Placeholder 7">
            <a:extLst>
              <a:ext uri="{FF2B5EF4-FFF2-40B4-BE49-F238E27FC236}">
                <a16:creationId xmlns:a16="http://schemas.microsoft.com/office/drawing/2014/main" id="{7B80F90D-0DFD-49E2-B4C6-8E9524A1DF9E}"/>
              </a:ext>
            </a:extLst>
          </p:cNvPr>
          <p:cNvSpPr>
            <a:spLocks noGrp="1"/>
          </p:cNvSpPr>
          <p:nvPr>
            <p:ph idx="1"/>
          </p:nvPr>
        </p:nvSpPr>
        <p:spPr/>
        <p:txBody>
          <a:bodyPr/>
          <a:lstStyle/>
          <a:p>
            <a:pPr marL="0" indent="0">
              <a:buNone/>
            </a:pPr>
            <a:r>
              <a:rPr lang="en-IN" dirty="0"/>
              <a:t>    </a:t>
            </a:r>
          </a:p>
        </p:txBody>
      </p:sp>
      <p:sp>
        <p:nvSpPr>
          <p:cNvPr id="2" name="Date Placeholder 1">
            <a:extLst>
              <a:ext uri="{FF2B5EF4-FFF2-40B4-BE49-F238E27FC236}">
                <a16:creationId xmlns:a16="http://schemas.microsoft.com/office/drawing/2014/main" id="{21BD367F-2FC8-4A23-A95F-1B110F7DE6E2}"/>
              </a:ext>
            </a:extLst>
          </p:cNvPr>
          <p:cNvSpPr>
            <a:spLocks noGrp="1"/>
          </p:cNvSpPr>
          <p:nvPr>
            <p:ph type="dt" sz="half" idx="10"/>
          </p:nvPr>
        </p:nvSpPr>
        <p:spPr/>
        <p:txBody>
          <a:bodyPr/>
          <a:lstStyle/>
          <a:p>
            <a:fld id="{FC1E029D-EB69-4C5F-9F90-31587A644D2F}" type="datetime1">
              <a:rPr lang="en-IN" smtClean="0"/>
              <a:t>06-07-2021</a:t>
            </a:fld>
            <a:endParaRPr lang="en-IN"/>
          </a:p>
        </p:txBody>
      </p:sp>
      <p:sp>
        <p:nvSpPr>
          <p:cNvPr id="3" name="Footer Placeholder 2">
            <a:extLst>
              <a:ext uri="{FF2B5EF4-FFF2-40B4-BE49-F238E27FC236}">
                <a16:creationId xmlns:a16="http://schemas.microsoft.com/office/drawing/2014/main" id="{BB34A05B-B454-4222-B5F0-048AA61EC5C0}"/>
              </a:ext>
            </a:extLst>
          </p:cNvPr>
          <p:cNvSpPr>
            <a:spLocks noGrp="1"/>
          </p:cNvSpPr>
          <p:nvPr>
            <p:ph type="ftr" sz="quarter" idx="11"/>
          </p:nvPr>
        </p:nvSpPr>
        <p:spPr/>
        <p:txBody>
          <a:bodyPr/>
          <a:lstStyle/>
          <a:p>
            <a:r>
              <a:rPr lang="en-IN"/>
              <a:t>Overview of Group Discussion</a:t>
            </a:r>
          </a:p>
        </p:txBody>
      </p:sp>
      <p:sp>
        <p:nvSpPr>
          <p:cNvPr id="4" name="Slide Number Placeholder 3">
            <a:extLst>
              <a:ext uri="{FF2B5EF4-FFF2-40B4-BE49-F238E27FC236}">
                <a16:creationId xmlns:a16="http://schemas.microsoft.com/office/drawing/2014/main" id="{86E49D72-F702-473F-B871-B8F9B7874CB8}"/>
              </a:ext>
            </a:extLst>
          </p:cNvPr>
          <p:cNvSpPr>
            <a:spLocks noGrp="1"/>
          </p:cNvSpPr>
          <p:nvPr>
            <p:ph type="sldNum" sz="quarter" idx="12"/>
          </p:nvPr>
        </p:nvSpPr>
        <p:spPr/>
        <p:txBody>
          <a:bodyPr/>
          <a:lstStyle/>
          <a:p>
            <a:fld id="{8A3236FE-988C-464B-A2A3-99F0D79D2408}" type="slidenum">
              <a:rPr lang="en-IN" smtClean="0"/>
              <a:t>9</a:t>
            </a:fld>
            <a:endParaRPr lang="en-IN"/>
          </a:p>
        </p:txBody>
      </p:sp>
      <p:pic>
        <p:nvPicPr>
          <p:cNvPr id="6" name="Picture 5" descr="Graphical user interface, diagram&#10;&#10;Description automatically generated">
            <a:extLst>
              <a:ext uri="{FF2B5EF4-FFF2-40B4-BE49-F238E27FC236}">
                <a16:creationId xmlns:a16="http://schemas.microsoft.com/office/drawing/2014/main" id="{2B774AAF-5FD5-40A0-B7F2-706CDEBF6E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3143" y="1524238"/>
            <a:ext cx="5829806" cy="4366896"/>
          </a:xfrm>
          <a:prstGeom prst="rect">
            <a:avLst/>
          </a:prstGeom>
        </p:spPr>
      </p:pic>
    </p:spTree>
    <p:extLst>
      <p:ext uri="{BB962C8B-B14F-4D97-AF65-F5344CB8AC3E}">
        <p14:creationId xmlns:p14="http://schemas.microsoft.com/office/powerpoint/2010/main" val="428630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pt. Template">
  <a:themeElements>
    <a:clrScheme name="">
      <a:dk1>
        <a:srgbClr val="4C4C4C"/>
      </a:dk1>
      <a:lt1>
        <a:srgbClr val="FFFFFF"/>
      </a:lt1>
      <a:dk2>
        <a:srgbClr val="1F497D"/>
      </a:dk2>
      <a:lt2>
        <a:srgbClr val="EEECE1"/>
      </a:lt2>
      <a:accent1>
        <a:srgbClr val="4F81BD"/>
      </a:accent1>
      <a:accent2>
        <a:srgbClr val="C0504D"/>
      </a:accent2>
      <a:accent3>
        <a:srgbClr val="FFFFFF"/>
      </a:accent3>
      <a:accent4>
        <a:srgbClr val="404040"/>
      </a:accent4>
      <a:accent5>
        <a:srgbClr val="B2C1DB"/>
      </a:accent5>
      <a:accent6>
        <a:srgbClr val="AE4845"/>
      </a:accent6>
      <a:hlink>
        <a:srgbClr val="0000FF"/>
      </a:hlink>
      <a:folHlink>
        <a:srgbClr val="800080"/>
      </a:folHlink>
    </a:clrScheme>
    <a:fontScheme name="Ppt. Template">
      <a:majorFont>
        <a:latin typeface="Calibri"/>
        <a:ea typeface="SimSun"/>
        <a:cs typeface=""/>
      </a:majorFont>
      <a:minorFont>
        <a:latin typeface="Calibri"/>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Lst>
    <a:ext uri="{05A4C25C-085E-4340-85A3-A5531E510DB2}">
      <thm15:themeFamily xmlns:thm15="http://schemas.microsoft.com/office/thememl/2012/main" name="tamplet" id="{2B72D385-CA4F-4EB9-8D35-6117A4A61494}" vid="{52E330C9-003B-440F-AEEC-8C7E81CBF1B0}"/>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Talewind Template</Template>
  <TotalTime>856</TotalTime>
  <Words>694</Words>
  <Application>Microsoft Office PowerPoint</Application>
  <PresentationFormat>Widescreen</PresentationFormat>
  <Paragraphs>154</Paragraphs>
  <Slides>19</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-apple-system</vt:lpstr>
      <vt:lpstr>Arial</vt:lpstr>
      <vt:lpstr>Calibri</vt:lpstr>
      <vt:lpstr>Calibri Light</vt:lpstr>
      <vt:lpstr>Ppt. Template</vt:lpstr>
      <vt:lpstr>Custom Design</vt:lpstr>
      <vt:lpstr>Revision through kahoot/quiz</vt:lpstr>
      <vt:lpstr>What would you do???</vt:lpstr>
      <vt:lpstr>PowerPoint Presentation</vt:lpstr>
      <vt:lpstr>PowerPoint Presentation</vt:lpstr>
      <vt:lpstr>PowerPoint Presentation</vt:lpstr>
      <vt:lpstr>Learning Outcomes</vt:lpstr>
      <vt:lpstr>Why GD?</vt:lpstr>
      <vt:lpstr>Evaluation of GD</vt:lpstr>
      <vt:lpstr>Types of participants in a GD</vt:lpstr>
      <vt:lpstr>PowerPoint Presentation</vt:lpstr>
      <vt:lpstr>PowerPoint Presentation</vt:lpstr>
      <vt:lpstr>PowerPoint Presentation</vt:lpstr>
      <vt:lpstr>PowerPoint Presentation</vt:lpstr>
      <vt:lpstr>Types of GD</vt:lpstr>
      <vt:lpstr>Examples of Factual Topics</vt:lpstr>
      <vt:lpstr>Examples of Controversial Topics</vt:lpstr>
      <vt:lpstr>Examples of Abstract Topics</vt:lpstr>
      <vt:lpstr>Examples of Case Based Topics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Kharghar L5</dc:creator>
  <cp:lastModifiedBy>Kharghar L5</cp:lastModifiedBy>
  <cp:revision>78</cp:revision>
  <dcterms:created xsi:type="dcterms:W3CDTF">2021-05-24T12:22:04Z</dcterms:created>
  <dcterms:modified xsi:type="dcterms:W3CDTF">2021-07-06T12:47:43Z</dcterms:modified>
</cp:coreProperties>
</file>