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metadata" ContentType="application/binary"/>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31"/>
  </p:notesMasterIdLst>
  <p:sldIdLst>
    <p:sldId id="256" r:id="rId2"/>
    <p:sldId id="335" r:id="rId3"/>
    <p:sldId id="257" r:id="rId4"/>
    <p:sldId id="336" r:id="rId5"/>
    <p:sldId id="341" r:id="rId6"/>
    <p:sldId id="337" r:id="rId7"/>
    <p:sldId id="338" r:id="rId8"/>
    <p:sldId id="339" r:id="rId9"/>
    <p:sldId id="340" r:id="rId10"/>
    <p:sldId id="342" r:id="rId11"/>
    <p:sldId id="343" r:id="rId12"/>
    <p:sldId id="344" r:id="rId13"/>
    <p:sldId id="345" r:id="rId14"/>
    <p:sldId id="346" r:id="rId15"/>
    <p:sldId id="347" r:id="rId16"/>
    <p:sldId id="348" r:id="rId17"/>
    <p:sldId id="349" r:id="rId18"/>
    <p:sldId id="350" r:id="rId19"/>
    <p:sldId id="351" r:id="rId20"/>
    <p:sldId id="352" r:id="rId21"/>
    <p:sldId id="353" r:id="rId22"/>
    <p:sldId id="354" r:id="rId23"/>
    <p:sldId id="355" r:id="rId24"/>
    <p:sldId id="356" r:id="rId25"/>
    <p:sldId id="357" r:id="rId26"/>
    <p:sldId id="358" r:id="rId27"/>
    <p:sldId id="359" r:id="rId28"/>
    <p:sldId id="360" r:id="rId29"/>
    <p:sldId id="334" r:id="rId3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85" roundtripDataSignature="AMtx7mjSnlQ44mFd+LFOcyE0LgLbW4WyU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7C47E502-C1CB-419C-A259-178277DD05B4}">
  <a:tblStyle styleId="{7C47E502-C1CB-419C-A259-178277DD05B4}"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3692" autoAdjust="0"/>
  </p:normalViewPr>
  <p:slideViewPr>
    <p:cSldViewPr snapToGrid="0">
      <p:cViewPr varScale="1">
        <p:scale>
          <a:sx n="60" d="100"/>
          <a:sy n="60" d="100"/>
        </p:scale>
        <p:origin x="-1068" y="-9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85" Type="http://customschemas.google.com/relationships/presentationmetadata" Target="metadata"/><Relationship Id="rId3" Type="http://schemas.openxmlformats.org/officeDocument/2006/relationships/slide" Target="slides/slide2.xml"/><Relationship Id="rId21" Type="http://schemas.openxmlformats.org/officeDocument/2006/relationships/slide" Target="slides/slide20.xml"/><Relationship Id="rId89"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8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E38421-9009-4AF1-B538-014B670B426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8A16DB96-6AF7-4C35-A1AB-804447028828}">
      <dgm:prSet phldrT="[Text]"/>
      <dgm:spPr/>
      <dgm:t>
        <a:bodyPr/>
        <a:lstStyle/>
        <a:p>
          <a:r>
            <a:rPr lang="en-US" b="0" i="0" dirty="0" smtClean="0"/>
            <a:t>Casual email greetings include:</a:t>
          </a:r>
          <a:endParaRPr lang="en-US" dirty="0"/>
        </a:p>
      </dgm:t>
    </dgm:pt>
    <dgm:pt modelId="{7337E589-F146-48B1-91C5-8C38136BF18C}" type="parTrans" cxnId="{996FCAF0-DDD4-4DB8-A110-276EBD9866EF}">
      <dgm:prSet/>
      <dgm:spPr/>
      <dgm:t>
        <a:bodyPr/>
        <a:lstStyle/>
        <a:p>
          <a:endParaRPr lang="en-US"/>
        </a:p>
      </dgm:t>
    </dgm:pt>
    <dgm:pt modelId="{A97C9CAD-DF1C-44BE-B981-06B5525E1F0F}" type="sibTrans" cxnId="{996FCAF0-DDD4-4DB8-A110-276EBD9866EF}">
      <dgm:prSet/>
      <dgm:spPr/>
      <dgm:t>
        <a:bodyPr/>
        <a:lstStyle/>
        <a:p>
          <a:endParaRPr lang="en-US"/>
        </a:p>
      </dgm:t>
    </dgm:pt>
    <dgm:pt modelId="{488434C1-20FC-490F-BDD7-93893B25AC44}">
      <dgm:prSet phldrT="[Text]"/>
      <dgm:spPr/>
      <dgm:t>
        <a:bodyPr/>
        <a:lstStyle/>
        <a:p>
          <a:r>
            <a:rPr lang="en-US" dirty="0" smtClean="0"/>
            <a:t>Hi</a:t>
          </a:r>
          <a:endParaRPr lang="en-US" dirty="0"/>
        </a:p>
      </dgm:t>
    </dgm:pt>
    <dgm:pt modelId="{CA6D76E6-3549-4A89-AB7A-3240DB0F28FD}" type="parTrans" cxnId="{D4D5BE68-F2CD-4CD5-9B81-4EC4397FCE12}">
      <dgm:prSet/>
      <dgm:spPr/>
      <dgm:t>
        <a:bodyPr/>
        <a:lstStyle/>
        <a:p>
          <a:endParaRPr lang="en-US"/>
        </a:p>
      </dgm:t>
    </dgm:pt>
    <dgm:pt modelId="{AE9F19A0-A5BB-463D-858F-691D69F26FD8}" type="sibTrans" cxnId="{D4D5BE68-F2CD-4CD5-9B81-4EC4397FCE12}">
      <dgm:prSet/>
      <dgm:spPr/>
      <dgm:t>
        <a:bodyPr/>
        <a:lstStyle/>
        <a:p>
          <a:endParaRPr lang="en-US"/>
        </a:p>
      </dgm:t>
    </dgm:pt>
    <dgm:pt modelId="{F278F300-3651-47E8-8B0D-9B7F604E57CA}">
      <dgm:prSet phldrT="[Text]"/>
      <dgm:spPr/>
      <dgm:t>
        <a:bodyPr/>
        <a:lstStyle/>
        <a:p>
          <a:r>
            <a:rPr lang="en-US" dirty="0" smtClean="0"/>
            <a:t>Hey/ there</a:t>
          </a:r>
          <a:endParaRPr lang="en-US" dirty="0"/>
        </a:p>
      </dgm:t>
    </dgm:pt>
    <dgm:pt modelId="{DFDBED86-5F1F-44A3-95CA-C0A66DE91C12}" type="parTrans" cxnId="{406E5FA7-5982-4DB5-B6D7-5E0E7FB20F8D}">
      <dgm:prSet/>
      <dgm:spPr/>
      <dgm:t>
        <a:bodyPr/>
        <a:lstStyle/>
        <a:p>
          <a:endParaRPr lang="en-US"/>
        </a:p>
      </dgm:t>
    </dgm:pt>
    <dgm:pt modelId="{1C70C21A-4F45-4292-8F57-0F6288CC5BB0}" type="sibTrans" cxnId="{406E5FA7-5982-4DB5-B6D7-5E0E7FB20F8D}">
      <dgm:prSet/>
      <dgm:spPr/>
      <dgm:t>
        <a:bodyPr/>
        <a:lstStyle/>
        <a:p>
          <a:endParaRPr lang="en-US"/>
        </a:p>
      </dgm:t>
    </dgm:pt>
    <dgm:pt modelId="{778FCD8C-88BD-4BA0-8B5C-447AF7EFD46A}">
      <dgm:prSet phldrT="[Text]"/>
      <dgm:spPr/>
      <dgm:t>
        <a:bodyPr/>
        <a:lstStyle/>
        <a:p>
          <a:r>
            <a:rPr lang="en-US" b="0" i="0" dirty="0" smtClean="0"/>
            <a:t>Formal email greetings include:</a:t>
          </a:r>
          <a:endParaRPr lang="en-US" dirty="0"/>
        </a:p>
      </dgm:t>
    </dgm:pt>
    <dgm:pt modelId="{6EB94A96-A842-4375-8B86-90CDF76D1A5C}" type="parTrans" cxnId="{14AC8DCE-C72D-48D2-B7E9-60AD337040FD}">
      <dgm:prSet/>
      <dgm:spPr/>
      <dgm:t>
        <a:bodyPr/>
        <a:lstStyle/>
        <a:p>
          <a:endParaRPr lang="en-US"/>
        </a:p>
      </dgm:t>
    </dgm:pt>
    <dgm:pt modelId="{10223D70-3153-4029-9E52-E0EFD4038A6F}" type="sibTrans" cxnId="{14AC8DCE-C72D-48D2-B7E9-60AD337040FD}">
      <dgm:prSet/>
      <dgm:spPr/>
      <dgm:t>
        <a:bodyPr/>
        <a:lstStyle/>
        <a:p>
          <a:endParaRPr lang="en-US"/>
        </a:p>
      </dgm:t>
    </dgm:pt>
    <dgm:pt modelId="{7A918EDF-4FFE-48E1-9D05-D821481CC17C}">
      <dgm:prSet phldrT="[Text]"/>
      <dgm:spPr/>
      <dgm:t>
        <a:bodyPr/>
        <a:lstStyle/>
        <a:p>
          <a:r>
            <a:rPr lang="en-US" b="0" i="0" dirty="0" smtClean="0"/>
            <a:t>Dear [first name]</a:t>
          </a:r>
          <a:endParaRPr lang="en-US" dirty="0"/>
        </a:p>
      </dgm:t>
    </dgm:pt>
    <dgm:pt modelId="{D056CEC8-1537-45E0-92AE-B6389390C9A3}" type="parTrans" cxnId="{DF56AD8C-6761-4602-98A6-35DB3DA15A17}">
      <dgm:prSet/>
      <dgm:spPr/>
      <dgm:t>
        <a:bodyPr/>
        <a:lstStyle/>
        <a:p>
          <a:endParaRPr lang="en-US"/>
        </a:p>
      </dgm:t>
    </dgm:pt>
    <dgm:pt modelId="{9EA2BDD1-7AF4-4D47-8C8D-3476F514E3F8}" type="sibTrans" cxnId="{DF56AD8C-6761-4602-98A6-35DB3DA15A17}">
      <dgm:prSet/>
      <dgm:spPr/>
      <dgm:t>
        <a:bodyPr/>
        <a:lstStyle/>
        <a:p>
          <a:endParaRPr lang="en-US"/>
        </a:p>
      </dgm:t>
    </dgm:pt>
    <dgm:pt modelId="{A8288A72-31A6-48A7-A23C-D7953C160B1F}">
      <dgm:prSet phldrT="[Text]"/>
      <dgm:spPr/>
      <dgm:t>
        <a:bodyPr/>
        <a:lstStyle/>
        <a:p>
          <a:r>
            <a:rPr lang="en-US" b="0" i="0" dirty="0" smtClean="0"/>
            <a:t>Dear Mr./Ms. [last name]</a:t>
          </a:r>
          <a:endParaRPr lang="en-US" dirty="0"/>
        </a:p>
      </dgm:t>
    </dgm:pt>
    <dgm:pt modelId="{C0449285-43C1-4E2E-81AA-6E455F0EE8CF}" type="parTrans" cxnId="{AE37A2DD-C282-42BE-811F-ECE164FF3049}">
      <dgm:prSet/>
      <dgm:spPr/>
      <dgm:t>
        <a:bodyPr/>
        <a:lstStyle/>
        <a:p>
          <a:endParaRPr lang="en-US"/>
        </a:p>
      </dgm:t>
    </dgm:pt>
    <dgm:pt modelId="{ADBA899C-DF4D-4ECB-8E47-D60D72D8A882}" type="sibTrans" cxnId="{AE37A2DD-C282-42BE-811F-ECE164FF3049}">
      <dgm:prSet/>
      <dgm:spPr/>
      <dgm:t>
        <a:bodyPr/>
        <a:lstStyle/>
        <a:p>
          <a:endParaRPr lang="en-US"/>
        </a:p>
      </dgm:t>
    </dgm:pt>
    <dgm:pt modelId="{AD3D0766-793E-411A-825B-2E833B2B7C5A}">
      <dgm:prSet phldrT="[Text]"/>
      <dgm:spPr/>
      <dgm:t>
        <a:bodyPr/>
        <a:lstStyle/>
        <a:p>
          <a:r>
            <a:rPr lang="en-US" b="0" i="0" dirty="0" smtClean="0"/>
            <a:t>And which ones should you never use </a:t>
          </a:r>
          <a:endParaRPr lang="en-US" dirty="0"/>
        </a:p>
      </dgm:t>
    </dgm:pt>
    <dgm:pt modelId="{DC72A82C-D795-4C67-9564-DE0E852BCEDA}" type="parTrans" cxnId="{7CB9248E-8B65-4506-9078-B317E7D17B9D}">
      <dgm:prSet/>
      <dgm:spPr/>
      <dgm:t>
        <a:bodyPr/>
        <a:lstStyle/>
        <a:p>
          <a:endParaRPr lang="en-US"/>
        </a:p>
      </dgm:t>
    </dgm:pt>
    <dgm:pt modelId="{2CEF8E72-76A4-401E-B46D-63169F2C0FA4}" type="sibTrans" cxnId="{7CB9248E-8B65-4506-9078-B317E7D17B9D}">
      <dgm:prSet/>
      <dgm:spPr/>
      <dgm:t>
        <a:bodyPr/>
        <a:lstStyle/>
        <a:p>
          <a:endParaRPr lang="en-US"/>
        </a:p>
      </dgm:t>
    </dgm:pt>
    <dgm:pt modelId="{B49ED6EC-5B66-4487-B753-6B2B9DD9D5CC}">
      <dgm:prSet phldrT="[Text]"/>
      <dgm:spPr/>
      <dgm:t>
        <a:bodyPr/>
        <a:lstStyle/>
        <a:p>
          <a:r>
            <a:rPr lang="en-US" b="1" i="0" dirty="0" err="1" smtClean="0"/>
            <a:t>Yo</a:t>
          </a:r>
          <a:r>
            <a:rPr lang="en-US" b="1" i="0" dirty="0" smtClean="0"/>
            <a:t>:</a:t>
          </a:r>
          <a:r>
            <a:rPr lang="en-US" b="0" i="0" dirty="0" smtClean="0"/>
            <a:t> Too informal</a:t>
          </a:r>
          <a:endParaRPr lang="en-US" dirty="0"/>
        </a:p>
      </dgm:t>
    </dgm:pt>
    <dgm:pt modelId="{FB1EEBE3-68B1-4410-B8F3-1FF11D992845}" type="parTrans" cxnId="{289E3115-8716-4F08-8BCD-C3EBDC533504}">
      <dgm:prSet/>
      <dgm:spPr/>
      <dgm:t>
        <a:bodyPr/>
        <a:lstStyle/>
        <a:p>
          <a:endParaRPr lang="en-US"/>
        </a:p>
      </dgm:t>
    </dgm:pt>
    <dgm:pt modelId="{5271C9B6-511A-4189-9334-D15A9AF33585}" type="sibTrans" cxnId="{289E3115-8716-4F08-8BCD-C3EBDC533504}">
      <dgm:prSet/>
      <dgm:spPr/>
      <dgm:t>
        <a:bodyPr/>
        <a:lstStyle/>
        <a:p>
          <a:endParaRPr lang="en-US"/>
        </a:p>
      </dgm:t>
    </dgm:pt>
    <dgm:pt modelId="{71E302AD-3F21-4468-B89B-7EB47146ABD2}">
      <dgm:prSet phldrT="[Text]"/>
      <dgm:spPr/>
      <dgm:t>
        <a:bodyPr/>
        <a:lstStyle/>
        <a:p>
          <a:r>
            <a:rPr lang="en-US" b="1" i="0" dirty="0" smtClean="0"/>
            <a:t>[Name]!:</a:t>
          </a:r>
          <a:r>
            <a:rPr lang="en-US" b="0" i="0" dirty="0" smtClean="0"/>
            <a:t> Too off-putting</a:t>
          </a:r>
          <a:endParaRPr lang="en-US" dirty="0"/>
        </a:p>
      </dgm:t>
    </dgm:pt>
    <dgm:pt modelId="{E9FA9FFF-0503-4E2F-9988-2402351F2C93}" type="parTrans" cxnId="{7837E0B5-2E79-4C2B-9B46-B6C1ADEF27A8}">
      <dgm:prSet/>
      <dgm:spPr/>
      <dgm:t>
        <a:bodyPr/>
        <a:lstStyle/>
        <a:p>
          <a:endParaRPr lang="en-US"/>
        </a:p>
      </dgm:t>
    </dgm:pt>
    <dgm:pt modelId="{21ABB831-A5F6-4A96-A381-BDE49747F66E}" type="sibTrans" cxnId="{7837E0B5-2E79-4C2B-9B46-B6C1ADEF27A8}">
      <dgm:prSet/>
      <dgm:spPr/>
      <dgm:t>
        <a:bodyPr/>
        <a:lstStyle/>
        <a:p>
          <a:endParaRPr lang="en-US"/>
        </a:p>
      </dgm:t>
    </dgm:pt>
    <dgm:pt modelId="{A2DEDE9F-9A29-4C61-8579-F450286BC0D2}">
      <dgm:prSet phldrT="[Text]"/>
      <dgm:spPr/>
      <dgm:t>
        <a:bodyPr/>
        <a:lstStyle/>
        <a:p>
          <a:endParaRPr lang="en-US" dirty="0"/>
        </a:p>
      </dgm:t>
    </dgm:pt>
    <dgm:pt modelId="{B86C3037-6494-470B-94A5-0289603C3E65}" type="parTrans" cxnId="{D4E75533-D744-4A78-AFCA-3008C91A91C2}">
      <dgm:prSet/>
      <dgm:spPr/>
      <dgm:t>
        <a:bodyPr/>
        <a:lstStyle/>
        <a:p>
          <a:endParaRPr lang="en-US"/>
        </a:p>
      </dgm:t>
    </dgm:pt>
    <dgm:pt modelId="{0371B25B-56C9-47B8-8114-F70FE69EED66}" type="sibTrans" cxnId="{D4E75533-D744-4A78-AFCA-3008C91A91C2}">
      <dgm:prSet/>
      <dgm:spPr/>
      <dgm:t>
        <a:bodyPr/>
        <a:lstStyle/>
        <a:p>
          <a:endParaRPr lang="en-US"/>
        </a:p>
      </dgm:t>
    </dgm:pt>
    <dgm:pt modelId="{D2D9FD11-B1D2-46B4-94B5-CFD3A0A6106A}">
      <dgm:prSet phldrT="[Text]"/>
      <dgm:spPr/>
      <dgm:t>
        <a:bodyPr/>
        <a:lstStyle/>
        <a:p>
          <a:r>
            <a:rPr lang="en-US" dirty="0" smtClean="0"/>
            <a:t>[Name]</a:t>
          </a:r>
          <a:endParaRPr lang="en-US" dirty="0"/>
        </a:p>
      </dgm:t>
    </dgm:pt>
    <dgm:pt modelId="{939A0609-DB9A-4890-89CD-E9BE8994D32F}" type="parTrans" cxnId="{6696A114-A2F7-4099-8F8E-B0D2148ED0C2}">
      <dgm:prSet/>
      <dgm:spPr/>
      <dgm:t>
        <a:bodyPr/>
        <a:lstStyle/>
        <a:p>
          <a:endParaRPr lang="en-US"/>
        </a:p>
      </dgm:t>
    </dgm:pt>
    <dgm:pt modelId="{3BCBF5D2-3870-4993-918D-2D74AFD74D8D}" type="sibTrans" cxnId="{6696A114-A2F7-4099-8F8E-B0D2148ED0C2}">
      <dgm:prSet/>
      <dgm:spPr/>
      <dgm:t>
        <a:bodyPr/>
        <a:lstStyle/>
        <a:p>
          <a:endParaRPr lang="en-US"/>
        </a:p>
      </dgm:t>
    </dgm:pt>
    <dgm:pt modelId="{BE9E7318-83D9-4001-A3E4-DBE9C0DDF6EA}">
      <dgm:prSet phldrT="[Text]"/>
      <dgm:spPr/>
      <dgm:t>
        <a:bodyPr/>
        <a:lstStyle/>
        <a:p>
          <a:r>
            <a:rPr lang="en-US" b="1" i="0" dirty="0" smtClean="0"/>
            <a:t>Hey!:</a:t>
          </a:r>
          <a:r>
            <a:rPr lang="en-US" b="0" i="0" dirty="0" smtClean="0"/>
            <a:t> Too intimate and eager</a:t>
          </a:r>
          <a:endParaRPr lang="en-US" dirty="0"/>
        </a:p>
      </dgm:t>
    </dgm:pt>
    <dgm:pt modelId="{F81D50FA-F909-4E29-BA59-3DC4FB6E02DB}" type="parTrans" cxnId="{550306F3-9A57-466B-8114-8CE011FF5091}">
      <dgm:prSet/>
      <dgm:spPr/>
      <dgm:t>
        <a:bodyPr/>
        <a:lstStyle/>
        <a:p>
          <a:endParaRPr lang="en-US"/>
        </a:p>
      </dgm:t>
    </dgm:pt>
    <dgm:pt modelId="{155FBE44-915A-49B5-82E2-70D81B927B9F}" type="sibTrans" cxnId="{550306F3-9A57-466B-8114-8CE011FF5091}">
      <dgm:prSet/>
      <dgm:spPr/>
      <dgm:t>
        <a:bodyPr/>
        <a:lstStyle/>
        <a:p>
          <a:endParaRPr lang="en-US"/>
        </a:p>
      </dgm:t>
    </dgm:pt>
    <dgm:pt modelId="{E1909C8D-5E3F-4019-AFFC-0A76A737CD91}">
      <dgm:prSet phldrT="[Text]"/>
      <dgm:spPr/>
      <dgm:t>
        <a:bodyPr/>
        <a:lstStyle/>
        <a:p>
          <a:r>
            <a:rPr lang="en-US" b="1" i="0" dirty="0" smtClean="0"/>
            <a:t>To whom it may concern:</a:t>
          </a:r>
          <a:r>
            <a:rPr lang="en-US" b="0" i="0" dirty="0" smtClean="0"/>
            <a:t> Too impersonal</a:t>
          </a:r>
          <a:endParaRPr lang="en-US" dirty="0"/>
        </a:p>
      </dgm:t>
    </dgm:pt>
    <dgm:pt modelId="{20550E81-450E-4FF1-B752-D077947A286D}" type="parTrans" cxnId="{C1E81A37-0A06-4533-9EEF-3347AA5007D2}">
      <dgm:prSet/>
      <dgm:spPr/>
      <dgm:t>
        <a:bodyPr/>
        <a:lstStyle/>
        <a:p>
          <a:endParaRPr lang="en-US"/>
        </a:p>
      </dgm:t>
    </dgm:pt>
    <dgm:pt modelId="{F9C61381-F379-4A67-B0F5-5B1031BAEEA5}" type="sibTrans" cxnId="{C1E81A37-0A06-4533-9EEF-3347AA5007D2}">
      <dgm:prSet/>
      <dgm:spPr/>
      <dgm:t>
        <a:bodyPr/>
        <a:lstStyle/>
        <a:p>
          <a:endParaRPr lang="en-US"/>
        </a:p>
      </dgm:t>
    </dgm:pt>
    <dgm:pt modelId="{6769FA94-F44F-4734-9EE1-8B5DD2FC5260}">
      <dgm:prSet phldrT="[Text]"/>
      <dgm:spPr/>
      <dgm:t>
        <a:bodyPr/>
        <a:lstStyle/>
        <a:p>
          <a:r>
            <a:rPr lang="en-US" b="1" i="0" dirty="0" smtClean="0"/>
            <a:t>All:</a:t>
          </a:r>
          <a:r>
            <a:rPr lang="en-US" b="0" i="0" dirty="0" smtClean="0"/>
            <a:t> Too cold</a:t>
          </a:r>
          <a:endParaRPr lang="en-US" dirty="0"/>
        </a:p>
      </dgm:t>
    </dgm:pt>
    <dgm:pt modelId="{59705933-BE46-451F-904D-2D9596C7E835}" type="parTrans" cxnId="{995A06BC-EC43-4E1A-ADE4-4DEC6BFD445B}">
      <dgm:prSet/>
      <dgm:spPr/>
      <dgm:t>
        <a:bodyPr/>
        <a:lstStyle/>
        <a:p>
          <a:endParaRPr lang="en-US"/>
        </a:p>
      </dgm:t>
    </dgm:pt>
    <dgm:pt modelId="{763F3AF4-F8CC-4EF9-8D8E-6198BC89D4FA}" type="sibTrans" cxnId="{995A06BC-EC43-4E1A-ADE4-4DEC6BFD445B}">
      <dgm:prSet/>
      <dgm:spPr/>
      <dgm:t>
        <a:bodyPr/>
        <a:lstStyle/>
        <a:p>
          <a:endParaRPr lang="en-US"/>
        </a:p>
      </dgm:t>
    </dgm:pt>
    <dgm:pt modelId="{524AF3D6-24AB-4A90-8FF8-9EB305937DB4}" type="pres">
      <dgm:prSet presAssocID="{67E38421-9009-4AF1-B538-014B670B4261}" presName="Name0" presStyleCnt="0">
        <dgm:presLayoutVars>
          <dgm:dir/>
          <dgm:animLvl val="lvl"/>
          <dgm:resizeHandles val="exact"/>
        </dgm:presLayoutVars>
      </dgm:prSet>
      <dgm:spPr/>
      <dgm:t>
        <a:bodyPr/>
        <a:lstStyle/>
        <a:p>
          <a:endParaRPr lang="en-US"/>
        </a:p>
      </dgm:t>
    </dgm:pt>
    <dgm:pt modelId="{3A2B4921-F1C4-4F3A-BB6B-BCB3DC69E0CF}" type="pres">
      <dgm:prSet presAssocID="{8A16DB96-6AF7-4C35-A1AB-804447028828}" presName="composite" presStyleCnt="0"/>
      <dgm:spPr/>
    </dgm:pt>
    <dgm:pt modelId="{97A4C593-B784-42EF-A899-609CB64068FD}" type="pres">
      <dgm:prSet presAssocID="{8A16DB96-6AF7-4C35-A1AB-804447028828}" presName="parTx" presStyleLbl="alignNode1" presStyleIdx="0" presStyleCnt="3">
        <dgm:presLayoutVars>
          <dgm:chMax val="0"/>
          <dgm:chPref val="0"/>
          <dgm:bulletEnabled val="1"/>
        </dgm:presLayoutVars>
      </dgm:prSet>
      <dgm:spPr/>
      <dgm:t>
        <a:bodyPr/>
        <a:lstStyle/>
        <a:p>
          <a:endParaRPr lang="en-US"/>
        </a:p>
      </dgm:t>
    </dgm:pt>
    <dgm:pt modelId="{3C73E528-0D58-49BA-A2F5-8A3F70E241FE}" type="pres">
      <dgm:prSet presAssocID="{8A16DB96-6AF7-4C35-A1AB-804447028828}" presName="desTx" presStyleLbl="alignAccFollowNode1" presStyleIdx="0" presStyleCnt="3">
        <dgm:presLayoutVars>
          <dgm:bulletEnabled val="1"/>
        </dgm:presLayoutVars>
      </dgm:prSet>
      <dgm:spPr/>
      <dgm:t>
        <a:bodyPr/>
        <a:lstStyle/>
        <a:p>
          <a:endParaRPr lang="en-US"/>
        </a:p>
      </dgm:t>
    </dgm:pt>
    <dgm:pt modelId="{1123BF01-54A4-4504-A5DD-A1C0D3C4B642}" type="pres">
      <dgm:prSet presAssocID="{A97C9CAD-DF1C-44BE-B981-06B5525E1F0F}" presName="space" presStyleCnt="0"/>
      <dgm:spPr/>
    </dgm:pt>
    <dgm:pt modelId="{C1357309-722D-477A-BBD5-3CD087BE7D32}" type="pres">
      <dgm:prSet presAssocID="{778FCD8C-88BD-4BA0-8B5C-447AF7EFD46A}" presName="composite" presStyleCnt="0"/>
      <dgm:spPr/>
    </dgm:pt>
    <dgm:pt modelId="{FE0D1FF7-99F1-4654-9647-3D75E421ED9C}" type="pres">
      <dgm:prSet presAssocID="{778FCD8C-88BD-4BA0-8B5C-447AF7EFD46A}" presName="parTx" presStyleLbl="alignNode1" presStyleIdx="1" presStyleCnt="3">
        <dgm:presLayoutVars>
          <dgm:chMax val="0"/>
          <dgm:chPref val="0"/>
          <dgm:bulletEnabled val="1"/>
        </dgm:presLayoutVars>
      </dgm:prSet>
      <dgm:spPr/>
      <dgm:t>
        <a:bodyPr/>
        <a:lstStyle/>
        <a:p>
          <a:endParaRPr lang="en-US"/>
        </a:p>
      </dgm:t>
    </dgm:pt>
    <dgm:pt modelId="{423E99A6-F442-4E34-BA0F-BE68175C5D80}" type="pres">
      <dgm:prSet presAssocID="{778FCD8C-88BD-4BA0-8B5C-447AF7EFD46A}" presName="desTx" presStyleLbl="alignAccFollowNode1" presStyleIdx="1" presStyleCnt="3">
        <dgm:presLayoutVars>
          <dgm:bulletEnabled val="1"/>
        </dgm:presLayoutVars>
      </dgm:prSet>
      <dgm:spPr/>
      <dgm:t>
        <a:bodyPr/>
        <a:lstStyle/>
        <a:p>
          <a:endParaRPr lang="en-US"/>
        </a:p>
      </dgm:t>
    </dgm:pt>
    <dgm:pt modelId="{5B750FFE-2EBD-410E-8D27-A4BB30CE25F5}" type="pres">
      <dgm:prSet presAssocID="{10223D70-3153-4029-9E52-E0EFD4038A6F}" presName="space" presStyleCnt="0"/>
      <dgm:spPr/>
    </dgm:pt>
    <dgm:pt modelId="{CBB2FE25-7291-439B-BE1D-D812BC7E53D5}" type="pres">
      <dgm:prSet presAssocID="{AD3D0766-793E-411A-825B-2E833B2B7C5A}" presName="composite" presStyleCnt="0"/>
      <dgm:spPr/>
    </dgm:pt>
    <dgm:pt modelId="{F65A8D13-0508-41F2-BFD3-1D3F2FD438C4}" type="pres">
      <dgm:prSet presAssocID="{AD3D0766-793E-411A-825B-2E833B2B7C5A}" presName="parTx" presStyleLbl="alignNode1" presStyleIdx="2" presStyleCnt="3">
        <dgm:presLayoutVars>
          <dgm:chMax val="0"/>
          <dgm:chPref val="0"/>
          <dgm:bulletEnabled val="1"/>
        </dgm:presLayoutVars>
      </dgm:prSet>
      <dgm:spPr/>
      <dgm:t>
        <a:bodyPr/>
        <a:lstStyle/>
        <a:p>
          <a:endParaRPr lang="en-US"/>
        </a:p>
      </dgm:t>
    </dgm:pt>
    <dgm:pt modelId="{3BA40CA7-C847-4626-94CC-FD7E9F340FC8}" type="pres">
      <dgm:prSet presAssocID="{AD3D0766-793E-411A-825B-2E833B2B7C5A}" presName="desTx" presStyleLbl="alignAccFollowNode1" presStyleIdx="2" presStyleCnt="3">
        <dgm:presLayoutVars>
          <dgm:bulletEnabled val="1"/>
        </dgm:presLayoutVars>
      </dgm:prSet>
      <dgm:spPr/>
      <dgm:t>
        <a:bodyPr/>
        <a:lstStyle/>
        <a:p>
          <a:endParaRPr lang="en-US"/>
        </a:p>
      </dgm:t>
    </dgm:pt>
  </dgm:ptLst>
  <dgm:cxnLst>
    <dgm:cxn modelId="{7837E0B5-2E79-4C2B-9B46-B6C1ADEF27A8}" srcId="{AD3D0766-793E-411A-825B-2E833B2B7C5A}" destId="{71E302AD-3F21-4468-B89B-7EB47146ABD2}" srcOrd="2" destOrd="0" parTransId="{E9FA9FFF-0503-4E2F-9988-2402351F2C93}" sibTransId="{21ABB831-A5F6-4A96-A381-BDE49747F66E}"/>
    <dgm:cxn modelId="{D4D5BE68-F2CD-4CD5-9B81-4EC4397FCE12}" srcId="{8A16DB96-6AF7-4C35-A1AB-804447028828}" destId="{488434C1-20FC-490F-BDD7-93893B25AC44}" srcOrd="0" destOrd="0" parTransId="{CA6D76E6-3549-4A89-AB7A-3240DB0F28FD}" sibTransId="{AE9F19A0-A5BB-463D-858F-691D69F26FD8}"/>
    <dgm:cxn modelId="{D4E75533-D744-4A78-AFCA-3008C91A91C2}" srcId="{8A16DB96-6AF7-4C35-A1AB-804447028828}" destId="{A2DEDE9F-9A29-4C61-8579-F450286BC0D2}" srcOrd="3" destOrd="0" parTransId="{B86C3037-6494-470B-94A5-0289603C3E65}" sibTransId="{0371B25B-56C9-47B8-8114-F70FE69EED66}"/>
    <dgm:cxn modelId="{71EBAA3B-5E27-4EF7-9930-5A630D221E41}" type="presOf" srcId="{F278F300-3651-47E8-8B0D-9B7F604E57CA}" destId="{3C73E528-0D58-49BA-A2F5-8A3F70E241FE}" srcOrd="0" destOrd="1" presId="urn:microsoft.com/office/officeart/2005/8/layout/hList1"/>
    <dgm:cxn modelId="{995A06BC-EC43-4E1A-ADE4-4DEC6BFD445B}" srcId="{AD3D0766-793E-411A-825B-2E833B2B7C5A}" destId="{6769FA94-F44F-4734-9EE1-8B5DD2FC5260}" srcOrd="4" destOrd="0" parTransId="{59705933-BE46-451F-904D-2D9596C7E835}" sibTransId="{763F3AF4-F8CC-4EF9-8D8E-6198BC89D4FA}"/>
    <dgm:cxn modelId="{D6F69DB9-D572-41FA-895E-2EE62265BFE8}" type="presOf" srcId="{71E302AD-3F21-4468-B89B-7EB47146ABD2}" destId="{3BA40CA7-C847-4626-94CC-FD7E9F340FC8}" srcOrd="0" destOrd="2" presId="urn:microsoft.com/office/officeart/2005/8/layout/hList1"/>
    <dgm:cxn modelId="{F564C6B9-FA6F-48F3-ADA7-09A8AA3E4ED4}" type="presOf" srcId="{8A16DB96-6AF7-4C35-A1AB-804447028828}" destId="{97A4C593-B784-42EF-A899-609CB64068FD}" srcOrd="0" destOrd="0" presId="urn:microsoft.com/office/officeart/2005/8/layout/hList1"/>
    <dgm:cxn modelId="{F300DBD2-116A-458D-BBE7-3355210D980D}" type="presOf" srcId="{B49ED6EC-5B66-4487-B753-6B2B9DD9D5CC}" destId="{3BA40CA7-C847-4626-94CC-FD7E9F340FC8}" srcOrd="0" destOrd="0" presId="urn:microsoft.com/office/officeart/2005/8/layout/hList1"/>
    <dgm:cxn modelId="{DF56AD8C-6761-4602-98A6-35DB3DA15A17}" srcId="{778FCD8C-88BD-4BA0-8B5C-447AF7EFD46A}" destId="{7A918EDF-4FFE-48E1-9D05-D821481CC17C}" srcOrd="0" destOrd="0" parTransId="{D056CEC8-1537-45E0-92AE-B6389390C9A3}" sibTransId="{9EA2BDD1-7AF4-4D47-8C8D-3476F514E3F8}"/>
    <dgm:cxn modelId="{6696A114-A2F7-4099-8F8E-B0D2148ED0C2}" srcId="{8A16DB96-6AF7-4C35-A1AB-804447028828}" destId="{D2D9FD11-B1D2-46B4-94B5-CFD3A0A6106A}" srcOrd="2" destOrd="0" parTransId="{939A0609-DB9A-4890-89CD-E9BE8994D32F}" sibTransId="{3BCBF5D2-3870-4993-918D-2D74AFD74D8D}"/>
    <dgm:cxn modelId="{289E3115-8716-4F08-8BCD-C3EBDC533504}" srcId="{AD3D0766-793E-411A-825B-2E833B2B7C5A}" destId="{B49ED6EC-5B66-4487-B753-6B2B9DD9D5CC}" srcOrd="0" destOrd="0" parTransId="{FB1EEBE3-68B1-4410-B8F3-1FF11D992845}" sibTransId="{5271C9B6-511A-4189-9334-D15A9AF33585}"/>
    <dgm:cxn modelId="{A4DE7E0A-CB6A-433A-A0DE-D5BE195154DC}" type="presOf" srcId="{67E38421-9009-4AF1-B538-014B670B4261}" destId="{524AF3D6-24AB-4A90-8FF8-9EB305937DB4}" srcOrd="0" destOrd="0" presId="urn:microsoft.com/office/officeart/2005/8/layout/hList1"/>
    <dgm:cxn modelId="{406E5FA7-5982-4DB5-B6D7-5E0E7FB20F8D}" srcId="{8A16DB96-6AF7-4C35-A1AB-804447028828}" destId="{F278F300-3651-47E8-8B0D-9B7F604E57CA}" srcOrd="1" destOrd="0" parTransId="{DFDBED86-5F1F-44A3-95CA-C0A66DE91C12}" sibTransId="{1C70C21A-4F45-4292-8F57-0F6288CC5BB0}"/>
    <dgm:cxn modelId="{996FCAF0-DDD4-4DB8-A110-276EBD9866EF}" srcId="{67E38421-9009-4AF1-B538-014B670B4261}" destId="{8A16DB96-6AF7-4C35-A1AB-804447028828}" srcOrd="0" destOrd="0" parTransId="{7337E589-F146-48B1-91C5-8C38136BF18C}" sibTransId="{A97C9CAD-DF1C-44BE-B981-06B5525E1F0F}"/>
    <dgm:cxn modelId="{A99A4A02-CF6E-431C-BEEB-4259D5BFF480}" type="presOf" srcId="{7A918EDF-4FFE-48E1-9D05-D821481CC17C}" destId="{423E99A6-F442-4E34-BA0F-BE68175C5D80}" srcOrd="0" destOrd="0" presId="urn:microsoft.com/office/officeart/2005/8/layout/hList1"/>
    <dgm:cxn modelId="{FED5E7E9-0B74-4EB4-8844-6069668A3639}" type="presOf" srcId="{BE9E7318-83D9-4001-A3E4-DBE9C0DDF6EA}" destId="{3BA40CA7-C847-4626-94CC-FD7E9F340FC8}" srcOrd="0" destOrd="1" presId="urn:microsoft.com/office/officeart/2005/8/layout/hList1"/>
    <dgm:cxn modelId="{CBBEF3C4-2AE0-43E2-897D-48E636DD4068}" type="presOf" srcId="{778FCD8C-88BD-4BA0-8B5C-447AF7EFD46A}" destId="{FE0D1FF7-99F1-4654-9647-3D75E421ED9C}" srcOrd="0" destOrd="0" presId="urn:microsoft.com/office/officeart/2005/8/layout/hList1"/>
    <dgm:cxn modelId="{14AC8DCE-C72D-48D2-B7E9-60AD337040FD}" srcId="{67E38421-9009-4AF1-B538-014B670B4261}" destId="{778FCD8C-88BD-4BA0-8B5C-447AF7EFD46A}" srcOrd="1" destOrd="0" parTransId="{6EB94A96-A842-4375-8B86-90CDF76D1A5C}" sibTransId="{10223D70-3153-4029-9E52-E0EFD4038A6F}"/>
    <dgm:cxn modelId="{E9576128-B0B4-4923-AF4C-AEF20019D67F}" type="presOf" srcId="{D2D9FD11-B1D2-46B4-94B5-CFD3A0A6106A}" destId="{3C73E528-0D58-49BA-A2F5-8A3F70E241FE}" srcOrd="0" destOrd="2" presId="urn:microsoft.com/office/officeart/2005/8/layout/hList1"/>
    <dgm:cxn modelId="{32C2021B-084D-46F2-9113-823BB7A3967A}" type="presOf" srcId="{A8288A72-31A6-48A7-A23C-D7953C160B1F}" destId="{423E99A6-F442-4E34-BA0F-BE68175C5D80}" srcOrd="0" destOrd="1" presId="urn:microsoft.com/office/officeart/2005/8/layout/hList1"/>
    <dgm:cxn modelId="{C1E81A37-0A06-4533-9EEF-3347AA5007D2}" srcId="{AD3D0766-793E-411A-825B-2E833B2B7C5A}" destId="{E1909C8D-5E3F-4019-AFFC-0A76A737CD91}" srcOrd="3" destOrd="0" parTransId="{20550E81-450E-4FF1-B752-D077947A286D}" sibTransId="{F9C61381-F379-4A67-B0F5-5B1031BAEEA5}"/>
    <dgm:cxn modelId="{7CB9248E-8B65-4506-9078-B317E7D17B9D}" srcId="{67E38421-9009-4AF1-B538-014B670B4261}" destId="{AD3D0766-793E-411A-825B-2E833B2B7C5A}" srcOrd="2" destOrd="0" parTransId="{DC72A82C-D795-4C67-9564-DE0E852BCEDA}" sibTransId="{2CEF8E72-76A4-401E-B46D-63169F2C0FA4}"/>
    <dgm:cxn modelId="{25CADB60-EFA3-45AA-A52E-04CD4D81FE6F}" type="presOf" srcId="{E1909C8D-5E3F-4019-AFFC-0A76A737CD91}" destId="{3BA40CA7-C847-4626-94CC-FD7E9F340FC8}" srcOrd="0" destOrd="3" presId="urn:microsoft.com/office/officeart/2005/8/layout/hList1"/>
    <dgm:cxn modelId="{638DBFC3-E094-46B5-A275-0A3877FDA8C9}" type="presOf" srcId="{488434C1-20FC-490F-BDD7-93893B25AC44}" destId="{3C73E528-0D58-49BA-A2F5-8A3F70E241FE}" srcOrd="0" destOrd="0" presId="urn:microsoft.com/office/officeart/2005/8/layout/hList1"/>
    <dgm:cxn modelId="{550306F3-9A57-466B-8114-8CE011FF5091}" srcId="{AD3D0766-793E-411A-825B-2E833B2B7C5A}" destId="{BE9E7318-83D9-4001-A3E4-DBE9C0DDF6EA}" srcOrd="1" destOrd="0" parTransId="{F81D50FA-F909-4E29-BA59-3DC4FB6E02DB}" sibTransId="{155FBE44-915A-49B5-82E2-70D81B927B9F}"/>
    <dgm:cxn modelId="{59F6D815-AAB3-49B2-9432-964990B689BC}" type="presOf" srcId="{6769FA94-F44F-4734-9EE1-8B5DD2FC5260}" destId="{3BA40CA7-C847-4626-94CC-FD7E9F340FC8}" srcOrd="0" destOrd="4" presId="urn:microsoft.com/office/officeart/2005/8/layout/hList1"/>
    <dgm:cxn modelId="{AE37A2DD-C282-42BE-811F-ECE164FF3049}" srcId="{778FCD8C-88BD-4BA0-8B5C-447AF7EFD46A}" destId="{A8288A72-31A6-48A7-A23C-D7953C160B1F}" srcOrd="1" destOrd="0" parTransId="{C0449285-43C1-4E2E-81AA-6E455F0EE8CF}" sibTransId="{ADBA899C-DF4D-4ECB-8E47-D60D72D8A882}"/>
    <dgm:cxn modelId="{6E9FD891-A9C4-4059-A852-16D4AF88C673}" type="presOf" srcId="{A2DEDE9F-9A29-4C61-8579-F450286BC0D2}" destId="{3C73E528-0D58-49BA-A2F5-8A3F70E241FE}" srcOrd="0" destOrd="3" presId="urn:microsoft.com/office/officeart/2005/8/layout/hList1"/>
    <dgm:cxn modelId="{D7425B25-0C08-4B66-B729-38C1DB0F1A43}" type="presOf" srcId="{AD3D0766-793E-411A-825B-2E833B2B7C5A}" destId="{F65A8D13-0508-41F2-BFD3-1D3F2FD438C4}" srcOrd="0" destOrd="0" presId="urn:microsoft.com/office/officeart/2005/8/layout/hList1"/>
    <dgm:cxn modelId="{F515C60E-01F5-44D3-BC0D-3EF6EEE1EB2F}" type="presParOf" srcId="{524AF3D6-24AB-4A90-8FF8-9EB305937DB4}" destId="{3A2B4921-F1C4-4F3A-BB6B-BCB3DC69E0CF}" srcOrd="0" destOrd="0" presId="urn:microsoft.com/office/officeart/2005/8/layout/hList1"/>
    <dgm:cxn modelId="{389BC67D-63BE-4DF1-94D2-C9F60A2C8ACB}" type="presParOf" srcId="{3A2B4921-F1C4-4F3A-BB6B-BCB3DC69E0CF}" destId="{97A4C593-B784-42EF-A899-609CB64068FD}" srcOrd="0" destOrd="0" presId="urn:microsoft.com/office/officeart/2005/8/layout/hList1"/>
    <dgm:cxn modelId="{89D9DE61-6111-40BB-9D26-474B0DE88E9D}" type="presParOf" srcId="{3A2B4921-F1C4-4F3A-BB6B-BCB3DC69E0CF}" destId="{3C73E528-0D58-49BA-A2F5-8A3F70E241FE}" srcOrd="1" destOrd="0" presId="urn:microsoft.com/office/officeart/2005/8/layout/hList1"/>
    <dgm:cxn modelId="{FBB4B547-C309-4598-945A-92358A494921}" type="presParOf" srcId="{524AF3D6-24AB-4A90-8FF8-9EB305937DB4}" destId="{1123BF01-54A4-4504-A5DD-A1C0D3C4B642}" srcOrd="1" destOrd="0" presId="urn:microsoft.com/office/officeart/2005/8/layout/hList1"/>
    <dgm:cxn modelId="{513C269D-2DE3-4C02-80E3-418B989191BE}" type="presParOf" srcId="{524AF3D6-24AB-4A90-8FF8-9EB305937DB4}" destId="{C1357309-722D-477A-BBD5-3CD087BE7D32}" srcOrd="2" destOrd="0" presId="urn:microsoft.com/office/officeart/2005/8/layout/hList1"/>
    <dgm:cxn modelId="{10044955-B336-4062-B7B0-A3446C44C0EA}" type="presParOf" srcId="{C1357309-722D-477A-BBD5-3CD087BE7D32}" destId="{FE0D1FF7-99F1-4654-9647-3D75E421ED9C}" srcOrd="0" destOrd="0" presId="urn:microsoft.com/office/officeart/2005/8/layout/hList1"/>
    <dgm:cxn modelId="{AD576CFF-751E-43B6-B74B-353EA3CCD43F}" type="presParOf" srcId="{C1357309-722D-477A-BBD5-3CD087BE7D32}" destId="{423E99A6-F442-4E34-BA0F-BE68175C5D80}" srcOrd="1" destOrd="0" presId="urn:microsoft.com/office/officeart/2005/8/layout/hList1"/>
    <dgm:cxn modelId="{7C7B34E1-AB1A-47D7-9839-104B7A0D1D59}" type="presParOf" srcId="{524AF3D6-24AB-4A90-8FF8-9EB305937DB4}" destId="{5B750FFE-2EBD-410E-8D27-A4BB30CE25F5}" srcOrd="3" destOrd="0" presId="urn:microsoft.com/office/officeart/2005/8/layout/hList1"/>
    <dgm:cxn modelId="{D473AF97-1FC3-4880-98EB-F9F627F8D2CA}" type="presParOf" srcId="{524AF3D6-24AB-4A90-8FF8-9EB305937DB4}" destId="{CBB2FE25-7291-439B-BE1D-D812BC7E53D5}" srcOrd="4" destOrd="0" presId="urn:microsoft.com/office/officeart/2005/8/layout/hList1"/>
    <dgm:cxn modelId="{5099E12A-2E51-4569-910D-E4A95183F882}" type="presParOf" srcId="{CBB2FE25-7291-439B-BE1D-D812BC7E53D5}" destId="{F65A8D13-0508-41F2-BFD3-1D3F2FD438C4}" srcOrd="0" destOrd="0" presId="urn:microsoft.com/office/officeart/2005/8/layout/hList1"/>
    <dgm:cxn modelId="{46CF3594-69C1-4383-B9BB-6F7E30C2FD37}" type="presParOf" srcId="{CBB2FE25-7291-439B-BE1D-D812BC7E53D5}" destId="{3BA40CA7-C847-4626-94CC-FD7E9F340FC8}" srcOrd="1" destOrd="0" presId="urn:microsoft.com/office/officeart/2005/8/layout/hList1"/>
  </dgm:cxnLst>
  <dgm:bg/>
  <dgm:whole/>
</dgm:dataModel>
</file>

<file path=ppt/diagrams/data2.xml><?xml version="1.0" encoding="utf-8"?>
<dgm:dataModel xmlns:dgm="http://schemas.openxmlformats.org/drawingml/2006/diagram" xmlns:a="http://schemas.openxmlformats.org/drawingml/2006/main">
  <dgm:ptLst>
    <dgm:pt modelId="{ABD43185-EA92-4BF3-93D3-A811321D317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A7E81C37-0A92-42F8-808E-7EBCA87A6C10}">
      <dgm:prSet phldrT="[Text]"/>
      <dgm:spPr/>
      <dgm:t>
        <a:bodyPr/>
        <a:lstStyle/>
        <a:p>
          <a:r>
            <a:rPr lang="en-US" b="0" i="0" dirty="0" smtClean="0"/>
            <a:t>Informal sign-offs:</a:t>
          </a:r>
          <a:endParaRPr lang="en-US" dirty="0"/>
        </a:p>
      </dgm:t>
    </dgm:pt>
    <dgm:pt modelId="{9B86A963-053E-44CA-A27A-73E4485D4DF4}" type="parTrans" cxnId="{8DD7D866-970B-4F6E-8CEB-45838E931C1C}">
      <dgm:prSet/>
      <dgm:spPr/>
      <dgm:t>
        <a:bodyPr/>
        <a:lstStyle/>
        <a:p>
          <a:endParaRPr lang="en-US"/>
        </a:p>
      </dgm:t>
    </dgm:pt>
    <dgm:pt modelId="{3FA46C3C-425B-450B-97DC-0622F4001638}" type="sibTrans" cxnId="{8DD7D866-970B-4F6E-8CEB-45838E931C1C}">
      <dgm:prSet/>
      <dgm:spPr/>
      <dgm:t>
        <a:bodyPr/>
        <a:lstStyle/>
        <a:p>
          <a:endParaRPr lang="en-US"/>
        </a:p>
      </dgm:t>
    </dgm:pt>
    <dgm:pt modelId="{254CC91A-A6D6-4CAF-8A52-9C30509A4E25}">
      <dgm:prSet phldrT="[Text]"/>
      <dgm:spPr/>
      <dgm:t>
        <a:bodyPr/>
        <a:lstStyle/>
        <a:p>
          <a:r>
            <a:rPr lang="en-US" b="0" i="0" dirty="0" smtClean="0"/>
            <a:t>Thanks</a:t>
          </a:r>
          <a:endParaRPr lang="en-US" dirty="0"/>
        </a:p>
      </dgm:t>
    </dgm:pt>
    <dgm:pt modelId="{6A56448C-49EA-48C5-8B39-952FA77F507D}" type="parTrans" cxnId="{654C7938-7EAA-45CF-99FF-924A04A74247}">
      <dgm:prSet/>
      <dgm:spPr/>
      <dgm:t>
        <a:bodyPr/>
        <a:lstStyle/>
        <a:p>
          <a:endParaRPr lang="en-US"/>
        </a:p>
      </dgm:t>
    </dgm:pt>
    <dgm:pt modelId="{E8C96B75-D1E1-4177-83B2-25A63EC301AC}" type="sibTrans" cxnId="{654C7938-7EAA-45CF-99FF-924A04A74247}">
      <dgm:prSet/>
      <dgm:spPr/>
      <dgm:t>
        <a:bodyPr/>
        <a:lstStyle/>
        <a:p>
          <a:endParaRPr lang="en-US"/>
        </a:p>
      </dgm:t>
    </dgm:pt>
    <dgm:pt modelId="{6829E22E-E0D8-4298-985E-4B79C6FA7E40}">
      <dgm:prSet phldrT="[Text]"/>
      <dgm:spPr/>
      <dgm:t>
        <a:bodyPr/>
        <a:lstStyle/>
        <a:p>
          <a:r>
            <a:rPr lang="en-US" b="0" i="0" dirty="0" smtClean="0"/>
            <a:t>Thanks again</a:t>
          </a:r>
          <a:endParaRPr lang="en-US" dirty="0"/>
        </a:p>
      </dgm:t>
    </dgm:pt>
    <dgm:pt modelId="{07AB064D-8CA6-47C1-8338-12C02AD76B50}" type="parTrans" cxnId="{E605B975-D9F1-4F23-9C2A-1DDCF44FC2F6}">
      <dgm:prSet/>
      <dgm:spPr/>
      <dgm:t>
        <a:bodyPr/>
        <a:lstStyle/>
        <a:p>
          <a:endParaRPr lang="en-US"/>
        </a:p>
      </dgm:t>
    </dgm:pt>
    <dgm:pt modelId="{E2B25FC2-ABFE-4AC9-94E0-4E893EA45A96}" type="sibTrans" cxnId="{E605B975-D9F1-4F23-9C2A-1DDCF44FC2F6}">
      <dgm:prSet/>
      <dgm:spPr/>
      <dgm:t>
        <a:bodyPr/>
        <a:lstStyle/>
        <a:p>
          <a:endParaRPr lang="en-US"/>
        </a:p>
      </dgm:t>
    </dgm:pt>
    <dgm:pt modelId="{35F29A92-CBB2-4992-9149-16E1182C5ABC}">
      <dgm:prSet phldrT="[Text]"/>
      <dgm:spPr/>
      <dgm:t>
        <a:bodyPr/>
        <a:lstStyle/>
        <a:p>
          <a:r>
            <a:rPr lang="en-US" b="0" i="0" dirty="0" smtClean="0"/>
            <a:t>Formal sign-offs:</a:t>
          </a:r>
          <a:endParaRPr lang="en-US" dirty="0"/>
        </a:p>
      </dgm:t>
    </dgm:pt>
    <dgm:pt modelId="{514FDA89-463F-43AE-8F76-18BC587E7E29}" type="parTrans" cxnId="{17EC3FD2-DCCE-4F62-9993-8B92C430D80C}">
      <dgm:prSet/>
      <dgm:spPr/>
      <dgm:t>
        <a:bodyPr/>
        <a:lstStyle/>
        <a:p>
          <a:endParaRPr lang="en-US"/>
        </a:p>
      </dgm:t>
    </dgm:pt>
    <dgm:pt modelId="{16962A12-BA7B-4B7B-9318-83B0CCB5E6DC}" type="sibTrans" cxnId="{17EC3FD2-DCCE-4F62-9993-8B92C430D80C}">
      <dgm:prSet/>
      <dgm:spPr/>
      <dgm:t>
        <a:bodyPr/>
        <a:lstStyle/>
        <a:p>
          <a:endParaRPr lang="en-US"/>
        </a:p>
      </dgm:t>
    </dgm:pt>
    <dgm:pt modelId="{0C3EA7E7-47A1-41F4-A386-369F9E1EDC9E}">
      <dgm:prSet phldrT="[Text]"/>
      <dgm:spPr/>
      <dgm:t>
        <a:bodyPr/>
        <a:lstStyle/>
        <a:p>
          <a:r>
            <a:rPr lang="en-US" b="0" i="0" dirty="0" smtClean="0"/>
            <a:t>Thank you</a:t>
          </a:r>
          <a:endParaRPr lang="en-US" dirty="0"/>
        </a:p>
      </dgm:t>
    </dgm:pt>
    <dgm:pt modelId="{E64CB3B9-8184-45CA-A383-65E29B03011A}" type="parTrans" cxnId="{CDF287D7-B31E-4A45-8FF7-6DB493D6C885}">
      <dgm:prSet/>
      <dgm:spPr/>
      <dgm:t>
        <a:bodyPr/>
        <a:lstStyle/>
        <a:p>
          <a:endParaRPr lang="en-US"/>
        </a:p>
      </dgm:t>
    </dgm:pt>
    <dgm:pt modelId="{7AF63E28-E17E-49C2-BD87-0AC17716906B}" type="sibTrans" cxnId="{CDF287D7-B31E-4A45-8FF7-6DB493D6C885}">
      <dgm:prSet/>
      <dgm:spPr/>
      <dgm:t>
        <a:bodyPr/>
        <a:lstStyle/>
        <a:p>
          <a:endParaRPr lang="en-US"/>
        </a:p>
      </dgm:t>
    </dgm:pt>
    <dgm:pt modelId="{98FC5E1E-2A35-4557-95E8-C4A0AC9F72E1}">
      <dgm:prSet phldrT="[Text]"/>
      <dgm:spPr/>
      <dgm:t>
        <a:bodyPr/>
        <a:lstStyle/>
        <a:p>
          <a:r>
            <a:rPr lang="en-US" b="0" i="0" dirty="0" smtClean="0"/>
            <a:t>Thank you for your time</a:t>
          </a:r>
          <a:endParaRPr lang="en-US" dirty="0"/>
        </a:p>
      </dgm:t>
    </dgm:pt>
    <dgm:pt modelId="{B930DFB4-A28E-4EDA-B1A4-F8952D759EF8}" type="parTrans" cxnId="{3BC12CE5-FDD5-463D-8AE7-C5192E6F5EF0}">
      <dgm:prSet/>
      <dgm:spPr/>
      <dgm:t>
        <a:bodyPr/>
        <a:lstStyle/>
        <a:p>
          <a:endParaRPr lang="en-US"/>
        </a:p>
      </dgm:t>
    </dgm:pt>
    <dgm:pt modelId="{8E5064AC-348D-4C5C-9D15-22AA73ACDFE9}" type="sibTrans" cxnId="{3BC12CE5-FDD5-463D-8AE7-C5192E6F5EF0}">
      <dgm:prSet/>
      <dgm:spPr/>
      <dgm:t>
        <a:bodyPr/>
        <a:lstStyle/>
        <a:p>
          <a:endParaRPr lang="en-US"/>
        </a:p>
      </dgm:t>
    </dgm:pt>
    <dgm:pt modelId="{9F1873A0-05D4-42E1-ADE0-6B9E51BD0389}">
      <dgm:prSet phldrT="[Text]"/>
      <dgm:spPr/>
      <dgm:t>
        <a:bodyPr/>
        <a:lstStyle/>
        <a:p>
          <a:r>
            <a:rPr lang="en-US" b="0" i="0" dirty="0" smtClean="0"/>
            <a:t>Closing lines you shouldn’t be using:</a:t>
          </a:r>
          <a:endParaRPr lang="en-US" dirty="0"/>
        </a:p>
      </dgm:t>
    </dgm:pt>
    <dgm:pt modelId="{2D630547-A6E7-4A72-B091-26F526FA8C13}" type="parTrans" cxnId="{2DD21735-C797-40CB-8CA2-F3099988A275}">
      <dgm:prSet/>
      <dgm:spPr/>
      <dgm:t>
        <a:bodyPr/>
        <a:lstStyle/>
        <a:p>
          <a:endParaRPr lang="en-US"/>
        </a:p>
      </dgm:t>
    </dgm:pt>
    <dgm:pt modelId="{0B89407F-E4EA-4137-B0BB-B0BF09A33D54}" type="sibTrans" cxnId="{2DD21735-C797-40CB-8CA2-F3099988A275}">
      <dgm:prSet/>
      <dgm:spPr/>
      <dgm:t>
        <a:bodyPr/>
        <a:lstStyle/>
        <a:p>
          <a:endParaRPr lang="en-US"/>
        </a:p>
      </dgm:t>
    </dgm:pt>
    <dgm:pt modelId="{B2A0664D-069E-4083-97CD-361EB2B9E6B0}">
      <dgm:prSet phldrT="[Text]"/>
      <dgm:spPr/>
      <dgm:t>
        <a:bodyPr/>
        <a:lstStyle/>
        <a:p>
          <a:r>
            <a:rPr lang="en-US" b="1" i="0" dirty="0" smtClean="0"/>
            <a:t>Sincerely:</a:t>
          </a:r>
          <a:r>
            <a:rPr lang="en-US" b="0" i="0" dirty="0" smtClean="0"/>
            <a:t> Too outdated</a:t>
          </a:r>
          <a:endParaRPr lang="en-US" dirty="0"/>
        </a:p>
      </dgm:t>
    </dgm:pt>
    <dgm:pt modelId="{B561EA41-6EB8-492F-9474-5DEF4B5601E2}" type="parTrans" cxnId="{B2C037EA-B9EF-4F79-A443-7B0F0E07DBDB}">
      <dgm:prSet/>
      <dgm:spPr/>
      <dgm:t>
        <a:bodyPr/>
        <a:lstStyle/>
        <a:p>
          <a:endParaRPr lang="en-US"/>
        </a:p>
      </dgm:t>
    </dgm:pt>
    <dgm:pt modelId="{40B82E19-F6C4-49A0-A999-1FBA11386A80}" type="sibTrans" cxnId="{B2C037EA-B9EF-4F79-A443-7B0F0E07DBDB}">
      <dgm:prSet/>
      <dgm:spPr/>
      <dgm:t>
        <a:bodyPr/>
        <a:lstStyle/>
        <a:p>
          <a:endParaRPr lang="en-US"/>
        </a:p>
      </dgm:t>
    </dgm:pt>
    <dgm:pt modelId="{5C165461-DF41-4F27-B1D0-D60C8DD69B51}">
      <dgm:prSet phldrT="[Text]"/>
      <dgm:spPr/>
      <dgm:t>
        <a:bodyPr/>
        <a:lstStyle/>
        <a:p>
          <a:r>
            <a:rPr lang="en-US" b="1" i="0" dirty="0" smtClean="0"/>
            <a:t>Regards:</a:t>
          </a:r>
          <a:r>
            <a:rPr lang="en-US" b="0" i="0" dirty="0" smtClean="0"/>
            <a:t> Too unfriendly</a:t>
          </a:r>
          <a:endParaRPr lang="en-US" dirty="0"/>
        </a:p>
      </dgm:t>
    </dgm:pt>
    <dgm:pt modelId="{FB91320E-DAEB-4A26-8626-BA5C90CEB44F}" type="parTrans" cxnId="{73C6C192-F9C2-457B-8F95-BA22B4FF2D1E}">
      <dgm:prSet/>
      <dgm:spPr/>
      <dgm:t>
        <a:bodyPr/>
        <a:lstStyle/>
        <a:p>
          <a:endParaRPr lang="en-US"/>
        </a:p>
      </dgm:t>
    </dgm:pt>
    <dgm:pt modelId="{141637AC-19F6-48BE-8F67-706581EA76B6}" type="sibTrans" cxnId="{73C6C192-F9C2-457B-8F95-BA22B4FF2D1E}">
      <dgm:prSet/>
      <dgm:spPr/>
      <dgm:t>
        <a:bodyPr/>
        <a:lstStyle/>
        <a:p>
          <a:endParaRPr lang="en-US"/>
        </a:p>
      </dgm:t>
    </dgm:pt>
    <dgm:pt modelId="{8BFC6019-B26D-4595-97DD-9101947E11DB}">
      <dgm:prSet phldrT="[Text]"/>
      <dgm:spPr/>
      <dgm:t>
        <a:bodyPr/>
        <a:lstStyle/>
        <a:p>
          <a:r>
            <a:rPr lang="en-US" b="0" i="0" dirty="0" smtClean="0"/>
            <a:t>Cheers</a:t>
          </a:r>
          <a:endParaRPr lang="en-US" dirty="0"/>
        </a:p>
      </dgm:t>
    </dgm:pt>
    <dgm:pt modelId="{8C20BB50-1B81-485C-AC9F-E8FFCAB7226C}" type="parTrans" cxnId="{BBB15DD1-2A4F-4451-A5BF-311455D9341E}">
      <dgm:prSet/>
      <dgm:spPr/>
      <dgm:t>
        <a:bodyPr/>
        <a:lstStyle/>
        <a:p>
          <a:endParaRPr lang="en-US"/>
        </a:p>
      </dgm:t>
    </dgm:pt>
    <dgm:pt modelId="{9ADDDE1E-F4B6-42FF-87AC-F6BF187E0979}" type="sibTrans" cxnId="{BBB15DD1-2A4F-4451-A5BF-311455D9341E}">
      <dgm:prSet/>
      <dgm:spPr/>
      <dgm:t>
        <a:bodyPr/>
        <a:lstStyle/>
        <a:p>
          <a:endParaRPr lang="en-US"/>
        </a:p>
      </dgm:t>
    </dgm:pt>
    <dgm:pt modelId="{B5A3D5D5-9F4E-42CF-977B-FF492028831D}">
      <dgm:prSet phldrT="[Text]"/>
      <dgm:spPr/>
      <dgm:t>
        <a:bodyPr/>
        <a:lstStyle/>
        <a:p>
          <a:r>
            <a:rPr lang="en-US" b="0" i="0" dirty="0" smtClean="0"/>
            <a:t>Enjoy the weekend</a:t>
          </a:r>
          <a:endParaRPr lang="en-US" dirty="0"/>
        </a:p>
      </dgm:t>
    </dgm:pt>
    <dgm:pt modelId="{FFDD48FA-9A31-4B47-96C5-36B68AE29677}" type="parTrans" cxnId="{B2CED5C0-AEAF-4428-9C14-8BC4B57A40CC}">
      <dgm:prSet/>
      <dgm:spPr/>
      <dgm:t>
        <a:bodyPr/>
        <a:lstStyle/>
        <a:p>
          <a:endParaRPr lang="en-US"/>
        </a:p>
      </dgm:t>
    </dgm:pt>
    <dgm:pt modelId="{DA148711-0101-48F4-A8A0-320C092CA84C}" type="sibTrans" cxnId="{B2CED5C0-AEAF-4428-9C14-8BC4B57A40CC}">
      <dgm:prSet/>
      <dgm:spPr/>
      <dgm:t>
        <a:bodyPr/>
        <a:lstStyle/>
        <a:p>
          <a:endParaRPr lang="en-US"/>
        </a:p>
      </dgm:t>
    </dgm:pt>
    <dgm:pt modelId="{16DFC296-4FA5-4426-A955-C447E36D930C}">
      <dgm:prSet phldrT="[Text]"/>
      <dgm:spPr/>
      <dgm:t>
        <a:bodyPr/>
        <a:lstStyle/>
        <a:p>
          <a:endParaRPr lang="en-US" dirty="0"/>
        </a:p>
      </dgm:t>
    </dgm:pt>
    <dgm:pt modelId="{3EF71130-6DC9-4179-9DB9-8A8B0A9DDB3E}" type="parTrans" cxnId="{09D84F60-474E-47D7-A341-B7049A09017B}">
      <dgm:prSet/>
      <dgm:spPr/>
      <dgm:t>
        <a:bodyPr/>
        <a:lstStyle/>
        <a:p>
          <a:endParaRPr lang="en-US"/>
        </a:p>
      </dgm:t>
    </dgm:pt>
    <dgm:pt modelId="{ADF41DA7-CF0D-4240-B744-2866C89F21AB}" type="sibTrans" cxnId="{09D84F60-474E-47D7-A341-B7049A09017B}">
      <dgm:prSet/>
      <dgm:spPr/>
      <dgm:t>
        <a:bodyPr/>
        <a:lstStyle/>
        <a:p>
          <a:endParaRPr lang="en-US"/>
        </a:p>
      </dgm:t>
    </dgm:pt>
    <dgm:pt modelId="{789B52AB-A0D2-482A-8CAF-FB0E3E08192E}">
      <dgm:prSet phldrT="[Text]"/>
      <dgm:spPr/>
      <dgm:t>
        <a:bodyPr/>
        <a:lstStyle/>
        <a:p>
          <a:r>
            <a:rPr lang="en-US" b="0" i="0" dirty="0" smtClean="0"/>
            <a:t>Talk to you [tomorrow, on Wednesday, when you get back]</a:t>
          </a:r>
          <a:endParaRPr lang="en-US" dirty="0"/>
        </a:p>
      </dgm:t>
    </dgm:pt>
    <dgm:pt modelId="{5BD09D31-222C-4B35-B502-58673D612F35}" type="parTrans" cxnId="{7F4BA90B-9F8B-4701-B99D-E1688C446018}">
      <dgm:prSet/>
      <dgm:spPr/>
      <dgm:t>
        <a:bodyPr/>
        <a:lstStyle/>
        <a:p>
          <a:endParaRPr lang="en-US"/>
        </a:p>
      </dgm:t>
    </dgm:pt>
    <dgm:pt modelId="{CD804C19-C308-48AC-8607-27D664089265}" type="sibTrans" cxnId="{7F4BA90B-9F8B-4701-B99D-E1688C446018}">
      <dgm:prSet/>
      <dgm:spPr/>
      <dgm:t>
        <a:bodyPr/>
        <a:lstStyle/>
        <a:p>
          <a:endParaRPr lang="en-US"/>
        </a:p>
      </dgm:t>
    </dgm:pt>
    <dgm:pt modelId="{0E6E1776-970B-4EB7-A392-90C5FB073C7D}">
      <dgm:prSet phldrT="[Text]"/>
      <dgm:spPr/>
      <dgm:t>
        <a:bodyPr/>
        <a:lstStyle/>
        <a:p>
          <a:endParaRPr lang="en-US" dirty="0"/>
        </a:p>
      </dgm:t>
    </dgm:pt>
    <dgm:pt modelId="{553364E4-9EE7-4FEB-8B4B-2B84B7F1EEB1}" type="parTrans" cxnId="{849BBD06-F93F-48E3-A495-E5B9B8FA60AF}">
      <dgm:prSet/>
      <dgm:spPr/>
      <dgm:t>
        <a:bodyPr/>
        <a:lstStyle/>
        <a:p>
          <a:endParaRPr lang="en-US"/>
        </a:p>
      </dgm:t>
    </dgm:pt>
    <dgm:pt modelId="{E8294F4F-EB42-43FE-8F9F-E939029E3211}" type="sibTrans" cxnId="{849BBD06-F93F-48E3-A495-E5B9B8FA60AF}">
      <dgm:prSet/>
      <dgm:spPr/>
      <dgm:t>
        <a:bodyPr/>
        <a:lstStyle/>
        <a:p>
          <a:endParaRPr lang="en-US"/>
        </a:p>
      </dgm:t>
    </dgm:pt>
    <dgm:pt modelId="{DB3D333C-F06A-48C2-B00C-8EEF7F87ED02}">
      <dgm:prSet phldrT="[Text]"/>
      <dgm:spPr/>
      <dgm:t>
        <a:bodyPr/>
        <a:lstStyle/>
        <a:p>
          <a:r>
            <a:rPr lang="en-US" b="0" i="0" dirty="0" smtClean="0"/>
            <a:t>Have a wonderful [day, weekend]</a:t>
          </a:r>
          <a:endParaRPr lang="en-US" dirty="0"/>
        </a:p>
      </dgm:t>
    </dgm:pt>
    <dgm:pt modelId="{7251A225-B9FF-4741-BA9A-F6C3E1EDAB20}" type="parTrans" cxnId="{0E497B92-A368-438E-A17E-3DA7CA5310B0}">
      <dgm:prSet/>
      <dgm:spPr/>
      <dgm:t>
        <a:bodyPr/>
        <a:lstStyle/>
        <a:p>
          <a:endParaRPr lang="en-US"/>
        </a:p>
      </dgm:t>
    </dgm:pt>
    <dgm:pt modelId="{70EF2BE4-C499-4C09-AC2C-999AC038574A}" type="sibTrans" cxnId="{0E497B92-A368-438E-A17E-3DA7CA5310B0}">
      <dgm:prSet/>
      <dgm:spPr/>
      <dgm:t>
        <a:bodyPr/>
        <a:lstStyle/>
        <a:p>
          <a:endParaRPr lang="en-US"/>
        </a:p>
      </dgm:t>
    </dgm:pt>
    <dgm:pt modelId="{901474FE-E2CB-4BAB-8945-6353DEC60777}">
      <dgm:prSet phldrT="[Text]"/>
      <dgm:spPr/>
      <dgm:t>
        <a:bodyPr/>
        <a:lstStyle/>
        <a:p>
          <a:endParaRPr lang="en-US" dirty="0"/>
        </a:p>
      </dgm:t>
    </dgm:pt>
    <dgm:pt modelId="{B8A9D678-40C5-4362-9011-2AB7E007DA16}" type="parTrans" cxnId="{F8CF1099-124F-4785-899F-DC778FA96751}">
      <dgm:prSet/>
      <dgm:spPr/>
      <dgm:t>
        <a:bodyPr/>
        <a:lstStyle/>
        <a:p>
          <a:endParaRPr lang="en-US"/>
        </a:p>
      </dgm:t>
    </dgm:pt>
    <dgm:pt modelId="{0616632C-7B51-4654-971B-E8C18B55A3B2}" type="sibTrans" cxnId="{F8CF1099-124F-4785-899F-DC778FA96751}">
      <dgm:prSet/>
      <dgm:spPr/>
      <dgm:t>
        <a:bodyPr/>
        <a:lstStyle/>
        <a:p>
          <a:endParaRPr lang="en-US"/>
        </a:p>
      </dgm:t>
    </dgm:pt>
    <dgm:pt modelId="{BC640742-E8F0-424D-8BCC-11D85ABA2548}">
      <dgm:prSet phldrT="[Text]"/>
      <dgm:spPr/>
      <dgm:t>
        <a:bodyPr/>
        <a:lstStyle/>
        <a:p>
          <a:r>
            <a:rPr lang="en-US" b="1" i="0" dirty="0" smtClean="0"/>
            <a:t>Warmly:</a:t>
          </a:r>
          <a:r>
            <a:rPr lang="en-US" b="0" i="0" dirty="0" smtClean="0"/>
            <a:t> Too relaxed</a:t>
          </a:r>
          <a:endParaRPr lang="en-US" dirty="0"/>
        </a:p>
      </dgm:t>
    </dgm:pt>
    <dgm:pt modelId="{50E06390-5546-470C-88C1-B56A70ABF05E}" type="parTrans" cxnId="{C9DEB085-AED5-4339-9647-57D5D708AA78}">
      <dgm:prSet/>
      <dgm:spPr/>
      <dgm:t>
        <a:bodyPr/>
        <a:lstStyle/>
        <a:p>
          <a:endParaRPr lang="en-US"/>
        </a:p>
      </dgm:t>
    </dgm:pt>
    <dgm:pt modelId="{DE5EA07D-86FC-4217-BDA0-6F64E44BB965}" type="sibTrans" cxnId="{C9DEB085-AED5-4339-9647-57D5D708AA78}">
      <dgm:prSet/>
      <dgm:spPr/>
      <dgm:t>
        <a:bodyPr/>
        <a:lstStyle/>
        <a:p>
          <a:endParaRPr lang="en-US"/>
        </a:p>
      </dgm:t>
    </dgm:pt>
    <dgm:pt modelId="{FE9ADADC-3A0C-49DF-A1F2-1F1B28B0E853}">
      <dgm:prSet phldrT="[Text]"/>
      <dgm:spPr/>
      <dgm:t>
        <a:bodyPr/>
        <a:lstStyle/>
        <a:p>
          <a:r>
            <a:rPr lang="en-US" b="1" i="0" dirty="0" smtClean="0"/>
            <a:t>Respectfully:</a:t>
          </a:r>
          <a:r>
            <a:rPr lang="en-US" b="0" i="0" dirty="0" smtClean="0"/>
            <a:t> Too random</a:t>
          </a:r>
          <a:endParaRPr lang="en-US" dirty="0"/>
        </a:p>
      </dgm:t>
    </dgm:pt>
    <dgm:pt modelId="{D2ABCAC7-72A5-476C-9215-3BAD6E44BDF5}" type="parTrans" cxnId="{7C2E9F6C-EFDE-4CED-9CA2-0E376579CECA}">
      <dgm:prSet/>
      <dgm:spPr/>
      <dgm:t>
        <a:bodyPr/>
        <a:lstStyle/>
        <a:p>
          <a:endParaRPr lang="en-US"/>
        </a:p>
      </dgm:t>
    </dgm:pt>
    <dgm:pt modelId="{3CA4F013-5420-4CC0-82C9-9B5A06E0AED6}" type="sibTrans" cxnId="{7C2E9F6C-EFDE-4CED-9CA2-0E376579CECA}">
      <dgm:prSet/>
      <dgm:spPr/>
      <dgm:t>
        <a:bodyPr/>
        <a:lstStyle/>
        <a:p>
          <a:endParaRPr lang="en-US"/>
        </a:p>
      </dgm:t>
    </dgm:pt>
    <dgm:pt modelId="{5AF48F2C-8D9D-4F71-B6D0-614B8F4F2D00}">
      <dgm:prSet phldrT="[Text]"/>
      <dgm:spPr/>
      <dgm:t>
        <a:bodyPr/>
        <a:lstStyle/>
        <a:p>
          <a:endParaRPr lang="en-US" dirty="0"/>
        </a:p>
      </dgm:t>
    </dgm:pt>
    <dgm:pt modelId="{EFC2DF37-8C7B-4023-8791-6E9554FDDA19}" type="parTrans" cxnId="{D80920EE-BBC9-4C14-AC3C-83DD50F84BF1}">
      <dgm:prSet/>
      <dgm:spPr/>
      <dgm:t>
        <a:bodyPr/>
        <a:lstStyle/>
        <a:p>
          <a:endParaRPr lang="en-US"/>
        </a:p>
      </dgm:t>
    </dgm:pt>
    <dgm:pt modelId="{98B1023B-E4B7-4E36-BEC7-4386F09B7B23}" type="sibTrans" cxnId="{D80920EE-BBC9-4C14-AC3C-83DD50F84BF1}">
      <dgm:prSet/>
      <dgm:spPr/>
      <dgm:t>
        <a:bodyPr/>
        <a:lstStyle/>
        <a:p>
          <a:endParaRPr lang="en-US"/>
        </a:p>
      </dgm:t>
    </dgm:pt>
    <dgm:pt modelId="{01B10DC3-3A3B-4C09-B992-A8A6246F4C17}" type="pres">
      <dgm:prSet presAssocID="{ABD43185-EA92-4BF3-93D3-A811321D317E}" presName="Name0" presStyleCnt="0">
        <dgm:presLayoutVars>
          <dgm:dir/>
          <dgm:animLvl val="lvl"/>
          <dgm:resizeHandles val="exact"/>
        </dgm:presLayoutVars>
      </dgm:prSet>
      <dgm:spPr/>
      <dgm:t>
        <a:bodyPr/>
        <a:lstStyle/>
        <a:p>
          <a:endParaRPr lang="en-US"/>
        </a:p>
      </dgm:t>
    </dgm:pt>
    <dgm:pt modelId="{7365DF04-73CD-4AAD-A6AD-CB24CE291030}" type="pres">
      <dgm:prSet presAssocID="{A7E81C37-0A92-42F8-808E-7EBCA87A6C10}" presName="composite" presStyleCnt="0"/>
      <dgm:spPr/>
    </dgm:pt>
    <dgm:pt modelId="{E254D696-D19B-455C-A7BB-2062F4CF44D5}" type="pres">
      <dgm:prSet presAssocID="{A7E81C37-0A92-42F8-808E-7EBCA87A6C10}" presName="parTx" presStyleLbl="alignNode1" presStyleIdx="0" presStyleCnt="3" custLinFactY="-13670" custLinFactNeighborX="1171" custLinFactNeighborY="-100000">
        <dgm:presLayoutVars>
          <dgm:chMax val="0"/>
          <dgm:chPref val="0"/>
          <dgm:bulletEnabled val="1"/>
        </dgm:presLayoutVars>
      </dgm:prSet>
      <dgm:spPr/>
      <dgm:t>
        <a:bodyPr/>
        <a:lstStyle/>
        <a:p>
          <a:endParaRPr lang="en-US"/>
        </a:p>
      </dgm:t>
    </dgm:pt>
    <dgm:pt modelId="{CDE4B829-2D26-472B-96A8-D12404640565}" type="pres">
      <dgm:prSet presAssocID="{A7E81C37-0A92-42F8-808E-7EBCA87A6C10}" presName="desTx" presStyleLbl="alignAccFollowNode1" presStyleIdx="0" presStyleCnt="3" custLinFactNeighborX="1128" custLinFactNeighborY="-23295">
        <dgm:presLayoutVars>
          <dgm:bulletEnabled val="1"/>
        </dgm:presLayoutVars>
      </dgm:prSet>
      <dgm:spPr/>
      <dgm:t>
        <a:bodyPr/>
        <a:lstStyle/>
        <a:p>
          <a:endParaRPr lang="en-US"/>
        </a:p>
      </dgm:t>
    </dgm:pt>
    <dgm:pt modelId="{BCDD571D-EFAF-4344-B15C-E40D28003347}" type="pres">
      <dgm:prSet presAssocID="{3FA46C3C-425B-450B-97DC-0622F4001638}" presName="space" presStyleCnt="0"/>
      <dgm:spPr/>
    </dgm:pt>
    <dgm:pt modelId="{15B59CED-877C-45DF-BCCA-4466085DF6CC}" type="pres">
      <dgm:prSet presAssocID="{35F29A92-CBB2-4992-9149-16E1182C5ABC}" presName="composite" presStyleCnt="0"/>
      <dgm:spPr/>
    </dgm:pt>
    <dgm:pt modelId="{6335A83E-A78B-47E2-A27D-365BA4EA84EE}" type="pres">
      <dgm:prSet presAssocID="{35F29A92-CBB2-4992-9149-16E1182C5ABC}" presName="parTx" presStyleLbl="alignNode1" presStyleIdx="1" presStyleCnt="3" custLinFactY="-15385" custLinFactNeighborX="-8000" custLinFactNeighborY="-100000">
        <dgm:presLayoutVars>
          <dgm:chMax val="0"/>
          <dgm:chPref val="0"/>
          <dgm:bulletEnabled val="1"/>
        </dgm:presLayoutVars>
      </dgm:prSet>
      <dgm:spPr/>
      <dgm:t>
        <a:bodyPr/>
        <a:lstStyle/>
        <a:p>
          <a:endParaRPr lang="en-US"/>
        </a:p>
      </dgm:t>
    </dgm:pt>
    <dgm:pt modelId="{9381324F-4E11-4632-8425-C2F1444FE76A}" type="pres">
      <dgm:prSet presAssocID="{35F29A92-CBB2-4992-9149-16E1182C5ABC}" presName="desTx" presStyleLbl="alignAccFollowNode1" presStyleIdx="1" presStyleCnt="3" custLinFactNeighborX="-7386" custLinFactNeighborY="-22496">
        <dgm:presLayoutVars>
          <dgm:bulletEnabled val="1"/>
        </dgm:presLayoutVars>
      </dgm:prSet>
      <dgm:spPr/>
      <dgm:t>
        <a:bodyPr/>
        <a:lstStyle/>
        <a:p>
          <a:endParaRPr lang="en-US"/>
        </a:p>
      </dgm:t>
    </dgm:pt>
    <dgm:pt modelId="{779990E6-AC6A-4A85-8410-5643C78E1DF1}" type="pres">
      <dgm:prSet presAssocID="{16962A12-BA7B-4B7B-9318-83B0CCB5E6DC}" presName="space" presStyleCnt="0"/>
      <dgm:spPr/>
    </dgm:pt>
    <dgm:pt modelId="{0ED41FA2-0548-4B4F-996A-9EF414250427}" type="pres">
      <dgm:prSet presAssocID="{9F1873A0-05D4-42E1-ADE0-6B9E51BD0389}" presName="composite" presStyleCnt="0"/>
      <dgm:spPr/>
    </dgm:pt>
    <dgm:pt modelId="{7399233A-3850-4EC9-BD83-22B49B6D5159}" type="pres">
      <dgm:prSet presAssocID="{9F1873A0-05D4-42E1-ADE0-6B9E51BD0389}" presName="parTx" presStyleLbl="alignNode1" presStyleIdx="2" presStyleCnt="3" custLinFactY="-15385" custLinFactNeighborX="-11692" custLinFactNeighborY="-100000">
        <dgm:presLayoutVars>
          <dgm:chMax val="0"/>
          <dgm:chPref val="0"/>
          <dgm:bulletEnabled val="1"/>
        </dgm:presLayoutVars>
      </dgm:prSet>
      <dgm:spPr/>
      <dgm:t>
        <a:bodyPr/>
        <a:lstStyle/>
        <a:p>
          <a:endParaRPr lang="en-US"/>
        </a:p>
      </dgm:t>
    </dgm:pt>
    <dgm:pt modelId="{291DB7D5-E258-405C-A484-FE76A825926C}" type="pres">
      <dgm:prSet presAssocID="{9F1873A0-05D4-42E1-ADE0-6B9E51BD0389}" presName="desTx" presStyleLbl="alignAccFollowNode1" presStyleIdx="2" presStyleCnt="3" custLinFactNeighborX="-11078" custLinFactNeighborY="-22671">
        <dgm:presLayoutVars>
          <dgm:bulletEnabled val="1"/>
        </dgm:presLayoutVars>
      </dgm:prSet>
      <dgm:spPr/>
      <dgm:t>
        <a:bodyPr/>
        <a:lstStyle/>
        <a:p>
          <a:endParaRPr lang="en-US"/>
        </a:p>
      </dgm:t>
    </dgm:pt>
  </dgm:ptLst>
  <dgm:cxnLst>
    <dgm:cxn modelId="{BBB15DD1-2A4F-4451-A5BF-311455D9341E}" srcId="{A7E81C37-0A92-42F8-808E-7EBCA87A6C10}" destId="{8BFC6019-B26D-4595-97DD-9101947E11DB}" srcOrd="2" destOrd="0" parTransId="{8C20BB50-1B81-485C-AC9F-E8FFCAB7226C}" sibTransId="{9ADDDE1E-F4B6-42FF-87AC-F6BF187E0979}"/>
    <dgm:cxn modelId="{D80920EE-BBC9-4C14-AC3C-83DD50F84BF1}" srcId="{9F1873A0-05D4-42E1-ADE0-6B9E51BD0389}" destId="{5AF48F2C-8D9D-4F71-B6D0-614B8F4F2D00}" srcOrd="4" destOrd="0" parTransId="{EFC2DF37-8C7B-4023-8791-6E9554FDDA19}" sibTransId="{98B1023B-E4B7-4E36-BEC7-4386F09B7B23}"/>
    <dgm:cxn modelId="{69DDB0A4-8835-4B9D-B98B-45C8DA00970E}" type="presOf" srcId="{A7E81C37-0A92-42F8-808E-7EBCA87A6C10}" destId="{E254D696-D19B-455C-A7BB-2062F4CF44D5}" srcOrd="0" destOrd="0" presId="urn:microsoft.com/office/officeart/2005/8/layout/hList1"/>
    <dgm:cxn modelId="{E605B975-D9F1-4F23-9C2A-1DDCF44FC2F6}" srcId="{A7E81C37-0A92-42F8-808E-7EBCA87A6C10}" destId="{6829E22E-E0D8-4298-985E-4B79C6FA7E40}" srcOrd="1" destOrd="0" parTransId="{07AB064D-8CA6-47C1-8338-12C02AD76B50}" sibTransId="{E2B25FC2-ABFE-4AC9-94E0-4E893EA45A96}"/>
    <dgm:cxn modelId="{16BD7B73-2A3D-4A64-B65D-F9B554FFE178}" type="presOf" srcId="{901474FE-E2CB-4BAB-8945-6353DEC60777}" destId="{9381324F-4E11-4632-8425-C2F1444FE76A}" srcOrd="0" destOrd="3" presId="urn:microsoft.com/office/officeart/2005/8/layout/hList1"/>
    <dgm:cxn modelId="{18507D7E-4545-43C0-AADF-A7A57181545B}" type="presOf" srcId="{5AF48F2C-8D9D-4F71-B6D0-614B8F4F2D00}" destId="{291DB7D5-E258-405C-A484-FE76A825926C}" srcOrd="0" destOrd="4" presId="urn:microsoft.com/office/officeart/2005/8/layout/hList1"/>
    <dgm:cxn modelId="{6447337F-FD4D-499A-A567-539E630A096E}" type="presOf" srcId="{9F1873A0-05D4-42E1-ADE0-6B9E51BD0389}" destId="{7399233A-3850-4EC9-BD83-22B49B6D5159}" srcOrd="0" destOrd="0" presId="urn:microsoft.com/office/officeart/2005/8/layout/hList1"/>
    <dgm:cxn modelId="{2DD21735-C797-40CB-8CA2-F3099988A275}" srcId="{ABD43185-EA92-4BF3-93D3-A811321D317E}" destId="{9F1873A0-05D4-42E1-ADE0-6B9E51BD0389}" srcOrd="2" destOrd="0" parTransId="{2D630547-A6E7-4A72-B091-26F526FA8C13}" sibTransId="{0B89407F-E4EA-4137-B0BB-B0BF09A33D54}"/>
    <dgm:cxn modelId="{654C7938-7EAA-45CF-99FF-924A04A74247}" srcId="{A7E81C37-0A92-42F8-808E-7EBCA87A6C10}" destId="{254CC91A-A6D6-4CAF-8A52-9C30509A4E25}" srcOrd="0" destOrd="0" parTransId="{6A56448C-49EA-48C5-8B39-952FA77F507D}" sibTransId="{E8C96B75-D1E1-4177-83B2-25A63EC301AC}"/>
    <dgm:cxn modelId="{7C2E9F6C-EFDE-4CED-9CA2-0E376579CECA}" srcId="{9F1873A0-05D4-42E1-ADE0-6B9E51BD0389}" destId="{FE9ADADC-3A0C-49DF-A1F2-1F1B28B0E853}" srcOrd="3" destOrd="0" parTransId="{D2ABCAC7-72A5-476C-9215-3BAD6E44BDF5}" sibTransId="{3CA4F013-5420-4CC0-82C9-9B5A06E0AED6}"/>
    <dgm:cxn modelId="{09D84F60-474E-47D7-A341-B7049A09017B}" srcId="{A7E81C37-0A92-42F8-808E-7EBCA87A6C10}" destId="{16DFC296-4FA5-4426-A955-C447E36D930C}" srcOrd="6" destOrd="0" parTransId="{3EF71130-6DC9-4179-9DB9-8A8B0A9DDB3E}" sibTransId="{ADF41DA7-CF0D-4240-B744-2866C89F21AB}"/>
    <dgm:cxn modelId="{8DD7D866-970B-4F6E-8CEB-45838E931C1C}" srcId="{ABD43185-EA92-4BF3-93D3-A811321D317E}" destId="{A7E81C37-0A92-42F8-808E-7EBCA87A6C10}" srcOrd="0" destOrd="0" parTransId="{9B86A963-053E-44CA-A27A-73E4485D4DF4}" sibTransId="{3FA46C3C-425B-450B-97DC-0622F4001638}"/>
    <dgm:cxn modelId="{C9DEB085-AED5-4339-9647-57D5D708AA78}" srcId="{9F1873A0-05D4-42E1-ADE0-6B9E51BD0389}" destId="{BC640742-E8F0-424D-8BCC-11D85ABA2548}" srcOrd="2" destOrd="0" parTransId="{50E06390-5546-470C-88C1-B56A70ABF05E}" sibTransId="{DE5EA07D-86FC-4217-BDA0-6F64E44BB965}"/>
    <dgm:cxn modelId="{E8C72A48-97C1-4E4B-BF84-381977775EDC}" type="presOf" srcId="{35F29A92-CBB2-4992-9149-16E1182C5ABC}" destId="{6335A83E-A78B-47E2-A27D-365BA4EA84EE}" srcOrd="0" destOrd="0" presId="urn:microsoft.com/office/officeart/2005/8/layout/hList1"/>
    <dgm:cxn modelId="{3BC12CE5-FDD5-463D-8AE7-C5192E6F5EF0}" srcId="{35F29A92-CBB2-4992-9149-16E1182C5ABC}" destId="{98FC5E1E-2A35-4557-95E8-C4A0AC9F72E1}" srcOrd="1" destOrd="0" parTransId="{B930DFB4-A28E-4EDA-B1A4-F8952D759EF8}" sibTransId="{8E5064AC-348D-4C5C-9D15-22AA73ACDFE9}"/>
    <dgm:cxn modelId="{F8CF129D-DF9F-4373-A1BE-5B2241E27196}" type="presOf" srcId="{5C165461-DF41-4F27-B1D0-D60C8DD69B51}" destId="{291DB7D5-E258-405C-A484-FE76A825926C}" srcOrd="0" destOrd="1" presId="urn:microsoft.com/office/officeart/2005/8/layout/hList1"/>
    <dgm:cxn modelId="{33020D7A-ED55-43ED-AF30-2FAB126D9C78}" type="presOf" srcId="{B2A0664D-069E-4083-97CD-361EB2B9E6B0}" destId="{291DB7D5-E258-405C-A484-FE76A825926C}" srcOrd="0" destOrd="0" presId="urn:microsoft.com/office/officeart/2005/8/layout/hList1"/>
    <dgm:cxn modelId="{7F4BA90B-9F8B-4701-B99D-E1688C446018}" srcId="{A7E81C37-0A92-42F8-808E-7EBCA87A6C10}" destId="{789B52AB-A0D2-482A-8CAF-FB0E3E08192E}" srcOrd="4" destOrd="0" parTransId="{5BD09D31-222C-4B35-B502-58673D612F35}" sibTransId="{CD804C19-C308-48AC-8607-27D664089265}"/>
    <dgm:cxn modelId="{849BBD06-F93F-48E3-A495-E5B9B8FA60AF}" srcId="{A7E81C37-0A92-42F8-808E-7EBCA87A6C10}" destId="{0E6E1776-970B-4EB7-A392-90C5FB073C7D}" srcOrd="5" destOrd="0" parTransId="{553364E4-9EE7-4FEB-8B4B-2B84B7F1EEB1}" sibTransId="{E8294F4F-EB42-43FE-8F9F-E939029E3211}"/>
    <dgm:cxn modelId="{BBAF557F-F055-4843-8304-C700F44ACDF7}" type="presOf" srcId="{98FC5E1E-2A35-4557-95E8-C4A0AC9F72E1}" destId="{9381324F-4E11-4632-8425-C2F1444FE76A}" srcOrd="0" destOrd="1" presId="urn:microsoft.com/office/officeart/2005/8/layout/hList1"/>
    <dgm:cxn modelId="{A376D1E1-0D76-46AC-900E-128653A09327}" type="presOf" srcId="{B5A3D5D5-9F4E-42CF-977B-FF492028831D}" destId="{CDE4B829-2D26-472B-96A8-D12404640565}" srcOrd="0" destOrd="3" presId="urn:microsoft.com/office/officeart/2005/8/layout/hList1"/>
    <dgm:cxn modelId="{0E497B92-A368-438E-A17E-3DA7CA5310B0}" srcId="{35F29A92-CBB2-4992-9149-16E1182C5ABC}" destId="{DB3D333C-F06A-48C2-B00C-8EEF7F87ED02}" srcOrd="2" destOrd="0" parTransId="{7251A225-B9FF-4741-BA9A-F6C3E1EDAB20}" sibTransId="{70EF2BE4-C499-4C09-AC2C-999AC038574A}"/>
    <dgm:cxn modelId="{0C8CD186-C0A3-46E6-ACC8-43D838E321D4}" type="presOf" srcId="{8BFC6019-B26D-4595-97DD-9101947E11DB}" destId="{CDE4B829-2D26-472B-96A8-D12404640565}" srcOrd="0" destOrd="2" presId="urn:microsoft.com/office/officeart/2005/8/layout/hList1"/>
    <dgm:cxn modelId="{F97A4635-B5B7-4FCE-81A5-059BE1A3775A}" type="presOf" srcId="{FE9ADADC-3A0C-49DF-A1F2-1F1B28B0E853}" destId="{291DB7D5-E258-405C-A484-FE76A825926C}" srcOrd="0" destOrd="3" presId="urn:microsoft.com/office/officeart/2005/8/layout/hList1"/>
    <dgm:cxn modelId="{6C155A20-DFF9-4182-9031-D427E3D1BEE7}" type="presOf" srcId="{6829E22E-E0D8-4298-985E-4B79C6FA7E40}" destId="{CDE4B829-2D26-472B-96A8-D12404640565}" srcOrd="0" destOrd="1" presId="urn:microsoft.com/office/officeart/2005/8/layout/hList1"/>
    <dgm:cxn modelId="{73C6C192-F9C2-457B-8F95-BA22B4FF2D1E}" srcId="{9F1873A0-05D4-42E1-ADE0-6B9E51BD0389}" destId="{5C165461-DF41-4F27-B1D0-D60C8DD69B51}" srcOrd="1" destOrd="0" parTransId="{FB91320E-DAEB-4A26-8626-BA5C90CEB44F}" sibTransId="{141637AC-19F6-48BE-8F67-706581EA76B6}"/>
    <dgm:cxn modelId="{F8CF1099-124F-4785-899F-DC778FA96751}" srcId="{35F29A92-CBB2-4992-9149-16E1182C5ABC}" destId="{901474FE-E2CB-4BAB-8945-6353DEC60777}" srcOrd="3" destOrd="0" parTransId="{B8A9D678-40C5-4362-9011-2AB7E007DA16}" sibTransId="{0616632C-7B51-4654-971B-E8C18B55A3B2}"/>
    <dgm:cxn modelId="{F04198E9-4D19-4078-925A-D7CCF4C8F05D}" type="presOf" srcId="{0C3EA7E7-47A1-41F4-A386-369F9E1EDC9E}" destId="{9381324F-4E11-4632-8425-C2F1444FE76A}" srcOrd="0" destOrd="0" presId="urn:microsoft.com/office/officeart/2005/8/layout/hList1"/>
    <dgm:cxn modelId="{17EC3FD2-DCCE-4F62-9993-8B92C430D80C}" srcId="{ABD43185-EA92-4BF3-93D3-A811321D317E}" destId="{35F29A92-CBB2-4992-9149-16E1182C5ABC}" srcOrd="1" destOrd="0" parTransId="{514FDA89-463F-43AE-8F76-18BC587E7E29}" sibTransId="{16962A12-BA7B-4B7B-9318-83B0CCB5E6DC}"/>
    <dgm:cxn modelId="{52814873-A18A-4752-9470-3BEA4CB2D252}" type="presOf" srcId="{0E6E1776-970B-4EB7-A392-90C5FB073C7D}" destId="{CDE4B829-2D26-472B-96A8-D12404640565}" srcOrd="0" destOrd="5" presId="urn:microsoft.com/office/officeart/2005/8/layout/hList1"/>
    <dgm:cxn modelId="{BE83A2A6-581B-4D41-B685-1318FB923F1C}" type="presOf" srcId="{254CC91A-A6D6-4CAF-8A52-9C30509A4E25}" destId="{CDE4B829-2D26-472B-96A8-D12404640565}" srcOrd="0" destOrd="0" presId="urn:microsoft.com/office/officeart/2005/8/layout/hList1"/>
    <dgm:cxn modelId="{95BA000B-D962-4716-BA64-89114F34C0E8}" type="presOf" srcId="{DB3D333C-F06A-48C2-B00C-8EEF7F87ED02}" destId="{9381324F-4E11-4632-8425-C2F1444FE76A}" srcOrd="0" destOrd="2" presId="urn:microsoft.com/office/officeart/2005/8/layout/hList1"/>
    <dgm:cxn modelId="{03126686-378A-462D-93F1-5FEA0E698B85}" type="presOf" srcId="{789B52AB-A0D2-482A-8CAF-FB0E3E08192E}" destId="{CDE4B829-2D26-472B-96A8-D12404640565}" srcOrd="0" destOrd="4" presId="urn:microsoft.com/office/officeart/2005/8/layout/hList1"/>
    <dgm:cxn modelId="{B2CED5C0-AEAF-4428-9C14-8BC4B57A40CC}" srcId="{A7E81C37-0A92-42F8-808E-7EBCA87A6C10}" destId="{B5A3D5D5-9F4E-42CF-977B-FF492028831D}" srcOrd="3" destOrd="0" parTransId="{FFDD48FA-9A31-4B47-96C5-36B68AE29677}" sibTransId="{DA148711-0101-48F4-A8A0-320C092CA84C}"/>
    <dgm:cxn modelId="{CDF287D7-B31E-4A45-8FF7-6DB493D6C885}" srcId="{35F29A92-CBB2-4992-9149-16E1182C5ABC}" destId="{0C3EA7E7-47A1-41F4-A386-369F9E1EDC9E}" srcOrd="0" destOrd="0" parTransId="{E64CB3B9-8184-45CA-A383-65E29B03011A}" sibTransId="{7AF63E28-E17E-49C2-BD87-0AC17716906B}"/>
    <dgm:cxn modelId="{9895A307-B8F2-4199-A118-598C42BFCC53}" type="presOf" srcId="{BC640742-E8F0-424D-8BCC-11D85ABA2548}" destId="{291DB7D5-E258-405C-A484-FE76A825926C}" srcOrd="0" destOrd="2" presId="urn:microsoft.com/office/officeart/2005/8/layout/hList1"/>
    <dgm:cxn modelId="{5F66D4B1-E76D-4564-A660-1846925AF5EB}" type="presOf" srcId="{16DFC296-4FA5-4426-A955-C447E36D930C}" destId="{CDE4B829-2D26-472B-96A8-D12404640565}" srcOrd="0" destOrd="6" presId="urn:microsoft.com/office/officeart/2005/8/layout/hList1"/>
    <dgm:cxn modelId="{D7659753-0B30-439E-A131-8CBFFD02D720}" type="presOf" srcId="{ABD43185-EA92-4BF3-93D3-A811321D317E}" destId="{01B10DC3-3A3B-4C09-B992-A8A6246F4C17}" srcOrd="0" destOrd="0" presId="urn:microsoft.com/office/officeart/2005/8/layout/hList1"/>
    <dgm:cxn modelId="{B2C037EA-B9EF-4F79-A443-7B0F0E07DBDB}" srcId="{9F1873A0-05D4-42E1-ADE0-6B9E51BD0389}" destId="{B2A0664D-069E-4083-97CD-361EB2B9E6B0}" srcOrd="0" destOrd="0" parTransId="{B561EA41-6EB8-492F-9474-5DEF4B5601E2}" sibTransId="{40B82E19-F6C4-49A0-A999-1FBA11386A80}"/>
    <dgm:cxn modelId="{F02EA2D5-E43E-4DE0-979E-1680EE1F4BB3}" type="presParOf" srcId="{01B10DC3-3A3B-4C09-B992-A8A6246F4C17}" destId="{7365DF04-73CD-4AAD-A6AD-CB24CE291030}" srcOrd="0" destOrd="0" presId="urn:microsoft.com/office/officeart/2005/8/layout/hList1"/>
    <dgm:cxn modelId="{B3153193-8BDE-45FE-8B68-6EB6C2AAAAAD}" type="presParOf" srcId="{7365DF04-73CD-4AAD-A6AD-CB24CE291030}" destId="{E254D696-D19B-455C-A7BB-2062F4CF44D5}" srcOrd="0" destOrd="0" presId="urn:microsoft.com/office/officeart/2005/8/layout/hList1"/>
    <dgm:cxn modelId="{0C14DF12-04BD-49F7-9642-36B701BC3E2F}" type="presParOf" srcId="{7365DF04-73CD-4AAD-A6AD-CB24CE291030}" destId="{CDE4B829-2D26-472B-96A8-D12404640565}" srcOrd="1" destOrd="0" presId="urn:microsoft.com/office/officeart/2005/8/layout/hList1"/>
    <dgm:cxn modelId="{CB2ABC61-1AFB-4FF8-8957-BD73085B182D}" type="presParOf" srcId="{01B10DC3-3A3B-4C09-B992-A8A6246F4C17}" destId="{BCDD571D-EFAF-4344-B15C-E40D28003347}" srcOrd="1" destOrd="0" presId="urn:microsoft.com/office/officeart/2005/8/layout/hList1"/>
    <dgm:cxn modelId="{B2631EA8-5F77-4CED-9B2B-9FC3219FA837}" type="presParOf" srcId="{01B10DC3-3A3B-4C09-B992-A8A6246F4C17}" destId="{15B59CED-877C-45DF-BCCA-4466085DF6CC}" srcOrd="2" destOrd="0" presId="urn:microsoft.com/office/officeart/2005/8/layout/hList1"/>
    <dgm:cxn modelId="{DC8E0327-73BF-4E19-885E-578D4B62B579}" type="presParOf" srcId="{15B59CED-877C-45DF-BCCA-4466085DF6CC}" destId="{6335A83E-A78B-47E2-A27D-365BA4EA84EE}" srcOrd="0" destOrd="0" presId="urn:microsoft.com/office/officeart/2005/8/layout/hList1"/>
    <dgm:cxn modelId="{80A911A1-71D6-4195-8B0D-29C54952B6B3}" type="presParOf" srcId="{15B59CED-877C-45DF-BCCA-4466085DF6CC}" destId="{9381324F-4E11-4632-8425-C2F1444FE76A}" srcOrd="1" destOrd="0" presId="urn:microsoft.com/office/officeart/2005/8/layout/hList1"/>
    <dgm:cxn modelId="{299F894C-21E0-4D73-A54B-47623ABB0581}" type="presParOf" srcId="{01B10DC3-3A3B-4C09-B992-A8A6246F4C17}" destId="{779990E6-AC6A-4A85-8410-5643C78E1DF1}" srcOrd="3" destOrd="0" presId="urn:microsoft.com/office/officeart/2005/8/layout/hList1"/>
    <dgm:cxn modelId="{5DD8D01A-4F2C-43B7-8E60-84AA4F07FBDA}" type="presParOf" srcId="{01B10DC3-3A3B-4C09-B992-A8A6246F4C17}" destId="{0ED41FA2-0548-4B4F-996A-9EF414250427}" srcOrd="4" destOrd="0" presId="urn:microsoft.com/office/officeart/2005/8/layout/hList1"/>
    <dgm:cxn modelId="{8576E9F3-1B92-49F6-88A2-06DF6C8D87EA}" type="presParOf" srcId="{0ED41FA2-0548-4B4F-996A-9EF414250427}" destId="{7399233A-3850-4EC9-BD83-22B49B6D5159}" srcOrd="0" destOrd="0" presId="urn:microsoft.com/office/officeart/2005/8/layout/hList1"/>
    <dgm:cxn modelId="{D6134909-65F4-4131-8D3F-FF613492E676}" type="presParOf" srcId="{0ED41FA2-0548-4B4F-996A-9EF414250427}" destId="{291DB7D5-E258-405C-A484-FE76A825926C}" srcOrd="1" destOrd="0" presId="urn:microsoft.com/office/officeart/2005/8/layout/hList1"/>
  </dgm:cxnLst>
  <dgm:bg/>
  <dgm:whole/>
</dgm:dataModel>
</file>

<file path=ppt/diagrams/data3.xml><?xml version="1.0" encoding="utf-8"?>
<dgm:dataModel xmlns:dgm="http://schemas.openxmlformats.org/drawingml/2006/diagram" xmlns:a="http://schemas.openxmlformats.org/drawingml/2006/main">
  <dgm:ptLst>
    <dgm:pt modelId="{EE6CDD2C-F7C0-458C-82D1-9AC67E4280F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725997AE-DAA8-446E-81C4-E31E2EBDAEE0}">
      <dgm:prSet phldrT="[Text]" custT="1"/>
      <dgm:spPr/>
      <dgm:t>
        <a:bodyPr/>
        <a:lstStyle/>
        <a:p>
          <a:r>
            <a:rPr lang="en-US" sz="3200" b="1" i="0" dirty="0" smtClean="0"/>
            <a:t>To:</a:t>
          </a:r>
          <a:endParaRPr lang="en-US" sz="3200" dirty="0"/>
        </a:p>
      </dgm:t>
    </dgm:pt>
    <dgm:pt modelId="{625E669C-EE36-4A4B-BE7A-919FDD28FCD2}" type="parTrans" cxnId="{32FC3DC5-2650-4D24-BEB3-97935D07AF49}">
      <dgm:prSet/>
      <dgm:spPr/>
      <dgm:t>
        <a:bodyPr/>
        <a:lstStyle/>
        <a:p>
          <a:endParaRPr lang="en-US"/>
        </a:p>
      </dgm:t>
    </dgm:pt>
    <dgm:pt modelId="{C36A0774-D327-4663-8C93-6F58B43FC975}" type="sibTrans" cxnId="{32FC3DC5-2650-4D24-BEB3-97935D07AF49}">
      <dgm:prSet/>
      <dgm:spPr/>
      <dgm:t>
        <a:bodyPr/>
        <a:lstStyle/>
        <a:p>
          <a:endParaRPr lang="en-US"/>
        </a:p>
      </dgm:t>
    </dgm:pt>
    <dgm:pt modelId="{632F5DE9-0498-45FC-B624-7C2F6F488AA1}">
      <dgm:prSet phldrT="[Text]" custT="1"/>
      <dgm:spPr/>
      <dgm:t>
        <a:bodyPr/>
        <a:lstStyle/>
        <a:p>
          <a:r>
            <a:rPr lang="en-US" sz="1600" b="0" i="0" dirty="0" smtClean="0"/>
            <a:t>This field is simple. Add the email address of the person you’re trying to contact</a:t>
          </a:r>
          <a:r>
            <a:rPr lang="en-US" sz="1900" b="0" i="0" dirty="0" smtClean="0"/>
            <a:t>.</a:t>
          </a:r>
          <a:endParaRPr lang="en-US" sz="1900" dirty="0"/>
        </a:p>
      </dgm:t>
    </dgm:pt>
    <dgm:pt modelId="{C0191DAA-D70D-43CC-A81C-A54719DECD14}" type="parTrans" cxnId="{7F130A47-1EEA-498E-B48A-03B8EC56E7F4}">
      <dgm:prSet/>
      <dgm:spPr/>
      <dgm:t>
        <a:bodyPr/>
        <a:lstStyle/>
        <a:p>
          <a:endParaRPr lang="en-US"/>
        </a:p>
      </dgm:t>
    </dgm:pt>
    <dgm:pt modelId="{1D3A8566-2FA5-43EB-BCD2-4E794A5F5C14}" type="sibTrans" cxnId="{7F130A47-1EEA-498E-B48A-03B8EC56E7F4}">
      <dgm:prSet/>
      <dgm:spPr/>
      <dgm:t>
        <a:bodyPr/>
        <a:lstStyle/>
        <a:p>
          <a:endParaRPr lang="en-US"/>
        </a:p>
      </dgm:t>
    </dgm:pt>
    <dgm:pt modelId="{7B9CA659-A29E-45ED-85C1-9C1997DB1C0F}">
      <dgm:prSet phldrT="[Text]" custT="1"/>
      <dgm:spPr/>
      <dgm:t>
        <a:bodyPr/>
        <a:lstStyle/>
        <a:p>
          <a:r>
            <a:rPr lang="en-US" sz="3200" b="1" i="0" dirty="0" smtClean="0"/>
            <a:t>Cc:</a:t>
          </a:r>
          <a:endParaRPr lang="en-US" sz="3200" dirty="0"/>
        </a:p>
      </dgm:t>
    </dgm:pt>
    <dgm:pt modelId="{8C1A3B9E-2A46-482B-9A48-C2F411F6A75C}" type="parTrans" cxnId="{6BE39F4B-C94B-48E1-88D5-55D5AEAC2179}">
      <dgm:prSet/>
      <dgm:spPr/>
      <dgm:t>
        <a:bodyPr/>
        <a:lstStyle/>
        <a:p>
          <a:endParaRPr lang="en-US"/>
        </a:p>
      </dgm:t>
    </dgm:pt>
    <dgm:pt modelId="{A585D6AD-4B81-43CA-A117-437072955F38}" type="sibTrans" cxnId="{6BE39F4B-C94B-48E1-88D5-55D5AEAC2179}">
      <dgm:prSet/>
      <dgm:spPr/>
      <dgm:t>
        <a:bodyPr/>
        <a:lstStyle/>
        <a:p>
          <a:endParaRPr lang="en-US"/>
        </a:p>
      </dgm:t>
    </dgm:pt>
    <dgm:pt modelId="{9132BBD3-FCDE-4D79-8E75-1CBD497EE9B7}">
      <dgm:prSet phldrT="[Text]" custT="1"/>
      <dgm:spPr/>
      <dgm:t>
        <a:bodyPr/>
        <a:lstStyle/>
        <a:p>
          <a:r>
            <a:rPr lang="en-US" sz="1600" b="0" i="0" dirty="0" smtClean="0"/>
            <a:t>If you’d like to include someone else on the message Cc them. You’re essentially saying, “Hey, read this, but don’t feel obligated to respond</a:t>
          </a:r>
          <a:r>
            <a:rPr lang="en-US" sz="1900" b="0" i="0" dirty="0" smtClean="0"/>
            <a:t>.</a:t>
          </a:r>
          <a:endParaRPr lang="en-US" sz="1900" dirty="0"/>
        </a:p>
      </dgm:t>
    </dgm:pt>
    <dgm:pt modelId="{66B348AA-5CE5-4204-9584-03D516F716C7}" type="parTrans" cxnId="{A2E9C432-17C7-4B2A-AF36-8E1B43F64F23}">
      <dgm:prSet/>
      <dgm:spPr/>
      <dgm:t>
        <a:bodyPr/>
        <a:lstStyle/>
        <a:p>
          <a:endParaRPr lang="en-US"/>
        </a:p>
      </dgm:t>
    </dgm:pt>
    <dgm:pt modelId="{62566CF8-9A21-41BD-BF08-64B251B11870}" type="sibTrans" cxnId="{A2E9C432-17C7-4B2A-AF36-8E1B43F64F23}">
      <dgm:prSet/>
      <dgm:spPr/>
      <dgm:t>
        <a:bodyPr/>
        <a:lstStyle/>
        <a:p>
          <a:endParaRPr lang="en-US"/>
        </a:p>
      </dgm:t>
    </dgm:pt>
    <dgm:pt modelId="{C7898416-9088-498D-8FE1-83288F876E5E}">
      <dgm:prSet phldrT="[Text]" custT="1"/>
      <dgm:spPr/>
      <dgm:t>
        <a:bodyPr/>
        <a:lstStyle/>
        <a:p>
          <a:r>
            <a:rPr lang="en-US" sz="2800" b="1" i="0" dirty="0" smtClean="0"/>
            <a:t>Bcc:</a:t>
          </a:r>
          <a:endParaRPr lang="en-US" sz="2800" dirty="0"/>
        </a:p>
      </dgm:t>
    </dgm:pt>
    <dgm:pt modelId="{15D7FC83-657E-467D-B310-3CAFCC128621}" type="parTrans" cxnId="{51517451-CFBD-4E1B-A3A9-805B0BB3550C}">
      <dgm:prSet/>
      <dgm:spPr/>
      <dgm:t>
        <a:bodyPr/>
        <a:lstStyle/>
        <a:p>
          <a:endParaRPr lang="en-US"/>
        </a:p>
      </dgm:t>
    </dgm:pt>
    <dgm:pt modelId="{84F92372-853C-4C00-8966-F88E976DB439}" type="sibTrans" cxnId="{51517451-CFBD-4E1B-A3A9-805B0BB3550C}">
      <dgm:prSet/>
      <dgm:spPr/>
      <dgm:t>
        <a:bodyPr/>
        <a:lstStyle/>
        <a:p>
          <a:endParaRPr lang="en-US"/>
        </a:p>
      </dgm:t>
    </dgm:pt>
    <dgm:pt modelId="{56280614-7F0E-4460-9C14-791BE4604C99}">
      <dgm:prSet phldrT="[Text]" custT="1"/>
      <dgm:spPr/>
      <dgm:t>
        <a:bodyPr/>
        <a:lstStyle/>
        <a:p>
          <a:r>
            <a:rPr lang="en-US" sz="1600" b="0" i="0" dirty="0" err="1" smtClean="0"/>
            <a:t>Bccing</a:t>
          </a:r>
          <a:r>
            <a:rPr lang="en-US" sz="1600" b="0" i="0" dirty="0" smtClean="0"/>
            <a:t> also copies your contact to the email, but no one besides them will see they received it. In other words, if you send an email to Michael Scott and Bcc Jim </a:t>
          </a:r>
          <a:r>
            <a:rPr lang="en-US" sz="1600" b="0" i="0" dirty="0" err="1" smtClean="0"/>
            <a:t>Halpert</a:t>
          </a:r>
          <a:r>
            <a:rPr lang="en-US" sz="1600" b="0" i="0" dirty="0" smtClean="0"/>
            <a:t>, Michael won’t know Jim got it as well</a:t>
          </a:r>
          <a:r>
            <a:rPr lang="en-US" sz="2100" b="0" i="0" dirty="0" smtClean="0"/>
            <a:t>.</a:t>
          </a:r>
          <a:endParaRPr lang="en-US" sz="2100" dirty="0"/>
        </a:p>
      </dgm:t>
    </dgm:pt>
    <dgm:pt modelId="{58AB92B5-98D9-4792-9EA8-5B4389EA0DF6}" type="parTrans" cxnId="{3D67464A-B709-4374-9AA8-68E226CBFE48}">
      <dgm:prSet/>
      <dgm:spPr/>
      <dgm:t>
        <a:bodyPr/>
        <a:lstStyle/>
        <a:p>
          <a:endParaRPr lang="en-US"/>
        </a:p>
      </dgm:t>
    </dgm:pt>
    <dgm:pt modelId="{BA1B3342-AC33-4B5E-BF20-A56B313573CC}" type="sibTrans" cxnId="{3D67464A-B709-4374-9AA8-68E226CBFE48}">
      <dgm:prSet/>
      <dgm:spPr/>
      <dgm:t>
        <a:bodyPr/>
        <a:lstStyle/>
        <a:p>
          <a:endParaRPr lang="en-US"/>
        </a:p>
      </dgm:t>
    </dgm:pt>
    <dgm:pt modelId="{AAE79290-B4B1-406C-B72E-65C223DF2BB5}" type="pres">
      <dgm:prSet presAssocID="{EE6CDD2C-F7C0-458C-82D1-9AC67E4280FC}" presName="Name0" presStyleCnt="0">
        <dgm:presLayoutVars>
          <dgm:dir/>
          <dgm:animLvl val="lvl"/>
          <dgm:resizeHandles val="exact"/>
        </dgm:presLayoutVars>
      </dgm:prSet>
      <dgm:spPr/>
      <dgm:t>
        <a:bodyPr/>
        <a:lstStyle/>
        <a:p>
          <a:endParaRPr lang="en-US"/>
        </a:p>
      </dgm:t>
    </dgm:pt>
    <dgm:pt modelId="{8852A1F6-8EAD-4C13-A6E4-768D5A0F1179}" type="pres">
      <dgm:prSet presAssocID="{725997AE-DAA8-446E-81C4-E31E2EBDAEE0}" presName="linNode" presStyleCnt="0"/>
      <dgm:spPr/>
    </dgm:pt>
    <dgm:pt modelId="{2E25E695-DE50-4C76-B0E5-85E0AE98A74F}" type="pres">
      <dgm:prSet presAssocID="{725997AE-DAA8-446E-81C4-E31E2EBDAEE0}" presName="parentText" presStyleLbl="node1" presStyleIdx="0" presStyleCnt="3" custScaleX="48611" custScaleY="19950">
        <dgm:presLayoutVars>
          <dgm:chMax val="1"/>
          <dgm:bulletEnabled val="1"/>
        </dgm:presLayoutVars>
      </dgm:prSet>
      <dgm:spPr/>
      <dgm:t>
        <a:bodyPr/>
        <a:lstStyle/>
        <a:p>
          <a:endParaRPr lang="en-US"/>
        </a:p>
      </dgm:t>
    </dgm:pt>
    <dgm:pt modelId="{DC36EBA8-584C-45D7-A1D8-F1D6AD93DE45}" type="pres">
      <dgm:prSet presAssocID="{725997AE-DAA8-446E-81C4-E31E2EBDAEE0}" presName="descendantText" presStyleLbl="alignAccFollowNode1" presStyleIdx="0" presStyleCnt="3" custScaleY="35895" custLinFactNeighborX="3646" custLinFactNeighborY="4446">
        <dgm:presLayoutVars>
          <dgm:bulletEnabled val="1"/>
        </dgm:presLayoutVars>
      </dgm:prSet>
      <dgm:spPr/>
      <dgm:t>
        <a:bodyPr/>
        <a:lstStyle/>
        <a:p>
          <a:endParaRPr lang="en-US"/>
        </a:p>
      </dgm:t>
    </dgm:pt>
    <dgm:pt modelId="{8A817753-6BD9-4C3E-A1F8-5B7551B3CE42}" type="pres">
      <dgm:prSet presAssocID="{C36A0774-D327-4663-8C93-6F58B43FC975}" presName="sp" presStyleCnt="0"/>
      <dgm:spPr/>
    </dgm:pt>
    <dgm:pt modelId="{6E675E07-B9E6-43E4-B2EB-8DF7768B74E0}" type="pres">
      <dgm:prSet presAssocID="{7B9CA659-A29E-45ED-85C1-9C1997DB1C0F}" presName="linNode" presStyleCnt="0"/>
      <dgm:spPr/>
    </dgm:pt>
    <dgm:pt modelId="{689E3CAC-DAA4-4ECF-904F-2F2C42FAF683}" type="pres">
      <dgm:prSet presAssocID="{7B9CA659-A29E-45ED-85C1-9C1997DB1C0F}" presName="parentText" presStyleLbl="node1" presStyleIdx="1" presStyleCnt="3" custScaleX="54861" custScaleY="23658">
        <dgm:presLayoutVars>
          <dgm:chMax val="1"/>
          <dgm:bulletEnabled val="1"/>
        </dgm:presLayoutVars>
      </dgm:prSet>
      <dgm:spPr/>
      <dgm:t>
        <a:bodyPr/>
        <a:lstStyle/>
        <a:p>
          <a:endParaRPr lang="en-US"/>
        </a:p>
      </dgm:t>
    </dgm:pt>
    <dgm:pt modelId="{02803094-A56A-4622-8FBE-92682A20AD6F}" type="pres">
      <dgm:prSet presAssocID="{7B9CA659-A29E-45ED-85C1-9C1997DB1C0F}" presName="descendantText" presStyleLbl="alignAccFollowNode1" presStyleIdx="1" presStyleCnt="3" custScaleY="44232">
        <dgm:presLayoutVars>
          <dgm:bulletEnabled val="1"/>
        </dgm:presLayoutVars>
      </dgm:prSet>
      <dgm:spPr/>
      <dgm:t>
        <a:bodyPr/>
        <a:lstStyle/>
        <a:p>
          <a:endParaRPr lang="en-US"/>
        </a:p>
      </dgm:t>
    </dgm:pt>
    <dgm:pt modelId="{EFBD6305-1F57-40B2-B868-B8775089E956}" type="pres">
      <dgm:prSet presAssocID="{A585D6AD-4B81-43CA-A117-437072955F38}" presName="sp" presStyleCnt="0"/>
      <dgm:spPr/>
    </dgm:pt>
    <dgm:pt modelId="{63E0B2B2-B801-4BA3-B4FC-0572E8C30FCB}" type="pres">
      <dgm:prSet presAssocID="{C7898416-9088-498D-8FE1-83288F876E5E}" presName="linNode" presStyleCnt="0"/>
      <dgm:spPr/>
    </dgm:pt>
    <dgm:pt modelId="{F16FEB96-C648-47BB-9150-33BC19EC1DC5}" type="pres">
      <dgm:prSet presAssocID="{C7898416-9088-498D-8FE1-83288F876E5E}" presName="parentText" presStyleLbl="node1" presStyleIdx="2" presStyleCnt="3" custScaleX="53819" custScaleY="25333">
        <dgm:presLayoutVars>
          <dgm:chMax val="1"/>
          <dgm:bulletEnabled val="1"/>
        </dgm:presLayoutVars>
      </dgm:prSet>
      <dgm:spPr/>
      <dgm:t>
        <a:bodyPr/>
        <a:lstStyle/>
        <a:p>
          <a:endParaRPr lang="en-US"/>
        </a:p>
      </dgm:t>
    </dgm:pt>
    <dgm:pt modelId="{1B1636A5-C957-41CD-82B3-A8E2D8C7C222}" type="pres">
      <dgm:prSet presAssocID="{C7898416-9088-498D-8FE1-83288F876E5E}" presName="descendantText" presStyleLbl="alignAccFollowNode1" presStyleIdx="2" presStyleCnt="3" custScaleY="33584" custLinFactNeighborX="1042" custLinFactNeighborY="-5440">
        <dgm:presLayoutVars>
          <dgm:bulletEnabled val="1"/>
        </dgm:presLayoutVars>
      </dgm:prSet>
      <dgm:spPr/>
      <dgm:t>
        <a:bodyPr/>
        <a:lstStyle/>
        <a:p>
          <a:endParaRPr lang="en-US"/>
        </a:p>
      </dgm:t>
    </dgm:pt>
  </dgm:ptLst>
  <dgm:cxnLst>
    <dgm:cxn modelId="{91789D1F-E057-40F4-AF68-136B842DB471}" type="presOf" srcId="{7B9CA659-A29E-45ED-85C1-9C1997DB1C0F}" destId="{689E3CAC-DAA4-4ECF-904F-2F2C42FAF683}" srcOrd="0" destOrd="0" presId="urn:microsoft.com/office/officeart/2005/8/layout/vList5"/>
    <dgm:cxn modelId="{2743BAF7-5841-46B9-B66B-C8EC95D2FC59}" type="presOf" srcId="{9132BBD3-FCDE-4D79-8E75-1CBD497EE9B7}" destId="{02803094-A56A-4622-8FBE-92682A20AD6F}" srcOrd="0" destOrd="0" presId="urn:microsoft.com/office/officeart/2005/8/layout/vList5"/>
    <dgm:cxn modelId="{A2E9C432-17C7-4B2A-AF36-8E1B43F64F23}" srcId="{7B9CA659-A29E-45ED-85C1-9C1997DB1C0F}" destId="{9132BBD3-FCDE-4D79-8E75-1CBD497EE9B7}" srcOrd="0" destOrd="0" parTransId="{66B348AA-5CE5-4204-9584-03D516F716C7}" sibTransId="{62566CF8-9A21-41BD-BF08-64B251B11870}"/>
    <dgm:cxn modelId="{285B54C7-E94D-4E62-8F5E-AB4F18F82587}" type="presOf" srcId="{56280614-7F0E-4460-9C14-791BE4604C99}" destId="{1B1636A5-C957-41CD-82B3-A8E2D8C7C222}" srcOrd="0" destOrd="0" presId="urn:microsoft.com/office/officeart/2005/8/layout/vList5"/>
    <dgm:cxn modelId="{3D67464A-B709-4374-9AA8-68E226CBFE48}" srcId="{C7898416-9088-498D-8FE1-83288F876E5E}" destId="{56280614-7F0E-4460-9C14-791BE4604C99}" srcOrd="0" destOrd="0" parTransId="{58AB92B5-98D9-4792-9EA8-5B4389EA0DF6}" sibTransId="{BA1B3342-AC33-4B5E-BF20-A56B313573CC}"/>
    <dgm:cxn modelId="{B229BB2F-1850-47C0-A39B-E9FF2ECB51C6}" type="presOf" srcId="{C7898416-9088-498D-8FE1-83288F876E5E}" destId="{F16FEB96-C648-47BB-9150-33BC19EC1DC5}" srcOrd="0" destOrd="0" presId="urn:microsoft.com/office/officeart/2005/8/layout/vList5"/>
    <dgm:cxn modelId="{6BE39F4B-C94B-48E1-88D5-55D5AEAC2179}" srcId="{EE6CDD2C-F7C0-458C-82D1-9AC67E4280FC}" destId="{7B9CA659-A29E-45ED-85C1-9C1997DB1C0F}" srcOrd="1" destOrd="0" parTransId="{8C1A3B9E-2A46-482B-9A48-C2F411F6A75C}" sibTransId="{A585D6AD-4B81-43CA-A117-437072955F38}"/>
    <dgm:cxn modelId="{51517451-CFBD-4E1B-A3A9-805B0BB3550C}" srcId="{EE6CDD2C-F7C0-458C-82D1-9AC67E4280FC}" destId="{C7898416-9088-498D-8FE1-83288F876E5E}" srcOrd="2" destOrd="0" parTransId="{15D7FC83-657E-467D-B310-3CAFCC128621}" sibTransId="{84F92372-853C-4C00-8966-F88E976DB439}"/>
    <dgm:cxn modelId="{855FD08D-2F45-49A0-AE03-0799BC62255A}" type="presOf" srcId="{EE6CDD2C-F7C0-458C-82D1-9AC67E4280FC}" destId="{AAE79290-B4B1-406C-B72E-65C223DF2BB5}" srcOrd="0" destOrd="0" presId="urn:microsoft.com/office/officeart/2005/8/layout/vList5"/>
    <dgm:cxn modelId="{74038C18-D317-4170-AB91-F5604E1B93AC}" type="presOf" srcId="{725997AE-DAA8-446E-81C4-E31E2EBDAEE0}" destId="{2E25E695-DE50-4C76-B0E5-85E0AE98A74F}" srcOrd="0" destOrd="0" presId="urn:microsoft.com/office/officeart/2005/8/layout/vList5"/>
    <dgm:cxn modelId="{32FC3DC5-2650-4D24-BEB3-97935D07AF49}" srcId="{EE6CDD2C-F7C0-458C-82D1-9AC67E4280FC}" destId="{725997AE-DAA8-446E-81C4-E31E2EBDAEE0}" srcOrd="0" destOrd="0" parTransId="{625E669C-EE36-4A4B-BE7A-919FDD28FCD2}" sibTransId="{C36A0774-D327-4663-8C93-6F58B43FC975}"/>
    <dgm:cxn modelId="{7F130A47-1EEA-498E-B48A-03B8EC56E7F4}" srcId="{725997AE-DAA8-446E-81C4-E31E2EBDAEE0}" destId="{632F5DE9-0498-45FC-B624-7C2F6F488AA1}" srcOrd="0" destOrd="0" parTransId="{C0191DAA-D70D-43CC-A81C-A54719DECD14}" sibTransId="{1D3A8566-2FA5-43EB-BCD2-4E794A5F5C14}"/>
    <dgm:cxn modelId="{45377F70-D420-40B2-9FFC-ED493B0218B8}" type="presOf" srcId="{632F5DE9-0498-45FC-B624-7C2F6F488AA1}" destId="{DC36EBA8-584C-45D7-A1D8-F1D6AD93DE45}" srcOrd="0" destOrd="0" presId="urn:microsoft.com/office/officeart/2005/8/layout/vList5"/>
    <dgm:cxn modelId="{7122997A-C863-4317-8FD9-0990A24AD9F6}" type="presParOf" srcId="{AAE79290-B4B1-406C-B72E-65C223DF2BB5}" destId="{8852A1F6-8EAD-4C13-A6E4-768D5A0F1179}" srcOrd="0" destOrd="0" presId="urn:microsoft.com/office/officeart/2005/8/layout/vList5"/>
    <dgm:cxn modelId="{CFFF9FB1-94AD-46A9-8EA2-1B2238497F72}" type="presParOf" srcId="{8852A1F6-8EAD-4C13-A6E4-768D5A0F1179}" destId="{2E25E695-DE50-4C76-B0E5-85E0AE98A74F}" srcOrd="0" destOrd="0" presId="urn:microsoft.com/office/officeart/2005/8/layout/vList5"/>
    <dgm:cxn modelId="{DDEF447B-AFB3-4D17-85F6-1838925BAB93}" type="presParOf" srcId="{8852A1F6-8EAD-4C13-A6E4-768D5A0F1179}" destId="{DC36EBA8-584C-45D7-A1D8-F1D6AD93DE45}" srcOrd="1" destOrd="0" presId="urn:microsoft.com/office/officeart/2005/8/layout/vList5"/>
    <dgm:cxn modelId="{02F2A42C-F21F-4869-8E1F-D222A1C4FDE0}" type="presParOf" srcId="{AAE79290-B4B1-406C-B72E-65C223DF2BB5}" destId="{8A817753-6BD9-4C3E-A1F8-5B7551B3CE42}" srcOrd="1" destOrd="0" presId="urn:microsoft.com/office/officeart/2005/8/layout/vList5"/>
    <dgm:cxn modelId="{6DCCF33D-0EA1-43B7-B2DA-3A1F5AE181D1}" type="presParOf" srcId="{AAE79290-B4B1-406C-B72E-65C223DF2BB5}" destId="{6E675E07-B9E6-43E4-B2EB-8DF7768B74E0}" srcOrd="2" destOrd="0" presId="urn:microsoft.com/office/officeart/2005/8/layout/vList5"/>
    <dgm:cxn modelId="{91E4B713-7925-44CB-BBEE-C3BEC1A1D2E2}" type="presParOf" srcId="{6E675E07-B9E6-43E4-B2EB-8DF7768B74E0}" destId="{689E3CAC-DAA4-4ECF-904F-2F2C42FAF683}" srcOrd="0" destOrd="0" presId="urn:microsoft.com/office/officeart/2005/8/layout/vList5"/>
    <dgm:cxn modelId="{3537468B-1F91-4204-A778-E35FEE95708D}" type="presParOf" srcId="{6E675E07-B9E6-43E4-B2EB-8DF7768B74E0}" destId="{02803094-A56A-4622-8FBE-92682A20AD6F}" srcOrd="1" destOrd="0" presId="urn:microsoft.com/office/officeart/2005/8/layout/vList5"/>
    <dgm:cxn modelId="{E9C97F03-D24E-4EE3-9805-40DEABAC490B}" type="presParOf" srcId="{AAE79290-B4B1-406C-B72E-65C223DF2BB5}" destId="{EFBD6305-1F57-40B2-B868-B8775089E956}" srcOrd="3" destOrd="0" presId="urn:microsoft.com/office/officeart/2005/8/layout/vList5"/>
    <dgm:cxn modelId="{CDF10ED9-605C-4227-9013-CC4E07523893}" type="presParOf" srcId="{AAE79290-B4B1-406C-B72E-65C223DF2BB5}" destId="{63E0B2B2-B801-4BA3-B4FC-0572E8C30FCB}" srcOrd="4" destOrd="0" presId="urn:microsoft.com/office/officeart/2005/8/layout/vList5"/>
    <dgm:cxn modelId="{D923AFC2-2992-4EAA-A1D5-95B2D48C180F}" type="presParOf" srcId="{63E0B2B2-B801-4BA3-B4FC-0572E8C30FCB}" destId="{F16FEB96-C648-47BB-9150-33BC19EC1DC5}" srcOrd="0" destOrd="0" presId="urn:microsoft.com/office/officeart/2005/8/layout/vList5"/>
    <dgm:cxn modelId="{8C17C0D2-2FE2-4189-813F-871DDAC09496}" type="presParOf" srcId="{63E0B2B2-B801-4BA3-B4FC-0572E8C30FCB}" destId="{1B1636A5-C957-41CD-82B3-A8E2D8C7C222}" srcOrd="1" destOrd="0" presId="urn:microsoft.com/office/officeart/2005/8/layout/vList5"/>
  </dgm:cxnLst>
  <dgm:bg/>
  <dgm:whole/>
</dgm:dataModel>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MY" sz="1200" b="0" i="0" u="none" strike="noStrike" cap="none">
                <a:solidFill>
                  <a:schemeClr val="dk1"/>
                </a:solidFill>
                <a:latin typeface="Arial"/>
                <a:ea typeface="Arial"/>
                <a:cs typeface="Arial"/>
                <a:sym typeface="Arial"/>
              </a:rPr>
              <a:pPr marL="0" marR="0" lvl="0" indent="0" algn="r" rtl="0">
                <a:spcBef>
                  <a:spcPts val="0"/>
                </a:spcBef>
                <a:spcAft>
                  <a:spcPts val="0"/>
                </a:spcAft>
                <a:buNone/>
              </a:p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 name="Google Shape;9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MY" sz="1200" b="0" i="0" u="none" strike="noStrike" cap="none" smtClean="0">
                <a:solidFill>
                  <a:schemeClr val="dk1"/>
                </a:solidFill>
                <a:latin typeface="Arial"/>
                <a:ea typeface="Arial"/>
                <a:cs typeface="Arial"/>
                <a:sym typeface="Arial"/>
              </a:rPr>
              <a:pPr marL="0" marR="0" lvl="0" indent="0" algn="r" rtl="0">
                <a:spcBef>
                  <a:spcPts val="0"/>
                </a:spcBef>
                <a:spcAft>
                  <a:spcPts val="0"/>
                </a:spcAft>
                <a:buNone/>
              </a:pPr>
              <a:t>25</a:t>
            </a:fld>
            <a:endParaRPr lang="en-MY"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MY" sz="1200" b="0" i="0" u="none" strike="noStrike" cap="none" smtClean="0">
                <a:solidFill>
                  <a:schemeClr val="dk1"/>
                </a:solidFill>
                <a:latin typeface="Arial"/>
                <a:ea typeface="Arial"/>
                <a:cs typeface="Arial"/>
                <a:sym typeface="Arial"/>
              </a:rPr>
              <a:pPr marL="0" marR="0" lvl="0" indent="0" algn="r" rtl="0">
                <a:spcBef>
                  <a:spcPts val="0"/>
                </a:spcBef>
                <a:spcAft>
                  <a:spcPts val="0"/>
                </a:spcAft>
                <a:buNone/>
              </a:pPr>
              <a:t>28</a:t>
            </a:fld>
            <a:endParaRPr lang="en-MY"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p:cNvGrpSpPr/>
        <p:nvPr/>
      </p:nvGrpSpPr>
      <p:grpSpPr>
        <a:xfrm>
          <a:off x="0" y="0"/>
          <a:ext cx="0" cy="0"/>
          <a:chOff x="0" y="0"/>
          <a:chExt cx="0" cy="0"/>
        </a:xfrm>
      </p:grpSpPr>
      <p:sp>
        <p:nvSpPr>
          <p:cNvPr id="912" name="Google Shape;912;p7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3" name="Google Shape;913;p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
        <p:cNvGrpSpPr/>
        <p:nvPr/>
      </p:nvGrpSpPr>
      <p:grpSpPr>
        <a:xfrm>
          <a:off x="0" y="0"/>
          <a:ext cx="0" cy="0"/>
          <a:chOff x="0" y="0"/>
          <a:chExt cx="0" cy="0"/>
        </a:xfrm>
      </p:grpSpPr>
      <p:sp>
        <p:nvSpPr>
          <p:cNvPr id="19" name="Google Shape;19;p81"/>
          <p:cNvSpPr txBox="1">
            <a:spLocks noGrp="1"/>
          </p:cNvSpPr>
          <p:nvPr>
            <p:ph type="dt" idx="10"/>
          </p:nvPr>
        </p:nvSpPr>
        <p:spPr>
          <a:xfrm>
            <a:off x="204651" y="6571253"/>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fld id="{848244E5-B6C0-4B8D-8CC5-75A754EF9338}" type="datetime1">
              <a:rPr lang="en-US" smtClean="0"/>
              <a:pPr/>
              <a:t>5/21/2021</a:t>
            </a:fld>
            <a:endParaRPr/>
          </a:p>
        </p:txBody>
      </p:sp>
      <p:sp>
        <p:nvSpPr>
          <p:cNvPr id="20" name="Google Shape;20;p81"/>
          <p:cNvSpPr txBox="1">
            <a:spLocks noGrp="1"/>
          </p:cNvSpPr>
          <p:nvPr>
            <p:ph type="ftr" idx="11"/>
          </p:nvPr>
        </p:nvSpPr>
        <p:spPr>
          <a:xfrm>
            <a:off x="3454401" y="6532064"/>
            <a:ext cx="5688150" cy="365125"/>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1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IN"/>
              <a:t>Conflict Management</a:t>
            </a:r>
            <a:endParaRPr/>
          </a:p>
        </p:txBody>
      </p:sp>
      <p:sp>
        <p:nvSpPr>
          <p:cNvPr id="21" name="Google Shape;21;p81"/>
          <p:cNvSpPr txBox="1">
            <a:spLocks noGrp="1"/>
          </p:cNvSpPr>
          <p:nvPr>
            <p:ph type="sldNum" idx="12"/>
          </p:nvPr>
        </p:nvSpPr>
        <p:spPr>
          <a:xfrm>
            <a:off x="10842170" y="6513741"/>
            <a:ext cx="1349830" cy="365125"/>
          </a:xfrm>
          <a:prstGeom prst="rect">
            <a:avLst/>
          </a:prstGeom>
          <a:noFill/>
          <a:ln>
            <a:noFill/>
          </a:ln>
        </p:spPr>
        <p:txBody>
          <a:bodyPr spcFirstLastPara="1" wrap="square" lIns="91425" tIns="45700" rIns="91425" bIns="45700" anchor="t" anchorCtr="0">
            <a:noAutofit/>
          </a:bodyPr>
          <a:lstStyle>
            <a:lvl1pPr marL="0" marR="0" lvl="0" indent="0" algn="ctr" rtl="0">
              <a:spcBef>
                <a:spcPts val="0"/>
              </a:spcBef>
              <a:spcAft>
                <a:spcPts val="0"/>
              </a:spcAft>
              <a:buNone/>
              <a:defRPr sz="16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None/>
              <a:defRPr sz="16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None/>
              <a:defRPr sz="16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None/>
              <a:defRPr sz="16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None/>
              <a:defRPr sz="1600" b="0" i="0" u="none" strike="noStrike" cap="none">
                <a:solidFill>
                  <a:schemeClr val="dk1"/>
                </a:solidFill>
                <a:latin typeface="Calibri"/>
                <a:ea typeface="Calibri"/>
                <a:cs typeface="Calibri"/>
                <a:sym typeface="Calibri"/>
              </a:defRPr>
            </a:lvl5pPr>
            <a:lvl6pPr marL="0" marR="0" lvl="5" indent="0" algn="ctr" rtl="0">
              <a:spcBef>
                <a:spcPts val="0"/>
              </a:spcBef>
              <a:spcAft>
                <a:spcPts val="0"/>
              </a:spcAft>
              <a:buNone/>
              <a:defRPr sz="1600" b="0" i="0" u="none" strike="noStrike" cap="none">
                <a:solidFill>
                  <a:schemeClr val="dk1"/>
                </a:solidFill>
                <a:latin typeface="Calibri"/>
                <a:ea typeface="Calibri"/>
                <a:cs typeface="Calibri"/>
                <a:sym typeface="Calibri"/>
              </a:defRPr>
            </a:lvl6pPr>
            <a:lvl7pPr marL="0" marR="0" lvl="6" indent="0" algn="ctr" rtl="0">
              <a:spcBef>
                <a:spcPts val="0"/>
              </a:spcBef>
              <a:spcAft>
                <a:spcPts val="0"/>
              </a:spcAft>
              <a:buNone/>
              <a:defRPr sz="1600" b="0" i="0" u="none" strike="noStrike" cap="none">
                <a:solidFill>
                  <a:schemeClr val="dk1"/>
                </a:solidFill>
                <a:latin typeface="Calibri"/>
                <a:ea typeface="Calibri"/>
                <a:cs typeface="Calibri"/>
                <a:sym typeface="Calibri"/>
              </a:defRPr>
            </a:lvl7pPr>
            <a:lvl8pPr marL="0" marR="0" lvl="7" indent="0" algn="ctr" rtl="0">
              <a:spcBef>
                <a:spcPts val="0"/>
              </a:spcBef>
              <a:spcAft>
                <a:spcPts val="0"/>
              </a:spcAft>
              <a:buNone/>
              <a:defRPr sz="1600" b="0" i="0" u="none" strike="noStrike" cap="none">
                <a:solidFill>
                  <a:schemeClr val="dk1"/>
                </a:solidFill>
                <a:latin typeface="Calibri"/>
                <a:ea typeface="Calibri"/>
                <a:cs typeface="Calibri"/>
                <a:sym typeface="Calibri"/>
              </a:defRPr>
            </a:lvl8pPr>
            <a:lvl9pPr marL="0" marR="0" lvl="8" indent="0" algn="ctr" rtl="0">
              <a:spcBef>
                <a:spcPts val="0"/>
              </a:spcBef>
              <a:spcAft>
                <a:spcPts val="0"/>
              </a:spcAft>
              <a:buNone/>
              <a:defRPr sz="1600" b="0" i="0" u="none" strike="noStrike" cap="none">
                <a:solidFill>
                  <a:schemeClr val="dk1"/>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MY"/>
              <a:pPr marL="0" lvl="0" indent="0" algn="ct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5"/>
        <p:cNvGrpSpPr/>
        <p:nvPr/>
      </p:nvGrpSpPr>
      <p:grpSpPr>
        <a:xfrm>
          <a:off x="0" y="0"/>
          <a:ext cx="0" cy="0"/>
          <a:chOff x="0" y="0"/>
          <a:chExt cx="0" cy="0"/>
        </a:xfrm>
      </p:grpSpPr>
      <p:sp>
        <p:nvSpPr>
          <p:cNvPr id="76" name="Google Shape;76;p90"/>
          <p:cNvSpPr txBox="1">
            <a:spLocks noGrp="1"/>
          </p:cNvSpPr>
          <p:nvPr>
            <p:ph type="title"/>
          </p:nvPr>
        </p:nvSpPr>
        <p:spPr>
          <a:xfrm>
            <a:off x="609600" y="233680"/>
            <a:ext cx="10972800" cy="90163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7" name="Google Shape;77;p90"/>
          <p:cNvSpPr txBox="1">
            <a:spLocks noGrp="1"/>
          </p:cNvSpPr>
          <p:nvPr>
            <p:ph type="body" idx="1"/>
          </p:nvPr>
        </p:nvSpPr>
        <p:spPr>
          <a:xfrm rot="5400000">
            <a:off x="3729756" y="-1665900"/>
            <a:ext cx="4713125" cy="109728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90"/>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fld id="{2CA5002E-F78F-40E8-B42A-14A7575DDBE1}" type="datetime1">
              <a:rPr lang="en-US" smtClean="0"/>
              <a:pPr/>
              <a:t>5/21/2021</a:t>
            </a:fld>
            <a:endParaRPr/>
          </a:p>
        </p:txBody>
      </p:sp>
      <p:sp>
        <p:nvSpPr>
          <p:cNvPr id="79" name="Google Shape;79;p90"/>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IN"/>
              <a:t>Conflict Management</a:t>
            </a:r>
            <a:endParaRPr/>
          </a:p>
        </p:txBody>
      </p:sp>
      <p:sp>
        <p:nvSpPr>
          <p:cNvPr id="80" name="Google Shape;80;p90"/>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800">
                <a:solidFill>
                  <a:schemeClr val="dk1"/>
                </a:solidFill>
                <a:latin typeface="Arial"/>
                <a:ea typeface="Arial"/>
                <a:cs typeface="Arial"/>
                <a:sym typeface="Arial"/>
              </a:defRPr>
            </a:lvl1pPr>
            <a:lvl2pPr marL="0" marR="0" lvl="1" indent="0" algn="l" rtl="0">
              <a:spcBef>
                <a:spcPts val="0"/>
              </a:spcBef>
              <a:spcAft>
                <a:spcPts val="0"/>
              </a:spcAft>
              <a:buNone/>
              <a:defRPr sz="1800">
                <a:solidFill>
                  <a:schemeClr val="dk1"/>
                </a:solidFill>
                <a:latin typeface="Arial"/>
                <a:ea typeface="Arial"/>
                <a:cs typeface="Arial"/>
                <a:sym typeface="Arial"/>
              </a:defRPr>
            </a:lvl2pPr>
            <a:lvl3pPr marL="0" marR="0" lvl="2" indent="0" algn="l" rtl="0">
              <a:spcBef>
                <a:spcPts val="0"/>
              </a:spcBef>
              <a:spcAft>
                <a:spcPts val="0"/>
              </a:spcAft>
              <a:buNone/>
              <a:defRPr sz="1800">
                <a:solidFill>
                  <a:schemeClr val="dk1"/>
                </a:solidFill>
                <a:latin typeface="Arial"/>
                <a:ea typeface="Arial"/>
                <a:cs typeface="Arial"/>
                <a:sym typeface="Arial"/>
              </a:defRPr>
            </a:lvl3pPr>
            <a:lvl4pPr marL="0" marR="0" lvl="3" indent="0" algn="l" rtl="0">
              <a:spcBef>
                <a:spcPts val="0"/>
              </a:spcBef>
              <a:spcAft>
                <a:spcPts val="0"/>
              </a:spcAft>
              <a:buNone/>
              <a:defRPr sz="1800">
                <a:solidFill>
                  <a:schemeClr val="dk1"/>
                </a:solidFill>
                <a:latin typeface="Arial"/>
                <a:ea typeface="Arial"/>
                <a:cs typeface="Arial"/>
                <a:sym typeface="Arial"/>
              </a:defRPr>
            </a:lvl4pPr>
            <a:lvl5pPr marL="0" marR="0" lvl="4" indent="0" algn="l" rtl="0">
              <a:spcBef>
                <a:spcPts val="0"/>
              </a:spcBef>
              <a:spcAft>
                <a:spcPts val="0"/>
              </a:spcAft>
              <a:buNone/>
              <a:defRPr sz="1800">
                <a:solidFill>
                  <a:schemeClr val="dk1"/>
                </a:solidFill>
                <a:latin typeface="Arial"/>
                <a:ea typeface="Arial"/>
                <a:cs typeface="Arial"/>
                <a:sym typeface="Arial"/>
              </a:defRPr>
            </a:lvl5pPr>
            <a:lvl6pPr marL="0" marR="0" lvl="5" indent="0" algn="l" rtl="0">
              <a:spcBef>
                <a:spcPts val="0"/>
              </a:spcBef>
              <a:spcAft>
                <a:spcPts val="0"/>
              </a:spcAft>
              <a:buNone/>
              <a:defRPr sz="1800">
                <a:solidFill>
                  <a:schemeClr val="dk1"/>
                </a:solidFill>
                <a:latin typeface="Arial"/>
                <a:ea typeface="Arial"/>
                <a:cs typeface="Arial"/>
                <a:sym typeface="Arial"/>
              </a:defRPr>
            </a:lvl6pPr>
            <a:lvl7pPr marL="0" marR="0" lvl="6" indent="0" algn="l" rtl="0">
              <a:spcBef>
                <a:spcPts val="0"/>
              </a:spcBef>
              <a:spcAft>
                <a:spcPts val="0"/>
              </a:spcAft>
              <a:buNone/>
              <a:defRPr sz="1800">
                <a:solidFill>
                  <a:schemeClr val="dk1"/>
                </a:solidFill>
                <a:latin typeface="Arial"/>
                <a:ea typeface="Arial"/>
                <a:cs typeface="Arial"/>
                <a:sym typeface="Arial"/>
              </a:defRPr>
            </a:lvl7pPr>
            <a:lvl8pPr marL="0" marR="0" lvl="7" indent="0" algn="l" rtl="0">
              <a:spcBef>
                <a:spcPts val="0"/>
              </a:spcBef>
              <a:spcAft>
                <a:spcPts val="0"/>
              </a:spcAft>
              <a:buNone/>
              <a:defRPr sz="1800">
                <a:solidFill>
                  <a:schemeClr val="dk1"/>
                </a:solidFill>
                <a:latin typeface="Arial"/>
                <a:ea typeface="Arial"/>
                <a:cs typeface="Arial"/>
                <a:sym typeface="Arial"/>
              </a:defRPr>
            </a:lvl8pPr>
            <a:lvl9pPr marL="0" marR="0" lvl="8" indent="0" algn="l" rtl="0">
              <a:spcBef>
                <a:spcPts val="0"/>
              </a:spcBef>
              <a:spcAft>
                <a:spcPts val="0"/>
              </a:spcAft>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MY"/>
              <a:pPr marL="0" lvl="0" indent="0" algn="l"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1"/>
        <p:cNvGrpSpPr/>
        <p:nvPr/>
      </p:nvGrpSpPr>
      <p:grpSpPr>
        <a:xfrm>
          <a:off x="0" y="0"/>
          <a:ext cx="0" cy="0"/>
          <a:chOff x="0" y="0"/>
          <a:chExt cx="0" cy="0"/>
        </a:xfrm>
      </p:grpSpPr>
      <p:sp>
        <p:nvSpPr>
          <p:cNvPr id="82" name="Google Shape;82;p91"/>
          <p:cNvSpPr txBox="1">
            <a:spLocks noGrp="1"/>
          </p:cNvSpPr>
          <p:nvPr>
            <p:ph type="title"/>
          </p:nvPr>
        </p:nvSpPr>
        <p:spPr>
          <a:xfrm rot="5400000">
            <a:off x="7285037" y="1828802"/>
            <a:ext cx="5851525" cy="27432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83" name="Google Shape;83;p91"/>
          <p:cNvSpPr txBox="1">
            <a:spLocks noGrp="1"/>
          </p:cNvSpPr>
          <p:nvPr>
            <p:ph type="body" idx="1"/>
          </p:nvPr>
        </p:nvSpPr>
        <p:spPr>
          <a:xfrm rot="5400000">
            <a:off x="1697037" y="-812799"/>
            <a:ext cx="5851525" cy="80264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91"/>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fld id="{1FF83AEC-6F3F-4485-A241-BC63DDC231A0}" type="datetime1">
              <a:rPr lang="en-US" smtClean="0"/>
              <a:pPr/>
              <a:t>5/21/2021</a:t>
            </a:fld>
            <a:endParaRPr/>
          </a:p>
        </p:txBody>
      </p:sp>
      <p:sp>
        <p:nvSpPr>
          <p:cNvPr id="85" name="Google Shape;85;p91"/>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IN"/>
              <a:t>Conflict Management</a:t>
            </a:r>
            <a:endParaRPr/>
          </a:p>
        </p:txBody>
      </p:sp>
      <p:sp>
        <p:nvSpPr>
          <p:cNvPr id="86" name="Google Shape;86;p91"/>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800">
                <a:solidFill>
                  <a:schemeClr val="dk1"/>
                </a:solidFill>
                <a:latin typeface="Arial"/>
                <a:ea typeface="Arial"/>
                <a:cs typeface="Arial"/>
                <a:sym typeface="Arial"/>
              </a:defRPr>
            </a:lvl1pPr>
            <a:lvl2pPr marL="0" marR="0" lvl="1" indent="0" algn="l" rtl="0">
              <a:spcBef>
                <a:spcPts val="0"/>
              </a:spcBef>
              <a:spcAft>
                <a:spcPts val="0"/>
              </a:spcAft>
              <a:buNone/>
              <a:defRPr sz="1800">
                <a:solidFill>
                  <a:schemeClr val="dk1"/>
                </a:solidFill>
                <a:latin typeface="Arial"/>
                <a:ea typeface="Arial"/>
                <a:cs typeface="Arial"/>
                <a:sym typeface="Arial"/>
              </a:defRPr>
            </a:lvl2pPr>
            <a:lvl3pPr marL="0" marR="0" lvl="2" indent="0" algn="l" rtl="0">
              <a:spcBef>
                <a:spcPts val="0"/>
              </a:spcBef>
              <a:spcAft>
                <a:spcPts val="0"/>
              </a:spcAft>
              <a:buNone/>
              <a:defRPr sz="1800">
                <a:solidFill>
                  <a:schemeClr val="dk1"/>
                </a:solidFill>
                <a:latin typeface="Arial"/>
                <a:ea typeface="Arial"/>
                <a:cs typeface="Arial"/>
                <a:sym typeface="Arial"/>
              </a:defRPr>
            </a:lvl3pPr>
            <a:lvl4pPr marL="0" marR="0" lvl="3" indent="0" algn="l" rtl="0">
              <a:spcBef>
                <a:spcPts val="0"/>
              </a:spcBef>
              <a:spcAft>
                <a:spcPts val="0"/>
              </a:spcAft>
              <a:buNone/>
              <a:defRPr sz="1800">
                <a:solidFill>
                  <a:schemeClr val="dk1"/>
                </a:solidFill>
                <a:latin typeface="Arial"/>
                <a:ea typeface="Arial"/>
                <a:cs typeface="Arial"/>
                <a:sym typeface="Arial"/>
              </a:defRPr>
            </a:lvl4pPr>
            <a:lvl5pPr marL="0" marR="0" lvl="4" indent="0" algn="l" rtl="0">
              <a:spcBef>
                <a:spcPts val="0"/>
              </a:spcBef>
              <a:spcAft>
                <a:spcPts val="0"/>
              </a:spcAft>
              <a:buNone/>
              <a:defRPr sz="1800">
                <a:solidFill>
                  <a:schemeClr val="dk1"/>
                </a:solidFill>
                <a:latin typeface="Arial"/>
                <a:ea typeface="Arial"/>
                <a:cs typeface="Arial"/>
                <a:sym typeface="Arial"/>
              </a:defRPr>
            </a:lvl5pPr>
            <a:lvl6pPr marL="0" marR="0" lvl="5" indent="0" algn="l" rtl="0">
              <a:spcBef>
                <a:spcPts val="0"/>
              </a:spcBef>
              <a:spcAft>
                <a:spcPts val="0"/>
              </a:spcAft>
              <a:buNone/>
              <a:defRPr sz="1800">
                <a:solidFill>
                  <a:schemeClr val="dk1"/>
                </a:solidFill>
                <a:latin typeface="Arial"/>
                <a:ea typeface="Arial"/>
                <a:cs typeface="Arial"/>
                <a:sym typeface="Arial"/>
              </a:defRPr>
            </a:lvl6pPr>
            <a:lvl7pPr marL="0" marR="0" lvl="6" indent="0" algn="l" rtl="0">
              <a:spcBef>
                <a:spcPts val="0"/>
              </a:spcBef>
              <a:spcAft>
                <a:spcPts val="0"/>
              </a:spcAft>
              <a:buNone/>
              <a:defRPr sz="1800">
                <a:solidFill>
                  <a:schemeClr val="dk1"/>
                </a:solidFill>
                <a:latin typeface="Arial"/>
                <a:ea typeface="Arial"/>
                <a:cs typeface="Arial"/>
                <a:sym typeface="Arial"/>
              </a:defRPr>
            </a:lvl7pPr>
            <a:lvl8pPr marL="0" marR="0" lvl="7" indent="0" algn="l" rtl="0">
              <a:spcBef>
                <a:spcPts val="0"/>
              </a:spcBef>
              <a:spcAft>
                <a:spcPts val="0"/>
              </a:spcAft>
              <a:buNone/>
              <a:defRPr sz="1800">
                <a:solidFill>
                  <a:schemeClr val="dk1"/>
                </a:solidFill>
                <a:latin typeface="Arial"/>
                <a:ea typeface="Arial"/>
                <a:cs typeface="Arial"/>
                <a:sym typeface="Arial"/>
              </a:defRPr>
            </a:lvl8pPr>
            <a:lvl9pPr marL="0" marR="0" lvl="8" indent="0" algn="l" rtl="0">
              <a:spcBef>
                <a:spcPts val="0"/>
              </a:spcBef>
              <a:spcAft>
                <a:spcPts val="0"/>
              </a:spcAft>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MY"/>
              <a:pPr marL="0" lvl="0" indent="0" algn="l"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87"/>
        <p:cNvGrpSpPr/>
        <p:nvPr/>
      </p:nvGrpSpPr>
      <p:grpSpPr>
        <a:xfrm>
          <a:off x="0" y="0"/>
          <a:ext cx="0" cy="0"/>
          <a:chOff x="0" y="0"/>
          <a:chExt cx="0" cy="0"/>
        </a:xfrm>
      </p:grpSpPr>
      <p:sp>
        <p:nvSpPr>
          <p:cNvPr id="88" name="Google Shape;88;p92"/>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89" name="Google Shape;89;p92"/>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fld id="{07C62773-4E6C-45F4-A1BD-B50A45FE8E9C}" type="datetime1">
              <a:rPr lang="en-US" smtClean="0"/>
              <a:pPr/>
              <a:t>5/21/2021</a:t>
            </a:fld>
            <a:endParaRPr/>
          </a:p>
        </p:txBody>
      </p:sp>
      <p:sp>
        <p:nvSpPr>
          <p:cNvPr id="90" name="Google Shape;90;p92"/>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IN"/>
              <a:t>Conflict Management</a:t>
            </a:r>
            <a:endParaRPr/>
          </a:p>
        </p:txBody>
      </p:sp>
      <p:sp>
        <p:nvSpPr>
          <p:cNvPr id="91" name="Google Shape;91;p9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800">
                <a:solidFill>
                  <a:schemeClr val="dk1"/>
                </a:solidFill>
                <a:latin typeface="Arial"/>
                <a:ea typeface="Arial"/>
                <a:cs typeface="Arial"/>
                <a:sym typeface="Arial"/>
              </a:defRPr>
            </a:lvl1pPr>
            <a:lvl2pPr marL="0" marR="0" lvl="1" indent="0" algn="l" rtl="0">
              <a:spcBef>
                <a:spcPts val="0"/>
              </a:spcBef>
              <a:spcAft>
                <a:spcPts val="0"/>
              </a:spcAft>
              <a:buNone/>
              <a:defRPr sz="1800">
                <a:solidFill>
                  <a:schemeClr val="dk1"/>
                </a:solidFill>
                <a:latin typeface="Arial"/>
                <a:ea typeface="Arial"/>
                <a:cs typeface="Arial"/>
                <a:sym typeface="Arial"/>
              </a:defRPr>
            </a:lvl2pPr>
            <a:lvl3pPr marL="0" marR="0" lvl="2" indent="0" algn="l" rtl="0">
              <a:spcBef>
                <a:spcPts val="0"/>
              </a:spcBef>
              <a:spcAft>
                <a:spcPts val="0"/>
              </a:spcAft>
              <a:buNone/>
              <a:defRPr sz="1800">
                <a:solidFill>
                  <a:schemeClr val="dk1"/>
                </a:solidFill>
                <a:latin typeface="Arial"/>
                <a:ea typeface="Arial"/>
                <a:cs typeface="Arial"/>
                <a:sym typeface="Arial"/>
              </a:defRPr>
            </a:lvl3pPr>
            <a:lvl4pPr marL="0" marR="0" lvl="3" indent="0" algn="l" rtl="0">
              <a:spcBef>
                <a:spcPts val="0"/>
              </a:spcBef>
              <a:spcAft>
                <a:spcPts val="0"/>
              </a:spcAft>
              <a:buNone/>
              <a:defRPr sz="1800">
                <a:solidFill>
                  <a:schemeClr val="dk1"/>
                </a:solidFill>
                <a:latin typeface="Arial"/>
                <a:ea typeface="Arial"/>
                <a:cs typeface="Arial"/>
                <a:sym typeface="Arial"/>
              </a:defRPr>
            </a:lvl4pPr>
            <a:lvl5pPr marL="0" marR="0" lvl="4" indent="0" algn="l" rtl="0">
              <a:spcBef>
                <a:spcPts val="0"/>
              </a:spcBef>
              <a:spcAft>
                <a:spcPts val="0"/>
              </a:spcAft>
              <a:buNone/>
              <a:defRPr sz="1800">
                <a:solidFill>
                  <a:schemeClr val="dk1"/>
                </a:solidFill>
                <a:latin typeface="Arial"/>
                <a:ea typeface="Arial"/>
                <a:cs typeface="Arial"/>
                <a:sym typeface="Arial"/>
              </a:defRPr>
            </a:lvl5pPr>
            <a:lvl6pPr marL="0" marR="0" lvl="5" indent="0" algn="l" rtl="0">
              <a:spcBef>
                <a:spcPts val="0"/>
              </a:spcBef>
              <a:spcAft>
                <a:spcPts val="0"/>
              </a:spcAft>
              <a:buNone/>
              <a:defRPr sz="1800">
                <a:solidFill>
                  <a:schemeClr val="dk1"/>
                </a:solidFill>
                <a:latin typeface="Arial"/>
                <a:ea typeface="Arial"/>
                <a:cs typeface="Arial"/>
                <a:sym typeface="Arial"/>
              </a:defRPr>
            </a:lvl6pPr>
            <a:lvl7pPr marL="0" marR="0" lvl="6" indent="0" algn="l" rtl="0">
              <a:spcBef>
                <a:spcPts val="0"/>
              </a:spcBef>
              <a:spcAft>
                <a:spcPts val="0"/>
              </a:spcAft>
              <a:buNone/>
              <a:defRPr sz="1800">
                <a:solidFill>
                  <a:schemeClr val="dk1"/>
                </a:solidFill>
                <a:latin typeface="Arial"/>
                <a:ea typeface="Arial"/>
                <a:cs typeface="Arial"/>
                <a:sym typeface="Arial"/>
              </a:defRPr>
            </a:lvl7pPr>
            <a:lvl8pPr marL="0" marR="0" lvl="7" indent="0" algn="l" rtl="0">
              <a:spcBef>
                <a:spcPts val="0"/>
              </a:spcBef>
              <a:spcAft>
                <a:spcPts val="0"/>
              </a:spcAft>
              <a:buNone/>
              <a:defRPr sz="1800">
                <a:solidFill>
                  <a:schemeClr val="dk1"/>
                </a:solidFill>
                <a:latin typeface="Arial"/>
                <a:ea typeface="Arial"/>
                <a:cs typeface="Arial"/>
                <a:sym typeface="Arial"/>
              </a:defRPr>
            </a:lvl8pPr>
            <a:lvl9pPr marL="0" marR="0" lvl="8" indent="0" algn="l" rtl="0">
              <a:spcBef>
                <a:spcPts val="0"/>
              </a:spcBef>
              <a:spcAft>
                <a:spcPts val="0"/>
              </a:spcAft>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MY"/>
              <a:pPr marL="0" lvl="0" indent="0" algn="l"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
        <p:cNvGrpSpPr/>
        <p:nvPr/>
      </p:nvGrpSpPr>
      <p:grpSpPr>
        <a:xfrm>
          <a:off x="0" y="0"/>
          <a:ext cx="0" cy="0"/>
          <a:chOff x="0" y="0"/>
          <a:chExt cx="0" cy="0"/>
        </a:xfrm>
      </p:grpSpPr>
      <p:sp>
        <p:nvSpPr>
          <p:cNvPr id="23" name="Google Shape;23;p82"/>
          <p:cNvSpPr txBox="1">
            <a:spLocks noGrp="1"/>
          </p:cNvSpPr>
          <p:nvPr>
            <p:ph type="title"/>
          </p:nvPr>
        </p:nvSpPr>
        <p:spPr>
          <a:xfrm>
            <a:off x="609600" y="281020"/>
            <a:ext cx="10972800" cy="90163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4" name="Google Shape;24;p82"/>
          <p:cNvSpPr txBox="1">
            <a:spLocks noGrp="1"/>
          </p:cNvSpPr>
          <p:nvPr>
            <p:ph type="body" idx="1"/>
          </p:nvPr>
        </p:nvSpPr>
        <p:spPr>
          <a:xfrm>
            <a:off x="599919" y="1463937"/>
            <a:ext cx="10972800" cy="4713125"/>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 name="Google Shape;25;p82"/>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fld id="{C1208E00-CD98-4758-8F1C-FBC188E4F6C8}" type="datetime1">
              <a:rPr lang="en-US" smtClean="0"/>
              <a:pPr/>
              <a:t>5/21/2021</a:t>
            </a:fld>
            <a:endParaRPr/>
          </a:p>
        </p:txBody>
      </p:sp>
      <p:sp>
        <p:nvSpPr>
          <p:cNvPr id="26" name="Google Shape;26;p82"/>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IN"/>
              <a:t>Conflict Management</a:t>
            </a:r>
            <a:endParaRPr/>
          </a:p>
        </p:txBody>
      </p:sp>
      <p:sp>
        <p:nvSpPr>
          <p:cNvPr id="27" name="Google Shape;27;p82"/>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6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None/>
              <a:defRPr sz="1600" b="0" i="0" u="none" strike="noStrike" cap="none">
                <a:solidFill>
                  <a:schemeClr val="dk1"/>
                </a:solidFill>
                <a:latin typeface="Calibri"/>
                <a:ea typeface="Calibri"/>
                <a:cs typeface="Calibri"/>
                <a:sym typeface="Calibri"/>
              </a:defRPr>
            </a:lvl2pPr>
            <a:lvl3pPr marL="0" marR="0" lvl="2" indent="0" algn="l" rtl="0">
              <a:spcBef>
                <a:spcPts val="0"/>
              </a:spcBef>
              <a:spcAft>
                <a:spcPts val="0"/>
              </a:spcAft>
              <a:buNone/>
              <a:defRPr sz="1600" b="0" i="0" u="none" strike="noStrike" cap="none">
                <a:solidFill>
                  <a:schemeClr val="dk1"/>
                </a:solidFill>
                <a:latin typeface="Calibri"/>
                <a:ea typeface="Calibri"/>
                <a:cs typeface="Calibri"/>
                <a:sym typeface="Calibri"/>
              </a:defRPr>
            </a:lvl3pPr>
            <a:lvl4pPr marL="0" marR="0" lvl="3" indent="0" algn="l" rtl="0">
              <a:spcBef>
                <a:spcPts val="0"/>
              </a:spcBef>
              <a:spcAft>
                <a:spcPts val="0"/>
              </a:spcAft>
              <a:buNone/>
              <a:defRPr sz="1600" b="0" i="0" u="none" strike="noStrike" cap="none">
                <a:solidFill>
                  <a:schemeClr val="dk1"/>
                </a:solidFill>
                <a:latin typeface="Calibri"/>
                <a:ea typeface="Calibri"/>
                <a:cs typeface="Calibri"/>
                <a:sym typeface="Calibri"/>
              </a:defRPr>
            </a:lvl4pPr>
            <a:lvl5pPr marL="0" marR="0" lvl="4" indent="0" algn="l" rtl="0">
              <a:spcBef>
                <a:spcPts val="0"/>
              </a:spcBef>
              <a:spcAft>
                <a:spcPts val="0"/>
              </a:spcAft>
              <a:buNone/>
              <a:defRPr sz="1600" b="0" i="0" u="none" strike="noStrike" cap="none">
                <a:solidFill>
                  <a:schemeClr val="dk1"/>
                </a:solidFill>
                <a:latin typeface="Calibri"/>
                <a:ea typeface="Calibri"/>
                <a:cs typeface="Calibri"/>
                <a:sym typeface="Calibri"/>
              </a:defRPr>
            </a:lvl5pPr>
            <a:lvl6pPr marL="0" marR="0" lvl="5" indent="0" algn="l" rtl="0">
              <a:spcBef>
                <a:spcPts val="0"/>
              </a:spcBef>
              <a:spcAft>
                <a:spcPts val="0"/>
              </a:spcAft>
              <a:buNone/>
              <a:defRPr sz="1600" b="0" i="0" u="none" strike="noStrike" cap="none">
                <a:solidFill>
                  <a:schemeClr val="dk1"/>
                </a:solidFill>
                <a:latin typeface="Calibri"/>
                <a:ea typeface="Calibri"/>
                <a:cs typeface="Calibri"/>
                <a:sym typeface="Calibri"/>
              </a:defRPr>
            </a:lvl6pPr>
            <a:lvl7pPr marL="0" marR="0" lvl="6" indent="0" algn="l" rtl="0">
              <a:spcBef>
                <a:spcPts val="0"/>
              </a:spcBef>
              <a:spcAft>
                <a:spcPts val="0"/>
              </a:spcAft>
              <a:buNone/>
              <a:defRPr sz="1600" b="0" i="0" u="none" strike="noStrike" cap="none">
                <a:solidFill>
                  <a:schemeClr val="dk1"/>
                </a:solidFill>
                <a:latin typeface="Calibri"/>
                <a:ea typeface="Calibri"/>
                <a:cs typeface="Calibri"/>
                <a:sym typeface="Calibri"/>
              </a:defRPr>
            </a:lvl7pPr>
            <a:lvl8pPr marL="0" marR="0" lvl="7" indent="0" algn="l" rtl="0">
              <a:spcBef>
                <a:spcPts val="0"/>
              </a:spcBef>
              <a:spcAft>
                <a:spcPts val="0"/>
              </a:spcAft>
              <a:buNone/>
              <a:defRPr sz="1600" b="0" i="0" u="none" strike="noStrike" cap="none">
                <a:solidFill>
                  <a:schemeClr val="dk1"/>
                </a:solidFill>
                <a:latin typeface="Calibri"/>
                <a:ea typeface="Calibri"/>
                <a:cs typeface="Calibri"/>
                <a:sym typeface="Calibri"/>
              </a:defRPr>
            </a:lvl8pPr>
            <a:lvl9pPr marL="0" marR="0" lvl="8" indent="0" algn="l" rtl="0">
              <a:spcBef>
                <a:spcPts val="0"/>
              </a:spcBef>
              <a:spcAft>
                <a:spcPts val="0"/>
              </a:spcAft>
              <a:buNone/>
              <a:defRPr sz="16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MY"/>
              <a:pPr marL="0" lvl="0" indent="0" algn="l"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8"/>
        <p:cNvGrpSpPr/>
        <p:nvPr/>
      </p:nvGrpSpPr>
      <p:grpSpPr>
        <a:xfrm>
          <a:off x="0" y="0"/>
          <a:ext cx="0" cy="0"/>
          <a:chOff x="0" y="0"/>
          <a:chExt cx="0" cy="0"/>
        </a:xfrm>
      </p:grpSpPr>
      <p:sp>
        <p:nvSpPr>
          <p:cNvPr id="29" name="Google Shape;29;p8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sz="44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0" name="Google Shape;30;p8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spcBef>
                <a:spcPts val="480"/>
              </a:spcBef>
              <a:spcAft>
                <a:spcPts val="0"/>
              </a:spcAft>
              <a:buClr>
                <a:schemeClr val="dk1"/>
              </a:buClr>
              <a:buSzPts val="2400"/>
              <a:buNone/>
              <a:defRPr sz="2400"/>
            </a:lvl1pPr>
            <a:lvl2pPr lvl="1" algn="ctr">
              <a:spcBef>
                <a:spcPts val="400"/>
              </a:spcBef>
              <a:spcAft>
                <a:spcPts val="0"/>
              </a:spcAft>
              <a:buClr>
                <a:schemeClr val="dk1"/>
              </a:buClr>
              <a:buSzPts val="2000"/>
              <a:buNone/>
              <a:defRPr sz="2000"/>
            </a:lvl2pPr>
            <a:lvl3pPr lvl="2" algn="ctr">
              <a:spcBef>
                <a:spcPts val="360"/>
              </a:spcBef>
              <a:spcAft>
                <a:spcPts val="0"/>
              </a:spcAft>
              <a:buClr>
                <a:schemeClr val="dk1"/>
              </a:buClr>
              <a:buSzPts val="1800"/>
              <a:buNone/>
              <a:defRPr sz="1800"/>
            </a:lvl3pPr>
            <a:lvl4pPr lvl="3" algn="ctr">
              <a:spcBef>
                <a:spcPts val="320"/>
              </a:spcBef>
              <a:spcAft>
                <a:spcPts val="0"/>
              </a:spcAft>
              <a:buClr>
                <a:schemeClr val="dk1"/>
              </a:buClr>
              <a:buSzPts val="1600"/>
              <a:buNone/>
              <a:defRPr sz="1600"/>
            </a:lvl4pPr>
            <a:lvl5pPr lvl="4" algn="ctr">
              <a:spcBef>
                <a:spcPts val="32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1" name="Google Shape;31;p83"/>
          <p:cNvSpPr txBox="1">
            <a:spLocks noGrp="1"/>
          </p:cNvSpPr>
          <p:nvPr>
            <p:ph type="dt" idx="10"/>
          </p:nvPr>
        </p:nvSpPr>
        <p:spPr>
          <a:xfrm>
            <a:off x="-213360" y="6538914"/>
            <a:ext cx="2844800" cy="235131"/>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16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fld id="{7EE43401-3FC6-4DA3-843D-8BC585C832C6}" type="datetime1">
              <a:rPr lang="en-US" smtClean="0"/>
              <a:pPr/>
              <a:t>5/21/2021</a:t>
            </a:fld>
            <a:endParaRPr/>
          </a:p>
        </p:txBody>
      </p:sp>
      <p:sp>
        <p:nvSpPr>
          <p:cNvPr id="32" name="Google Shape;32;p83"/>
          <p:cNvSpPr txBox="1">
            <a:spLocks noGrp="1"/>
          </p:cNvSpPr>
          <p:nvPr>
            <p:ph type="ftr" idx="11"/>
          </p:nvPr>
        </p:nvSpPr>
        <p:spPr>
          <a:xfrm>
            <a:off x="4152536" y="6552296"/>
            <a:ext cx="4351383" cy="365125"/>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16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IN"/>
              <a:t>Conflict Management</a:t>
            </a:r>
            <a:endParaRPr/>
          </a:p>
        </p:txBody>
      </p:sp>
      <p:sp>
        <p:nvSpPr>
          <p:cNvPr id="33" name="Google Shape;33;p83"/>
          <p:cNvSpPr txBox="1">
            <a:spLocks noGrp="1"/>
          </p:cNvSpPr>
          <p:nvPr>
            <p:ph type="sldNum" idx="12"/>
          </p:nvPr>
        </p:nvSpPr>
        <p:spPr>
          <a:xfrm>
            <a:off x="10933614" y="6578422"/>
            <a:ext cx="1092926" cy="365125"/>
          </a:xfrm>
          <a:prstGeom prst="rect">
            <a:avLst/>
          </a:prstGeom>
          <a:noFill/>
          <a:ln>
            <a:noFill/>
          </a:ln>
        </p:spPr>
        <p:txBody>
          <a:bodyPr spcFirstLastPara="1" wrap="square" lIns="91425" tIns="45700" rIns="91425" bIns="45700" anchor="t" anchorCtr="0">
            <a:noAutofit/>
          </a:bodyPr>
          <a:lstStyle>
            <a:lvl1pPr marL="0" marR="0" lvl="0" indent="0" algn="ctr" rtl="0">
              <a:spcBef>
                <a:spcPts val="0"/>
              </a:spcBef>
              <a:spcAft>
                <a:spcPts val="0"/>
              </a:spcAft>
              <a:buNone/>
              <a:defRPr sz="1600">
                <a:solidFill>
                  <a:schemeClr val="dk1"/>
                </a:solidFill>
                <a:latin typeface="Calibri"/>
                <a:ea typeface="Calibri"/>
                <a:cs typeface="Calibri"/>
                <a:sym typeface="Calibri"/>
              </a:defRPr>
            </a:lvl1pPr>
            <a:lvl2pPr marL="0" marR="0" lvl="1" indent="0" algn="ctr" rtl="0">
              <a:spcBef>
                <a:spcPts val="0"/>
              </a:spcBef>
              <a:spcAft>
                <a:spcPts val="0"/>
              </a:spcAft>
              <a:buNone/>
              <a:defRPr sz="1600">
                <a:solidFill>
                  <a:schemeClr val="dk1"/>
                </a:solidFill>
                <a:latin typeface="Calibri"/>
                <a:ea typeface="Calibri"/>
                <a:cs typeface="Calibri"/>
                <a:sym typeface="Calibri"/>
              </a:defRPr>
            </a:lvl2pPr>
            <a:lvl3pPr marL="0" marR="0" lvl="2" indent="0" algn="ctr" rtl="0">
              <a:spcBef>
                <a:spcPts val="0"/>
              </a:spcBef>
              <a:spcAft>
                <a:spcPts val="0"/>
              </a:spcAft>
              <a:buNone/>
              <a:defRPr sz="1600">
                <a:solidFill>
                  <a:schemeClr val="dk1"/>
                </a:solidFill>
                <a:latin typeface="Calibri"/>
                <a:ea typeface="Calibri"/>
                <a:cs typeface="Calibri"/>
                <a:sym typeface="Calibri"/>
              </a:defRPr>
            </a:lvl3pPr>
            <a:lvl4pPr marL="0" marR="0" lvl="3" indent="0" algn="ctr" rtl="0">
              <a:spcBef>
                <a:spcPts val="0"/>
              </a:spcBef>
              <a:spcAft>
                <a:spcPts val="0"/>
              </a:spcAft>
              <a:buNone/>
              <a:defRPr sz="1600">
                <a:solidFill>
                  <a:schemeClr val="dk1"/>
                </a:solidFill>
                <a:latin typeface="Calibri"/>
                <a:ea typeface="Calibri"/>
                <a:cs typeface="Calibri"/>
                <a:sym typeface="Calibri"/>
              </a:defRPr>
            </a:lvl4pPr>
            <a:lvl5pPr marL="0" marR="0" lvl="4" indent="0" algn="ctr" rtl="0">
              <a:spcBef>
                <a:spcPts val="0"/>
              </a:spcBef>
              <a:spcAft>
                <a:spcPts val="0"/>
              </a:spcAft>
              <a:buNone/>
              <a:defRPr sz="1600">
                <a:solidFill>
                  <a:schemeClr val="dk1"/>
                </a:solidFill>
                <a:latin typeface="Calibri"/>
                <a:ea typeface="Calibri"/>
                <a:cs typeface="Calibri"/>
                <a:sym typeface="Calibri"/>
              </a:defRPr>
            </a:lvl5pPr>
            <a:lvl6pPr marL="0" marR="0" lvl="5" indent="0" algn="ctr" rtl="0">
              <a:spcBef>
                <a:spcPts val="0"/>
              </a:spcBef>
              <a:spcAft>
                <a:spcPts val="0"/>
              </a:spcAft>
              <a:buNone/>
              <a:defRPr sz="1600">
                <a:solidFill>
                  <a:schemeClr val="dk1"/>
                </a:solidFill>
                <a:latin typeface="Calibri"/>
                <a:ea typeface="Calibri"/>
                <a:cs typeface="Calibri"/>
                <a:sym typeface="Calibri"/>
              </a:defRPr>
            </a:lvl6pPr>
            <a:lvl7pPr marL="0" marR="0" lvl="6" indent="0" algn="ctr" rtl="0">
              <a:spcBef>
                <a:spcPts val="0"/>
              </a:spcBef>
              <a:spcAft>
                <a:spcPts val="0"/>
              </a:spcAft>
              <a:buNone/>
              <a:defRPr sz="1600">
                <a:solidFill>
                  <a:schemeClr val="dk1"/>
                </a:solidFill>
                <a:latin typeface="Calibri"/>
                <a:ea typeface="Calibri"/>
                <a:cs typeface="Calibri"/>
                <a:sym typeface="Calibri"/>
              </a:defRPr>
            </a:lvl7pPr>
            <a:lvl8pPr marL="0" marR="0" lvl="7" indent="0" algn="ctr" rtl="0">
              <a:spcBef>
                <a:spcPts val="0"/>
              </a:spcBef>
              <a:spcAft>
                <a:spcPts val="0"/>
              </a:spcAft>
              <a:buNone/>
              <a:defRPr sz="1600">
                <a:solidFill>
                  <a:schemeClr val="dk1"/>
                </a:solidFill>
                <a:latin typeface="Calibri"/>
                <a:ea typeface="Calibri"/>
                <a:cs typeface="Calibri"/>
                <a:sym typeface="Calibri"/>
              </a:defRPr>
            </a:lvl8pPr>
            <a:lvl9pPr marL="0" marR="0" lvl="8" indent="0" algn="ctr" rtl="0">
              <a:spcBef>
                <a:spcPts val="0"/>
              </a:spcBef>
              <a:spcAft>
                <a:spcPts val="0"/>
              </a:spcAft>
              <a:buNone/>
              <a:defRPr sz="1600">
                <a:solidFill>
                  <a:schemeClr val="dk1"/>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MY"/>
              <a:pPr marL="0" lvl="0" indent="0" algn="ct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84"/>
          <p:cNvSpPr txBox="1">
            <a:spLocks noGrp="1"/>
          </p:cNvSpPr>
          <p:nvPr>
            <p:ph type="title"/>
          </p:nvPr>
        </p:nvSpPr>
        <p:spPr>
          <a:xfrm>
            <a:off x="831851" y="1709739"/>
            <a:ext cx="10515600" cy="2852737"/>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sz="6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6" name="Google Shape;36;p84"/>
          <p:cNvSpPr txBox="1">
            <a:spLocks noGrp="1"/>
          </p:cNvSpPr>
          <p:nvPr>
            <p:ph type="body" idx="1"/>
          </p:nvPr>
        </p:nvSpPr>
        <p:spPr>
          <a:xfrm>
            <a:off x="831851" y="4589464"/>
            <a:ext cx="10515600" cy="1500187"/>
          </a:xfrm>
          <a:prstGeom prst="rect">
            <a:avLst/>
          </a:prstGeom>
          <a:noFill/>
          <a:ln>
            <a:noFill/>
          </a:ln>
        </p:spPr>
        <p:txBody>
          <a:bodyPr spcFirstLastPara="1" wrap="square" lIns="91425" tIns="45700" rIns="91425" bIns="45700" anchor="t" anchorCtr="0">
            <a:noAutofit/>
          </a:bodyPr>
          <a:lstStyle>
            <a:lvl1pPr marL="457200" lvl="0" indent="-228600" algn="l">
              <a:spcBef>
                <a:spcPts val="480"/>
              </a:spcBef>
              <a:spcAft>
                <a:spcPts val="0"/>
              </a:spcAft>
              <a:buClr>
                <a:schemeClr val="dk1"/>
              </a:buClr>
              <a:buSzPts val="2400"/>
              <a:buNone/>
              <a:defRPr sz="2400"/>
            </a:lvl1pPr>
            <a:lvl2pPr marL="914400" lvl="1" indent="-228600" algn="l">
              <a:spcBef>
                <a:spcPts val="400"/>
              </a:spcBef>
              <a:spcAft>
                <a:spcPts val="0"/>
              </a:spcAft>
              <a:buClr>
                <a:schemeClr val="dk1"/>
              </a:buClr>
              <a:buSzPts val="2000"/>
              <a:buNone/>
              <a:defRPr sz="2000"/>
            </a:lvl2pPr>
            <a:lvl3pPr marL="1371600" lvl="2" indent="-228600" algn="l">
              <a:spcBef>
                <a:spcPts val="360"/>
              </a:spcBef>
              <a:spcAft>
                <a:spcPts val="0"/>
              </a:spcAft>
              <a:buClr>
                <a:schemeClr val="dk1"/>
              </a:buClr>
              <a:buSzPts val="1800"/>
              <a:buNone/>
              <a:defRPr sz="1800"/>
            </a:lvl3pPr>
            <a:lvl4pPr marL="1828800" lvl="3" indent="-228600" algn="l">
              <a:spcBef>
                <a:spcPts val="320"/>
              </a:spcBef>
              <a:spcAft>
                <a:spcPts val="0"/>
              </a:spcAft>
              <a:buClr>
                <a:schemeClr val="dk1"/>
              </a:buClr>
              <a:buSzPts val="1600"/>
              <a:buNone/>
              <a:defRPr sz="1600"/>
            </a:lvl4pPr>
            <a:lvl5pPr marL="2286000" lvl="4" indent="-228600" algn="l">
              <a:spcBef>
                <a:spcPts val="320"/>
              </a:spcBef>
              <a:spcAft>
                <a:spcPts val="0"/>
              </a:spcAft>
              <a:buClr>
                <a:schemeClr val="dk1"/>
              </a:buClr>
              <a:buSzPts val="1600"/>
              <a:buNone/>
              <a:defRPr sz="1600"/>
            </a:lvl5pPr>
            <a:lvl6pPr marL="2743200" lvl="5" indent="-228600" algn="l">
              <a:lnSpc>
                <a:spcPct val="90000"/>
              </a:lnSpc>
              <a:spcBef>
                <a:spcPts val="500"/>
              </a:spcBef>
              <a:spcAft>
                <a:spcPts val="0"/>
              </a:spcAft>
              <a:buClr>
                <a:schemeClr val="dk1"/>
              </a:buClr>
              <a:buSzPts val="1600"/>
              <a:buNone/>
              <a:defRPr sz="1600"/>
            </a:lvl6pPr>
            <a:lvl7pPr marL="3200400" lvl="6" indent="-228600" algn="l">
              <a:lnSpc>
                <a:spcPct val="90000"/>
              </a:lnSpc>
              <a:spcBef>
                <a:spcPts val="500"/>
              </a:spcBef>
              <a:spcAft>
                <a:spcPts val="0"/>
              </a:spcAft>
              <a:buClr>
                <a:schemeClr val="dk1"/>
              </a:buClr>
              <a:buSzPts val="1600"/>
              <a:buNone/>
              <a:defRPr sz="1600"/>
            </a:lvl7pPr>
            <a:lvl8pPr marL="3657600" lvl="7" indent="-228600" algn="l">
              <a:lnSpc>
                <a:spcPct val="90000"/>
              </a:lnSpc>
              <a:spcBef>
                <a:spcPts val="500"/>
              </a:spcBef>
              <a:spcAft>
                <a:spcPts val="0"/>
              </a:spcAft>
              <a:buClr>
                <a:schemeClr val="dk1"/>
              </a:buClr>
              <a:buSzPts val="1600"/>
              <a:buNone/>
              <a:defRPr sz="1600"/>
            </a:lvl8pPr>
            <a:lvl9pPr marL="4114800" lvl="8" indent="-228600" algn="l">
              <a:lnSpc>
                <a:spcPct val="90000"/>
              </a:lnSpc>
              <a:spcBef>
                <a:spcPts val="500"/>
              </a:spcBef>
              <a:spcAft>
                <a:spcPts val="0"/>
              </a:spcAft>
              <a:buClr>
                <a:schemeClr val="dk1"/>
              </a:buClr>
              <a:buSzPts val="1600"/>
              <a:buNone/>
              <a:defRPr sz="1600"/>
            </a:lvl9pPr>
          </a:lstStyle>
          <a:p>
            <a:endParaRPr/>
          </a:p>
        </p:txBody>
      </p:sp>
      <p:sp>
        <p:nvSpPr>
          <p:cNvPr id="37" name="Google Shape;37;p84"/>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fld id="{D5C5A155-4126-405C-90CB-321241EEA7B8}" type="datetime1">
              <a:rPr lang="en-US" smtClean="0"/>
              <a:pPr/>
              <a:t>5/21/2021</a:t>
            </a:fld>
            <a:endParaRPr/>
          </a:p>
        </p:txBody>
      </p:sp>
      <p:sp>
        <p:nvSpPr>
          <p:cNvPr id="38" name="Google Shape;38;p84"/>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IN"/>
              <a:t>Conflict Management</a:t>
            </a:r>
            <a:endParaRPr/>
          </a:p>
        </p:txBody>
      </p:sp>
      <p:sp>
        <p:nvSpPr>
          <p:cNvPr id="39" name="Google Shape;39;p84"/>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800">
                <a:solidFill>
                  <a:schemeClr val="dk1"/>
                </a:solidFill>
                <a:latin typeface="Arial"/>
                <a:ea typeface="Arial"/>
                <a:cs typeface="Arial"/>
                <a:sym typeface="Arial"/>
              </a:defRPr>
            </a:lvl1pPr>
            <a:lvl2pPr marL="0" marR="0" lvl="1" indent="0" algn="l" rtl="0">
              <a:spcBef>
                <a:spcPts val="0"/>
              </a:spcBef>
              <a:spcAft>
                <a:spcPts val="0"/>
              </a:spcAft>
              <a:buNone/>
              <a:defRPr sz="1800">
                <a:solidFill>
                  <a:schemeClr val="dk1"/>
                </a:solidFill>
                <a:latin typeface="Arial"/>
                <a:ea typeface="Arial"/>
                <a:cs typeface="Arial"/>
                <a:sym typeface="Arial"/>
              </a:defRPr>
            </a:lvl2pPr>
            <a:lvl3pPr marL="0" marR="0" lvl="2" indent="0" algn="l" rtl="0">
              <a:spcBef>
                <a:spcPts val="0"/>
              </a:spcBef>
              <a:spcAft>
                <a:spcPts val="0"/>
              </a:spcAft>
              <a:buNone/>
              <a:defRPr sz="1800">
                <a:solidFill>
                  <a:schemeClr val="dk1"/>
                </a:solidFill>
                <a:latin typeface="Arial"/>
                <a:ea typeface="Arial"/>
                <a:cs typeface="Arial"/>
                <a:sym typeface="Arial"/>
              </a:defRPr>
            </a:lvl3pPr>
            <a:lvl4pPr marL="0" marR="0" lvl="3" indent="0" algn="l" rtl="0">
              <a:spcBef>
                <a:spcPts val="0"/>
              </a:spcBef>
              <a:spcAft>
                <a:spcPts val="0"/>
              </a:spcAft>
              <a:buNone/>
              <a:defRPr sz="1800">
                <a:solidFill>
                  <a:schemeClr val="dk1"/>
                </a:solidFill>
                <a:latin typeface="Arial"/>
                <a:ea typeface="Arial"/>
                <a:cs typeface="Arial"/>
                <a:sym typeface="Arial"/>
              </a:defRPr>
            </a:lvl4pPr>
            <a:lvl5pPr marL="0" marR="0" lvl="4" indent="0" algn="l" rtl="0">
              <a:spcBef>
                <a:spcPts val="0"/>
              </a:spcBef>
              <a:spcAft>
                <a:spcPts val="0"/>
              </a:spcAft>
              <a:buNone/>
              <a:defRPr sz="1800">
                <a:solidFill>
                  <a:schemeClr val="dk1"/>
                </a:solidFill>
                <a:latin typeface="Arial"/>
                <a:ea typeface="Arial"/>
                <a:cs typeface="Arial"/>
                <a:sym typeface="Arial"/>
              </a:defRPr>
            </a:lvl5pPr>
            <a:lvl6pPr marL="0" marR="0" lvl="5" indent="0" algn="l" rtl="0">
              <a:spcBef>
                <a:spcPts val="0"/>
              </a:spcBef>
              <a:spcAft>
                <a:spcPts val="0"/>
              </a:spcAft>
              <a:buNone/>
              <a:defRPr sz="1800">
                <a:solidFill>
                  <a:schemeClr val="dk1"/>
                </a:solidFill>
                <a:latin typeface="Arial"/>
                <a:ea typeface="Arial"/>
                <a:cs typeface="Arial"/>
                <a:sym typeface="Arial"/>
              </a:defRPr>
            </a:lvl6pPr>
            <a:lvl7pPr marL="0" marR="0" lvl="6" indent="0" algn="l" rtl="0">
              <a:spcBef>
                <a:spcPts val="0"/>
              </a:spcBef>
              <a:spcAft>
                <a:spcPts val="0"/>
              </a:spcAft>
              <a:buNone/>
              <a:defRPr sz="1800">
                <a:solidFill>
                  <a:schemeClr val="dk1"/>
                </a:solidFill>
                <a:latin typeface="Arial"/>
                <a:ea typeface="Arial"/>
                <a:cs typeface="Arial"/>
                <a:sym typeface="Arial"/>
              </a:defRPr>
            </a:lvl7pPr>
            <a:lvl8pPr marL="0" marR="0" lvl="7" indent="0" algn="l" rtl="0">
              <a:spcBef>
                <a:spcPts val="0"/>
              </a:spcBef>
              <a:spcAft>
                <a:spcPts val="0"/>
              </a:spcAft>
              <a:buNone/>
              <a:defRPr sz="1800">
                <a:solidFill>
                  <a:schemeClr val="dk1"/>
                </a:solidFill>
                <a:latin typeface="Arial"/>
                <a:ea typeface="Arial"/>
                <a:cs typeface="Arial"/>
                <a:sym typeface="Arial"/>
              </a:defRPr>
            </a:lvl8pPr>
            <a:lvl9pPr marL="0" marR="0" lvl="8" indent="0" algn="l" rtl="0">
              <a:spcBef>
                <a:spcPts val="0"/>
              </a:spcBef>
              <a:spcAft>
                <a:spcPts val="0"/>
              </a:spcAft>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MY"/>
              <a:pPr marL="0" lvl="0" indent="0" algn="l"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5"/>
          <p:cNvSpPr txBox="1">
            <a:spLocks noGrp="1"/>
          </p:cNvSpPr>
          <p:nvPr>
            <p:ph type="title"/>
          </p:nvPr>
        </p:nvSpPr>
        <p:spPr>
          <a:xfrm>
            <a:off x="609600" y="233680"/>
            <a:ext cx="10972800" cy="90163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2" name="Google Shape;42;p85"/>
          <p:cNvSpPr txBox="1">
            <a:spLocks noGrp="1"/>
          </p:cNvSpPr>
          <p:nvPr>
            <p:ph type="body" idx="1"/>
          </p:nvPr>
        </p:nvSpPr>
        <p:spPr>
          <a:xfrm>
            <a:off x="609600" y="1600201"/>
            <a:ext cx="5384800" cy="4525963"/>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5"/>
          <p:cNvSpPr txBox="1">
            <a:spLocks noGrp="1"/>
          </p:cNvSpPr>
          <p:nvPr>
            <p:ph type="body" idx="2"/>
          </p:nvPr>
        </p:nvSpPr>
        <p:spPr>
          <a:xfrm>
            <a:off x="6197600" y="1600201"/>
            <a:ext cx="5384800" cy="4525963"/>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5"/>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fld id="{66CB4FC5-67C5-49BD-B050-10E2D9368D1B}" type="datetime1">
              <a:rPr lang="en-US" smtClean="0"/>
              <a:pPr/>
              <a:t>5/21/2021</a:t>
            </a:fld>
            <a:endParaRPr/>
          </a:p>
        </p:txBody>
      </p:sp>
      <p:sp>
        <p:nvSpPr>
          <p:cNvPr id="45" name="Google Shape;45;p85"/>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IN"/>
              <a:t>Conflict Management</a:t>
            </a:r>
            <a:endParaRPr/>
          </a:p>
        </p:txBody>
      </p:sp>
      <p:sp>
        <p:nvSpPr>
          <p:cNvPr id="46" name="Google Shape;46;p85"/>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800">
                <a:solidFill>
                  <a:schemeClr val="dk1"/>
                </a:solidFill>
                <a:latin typeface="Arial"/>
                <a:ea typeface="Arial"/>
                <a:cs typeface="Arial"/>
                <a:sym typeface="Arial"/>
              </a:defRPr>
            </a:lvl1pPr>
            <a:lvl2pPr marL="0" marR="0" lvl="1" indent="0" algn="l" rtl="0">
              <a:spcBef>
                <a:spcPts val="0"/>
              </a:spcBef>
              <a:spcAft>
                <a:spcPts val="0"/>
              </a:spcAft>
              <a:buNone/>
              <a:defRPr sz="1800">
                <a:solidFill>
                  <a:schemeClr val="dk1"/>
                </a:solidFill>
                <a:latin typeface="Arial"/>
                <a:ea typeface="Arial"/>
                <a:cs typeface="Arial"/>
                <a:sym typeface="Arial"/>
              </a:defRPr>
            </a:lvl2pPr>
            <a:lvl3pPr marL="0" marR="0" lvl="2" indent="0" algn="l" rtl="0">
              <a:spcBef>
                <a:spcPts val="0"/>
              </a:spcBef>
              <a:spcAft>
                <a:spcPts val="0"/>
              </a:spcAft>
              <a:buNone/>
              <a:defRPr sz="1800">
                <a:solidFill>
                  <a:schemeClr val="dk1"/>
                </a:solidFill>
                <a:latin typeface="Arial"/>
                <a:ea typeface="Arial"/>
                <a:cs typeface="Arial"/>
                <a:sym typeface="Arial"/>
              </a:defRPr>
            </a:lvl3pPr>
            <a:lvl4pPr marL="0" marR="0" lvl="3" indent="0" algn="l" rtl="0">
              <a:spcBef>
                <a:spcPts val="0"/>
              </a:spcBef>
              <a:spcAft>
                <a:spcPts val="0"/>
              </a:spcAft>
              <a:buNone/>
              <a:defRPr sz="1800">
                <a:solidFill>
                  <a:schemeClr val="dk1"/>
                </a:solidFill>
                <a:latin typeface="Arial"/>
                <a:ea typeface="Arial"/>
                <a:cs typeface="Arial"/>
                <a:sym typeface="Arial"/>
              </a:defRPr>
            </a:lvl4pPr>
            <a:lvl5pPr marL="0" marR="0" lvl="4" indent="0" algn="l" rtl="0">
              <a:spcBef>
                <a:spcPts val="0"/>
              </a:spcBef>
              <a:spcAft>
                <a:spcPts val="0"/>
              </a:spcAft>
              <a:buNone/>
              <a:defRPr sz="1800">
                <a:solidFill>
                  <a:schemeClr val="dk1"/>
                </a:solidFill>
                <a:latin typeface="Arial"/>
                <a:ea typeface="Arial"/>
                <a:cs typeface="Arial"/>
                <a:sym typeface="Arial"/>
              </a:defRPr>
            </a:lvl5pPr>
            <a:lvl6pPr marL="0" marR="0" lvl="5" indent="0" algn="l" rtl="0">
              <a:spcBef>
                <a:spcPts val="0"/>
              </a:spcBef>
              <a:spcAft>
                <a:spcPts val="0"/>
              </a:spcAft>
              <a:buNone/>
              <a:defRPr sz="1800">
                <a:solidFill>
                  <a:schemeClr val="dk1"/>
                </a:solidFill>
                <a:latin typeface="Arial"/>
                <a:ea typeface="Arial"/>
                <a:cs typeface="Arial"/>
                <a:sym typeface="Arial"/>
              </a:defRPr>
            </a:lvl6pPr>
            <a:lvl7pPr marL="0" marR="0" lvl="6" indent="0" algn="l" rtl="0">
              <a:spcBef>
                <a:spcPts val="0"/>
              </a:spcBef>
              <a:spcAft>
                <a:spcPts val="0"/>
              </a:spcAft>
              <a:buNone/>
              <a:defRPr sz="1800">
                <a:solidFill>
                  <a:schemeClr val="dk1"/>
                </a:solidFill>
                <a:latin typeface="Arial"/>
                <a:ea typeface="Arial"/>
                <a:cs typeface="Arial"/>
                <a:sym typeface="Arial"/>
              </a:defRPr>
            </a:lvl7pPr>
            <a:lvl8pPr marL="0" marR="0" lvl="7" indent="0" algn="l" rtl="0">
              <a:spcBef>
                <a:spcPts val="0"/>
              </a:spcBef>
              <a:spcAft>
                <a:spcPts val="0"/>
              </a:spcAft>
              <a:buNone/>
              <a:defRPr sz="1800">
                <a:solidFill>
                  <a:schemeClr val="dk1"/>
                </a:solidFill>
                <a:latin typeface="Arial"/>
                <a:ea typeface="Arial"/>
                <a:cs typeface="Arial"/>
                <a:sym typeface="Arial"/>
              </a:defRPr>
            </a:lvl8pPr>
            <a:lvl9pPr marL="0" marR="0" lvl="8" indent="0" algn="l" rtl="0">
              <a:spcBef>
                <a:spcPts val="0"/>
              </a:spcBef>
              <a:spcAft>
                <a:spcPts val="0"/>
              </a:spcAft>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MY"/>
              <a:pPr marL="0" lvl="0" indent="0" algn="l"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6"/>
          <p:cNvSpPr txBox="1">
            <a:spLocks noGrp="1"/>
          </p:cNvSpPr>
          <p:nvPr>
            <p:ph type="title"/>
          </p:nvPr>
        </p:nvSpPr>
        <p:spPr>
          <a:xfrm>
            <a:off x="840317" y="365126"/>
            <a:ext cx="10515600" cy="132556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9" name="Google Shape;49;p86"/>
          <p:cNvSpPr txBox="1">
            <a:spLocks noGrp="1"/>
          </p:cNvSpPr>
          <p:nvPr>
            <p:ph type="body" idx="1"/>
          </p:nvPr>
        </p:nvSpPr>
        <p:spPr>
          <a:xfrm>
            <a:off x="840318" y="1681163"/>
            <a:ext cx="5158316" cy="82391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6"/>
          <p:cNvSpPr txBox="1">
            <a:spLocks noGrp="1"/>
          </p:cNvSpPr>
          <p:nvPr>
            <p:ph type="body" idx="2"/>
          </p:nvPr>
        </p:nvSpPr>
        <p:spPr>
          <a:xfrm>
            <a:off x="840318" y="2505075"/>
            <a:ext cx="5158316" cy="3684588"/>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6"/>
          <p:cNvSpPr txBox="1">
            <a:spLocks noGrp="1"/>
          </p:cNvSpPr>
          <p:nvPr>
            <p:ph type="body" idx="3"/>
          </p:nvPr>
        </p:nvSpPr>
        <p:spPr>
          <a:xfrm>
            <a:off x="6172200" y="1681163"/>
            <a:ext cx="5183717" cy="82391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6"/>
          <p:cNvSpPr txBox="1">
            <a:spLocks noGrp="1"/>
          </p:cNvSpPr>
          <p:nvPr>
            <p:ph type="body" idx="4"/>
          </p:nvPr>
        </p:nvSpPr>
        <p:spPr>
          <a:xfrm>
            <a:off x="6172200" y="2505075"/>
            <a:ext cx="5183717" cy="3684588"/>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6"/>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fld id="{6B05091A-89BD-47C4-8D46-6CAFEDC70315}" type="datetime1">
              <a:rPr lang="en-US" smtClean="0"/>
              <a:pPr/>
              <a:t>5/21/2021</a:t>
            </a:fld>
            <a:endParaRPr/>
          </a:p>
        </p:txBody>
      </p:sp>
      <p:sp>
        <p:nvSpPr>
          <p:cNvPr id="54" name="Google Shape;54;p86"/>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IN"/>
              <a:t>Conflict Management</a:t>
            </a:r>
            <a:endParaRPr/>
          </a:p>
        </p:txBody>
      </p:sp>
      <p:sp>
        <p:nvSpPr>
          <p:cNvPr id="55" name="Google Shape;55;p86"/>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800">
                <a:solidFill>
                  <a:schemeClr val="dk1"/>
                </a:solidFill>
                <a:latin typeface="Arial"/>
                <a:ea typeface="Arial"/>
                <a:cs typeface="Arial"/>
                <a:sym typeface="Arial"/>
              </a:defRPr>
            </a:lvl1pPr>
            <a:lvl2pPr marL="0" marR="0" lvl="1" indent="0" algn="l" rtl="0">
              <a:spcBef>
                <a:spcPts val="0"/>
              </a:spcBef>
              <a:spcAft>
                <a:spcPts val="0"/>
              </a:spcAft>
              <a:buNone/>
              <a:defRPr sz="1800">
                <a:solidFill>
                  <a:schemeClr val="dk1"/>
                </a:solidFill>
                <a:latin typeface="Arial"/>
                <a:ea typeface="Arial"/>
                <a:cs typeface="Arial"/>
                <a:sym typeface="Arial"/>
              </a:defRPr>
            </a:lvl2pPr>
            <a:lvl3pPr marL="0" marR="0" lvl="2" indent="0" algn="l" rtl="0">
              <a:spcBef>
                <a:spcPts val="0"/>
              </a:spcBef>
              <a:spcAft>
                <a:spcPts val="0"/>
              </a:spcAft>
              <a:buNone/>
              <a:defRPr sz="1800">
                <a:solidFill>
                  <a:schemeClr val="dk1"/>
                </a:solidFill>
                <a:latin typeface="Arial"/>
                <a:ea typeface="Arial"/>
                <a:cs typeface="Arial"/>
                <a:sym typeface="Arial"/>
              </a:defRPr>
            </a:lvl3pPr>
            <a:lvl4pPr marL="0" marR="0" lvl="3" indent="0" algn="l" rtl="0">
              <a:spcBef>
                <a:spcPts val="0"/>
              </a:spcBef>
              <a:spcAft>
                <a:spcPts val="0"/>
              </a:spcAft>
              <a:buNone/>
              <a:defRPr sz="1800">
                <a:solidFill>
                  <a:schemeClr val="dk1"/>
                </a:solidFill>
                <a:latin typeface="Arial"/>
                <a:ea typeface="Arial"/>
                <a:cs typeface="Arial"/>
                <a:sym typeface="Arial"/>
              </a:defRPr>
            </a:lvl4pPr>
            <a:lvl5pPr marL="0" marR="0" lvl="4" indent="0" algn="l" rtl="0">
              <a:spcBef>
                <a:spcPts val="0"/>
              </a:spcBef>
              <a:spcAft>
                <a:spcPts val="0"/>
              </a:spcAft>
              <a:buNone/>
              <a:defRPr sz="1800">
                <a:solidFill>
                  <a:schemeClr val="dk1"/>
                </a:solidFill>
                <a:latin typeface="Arial"/>
                <a:ea typeface="Arial"/>
                <a:cs typeface="Arial"/>
                <a:sym typeface="Arial"/>
              </a:defRPr>
            </a:lvl5pPr>
            <a:lvl6pPr marL="0" marR="0" lvl="5" indent="0" algn="l" rtl="0">
              <a:spcBef>
                <a:spcPts val="0"/>
              </a:spcBef>
              <a:spcAft>
                <a:spcPts val="0"/>
              </a:spcAft>
              <a:buNone/>
              <a:defRPr sz="1800">
                <a:solidFill>
                  <a:schemeClr val="dk1"/>
                </a:solidFill>
                <a:latin typeface="Arial"/>
                <a:ea typeface="Arial"/>
                <a:cs typeface="Arial"/>
                <a:sym typeface="Arial"/>
              </a:defRPr>
            </a:lvl6pPr>
            <a:lvl7pPr marL="0" marR="0" lvl="6" indent="0" algn="l" rtl="0">
              <a:spcBef>
                <a:spcPts val="0"/>
              </a:spcBef>
              <a:spcAft>
                <a:spcPts val="0"/>
              </a:spcAft>
              <a:buNone/>
              <a:defRPr sz="1800">
                <a:solidFill>
                  <a:schemeClr val="dk1"/>
                </a:solidFill>
                <a:latin typeface="Arial"/>
                <a:ea typeface="Arial"/>
                <a:cs typeface="Arial"/>
                <a:sym typeface="Arial"/>
              </a:defRPr>
            </a:lvl7pPr>
            <a:lvl8pPr marL="0" marR="0" lvl="7" indent="0" algn="l" rtl="0">
              <a:spcBef>
                <a:spcPts val="0"/>
              </a:spcBef>
              <a:spcAft>
                <a:spcPts val="0"/>
              </a:spcAft>
              <a:buNone/>
              <a:defRPr sz="1800">
                <a:solidFill>
                  <a:schemeClr val="dk1"/>
                </a:solidFill>
                <a:latin typeface="Arial"/>
                <a:ea typeface="Arial"/>
                <a:cs typeface="Arial"/>
                <a:sym typeface="Arial"/>
              </a:defRPr>
            </a:lvl8pPr>
            <a:lvl9pPr marL="0" marR="0" lvl="8" indent="0" algn="l" rtl="0">
              <a:spcBef>
                <a:spcPts val="0"/>
              </a:spcBef>
              <a:spcAft>
                <a:spcPts val="0"/>
              </a:spcAft>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MY"/>
              <a:pPr marL="0" lvl="0" indent="0" algn="l"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87"/>
          <p:cNvSpPr txBox="1">
            <a:spLocks noGrp="1"/>
          </p:cNvSpPr>
          <p:nvPr>
            <p:ph type="title"/>
          </p:nvPr>
        </p:nvSpPr>
        <p:spPr>
          <a:xfrm>
            <a:off x="609600" y="233680"/>
            <a:ext cx="10972800" cy="90163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8" name="Google Shape;58;p87"/>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fld id="{9D8BB7FA-C577-4355-9A56-DAFAB36B29B4}" type="datetime1">
              <a:rPr lang="en-US" smtClean="0"/>
              <a:pPr/>
              <a:t>5/21/2021</a:t>
            </a:fld>
            <a:endParaRPr/>
          </a:p>
        </p:txBody>
      </p:sp>
      <p:sp>
        <p:nvSpPr>
          <p:cNvPr id="59" name="Google Shape;59;p87"/>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IN"/>
              <a:t>Conflict Management</a:t>
            </a:r>
            <a:endParaRPr/>
          </a:p>
        </p:txBody>
      </p:sp>
      <p:sp>
        <p:nvSpPr>
          <p:cNvPr id="60" name="Google Shape;60;p87"/>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800">
                <a:solidFill>
                  <a:schemeClr val="dk1"/>
                </a:solidFill>
                <a:latin typeface="Arial"/>
                <a:ea typeface="Arial"/>
                <a:cs typeface="Arial"/>
                <a:sym typeface="Arial"/>
              </a:defRPr>
            </a:lvl1pPr>
            <a:lvl2pPr marL="0" marR="0" lvl="1" indent="0" algn="l" rtl="0">
              <a:spcBef>
                <a:spcPts val="0"/>
              </a:spcBef>
              <a:spcAft>
                <a:spcPts val="0"/>
              </a:spcAft>
              <a:buNone/>
              <a:defRPr sz="1800">
                <a:solidFill>
                  <a:schemeClr val="dk1"/>
                </a:solidFill>
                <a:latin typeface="Arial"/>
                <a:ea typeface="Arial"/>
                <a:cs typeface="Arial"/>
                <a:sym typeface="Arial"/>
              </a:defRPr>
            </a:lvl2pPr>
            <a:lvl3pPr marL="0" marR="0" lvl="2" indent="0" algn="l" rtl="0">
              <a:spcBef>
                <a:spcPts val="0"/>
              </a:spcBef>
              <a:spcAft>
                <a:spcPts val="0"/>
              </a:spcAft>
              <a:buNone/>
              <a:defRPr sz="1800">
                <a:solidFill>
                  <a:schemeClr val="dk1"/>
                </a:solidFill>
                <a:latin typeface="Arial"/>
                <a:ea typeface="Arial"/>
                <a:cs typeface="Arial"/>
                <a:sym typeface="Arial"/>
              </a:defRPr>
            </a:lvl3pPr>
            <a:lvl4pPr marL="0" marR="0" lvl="3" indent="0" algn="l" rtl="0">
              <a:spcBef>
                <a:spcPts val="0"/>
              </a:spcBef>
              <a:spcAft>
                <a:spcPts val="0"/>
              </a:spcAft>
              <a:buNone/>
              <a:defRPr sz="1800">
                <a:solidFill>
                  <a:schemeClr val="dk1"/>
                </a:solidFill>
                <a:latin typeface="Arial"/>
                <a:ea typeface="Arial"/>
                <a:cs typeface="Arial"/>
                <a:sym typeface="Arial"/>
              </a:defRPr>
            </a:lvl4pPr>
            <a:lvl5pPr marL="0" marR="0" lvl="4" indent="0" algn="l" rtl="0">
              <a:spcBef>
                <a:spcPts val="0"/>
              </a:spcBef>
              <a:spcAft>
                <a:spcPts val="0"/>
              </a:spcAft>
              <a:buNone/>
              <a:defRPr sz="1800">
                <a:solidFill>
                  <a:schemeClr val="dk1"/>
                </a:solidFill>
                <a:latin typeface="Arial"/>
                <a:ea typeface="Arial"/>
                <a:cs typeface="Arial"/>
                <a:sym typeface="Arial"/>
              </a:defRPr>
            </a:lvl5pPr>
            <a:lvl6pPr marL="0" marR="0" lvl="5" indent="0" algn="l" rtl="0">
              <a:spcBef>
                <a:spcPts val="0"/>
              </a:spcBef>
              <a:spcAft>
                <a:spcPts val="0"/>
              </a:spcAft>
              <a:buNone/>
              <a:defRPr sz="1800">
                <a:solidFill>
                  <a:schemeClr val="dk1"/>
                </a:solidFill>
                <a:latin typeface="Arial"/>
                <a:ea typeface="Arial"/>
                <a:cs typeface="Arial"/>
                <a:sym typeface="Arial"/>
              </a:defRPr>
            </a:lvl6pPr>
            <a:lvl7pPr marL="0" marR="0" lvl="6" indent="0" algn="l" rtl="0">
              <a:spcBef>
                <a:spcPts val="0"/>
              </a:spcBef>
              <a:spcAft>
                <a:spcPts val="0"/>
              </a:spcAft>
              <a:buNone/>
              <a:defRPr sz="1800">
                <a:solidFill>
                  <a:schemeClr val="dk1"/>
                </a:solidFill>
                <a:latin typeface="Arial"/>
                <a:ea typeface="Arial"/>
                <a:cs typeface="Arial"/>
                <a:sym typeface="Arial"/>
              </a:defRPr>
            </a:lvl7pPr>
            <a:lvl8pPr marL="0" marR="0" lvl="7" indent="0" algn="l" rtl="0">
              <a:spcBef>
                <a:spcPts val="0"/>
              </a:spcBef>
              <a:spcAft>
                <a:spcPts val="0"/>
              </a:spcAft>
              <a:buNone/>
              <a:defRPr sz="1800">
                <a:solidFill>
                  <a:schemeClr val="dk1"/>
                </a:solidFill>
                <a:latin typeface="Arial"/>
                <a:ea typeface="Arial"/>
                <a:cs typeface="Arial"/>
                <a:sym typeface="Arial"/>
              </a:defRPr>
            </a:lvl8pPr>
            <a:lvl9pPr marL="0" marR="0" lvl="8" indent="0" algn="l" rtl="0">
              <a:spcBef>
                <a:spcPts val="0"/>
              </a:spcBef>
              <a:spcAft>
                <a:spcPts val="0"/>
              </a:spcAft>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MY"/>
              <a:pPr marL="0" lvl="0" indent="0" algn="l"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1"/>
        <p:cNvGrpSpPr/>
        <p:nvPr/>
      </p:nvGrpSpPr>
      <p:grpSpPr>
        <a:xfrm>
          <a:off x="0" y="0"/>
          <a:ext cx="0" cy="0"/>
          <a:chOff x="0" y="0"/>
          <a:chExt cx="0" cy="0"/>
        </a:xfrm>
      </p:grpSpPr>
      <p:sp>
        <p:nvSpPr>
          <p:cNvPr id="62" name="Google Shape;62;p88"/>
          <p:cNvSpPr txBox="1">
            <a:spLocks noGrp="1"/>
          </p:cNvSpPr>
          <p:nvPr>
            <p:ph type="title"/>
          </p:nvPr>
        </p:nvSpPr>
        <p:spPr>
          <a:xfrm>
            <a:off x="840318" y="457200"/>
            <a:ext cx="3932767" cy="160020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sz="32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3" name="Google Shape;63;p88"/>
          <p:cNvSpPr txBox="1">
            <a:spLocks noGrp="1"/>
          </p:cNvSpPr>
          <p:nvPr>
            <p:ph type="body" idx="1"/>
          </p:nvPr>
        </p:nvSpPr>
        <p:spPr>
          <a:xfrm>
            <a:off x="5183717" y="987426"/>
            <a:ext cx="6172200" cy="4873625"/>
          </a:xfrm>
          <a:prstGeom prst="rect">
            <a:avLst/>
          </a:prstGeom>
          <a:noFill/>
          <a:ln>
            <a:noFill/>
          </a:ln>
        </p:spPr>
        <p:txBody>
          <a:bodyPr spcFirstLastPara="1" wrap="square" lIns="91425" tIns="45700" rIns="91425" bIns="45700" anchor="t" anchorCtr="0">
            <a:no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4" name="Google Shape;64;p88"/>
          <p:cNvSpPr txBox="1">
            <a:spLocks noGrp="1"/>
          </p:cNvSpPr>
          <p:nvPr>
            <p:ph type="body" idx="2"/>
          </p:nvPr>
        </p:nvSpPr>
        <p:spPr>
          <a:xfrm>
            <a:off x="840318" y="2057400"/>
            <a:ext cx="3932767" cy="3811588"/>
          </a:xfrm>
          <a:prstGeom prst="rect">
            <a:avLst/>
          </a:prstGeom>
          <a:noFill/>
          <a:ln>
            <a:noFill/>
          </a:ln>
        </p:spPr>
        <p:txBody>
          <a:bodyPr spcFirstLastPara="1" wrap="square" lIns="91425" tIns="45700" rIns="91425" bIns="45700" anchor="t" anchorCtr="0">
            <a:noAutofit/>
          </a:bodyPr>
          <a:lstStyle>
            <a:lvl1pPr marL="457200" lvl="0" indent="-228600" algn="l">
              <a:spcBef>
                <a:spcPts val="320"/>
              </a:spcBef>
              <a:spcAft>
                <a:spcPts val="0"/>
              </a:spcAft>
              <a:buClr>
                <a:schemeClr val="dk1"/>
              </a:buClr>
              <a:buSzPts val="1600"/>
              <a:buNone/>
              <a:defRPr sz="1600"/>
            </a:lvl1pPr>
            <a:lvl2pPr marL="914400" lvl="1" indent="-228600" algn="l">
              <a:spcBef>
                <a:spcPts val="280"/>
              </a:spcBef>
              <a:spcAft>
                <a:spcPts val="0"/>
              </a:spcAft>
              <a:buClr>
                <a:schemeClr val="dk1"/>
              </a:buClr>
              <a:buSzPts val="1400"/>
              <a:buNone/>
              <a:defRPr sz="1400"/>
            </a:lvl2pPr>
            <a:lvl3pPr marL="1371600" lvl="2" indent="-228600" algn="l">
              <a:spcBef>
                <a:spcPts val="240"/>
              </a:spcBef>
              <a:spcAft>
                <a:spcPts val="0"/>
              </a:spcAft>
              <a:buClr>
                <a:schemeClr val="dk1"/>
              </a:buClr>
              <a:buSzPts val="1200"/>
              <a:buNone/>
              <a:defRPr sz="1200"/>
            </a:lvl3pPr>
            <a:lvl4pPr marL="1828800" lvl="3" indent="-228600" algn="l">
              <a:spcBef>
                <a:spcPts val="200"/>
              </a:spcBef>
              <a:spcAft>
                <a:spcPts val="0"/>
              </a:spcAft>
              <a:buClr>
                <a:schemeClr val="dk1"/>
              </a:buClr>
              <a:buSzPts val="1000"/>
              <a:buNone/>
              <a:defRPr sz="1000"/>
            </a:lvl4pPr>
            <a:lvl5pPr marL="2286000" lvl="4" indent="-228600" algn="l">
              <a:spcBef>
                <a:spcPts val="2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88"/>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fld id="{31804199-09CD-4145-9021-4DA17CF49B09}" type="datetime1">
              <a:rPr lang="en-US" smtClean="0"/>
              <a:pPr/>
              <a:t>5/21/2021</a:t>
            </a:fld>
            <a:endParaRPr/>
          </a:p>
        </p:txBody>
      </p:sp>
      <p:sp>
        <p:nvSpPr>
          <p:cNvPr id="66" name="Google Shape;66;p88"/>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IN"/>
              <a:t>Conflict Management</a:t>
            </a:r>
            <a:endParaRPr/>
          </a:p>
        </p:txBody>
      </p:sp>
      <p:sp>
        <p:nvSpPr>
          <p:cNvPr id="67" name="Google Shape;67;p88"/>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800">
                <a:solidFill>
                  <a:schemeClr val="dk1"/>
                </a:solidFill>
                <a:latin typeface="Arial"/>
                <a:ea typeface="Arial"/>
                <a:cs typeface="Arial"/>
                <a:sym typeface="Arial"/>
              </a:defRPr>
            </a:lvl1pPr>
            <a:lvl2pPr marL="0" marR="0" lvl="1" indent="0" algn="l" rtl="0">
              <a:spcBef>
                <a:spcPts val="0"/>
              </a:spcBef>
              <a:spcAft>
                <a:spcPts val="0"/>
              </a:spcAft>
              <a:buNone/>
              <a:defRPr sz="1800">
                <a:solidFill>
                  <a:schemeClr val="dk1"/>
                </a:solidFill>
                <a:latin typeface="Arial"/>
                <a:ea typeface="Arial"/>
                <a:cs typeface="Arial"/>
                <a:sym typeface="Arial"/>
              </a:defRPr>
            </a:lvl2pPr>
            <a:lvl3pPr marL="0" marR="0" lvl="2" indent="0" algn="l" rtl="0">
              <a:spcBef>
                <a:spcPts val="0"/>
              </a:spcBef>
              <a:spcAft>
                <a:spcPts val="0"/>
              </a:spcAft>
              <a:buNone/>
              <a:defRPr sz="1800">
                <a:solidFill>
                  <a:schemeClr val="dk1"/>
                </a:solidFill>
                <a:latin typeface="Arial"/>
                <a:ea typeface="Arial"/>
                <a:cs typeface="Arial"/>
                <a:sym typeface="Arial"/>
              </a:defRPr>
            </a:lvl3pPr>
            <a:lvl4pPr marL="0" marR="0" lvl="3" indent="0" algn="l" rtl="0">
              <a:spcBef>
                <a:spcPts val="0"/>
              </a:spcBef>
              <a:spcAft>
                <a:spcPts val="0"/>
              </a:spcAft>
              <a:buNone/>
              <a:defRPr sz="1800">
                <a:solidFill>
                  <a:schemeClr val="dk1"/>
                </a:solidFill>
                <a:latin typeface="Arial"/>
                <a:ea typeface="Arial"/>
                <a:cs typeface="Arial"/>
                <a:sym typeface="Arial"/>
              </a:defRPr>
            </a:lvl4pPr>
            <a:lvl5pPr marL="0" marR="0" lvl="4" indent="0" algn="l" rtl="0">
              <a:spcBef>
                <a:spcPts val="0"/>
              </a:spcBef>
              <a:spcAft>
                <a:spcPts val="0"/>
              </a:spcAft>
              <a:buNone/>
              <a:defRPr sz="1800">
                <a:solidFill>
                  <a:schemeClr val="dk1"/>
                </a:solidFill>
                <a:latin typeface="Arial"/>
                <a:ea typeface="Arial"/>
                <a:cs typeface="Arial"/>
                <a:sym typeface="Arial"/>
              </a:defRPr>
            </a:lvl5pPr>
            <a:lvl6pPr marL="0" marR="0" lvl="5" indent="0" algn="l" rtl="0">
              <a:spcBef>
                <a:spcPts val="0"/>
              </a:spcBef>
              <a:spcAft>
                <a:spcPts val="0"/>
              </a:spcAft>
              <a:buNone/>
              <a:defRPr sz="1800">
                <a:solidFill>
                  <a:schemeClr val="dk1"/>
                </a:solidFill>
                <a:latin typeface="Arial"/>
                <a:ea typeface="Arial"/>
                <a:cs typeface="Arial"/>
                <a:sym typeface="Arial"/>
              </a:defRPr>
            </a:lvl6pPr>
            <a:lvl7pPr marL="0" marR="0" lvl="6" indent="0" algn="l" rtl="0">
              <a:spcBef>
                <a:spcPts val="0"/>
              </a:spcBef>
              <a:spcAft>
                <a:spcPts val="0"/>
              </a:spcAft>
              <a:buNone/>
              <a:defRPr sz="1800">
                <a:solidFill>
                  <a:schemeClr val="dk1"/>
                </a:solidFill>
                <a:latin typeface="Arial"/>
                <a:ea typeface="Arial"/>
                <a:cs typeface="Arial"/>
                <a:sym typeface="Arial"/>
              </a:defRPr>
            </a:lvl7pPr>
            <a:lvl8pPr marL="0" marR="0" lvl="7" indent="0" algn="l" rtl="0">
              <a:spcBef>
                <a:spcPts val="0"/>
              </a:spcBef>
              <a:spcAft>
                <a:spcPts val="0"/>
              </a:spcAft>
              <a:buNone/>
              <a:defRPr sz="1800">
                <a:solidFill>
                  <a:schemeClr val="dk1"/>
                </a:solidFill>
                <a:latin typeface="Arial"/>
                <a:ea typeface="Arial"/>
                <a:cs typeface="Arial"/>
                <a:sym typeface="Arial"/>
              </a:defRPr>
            </a:lvl8pPr>
            <a:lvl9pPr marL="0" marR="0" lvl="8" indent="0" algn="l" rtl="0">
              <a:spcBef>
                <a:spcPts val="0"/>
              </a:spcBef>
              <a:spcAft>
                <a:spcPts val="0"/>
              </a:spcAft>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MY"/>
              <a:pPr marL="0" lvl="0" indent="0" algn="l"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8"/>
        <p:cNvGrpSpPr/>
        <p:nvPr/>
      </p:nvGrpSpPr>
      <p:grpSpPr>
        <a:xfrm>
          <a:off x="0" y="0"/>
          <a:ext cx="0" cy="0"/>
          <a:chOff x="0" y="0"/>
          <a:chExt cx="0" cy="0"/>
        </a:xfrm>
      </p:grpSpPr>
      <p:sp>
        <p:nvSpPr>
          <p:cNvPr id="69" name="Google Shape;69;p89"/>
          <p:cNvSpPr txBox="1">
            <a:spLocks noGrp="1"/>
          </p:cNvSpPr>
          <p:nvPr>
            <p:ph type="title"/>
          </p:nvPr>
        </p:nvSpPr>
        <p:spPr>
          <a:xfrm>
            <a:off x="840318" y="457200"/>
            <a:ext cx="3932767" cy="160020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sz="32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0" name="Google Shape;70;p89"/>
          <p:cNvSpPr>
            <a:spLocks noGrp="1"/>
          </p:cNvSpPr>
          <p:nvPr>
            <p:ph type="pic" idx="2"/>
          </p:nvPr>
        </p:nvSpPr>
        <p:spPr>
          <a:xfrm>
            <a:off x="5183717" y="987426"/>
            <a:ext cx="6172200" cy="4873625"/>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1" name="Google Shape;71;p89"/>
          <p:cNvSpPr txBox="1">
            <a:spLocks noGrp="1"/>
          </p:cNvSpPr>
          <p:nvPr>
            <p:ph type="body" idx="1"/>
          </p:nvPr>
        </p:nvSpPr>
        <p:spPr>
          <a:xfrm>
            <a:off x="840318" y="2057400"/>
            <a:ext cx="3932767" cy="3811588"/>
          </a:xfrm>
          <a:prstGeom prst="rect">
            <a:avLst/>
          </a:prstGeom>
          <a:noFill/>
          <a:ln>
            <a:noFill/>
          </a:ln>
        </p:spPr>
        <p:txBody>
          <a:bodyPr spcFirstLastPara="1" wrap="square" lIns="91425" tIns="45700" rIns="91425" bIns="45700" anchor="t" anchorCtr="0">
            <a:noAutofit/>
          </a:bodyPr>
          <a:lstStyle>
            <a:lvl1pPr marL="457200" lvl="0" indent="-228600" algn="l">
              <a:spcBef>
                <a:spcPts val="320"/>
              </a:spcBef>
              <a:spcAft>
                <a:spcPts val="0"/>
              </a:spcAft>
              <a:buClr>
                <a:schemeClr val="dk1"/>
              </a:buClr>
              <a:buSzPts val="1600"/>
              <a:buNone/>
              <a:defRPr sz="1600"/>
            </a:lvl1pPr>
            <a:lvl2pPr marL="914400" lvl="1" indent="-228600" algn="l">
              <a:spcBef>
                <a:spcPts val="280"/>
              </a:spcBef>
              <a:spcAft>
                <a:spcPts val="0"/>
              </a:spcAft>
              <a:buClr>
                <a:schemeClr val="dk1"/>
              </a:buClr>
              <a:buSzPts val="1400"/>
              <a:buNone/>
              <a:defRPr sz="1400"/>
            </a:lvl2pPr>
            <a:lvl3pPr marL="1371600" lvl="2" indent="-228600" algn="l">
              <a:spcBef>
                <a:spcPts val="240"/>
              </a:spcBef>
              <a:spcAft>
                <a:spcPts val="0"/>
              </a:spcAft>
              <a:buClr>
                <a:schemeClr val="dk1"/>
              </a:buClr>
              <a:buSzPts val="1200"/>
              <a:buNone/>
              <a:defRPr sz="1200"/>
            </a:lvl3pPr>
            <a:lvl4pPr marL="1828800" lvl="3" indent="-228600" algn="l">
              <a:spcBef>
                <a:spcPts val="200"/>
              </a:spcBef>
              <a:spcAft>
                <a:spcPts val="0"/>
              </a:spcAft>
              <a:buClr>
                <a:schemeClr val="dk1"/>
              </a:buClr>
              <a:buSzPts val="1000"/>
              <a:buNone/>
              <a:defRPr sz="1000"/>
            </a:lvl4pPr>
            <a:lvl5pPr marL="2286000" lvl="4" indent="-228600" algn="l">
              <a:spcBef>
                <a:spcPts val="2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2" name="Google Shape;72;p89"/>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fld id="{1970F1CF-BFB3-499B-8141-19A79C4C1568}" type="datetime1">
              <a:rPr lang="en-US" smtClean="0"/>
              <a:pPr/>
              <a:t>5/21/2021</a:t>
            </a:fld>
            <a:endParaRPr/>
          </a:p>
        </p:txBody>
      </p:sp>
      <p:sp>
        <p:nvSpPr>
          <p:cNvPr id="73" name="Google Shape;73;p89"/>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IN"/>
              <a:t>Conflict Management</a:t>
            </a:r>
            <a:endParaRPr/>
          </a:p>
        </p:txBody>
      </p:sp>
      <p:sp>
        <p:nvSpPr>
          <p:cNvPr id="74" name="Google Shape;74;p89"/>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800">
                <a:solidFill>
                  <a:schemeClr val="dk1"/>
                </a:solidFill>
                <a:latin typeface="Arial"/>
                <a:ea typeface="Arial"/>
                <a:cs typeface="Arial"/>
                <a:sym typeface="Arial"/>
              </a:defRPr>
            </a:lvl1pPr>
            <a:lvl2pPr marL="0" marR="0" lvl="1" indent="0" algn="l" rtl="0">
              <a:spcBef>
                <a:spcPts val="0"/>
              </a:spcBef>
              <a:spcAft>
                <a:spcPts val="0"/>
              </a:spcAft>
              <a:buNone/>
              <a:defRPr sz="1800">
                <a:solidFill>
                  <a:schemeClr val="dk1"/>
                </a:solidFill>
                <a:latin typeface="Arial"/>
                <a:ea typeface="Arial"/>
                <a:cs typeface="Arial"/>
                <a:sym typeface="Arial"/>
              </a:defRPr>
            </a:lvl2pPr>
            <a:lvl3pPr marL="0" marR="0" lvl="2" indent="0" algn="l" rtl="0">
              <a:spcBef>
                <a:spcPts val="0"/>
              </a:spcBef>
              <a:spcAft>
                <a:spcPts val="0"/>
              </a:spcAft>
              <a:buNone/>
              <a:defRPr sz="1800">
                <a:solidFill>
                  <a:schemeClr val="dk1"/>
                </a:solidFill>
                <a:latin typeface="Arial"/>
                <a:ea typeface="Arial"/>
                <a:cs typeface="Arial"/>
                <a:sym typeface="Arial"/>
              </a:defRPr>
            </a:lvl3pPr>
            <a:lvl4pPr marL="0" marR="0" lvl="3" indent="0" algn="l" rtl="0">
              <a:spcBef>
                <a:spcPts val="0"/>
              </a:spcBef>
              <a:spcAft>
                <a:spcPts val="0"/>
              </a:spcAft>
              <a:buNone/>
              <a:defRPr sz="1800">
                <a:solidFill>
                  <a:schemeClr val="dk1"/>
                </a:solidFill>
                <a:latin typeface="Arial"/>
                <a:ea typeface="Arial"/>
                <a:cs typeface="Arial"/>
                <a:sym typeface="Arial"/>
              </a:defRPr>
            </a:lvl4pPr>
            <a:lvl5pPr marL="0" marR="0" lvl="4" indent="0" algn="l" rtl="0">
              <a:spcBef>
                <a:spcPts val="0"/>
              </a:spcBef>
              <a:spcAft>
                <a:spcPts val="0"/>
              </a:spcAft>
              <a:buNone/>
              <a:defRPr sz="1800">
                <a:solidFill>
                  <a:schemeClr val="dk1"/>
                </a:solidFill>
                <a:latin typeface="Arial"/>
                <a:ea typeface="Arial"/>
                <a:cs typeface="Arial"/>
                <a:sym typeface="Arial"/>
              </a:defRPr>
            </a:lvl5pPr>
            <a:lvl6pPr marL="0" marR="0" lvl="5" indent="0" algn="l" rtl="0">
              <a:spcBef>
                <a:spcPts val="0"/>
              </a:spcBef>
              <a:spcAft>
                <a:spcPts val="0"/>
              </a:spcAft>
              <a:buNone/>
              <a:defRPr sz="1800">
                <a:solidFill>
                  <a:schemeClr val="dk1"/>
                </a:solidFill>
                <a:latin typeface="Arial"/>
                <a:ea typeface="Arial"/>
                <a:cs typeface="Arial"/>
                <a:sym typeface="Arial"/>
              </a:defRPr>
            </a:lvl6pPr>
            <a:lvl7pPr marL="0" marR="0" lvl="6" indent="0" algn="l" rtl="0">
              <a:spcBef>
                <a:spcPts val="0"/>
              </a:spcBef>
              <a:spcAft>
                <a:spcPts val="0"/>
              </a:spcAft>
              <a:buNone/>
              <a:defRPr sz="1800">
                <a:solidFill>
                  <a:schemeClr val="dk1"/>
                </a:solidFill>
                <a:latin typeface="Arial"/>
                <a:ea typeface="Arial"/>
                <a:cs typeface="Arial"/>
                <a:sym typeface="Arial"/>
              </a:defRPr>
            </a:lvl7pPr>
            <a:lvl8pPr marL="0" marR="0" lvl="7" indent="0" algn="l" rtl="0">
              <a:spcBef>
                <a:spcPts val="0"/>
              </a:spcBef>
              <a:spcAft>
                <a:spcPts val="0"/>
              </a:spcAft>
              <a:buNone/>
              <a:defRPr sz="1800">
                <a:solidFill>
                  <a:schemeClr val="dk1"/>
                </a:solidFill>
                <a:latin typeface="Arial"/>
                <a:ea typeface="Arial"/>
                <a:cs typeface="Arial"/>
                <a:sym typeface="Arial"/>
              </a:defRPr>
            </a:lvl8pPr>
            <a:lvl9pPr marL="0" marR="0" lvl="8" indent="0" algn="l" rtl="0">
              <a:spcBef>
                <a:spcPts val="0"/>
              </a:spcBef>
              <a:spcAft>
                <a:spcPts val="0"/>
              </a:spcAft>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MY"/>
              <a:pPr marL="0" lvl="0" indent="0" algn="l"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0"/>
          <p:cNvSpPr txBox="1">
            <a:spLocks noGrp="1"/>
          </p:cNvSpPr>
          <p:nvPr>
            <p:ph type="title"/>
          </p:nvPr>
        </p:nvSpPr>
        <p:spPr>
          <a:xfrm>
            <a:off x="609600" y="233680"/>
            <a:ext cx="10972800" cy="901632"/>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40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1" name="Google Shape;11;p80"/>
          <p:cNvSpPr txBox="1">
            <a:spLocks noGrp="1"/>
          </p:cNvSpPr>
          <p:nvPr>
            <p:ph type="body" idx="1"/>
          </p:nvPr>
        </p:nvSpPr>
        <p:spPr>
          <a:xfrm>
            <a:off x="599919" y="1463937"/>
            <a:ext cx="10972800" cy="4713125"/>
          </a:xfrm>
          <a:prstGeom prst="rect">
            <a:avLst/>
          </a:prstGeom>
          <a:noFill/>
          <a:ln>
            <a:noFill/>
          </a:ln>
        </p:spPr>
        <p:txBody>
          <a:bodyPr spcFirstLastPara="1" wrap="square" lIns="91425" tIns="45700" rIns="91425" bIns="45700" anchor="t" anchorCtr="0">
            <a:noAutofit/>
          </a:bodyPr>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4pPr>
            <a:lvl5pPr marL="2286000" marR="0" lvl="4"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2" name="Google Shape;12;p80"/>
          <p:cNvPicPr preferRelativeResize="0"/>
          <p:nvPr/>
        </p:nvPicPr>
        <p:blipFill rotWithShape="1">
          <a:blip r:embed="rId14">
            <a:alphaModFix/>
          </a:blip>
          <a:srcRect/>
          <a:stretch/>
        </p:blipFill>
        <p:spPr>
          <a:xfrm>
            <a:off x="10319657" y="248193"/>
            <a:ext cx="1253062" cy="522516"/>
          </a:xfrm>
          <a:prstGeom prst="rect">
            <a:avLst/>
          </a:prstGeom>
          <a:noFill/>
          <a:ln>
            <a:noFill/>
          </a:ln>
        </p:spPr>
      </p:pic>
      <p:sp>
        <p:nvSpPr>
          <p:cNvPr id="13" name="Google Shape;13;p80"/>
          <p:cNvSpPr/>
          <p:nvPr/>
        </p:nvSpPr>
        <p:spPr>
          <a:xfrm>
            <a:off x="157728" y="6387919"/>
            <a:ext cx="10691284" cy="221888"/>
          </a:xfrm>
          <a:prstGeom prst="rect">
            <a:avLst/>
          </a:prstGeom>
          <a:solidFill>
            <a:srgbClr val="484848"/>
          </a:solidFill>
          <a:ln w="9525" cap="flat" cmpd="sng">
            <a:solidFill>
              <a:schemeClr val="accent1"/>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 name="Google Shape;14;p80"/>
          <p:cNvSpPr/>
          <p:nvPr/>
        </p:nvSpPr>
        <p:spPr>
          <a:xfrm>
            <a:off x="10959737" y="6387918"/>
            <a:ext cx="171541" cy="236401"/>
          </a:xfrm>
          <a:prstGeom prst="ellipse">
            <a:avLst/>
          </a:prstGeom>
          <a:solidFill>
            <a:srgbClr val="FF8C0B"/>
          </a:solidFill>
          <a:ln w="9525" cap="flat" cmpd="sng">
            <a:solidFill>
              <a:schemeClr val="accent1"/>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 name="Google Shape;15;p80"/>
          <p:cNvSpPr/>
          <p:nvPr/>
        </p:nvSpPr>
        <p:spPr>
          <a:xfrm rot="10800000" flipH="1">
            <a:off x="11897828" y="6387918"/>
            <a:ext cx="188695" cy="236401"/>
          </a:xfrm>
          <a:prstGeom prst="ellipse">
            <a:avLst/>
          </a:prstGeom>
          <a:solidFill>
            <a:srgbClr val="00AF00"/>
          </a:solidFill>
          <a:ln w="9525" cap="flat" cmpd="sng">
            <a:solidFill>
              <a:schemeClr val="accent1"/>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 name="Google Shape;16;p80"/>
          <p:cNvSpPr/>
          <p:nvPr/>
        </p:nvSpPr>
        <p:spPr>
          <a:xfrm>
            <a:off x="11265974" y="6387918"/>
            <a:ext cx="188695" cy="236401"/>
          </a:xfrm>
          <a:prstGeom prst="ellipse">
            <a:avLst/>
          </a:prstGeom>
          <a:solidFill>
            <a:srgbClr val="FF0000"/>
          </a:solidFill>
          <a:ln w="9525" cap="flat" cmpd="sng">
            <a:solidFill>
              <a:schemeClr val="accent1"/>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7" name="Google Shape;17;p80"/>
          <p:cNvSpPr/>
          <p:nvPr/>
        </p:nvSpPr>
        <p:spPr>
          <a:xfrm>
            <a:off x="11581901" y="6391366"/>
            <a:ext cx="188695" cy="236401"/>
          </a:xfrm>
          <a:prstGeom prst="ellipse">
            <a:avLst/>
          </a:prstGeom>
          <a:solidFill>
            <a:srgbClr val="00AEDA"/>
          </a:solidFill>
          <a:ln w="9525" cap="flat" cmpd="sng">
            <a:solidFill>
              <a:schemeClr val="accent1"/>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bit.ly/2sl3DDH" TargetMode="External"/><Relationship Id="rId2" Type="http://schemas.openxmlformats.org/officeDocument/2006/relationships/hyperlink" Target="https://www.hubspot.com/sales/sales-emai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8" name="Title 1">
            <a:extLst>
              <a:ext uri="{FF2B5EF4-FFF2-40B4-BE49-F238E27FC236}">
                <a16:creationId xmlns="" xmlns:a16="http://schemas.microsoft.com/office/drawing/2014/main" id="{621AB703-DDB2-4979-838E-7ACA87E629D6}"/>
              </a:ext>
            </a:extLst>
          </p:cNvPr>
          <p:cNvSpPr>
            <a:spLocks noGrp="1"/>
          </p:cNvSpPr>
          <p:nvPr>
            <p:ph type="ctrTitle"/>
          </p:nvPr>
        </p:nvSpPr>
        <p:spPr>
          <a:xfrm>
            <a:off x="1524000" y="1122363"/>
            <a:ext cx="9144000" cy="2387600"/>
          </a:xfrm>
        </p:spPr>
        <p:txBody>
          <a:bodyPr/>
          <a:lstStyle/>
          <a:p>
            <a:endParaRPr lang="en-US" dirty="0"/>
          </a:p>
        </p:txBody>
      </p:sp>
      <p:sp>
        <p:nvSpPr>
          <p:cNvPr id="10" name="Subtitle 2">
            <a:extLst>
              <a:ext uri="{FF2B5EF4-FFF2-40B4-BE49-F238E27FC236}">
                <a16:creationId xmlns="" xmlns:a16="http://schemas.microsoft.com/office/drawing/2014/main" id="{A0B7E044-CF2E-499E-AD51-C2C198A9328D}"/>
              </a:ext>
            </a:extLst>
          </p:cNvPr>
          <p:cNvSpPr>
            <a:spLocks noGrp="1"/>
          </p:cNvSpPr>
          <p:nvPr>
            <p:ph type="subTitle" idx="1"/>
          </p:nvPr>
        </p:nvSpPr>
        <p:spPr>
          <a:xfrm>
            <a:off x="1524000" y="3602038"/>
            <a:ext cx="9144000" cy="1655762"/>
          </a:xfrm>
        </p:spPr>
        <p:txBody>
          <a:bodyPr/>
          <a:lstStyle/>
          <a:p>
            <a:endParaRPr lang="en-US" dirty="0"/>
          </a:p>
        </p:txBody>
      </p:sp>
      <p:sp>
        <p:nvSpPr>
          <p:cNvPr id="12" name="Date Placeholder 3">
            <a:extLst>
              <a:ext uri="{FF2B5EF4-FFF2-40B4-BE49-F238E27FC236}">
                <a16:creationId xmlns="" xmlns:a16="http://schemas.microsoft.com/office/drawing/2014/main" id="{67D831A7-B0EB-4C8C-91D5-A58D0C7A866E}"/>
              </a:ext>
            </a:extLst>
          </p:cNvPr>
          <p:cNvSpPr>
            <a:spLocks noGrp="1"/>
          </p:cNvSpPr>
          <p:nvPr>
            <p:ph type="dt" idx="10"/>
          </p:nvPr>
        </p:nvSpPr>
        <p:spPr>
          <a:xfrm>
            <a:off x="-213360" y="6538914"/>
            <a:ext cx="2844800" cy="235131"/>
          </a:xfrm>
        </p:spPr>
        <p:txBody>
          <a:bodyPr/>
          <a:lstStyle/>
          <a:p>
            <a:pPr>
              <a:spcAft>
                <a:spcPts val="600"/>
              </a:spcAft>
            </a:pPr>
            <a:fld id="{7EE43401-3FC6-4DA3-843D-8BC585C832C6}" type="datetime1">
              <a:rPr lang="en-US" smtClean="0"/>
              <a:pPr>
                <a:spcAft>
                  <a:spcPts val="600"/>
                </a:spcAft>
              </a:pPr>
              <a:t>5/21/2021</a:t>
            </a:fld>
            <a:endParaRPr lang="en-US"/>
          </a:p>
        </p:txBody>
      </p:sp>
      <p:sp>
        <p:nvSpPr>
          <p:cNvPr id="14" name="Footer Placeholder 4">
            <a:extLst>
              <a:ext uri="{FF2B5EF4-FFF2-40B4-BE49-F238E27FC236}">
                <a16:creationId xmlns="" xmlns:a16="http://schemas.microsoft.com/office/drawing/2014/main" id="{F0F19C72-D0C8-4438-A33D-310D8E2AD0F5}"/>
              </a:ext>
            </a:extLst>
          </p:cNvPr>
          <p:cNvSpPr>
            <a:spLocks noGrp="1"/>
          </p:cNvSpPr>
          <p:nvPr>
            <p:ph type="ftr" idx="11"/>
          </p:nvPr>
        </p:nvSpPr>
        <p:spPr>
          <a:xfrm>
            <a:off x="4152536" y="6552296"/>
            <a:ext cx="4351383" cy="365125"/>
          </a:xfrm>
        </p:spPr>
        <p:txBody>
          <a:bodyPr/>
          <a:lstStyle/>
          <a:p>
            <a:pPr>
              <a:spcAft>
                <a:spcPts val="600"/>
              </a:spcAft>
            </a:pPr>
            <a:r>
              <a:rPr lang="en-IN" dirty="0" smtClean="0"/>
              <a:t>Email Etiquette</a:t>
            </a:r>
            <a:endParaRPr lang="en-IN" dirty="0"/>
          </a:p>
        </p:txBody>
      </p:sp>
      <p:sp>
        <p:nvSpPr>
          <p:cNvPr id="16" name="Slide Number Placeholder 5">
            <a:extLst>
              <a:ext uri="{FF2B5EF4-FFF2-40B4-BE49-F238E27FC236}">
                <a16:creationId xmlns="" xmlns:a16="http://schemas.microsoft.com/office/drawing/2014/main" id="{D556DCCF-BD3C-4C31-95AB-30B4582A2934}"/>
              </a:ext>
            </a:extLst>
          </p:cNvPr>
          <p:cNvSpPr>
            <a:spLocks noGrp="1"/>
          </p:cNvSpPr>
          <p:nvPr>
            <p:ph type="sldNum" idx="12"/>
          </p:nvPr>
        </p:nvSpPr>
        <p:spPr>
          <a:xfrm>
            <a:off x="10933614" y="6578422"/>
            <a:ext cx="1092926" cy="365125"/>
          </a:xfrm>
        </p:spPr>
        <p:txBody>
          <a:bodyPr/>
          <a:lstStyle/>
          <a:p>
            <a:pPr marL="0" lvl="0" indent="0" algn="ctr" rtl="0">
              <a:spcBef>
                <a:spcPts val="0"/>
              </a:spcBef>
              <a:spcAft>
                <a:spcPts val="600"/>
              </a:spcAft>
              <a:buNone/>
            </a:pPr>
            <a:fld id="{00000000-1234-1234-1234-123412341234}" type="slidenum">
              <a:rPr lang="en-MY"/>
              <a:pPr marL="0" lvl="0" indent="0" algn="ctr" rtl="0">
                <a:spcBef>
                  <a:spcPts val="0"/>
                </a:spcBef>
                <a:spcAft>
                  <a:spcPts val="600"/>
                </a:spcAft>
                <a:buNone/>
              </a:pPr>
              <a:t>1</a:t>
            </a:fld>
            <a:endParaRPr lang="en-MY"/>
          </a:p>
        </p:txBody>
      </p:sp>
      <p:pic>
        <p:nvPicPr>
          <p:cNvPr id="7" name="Picture 6" descr="email image.jpg"/>
          <p:cNvPicPr>
            <a:picLocks noChangeAspect="1"/>
          </p:cNvPicPr>
          <p:nvPr/>
        </p:nvPicPr>
        <p:blipFill>
          <a:blip r:embed="rId3"/>
          <a:stretch>
            <a:fillRect/>
          </a:stretch>
        </p:blipFill>
        <p:spPr>
          <a:xfrm>
            <a:off x="2880360" y="1813560"/>
            <a:ext cx="6522720" cy="2667000"/>
          </a:xfrm>
          <a:prstGeom prst="rect">
            <a:avLst/>
          </a:prstGeom>
        </p:spPr>
      </p:pic>
      <p:sp>
        <p:nvSpPr>
          <p:cNvPr id="9" name="TextBox 8"/>
          <p:cNvSpPr txBox="1"/>
          <p:nvPr/>
        </p:nvSpPr>
        <p:spPr>
          <a:xfrm>
            <a:off x="7284720" y="685800"/>
            <a:ext cx="1752600" cy="369332"/>
          </a:xfrm>
          <a:prstGeom prst="rect">
            <a:avLst/>
          </a:prstGeom>
          <a:noFill/>
        </p:spPr>
        <p:txBody>
          <a:bodyPr wrap="square" rtlCol="0">
            <a:spAutoFit/>
          </a:bodyPr>
          <a:lstStyle/>
          <a:p>
            <a:r>
              <a:rPr lang="en-US" sz="1800" b="1" dirty="0" smtClean="0"/>
              <a:t>Day 2</a:t>
            </a:r>
            <a:endParaRPr lang="en-US" sz="1800" b="1" dirty="0"/>
          </a:p>
        </p:txBody>
      </p:sp>
    </p:spTree>
  </p:cSld>
  <p:clrMapOvr>
    <a:masterClrMapping/>
  </p:clrMapOvr>
  <p:transition spd="slow">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Email etiquettes</a:t>
            </a:r>
            <a:endParaRPr lang="en-US" dirty="0"/>
          </a:p>
        </p:txBody>
      </p:sp>
      <p:sp>
        <p:nvSpPr>
          <p:cNvPr id="3" name="Text Placeholder 2"/>
          <p:cNvSpPr>
            <a:spLocks noGrp="1"/>
          </p:cNvSpPr>
          <p:nvPr>
            <p:ph type="body" idx="1"/>
          </p:nvPr>
        </p:nvSpPr>
        <p:spPr/>
        <p:txBody>
          <a:bodyPr/>
          <a:lstStyle/>
          <a:p>
            <a:pPr>
              <a:buNone/>
            </a:pPr>
            <a:r>
              <a:rPr lang="en-US" b="1" dirty="0" smtClean="0"/>
              <a:t>Know the difference between:</a:t>
            </a:r>
          </a:p>
          <a:p>
            <a:pPr>
              <a:buNone/>
            </a:pPr>
            <a:endParaRPr lang="en-US" b="1" dirty="0" smtClean="0"/>
          </a:p>
          <a:p>
            <a:pPr fontAlgn="base"/>
            <a:r>
              <a:rPr lang="en-US" dirty="0" smtClean="0"/>
              <a:t>There/they’re/their</a:t>
            </a:r>
          </a:p>
          <a:p>
            <a:pPr fontAlgn="base"/>
            <a:r>
              <a:rPr lang="en-US" dirty="0" smtClean="0"/>
              <a:t>Its/it’s</a:t>
            </a:r>
          </a:p>
          <a:p>
            <a:pPr fontAlgn="base"/>
            <a:r>
              <a:rPr lang="en-US" dirty="0" smtClean="0"/>
              <a:t>Effect/affect</a:t>
            </a:r>
          </a:p>
          <a:p>
            <a:pPr fontAlgn="base"/>
            <a:r>
              <a:rPr lang="en-US" dirty="0" smtClean="0"/>
              <a:t>Your/you’re</a:t>
            </a:r>
          </a:p>
          <a:p>
            <a:pPr fontAlgn="base"/>
            <a:r>
              <a:rPr lang="en-US" dirty="0" smtClean="0"/>
              <a:t>Too/two/to</a:t>
            </a:r>
          </a:p>
          <a:p>
            <a:pPr fontAlgn="base"/>
            <a:r>
              <a:rPr lang="en-US" dirty="0" smtClean="0"/>
              <a:t>Loose/lose</a:t>
            </a:r>
          </a:p>
          <a:p>
            <a:pPr fontAlgn="base"/>
            <a:r>
              <a:rPr lang="en-US" dirty="0" smtClean="0"/>
              <a:t>I/me/myself</a:t>
            </a:r>
          </a:p>
          <a:p>
            <a:pPr>
              <a:buFont typeface="Arial" pitchFamily="34" charset="0"/>
              <a:buChar char="•"/>
            </a:pPr>
            <a:endParaRPr lang="en-US" b="1"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10</a:t>
            </a:fld>
            <a:endParaRPr lang="en-MY"/>
          </a:p>
        </p:txBody>
      </p:sp>
      <p:sp>
        <p:nvSpPr>
          <p:cNvPr id="7" name="Oval 6"/>
          <p:cNvSpPr/>
          <p:nvPr/>
        </p:nvSpPr>
        <p:spPr>
          <a:xfrm>
            <a:off x="6065520" y="3779520"/>
            <a:ext cx="4968240" cy="19507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TIP:</a:t>
            </a:r>
          </a:p>
          <a:p>
            <a:pPr algn="ctr"/>
            <a:r>
              <a:rPr lang="en-US" b="1" dirty="0" err="1" smtClean="0"/>
              <a:t>Grammarly</a:t>
            </a:r>
            <a:r>
              <a:rPr lang="en-US" dirty="0" smtClean="0"/>
              <a:t> is a free tool that scans everything you write for grammar and spelling mistakes. Not only will it catch issues in real time, it’ll also send you a weekly report highlighting common trends.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ox(i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heckerboard(across)">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amond(in)">
                                      <p:cBhvr>
                                        <p:cTn id="22" dur="2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blinds(horizontal)">
                                      <p:cBhvr>
                                        <p:cTn id="33" dur="500"/>
                                        <p:tgtEl>
                                          <p:spTgt spid="3">
                                            <p:txEl>
                                              <p:pRg st="7" end="7"/>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box(in)">
                                      <p:cBhvr>
                                        <p:cTn id="38" dur="500"/>
                                        <p:tgtEl>
                                          <p:spTgt spid="3">
                                            <p:txEl>
                                              <p:pRg st="8" end="8"/>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0" presetClass="path" presetSubtype="0" accel="50000" decel="50000" fill="hold" grpId="0" nodeType="clickEffect">
                                  <p:stCondLst>
                                    <p:cond delay="0"/>
                                  </p:stCondLst>
                                  <p:childTnLst>
                                    <p:animMotion origin="layout" path="M -0.34701 -0.54838 L -0.14524 -0.15764 " pathEditMode="relative" ptsTypes="AA">
                                      <p:cBhvr>
                                        <p:cTn id="42" dur="2000" fill="hold"/>
                                        <p:tgtEl>
                                          <p:spTgt spid="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Email etiquettes</a:t>
            </a:r>
            <a:endParaRPr lang="en-US" dirty="0"/>
          </a:p>
        </p:txBody>
      </p:sp>
      <p:sp>
        <p:nvSpPr>
          <p:cNvPr id="3" name="Text Placeholder 2"/>
          <p:cNvSpPr>
            <a:spLocks noGrp="1"/>
          </p:cNvSpPr>
          <p:nvPr>
            <p:ph type="body" idx="1"/>
          </p:nvPr>
        </p:nvSpPr>
        <p:spPr/>
        <p:txBody>
          <a:bodyPr/>
          <a:lstStyle/>
          <a:p>
            <a:pPr>
              <a:buNone/>
            </a:pPr>
            <a:r>
              <a:rPr lang="en-US" sz="2000" dirty="0" smtClean="0"/>
              <a:t> </a:t>
            </a:r>
            <a:r>
              <a:rPr lang="en-US" sz="2000" b="1" dirty="0" smtClean="0"/>
              <a:t>Always use standard fonts and formatting</a:t>
            </a:r>
          </a:p>
          <a:p>
            <a:pPr>
              <a:buFont typeface="Wingdings" pitchFamily="2" charset="2"/>
              <a:buChar char="Ø"/>
            </a:pPr>
            <a:r>
              <a:rPr lang="en-US" sz="2000" dirty="0" smtClean="0"/>
              <a:t>Do not use funny fonts, fun colors, and offbeat formatting.</a:t>
            </a:r>
          </a:p>
          <a:p>
            <a:pPr>
              <a:buFont typeface="Wingdings" pitchFamily="2" charset="2"/>
              <a:buChar char="Ø"/>
            </a:pPr>
            <a:r>
              <a:rPr lang="en-US" sz="2000" dirty="0" smtClean="0"/>
              <a:t>Always use the standard font. Never use a color beside black.</a:t>
            </a:r>
          </a:p>
          <a:p>
            <a:pPr>
              <a:buFont typeface="Wingdings" pitchFamily="2" charset="2"/>
              <a:buChar char="Ø"/>
            </a:pPr>
            <a:r>
              <a:rPr lang="en-US" sz="2000" dirty="0" smtClean="0"/>
              <a:t>Don’t bold or italicize more than one word (or string of words) in a single email.</a:t>
            </a:r>
          </a:p>
          <a:p>
            <a:pPr>
              <a:buNone/>
            </a:pPr>
            <a:endParaRPr lang="en-US" sz="2000" dirty="0" smtClean="0"/>
          </a:p>
          <a:p>
            <a:pPr>
              <a:buNone/>
            </a:pPr>
            <a:r>
              <a:rPr lang="en-US" sz="2000" b="1" dirty="0" smtClean="0"/>
              <a:t>Shorten your URLs</a:t>
            </a:r>
          </a:p>
          <a:p>
            <a:pPr>
              <a:buFont typeface="Wingdings" pitchFamily="2" charset="2"/>
              <a:buChar char="Ø"/>
            </a:pPr>
            <a:r>
              <a:rPr lang="en-US" sz="2000" dirty="0" smtClean="0"/>
              <a:t>Pasting entire URLs into your email takes up valuable space and looks messy.</a:t>
            </a:r>
          </a:p>
          <a:p>
            <a:pPr>
              <a:buFont typeface="Wingdings" pitchFamily="2" charset="2"/>
              <a:buChar char="Ø"/>
            </a:pPr>
            <a:r>
              <a:rPr lang="en-US" sz="2000" dirty="0" smtClean="0"/>
              <a:t>Create hyperlinks or insert a shortened URL.</a:t>
            </a:r>
          </a:p>
          <a:p>
            <a:pPr>
              <a:buNone/>
            </a:pPr>
            <a:r>
              <a:rPr lang="en-US" sz="2000" b="1" dirty="0" smtClean="0"/>
              <a:t>Wrong:  </a:t>
            </a:r>
            <a:r>
              <a:rPr lang="en-US" sz="2000" dirty="0" smtClean="0"/>
              <a:t>Check out </a:t>
            </a:r>
            <a:r>
              <a:rPr lang="en-US" sz="2000" b="1" dirty="0" smtClean="0">
                <a:hlinkClick r:id="rId2"/>
              </a:rPr>
              <a:t>this article</a:t>
            </a:r>
            <a:r>
              <a:rPr lang="en-US" sz="2000" dirty="0" smtClean="0"/>
              <a:t> on sales emails.</a:t>
            </a:r>
          </a:p>
          <a:p>
            <a:pPr>
              <a:buNone/>
            </a:pPr>
            <a:r>
              <a:rPr lang="en-US" sz="2000" b="1" dirty="0" smtClean="0"/>
              <a:t>Right: </a:t>
            </a:r>
            <a:r>
              <a:rPr lang="en-US" sz="2000" dirty="0" smtClean="0"/>
              <a:t>Check this out: </a:t>
            </a:r>
            <a:r>
              <a:rPr lang="en-US" sz="2000" b="1" dirty="0" smtClean="0">
                <a:hlinkClick r:id="rId3"/>
              </a:rPr>
              <a:t>https://bit.ly/2sl3DDH</a:t>
            </a:r>
            <a:endParaRPr lang="en-US" sz="2000" b="1" dirty="0" smtClean="0"/>
          </a:p>
          <a:p>
            <a:pPr>
              <a:buNone/>
            </a:pPr>
            <a:endParaRPr lang="en-US" sz="2000"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11</a:t>
            </a:fld>
            <a:endParaRPr lang="en-MY"/>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Email etiquettes</a:t>
            </a:r>
            <a:endParaRPr lang="en-US" dirty="0"/>
          </a:p>
        </p:txBody>
      </p:sp>
      <p:sp>
        <p:nvSpPr>
          <p:cNvPr id="3" name="Text Placeholder 2"/>
          <p:cNvSpPr>
            <a:spLocks noGrp="1"/>
          </p:cNvSpPr>
          <p:nvPr>
            <p:ph type="body" idx="1"/>
          </p:nvPr>
        </p:nvSpPr>
        <p:spPr/>
        <p:txBody>
          <a:bodyPr/>
          <a:lstStyle/>
          <a:p>
            <a:pPr>
              <a:buNone/>
            </a:pPr>
            <a:r>
              <a:rPr lang="en-US" b="1" dirty="0" smtClean="0"/>
              <a:t>Call out attachments</a:t>
            </a:r>
          </a:p>
          <a:p>
            <a:r>
              <a:rPr lang="en-US" sz="2000" dirty="0" smtClean="0"/>
              <a:t>Indicate somewhere in your email you’ve included an attachment so your recipient doesn’t overlook it</a:t>
            </a:r>
            <a:r>
              <a:rPr lang="en-US" dirty="0" smtClean="0"/>
              <a:t>.</a:t>
            </a:r>
          </a:p>
          <a:p>
            <a:r>
              <a:rPr lang="en-US" sz="2000" dirty="0" smtClean="0"/>
              <a:t>Make sure you’re reattaching files when you add someone to an email chain, or they won’t be able to see them. (An alternative? Simply forward them the thread.)</a:t>
            </a:r>
          </a:p>
          <a:p>
            <a:pPr>
              <a:buNone/>
            </a:pPr>
            <a:endParaRPr lang="en-US" sz="2000" dirty="0" smtClean="0"/>
          </a:p>
          <a:p>
            <a:pPr>
              <a:buNone/>
            </a:pPr>
            <a:r>
              <a:rPr lang="en-US" sz="2000" b="1" dirty="0" smtClean="0"/>
              <a:t>Perfect your email signature</a:t>
            </a:r>
          </a:p>
          <a:p>
            <a:pPr>
              <a:buFont typeface="Arial" pitchFamily="34" charset="0"/>
              <a:buChar char="•"/>
            </a:pPr>
            <a:r>
              <a:rPr lang="en-US" sz="1800" dirty="0" smtClean="0"/>
              <a:t>Even if you write the most fluent, persuasive message in the world, a poorly designed signature will make you seem like an amateur.</a:t>
            </a:r>
          </a:p>
          <a:p>
            <a:pPr>
              <a:buFont typeface="Arial" pitchFamily="34" charset="0"/>
              <a:buChar char="•"/>
            </a:pPr>
            <a:r>
              <a:rPr lang="en-US" sz="1800" dirty="0" smtClean="0"/>
              <a:t>Should be relatively small, simple, and restrained. </a:t>
            </a:r>
          </a:p>
          <a:p>
            <a:pPr>
              <a:buFont typeface="Arial" pitchFamily="34" charset="0"/>
              <a:buChar char="•"/>
            </a:pPr>
            <a:r>
              <a:rPr lang="en-US" sz="1800" dirty="0" smtClean="0"/>
              <a:t>Stick to your name, job title, LinkedIn URL and/or company website, and phone number.</a:t>
            </a:r>
            <a:endParaRPr lang="en-US" sz="1800"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12</a:t>
            </a:fld>
            <a:endParaRPr lang="en-MY"/>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711" y="0"/>
            <a:ext cx="10972800" cy="901632"/>
          </a:xfrm>
        </p:spPr>
        <p:txBody>
          <a:bodyPr/>
          <a:lstStyle/>
          <a:p>
            <a:r>
              <a:rPr lang="en-US" b="1" dirty="0" smtClean="0"/>
              <a:t>Email etiquettes</a:t>
            </a:r>
            <a:endParaRPr lang="en-US" dirty="0"/>
          </a:p>
        </p:txBody>
      </p:sp>
      <p:sp>
        <p:nvSpPr>
          <p:cNvPr id="3" name="Text Placeholder 2"/>
          <p:cNvSpPr>
            <a:spLocks noGrp="1"/>
          </p:cNvSpPr>
          <p:nvPr>
            <p:ph type="body" idx="1"/>
          </p:nvPr>
        </p:nvSpPr>
        <p:spPr>
          <a:xfrm>
            <a:off x="521092" y="737302"/>
            <a:ext cx="10972800" cy="5537374"/>
          </a:xfrm>
        </p:spPr>
        <p:txBody>
          <a:bodyPr/>
          <a:lstStyle/>
          <a:p>
            <a:pPr>
              <a:buNone/>
            </a:pPr>
            <a:r>
              <a:rPr lang="en-US" b="1" dirty="0" smtClean="0"/>
              <a:t>Fill out your email fields properly</a:t>
            </a:r>
          </a:p>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13</a:t>
            </a:fld>
            <a:endParaRPr lang="en-MY"/>
          </a:p>
        </p:txBody>
      </p:sp>
      <p:graphicFrame>
        <p:nvGraphicFramePr>
          <p:cNvPr id="9" name="Diagram 8"/>
          <p:cNvGraphicFramePr/>
          <p:nvPr/>
        </p:nvGraphicFramePr>
        <p:xfrm>
          <a:off x="797034" y="101366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901632"/>
          </a:xfrm>
        </p:spPr>
        <p:txBody>
          <a:bodyPr/>
          <a:lstStyle/>
          <a:p>
            <a:r>
              <a:rPr lang="en-US" b="1" dirty="0" smtClean="0"/>
              <a:t>Email etiquettes</a:t>
            </a:r>
            <a:endParaRPr lang="en-US" dirty="0"/>
          </a:p>
        </p:txBody>
      </p:sp>
      <p:sp>
        <p:nvSpPr>
          <p:cNvPr id="3" name="Text Placeholder 2"/>
          <p:cNvSpPr>
            <a:spLocks noGrp="1"/>
          </p:cNvSpPr>
          <p:nvPr>
            <p:ph type="body" idx="1"/>
          </p:nvPr>
        </p:nvSpPr>
        <p:spPr>
          <a:xfrm>
            <a:off x="599919" y="944881"/>
            <a:ext cx="10972800" cy="5232182"/>
          </a:xfrm>
        </p:spPr>
        <p:txBody>
          <a:bodyPr/>
          <a:lstStyle/>
          <a:p>
            <a:pPr>
              <a:buNone/>
            </a:pPr>
            <a:r>
              <a:rPr lang="en-US" b="1" dirty="0" smtClean="0"/>
              <a:t>Use 'Reply all' sparingly</a:t>
            </a:r>
          </a:p>
          <a:p>
            <a:pPr>
              <a:buNone/>
            </a:pPr>
            <a:endParaRPr lang="en-US" b="1" dirty="0" smtClean="0"/>
          </a:p>
          <a:p>
            <a:pPr>
              <a:buNone/>
            </a:pPr>
            <a:r>
              <a:rPr lang="en-US" b="1" dirty="0" smtClean="0"/>
              <a:t>Reply:</a:t>
            </a:r>
            <a:r>
              <a:rPr lang="en-US" dirty="0" smtClean="0"/>
              <a:t> </a:t>
            </a:r>
          </a:p>
          <a:p>
            <a:pPr>
              <a:buFont typeface="Wingdings" pitchFamily="2" charset="2"/>
              <a:buChar char="Ø"/>
            </a:pPr>
            <a:r>
              <a:rPr lang="en-US" sz="2000" dirty="0" smtClean="0"/>
              <a:t>When you click "Reply," you respond directly to the person who emailed you last.</a:t>
            </a:r>
          </a:p>
          <a:p>
            <a:pPr>
              <a:buFont typeface="Wingdings" pitchFamily="2" charset="2"/>
              <a:buChar char="Ø"/>
            </a:pPr>
            <a:r>
              <a:rPr lang="en-US" sz="2000" dirty="0" smtClean="0"/>
              <a:t>If you respond directly to the initial message, your reply will go to the original sender of the email.</a:t>
            </a:r>
          </a:p>
          <a:p>
            <a:pPr>
              <a:buFont typeface="Wingdings" pitchFamily="2" charset="2"/>
              <a:buChar char="Ø"/>
            </a:pPr>
            <a:r>
              <a:rPr lang="en-US" sz="2000" dirty="0" smtClean="0"/>
              <a:t> If you respond to someone else’s email in the thread that follows, you will end up replying just to that person.</a:t>
            </a:r>
          </a:p>
          <a:p>
            <a:pPr>
              <a:buNone/>
            </a:pPr>
            <a:endParaRPr lang="en-US" dirty="0" smtClean="0"/>
          </a:p>
          <a:p>
            <a:pPr>
              <a:buNone/>
            </a:pPr>
            <a:r>
              <a:rPr lang="en-US" b="1" dirty="0" smtClean="0"/>
              <a:t>Reply all:</a:t>
            </a:r>
          </a:p>
          <a:p>
            <a:pPr>
              <a:buFont typeface="Wingdings" pitchFamily="2" charset="2"/>
              <a:buChar char="Ø"/>
            </a:pPr>
            <a:r>
              <a:rPr lang="en-US" sz="1800" dirty="0" smtClean="0"/>
              <a:t>When you select "Reply all," you email back everyone who is either in the "To" or “Cc" fields.</a:t>
            </a:r>
          </a:p>
          <a:p>
            <a:pPr>
              <a:buFont typeface="Wingdings" pitchFamily="2" charset="2"/>
              <a:buChar char="Ø"/>
            </a:pPr>
            <a:r>
              <a:rPr lang="en-US" sz="1800" dirty="0" smtClean="0"/>
              <a:t>The benefit of "Reply all" is letting those in the thread know a certain issue has been addressed</a:t>
            </a:r>
            <a:endParaRPr lang="en-US" sz="1800"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14</a:t>
            </a:fld>
            <a:endParaRPr lang="en-MY"/>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ox(in)">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checkerboard(across)">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 calcmode="lin" valueType="num">
                                      <p:cBhvr additive="base">
                                        <p:cTn id="2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diamond(in)">
                                      <p:cBhvr>
                                        <p:cTn id="28" dur="2000"/>
                                        <p:tgtEl>
                                          <p:spTgt spid="3">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 calcmode="lin" valueType="num">
                                      <p:cBhvr additive="base">
                                        <p:cTn id="3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Email etiquettes</a:t>
            </a:r>
            <a:endParaRPr lang="en-US" dirty="0"/>
          </a:p>
        </p:txBody>
      </p:sp>
      <p:sp>
        <p:nvSpPr>
          <p:cNvPr id="3" name="Text Placeholder 2"/>
          <p:cNvSpPr>
            <a:spLocks noGrp="1"/>
          </p:cNvSpPr>
          <p:nvPr>
            <p:ph type="body" idx="1"/>
          </p:nvPr>
        </p:nvSpPr>
        <p:spPr/>
        <p:txBody>
          <a:bodyPr/>
          <a:lstStyle/>
          <a:p>
            <a:pPr>
              <a:buNone/>
            </a:pPr>
            <a:r>
              <a:rPr lang="en-US" b="1" dirty="0" smtClean="0"/>
              <a:t>Think before forwarding</a:t>
            </a:r>
          </a:p>
          <a:p>
            <a:r>
              <a:rPr lang="en-US" sz="1800" dirty="0" smtClean="0"/>
              <a:t>Some emails are not intended to be forwarded. If a contact is sending you private or sensitive information, use high caution before forwarding it along.</a:t>
            </a:r>
          </a:p>
          <a:p>
            <a:r>
              <a:rPr lang="en-US" sz="1800" dirty="0" smtClean="0"/>
              <a:t>When forwarding a long email thread, a common courtesy is to summarize what’s being discussed below so the recipient knows exactly what you want from them. </a:t>
            </a:r>
          </a:p>
          <a:p>
            <a:r>
              <a:rPr lang="en-US" sz="1800" dirty="0" smtClean="0"/>
              <a:t>There’s nothing worse than getting forwarded a 50-chain thread with a note that just says, </a:t>
            </a:r>
            <a:r>
              <a:rPr lang="en-US" sz="1800" i="1" dirty="0" smtClean="0"/>
              <a:t>“see below.</a:t>
            </a:r>
          </a:p>
          <a:p>
            <a:r>
              <a:rPr lang="en-US" sz="1800" dirty="0" smtClean="0"/>
              <a:t>If you’d like your forwarded email to start a new email ,simply include your own commentary in the subject line.</a:t>
            </a:r>
          </a:p>
          <a:p>
            <a:pPr>
              <a:buNone/>
            </a:pPr>
            <a:endParaRPr lang="en-US" sz="1800" dirty="0" smtClean="0"/>
          </a:p>
          <a:p>
            <a:pPr fontAlgn="base">
              <a:buNone/>
            </a:pPr>
            <a:r>
              <a:rPr lang="en-US" sz="1800" b="1" dirty="0" smtClean="0"/>
              <a:t>	Same Thread Subject Line: </a:t>
            </a:r>
            <a:r>
              <a:rPr lang="en-US" sz="1800" dirty="0" smtClean="0"/>
              <a:t>FW: notes from Tuesday</a:t>
            </a:r>
          </a:p>
          <a:p>
            <a:pPr fontAlgn="base">
              <a:buNone/>
            </a:pPr>
            <a:r>
              <a:rPr lang="en-US" sz="1800" b="1" dirty="0" smtClean="0"/>
              <a:t>	New Thread Subject Line:</a:t>
            </a:r>
            <a:r>
              <a:rPr lang="en-US" sz="1800" dirty="0" smtClean="0"/>
              <a:t> Check this out! FW: notes from Tuesday</a:t>
            </a:r>
          </a:p>
          <a:p>
            <a:pPr>
              <a:buNone/>
            </a:pPr>
            <a:endParaRPr lang="en-US" sz="1800"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15</a:t>
            </a:fld>
            <a:endParaRPr lang="en-MY"/>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6"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 etiquettes</a:t>
            </a:r>
            <a:endParaRPr lang="en-US" dirty="0"/>
          </a:p>
        </p:txBody>
      </p:sp>
      <p:sp>
        <p:nvSpPr>
          <p:cNvPr id="3" name="Text Placeholder 2"/>
          <p:cNvSpPr>
            <a:spLocks noGrp="1"/>
          </p:cNvSpPr>
          <p:nvPr>
            <p:ph type="body" idx="1"/>
          </p:nvPr>
        </p:nvSpPr>
        <p:spPr/>
        <p:txBody>
          <a:bodyPr/>
          <a:lstStyle/>
          <a:p>
            <a:r>
              <a:rPr lang="en-US" dirty="0" smtClean="0"/>
              <a:t>Respond in a timely manner</a:t>
            </a:r>
          </a:p>
          <a:p>
            <a:r>
              <a:rPr lang="en-US" dirty="0" smtClean="0"/>
              <a:t>Set informative out-of-office replies</a:t>
            </a:r>
          </a:p>
          <a:p>
            <a:r>
              <a:rPr lang="en-US" dirty="0" smtClean="0"/>
              <a:t>Don't add that 'Sent from my phone'</a:t>
            </a:r>
          </a:p>
          <a:p>
            <a:r>
              <a:rPr lang="en-US" dirty="0" smtClean="0"/>
              <a:t>Assume everything  that you write is a public document.</a:t>
            </a:r>
          </a:p>
          <a:p>
            <a:r>
              <a:rPr lang="en-US" dirty="0" smtClean="0"/>
              <a:t>Avoid talking about other people in an email message.</a:t>
            </a:r>
          </a:p>
          <a:p>
            <a:r>
              <a:rPr lang="en-US" dirty="0" smtClean="0"/>
              <a:t>Reread your message before sending it,  and rephrase if necessary.</a:t>
            </a:r>
          </a:p>
          <a:p>
            <a:r>
              <a:rPr lang="en-US" dirty="0" smtClean="0"/>
              <a:t>Do not make demands.</a:t>
            </a:r>
          </a:p>
          <a:p>
            <a:r>
              <a:rPr lang="en-US" dirty="0" smtClean="0"/>
              <a:t>If you receive a confusing or unclear email message – Ask politely for clarification.</a:t>
            </a: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16</a:t>
            </a:fld>
            <a:endParaRPr lang="en-MY"/>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ou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2"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3"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12"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3"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17</a:t>
            </a:fld>
            <a:endParaRPr lang="en-MY"/>
          </a:p>
        </p:txBody>
      </p:sp>
      <p:sp>
        <p:nvSpPr>
          <p:cNvPr id="8" name="Google Shape;90;p9"/>
          <p:cNvSpPr txBox="1">
            <a:spLocks/>
          </p:cNvSpPr>
          <p:nvPr/>
        </p:nvSpPr>
        <p:spPr>
          <a:xfrm>
            <a:off x="457200" y="274638"/>
            <a:ext cx="6018756" cy="1143000"/>
          </a:xfrm>
          <a:prstGeom prst="rect">
            <a:avLst/>
          </a:prstGeom>
          <a:noFill/>
          <a:ln>
            <a:noFill/>
          </a:ln>
        </p:spPr>
        <p:txBody>
          <a:bodyPr spcFirstLastPara="1" wrap="square" lIns="91425" tIns="45700" rIns="91425" bIns="45700" anchor="ctr" anchorCtr="0">
            <a:normAutofit fontScale="92500" lnSpcReduction="10000"/>
          </a:bodyPr>
          <a:lstStyle/>
          <a:p>
            <a:pPr marL="0" marR="0" lvl="0" indent="0" algn="ctr" defTabSz="914400" rtl="0" eaLnBrk="1" fontAlgn="auto" latinLnBrk="0" hangingPunct="1">
              <a:lnSpc>
                <a:spcPct val="100000"/>
              </a:lnSpc>
              <a:spcBef>
                <a:spcPts val="0"/>
              </a:spcBef>
              <a:spcAft>
                <a:spcPts val="0"/>
              </a:spcAft>
              <a:buClr>
                <a:schemeClr val="dk1"/>
              </a:buClr>
              <a:buSzPts val="3200"/>
              <a:buFont typeface="Calibri"/>
              <a:buNone/>
              <a:tabLst/>
              <a:defRPr/>
            </a:pPr>
            <a:r>
              <a:rPr kumimoji="0" lang="en-US" sz="4000" b="0" i="0" u="none" strike="noStrike" kern="0" cap="none" spc="0" normalizeH="0" baseline="0" noProof="0" smtClean="0">
                <a:ln>
                  <a:noFill/>
                </a:ln>
                <a:solidFill>
                  <a:schemeClr val="dk1"/>
                </a:solidFill>
                <a:effectLst/>
                <a:uLnTx/>
                <a:uFillTx/>
                <a:latin typeface="Calibri"/>
                <a:ea typeface="Calibri"/>
                <a:cs typeface="Calibri"/>
                <a:sym typeface="Calibri"/>
              </a:rPr>
              <a:t>Drafting Certain types of EMails </a:t>
            </a:r>
            <a:endParaRPr kumimoji="0" lang="en-US" sz="4000" b="0" i="0" u="none" strike="noStrike" kern="0" cap="none" spc="0" normalizeH="0" baseline="0" noProof="0">
              <a:ln>
                <a:noFill/>
              </a:ln>
              <a:solidFill>
                <a:schemeClr val="dk1"/>
              </a:solidFill>
              <a:effectLst/>
              <a:uLnTx/>
              <a:uFillTx/>
              <a:latin typeface="Calibri"/>
              <a:ea typeface="Calibri"/>
              <a:cs typeface="Calibri"/>
              <a:sym typeface="Calibri"/>
            </a:endParaRPr>
          </a:p>
        </p:txBody>
      </p:sp>
      <p:sp>
        <p:nvSpPr>
          <p:cNvPr id="9" name="Google Shape;91;p9"/>
          <p:cNvSpPr/>
          <p:nvPr/>
        </p:nvSpPr>
        <p:spPr>
          <a:xfrm>
            <a:off x="-200417" y="1394783"/>
            <a:ext cx="4171168" cy="461665"/>
          </a:xfrm>
          <a:prstGeom prst="rect">
            <a:avLst/>
          </a:prstGeom>
          <a:noFill/>
          <a:ln>
            <a:noFill/>
          </a:ln>
        </p:spPr>
        <p:txBody>
          <a:bodyPr spcFirstLastPara="1" wrap="square" lIns="91425" tIns="45700" rIns="91425" bIns="45700" anchor="t" anchorCtr="0">
            <a:spAutoFit/>
          </a:bodyPr>
          <a:lstStyle/>
          <a:p>
            <a:pPr marL="876300" marR="0" lvl="0" indent="0" algn="l" rtl="0">
              <a:spcBef>
                <a:spcPts val="0"/>
              </a:spcBef>
              <a:spcAft>
                <a:spcPts val="0"/>
              </a:spcAft>
              <a:buNone/>
            </a:pPr>
            <a:r>
              <a:rPr lang="en-US" sz="2400">
                <a:solidFill>
                  <a:srgbClr val="10264B"/>
                </a:solidFill>
                <a:latin typeface="Calibri"/>
                <a:ea typeface="Calibri"/>
                <a:cs typeface="Calibri"/>
                <a:sym typeface="Calibri"/>
              </a:rPr>
              <a:t>Drafting an Email</a:t>
            </a:r>
            <a:r>
              <a:rPr lang="en-US" sz="2400">
                <a:solidFill>
                  <a:srgbClr val="2B3B60"/>
                </a:solidFill>
                <a:latin typeface="Calibri"/>
                <a:ea typeface="Calibri"/>
                <a:cs typeface="Calibri"/>
                <a:sym typeface="Calibri"/>
              </a:rPr>
              <a:t>:</a:t>
            </a:r>
            <a:endParaRPr sz="2400">
              <a:solidFill>
                <a:schemeClr val="dk1"/>
              </a:solidFill>
              <a:latin typeface="Calibri"/>
              <a:ea typeface="Calibri"/>
              <a:cs typeface="Calibri"/>
              <a:sym typeface="Calibri"/>
            </a:endParaRPr>
          </a:p>
        </p:txBody>
      </p:sp>
      <p:sp>
        <p:nvSpPr>
          <p:cNvPr id="10" name="Google Shape;92;p9"/>
          <p:cNvSpPr/>
          <p:nvPr/>
        </p:nvSpPr>
        <p:spPr>
          <a:xfrm>
            <a:off x="695194" y="2076982"/>
            <a:ext cx="4572000" cy="34163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An Apology </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Requesting for Information</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Asking for Clarification </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Addressing Multiple people</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Writing a Complaint</a:t>
            </a:r>
            <a:endParaRPr sz="24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ox(out)">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 calcmode="lin" valueType="num">
                                      <p:cBhvr additive="base">
                                        <p:cTn id="12" dur="500" fill="hold"/>
                                        <p:tgtEl>
                                          <p:spTgt spid="10">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10">
                                            <p:txEl>
                                              <p:pRg st="4" end="4"/>
                                            </p:txEl>
                                          </p:spTgt>
                                        </p:tgtEl>
                                        <p:attrNameLst>
                                          <p:attrName>style.visibility</p:attrName>
                                        </p:attrNameLst>
                                      </p:cBhvr>
                                      <p:to>
                                        <p:strVal val="visible"/>
                                      </p:to>
                                    </p:set>
                                    <p:anim calcmode="lin" valueType="num">
                                      <p:cBhvr additive="base">
                                        <p:cTn id="18" dur="500" fill="hold"/>
                                        <p:tgtEl>
                                          <p:spTgt spid="10">
                                            <p:txEl>
                                              <p:pRg st="4" end="4"/>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10">
                                            <p:txEl>
                                              <p:pRg st="6" end="6"/>
                                            </p:txEl>
                                          </p:spTgt>
                                        </p:tgtEl>
                                        <p:attrNameLst>
                                          <p:attrName>style.visibility</p:attrName>
                                        </p:attrNameLst>
                                      </p:cBhvr>
                                      <p:to>
                                        <p:strVal val="visible"/>
                                      </p:to>
                                    </p:set>
                                    <p:anim calcmode="lin" valueType="num">
                                      <p:cBhvr additive="base">
                                        <p:cTn id="24" dur="500" fill="hold"/>
                                        <p:tgtEl>
                                          <p:spTgt spid="10">
                                            <p:txEl>
                                              <p:pRg st="6" end="6"/>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0">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10">
                                            <p:txEl>
                                              <p:pRg st="8" end="8"/>
                                            </p:txEl>
                                          </p:spTgt>
                                        </p:tgtEl>
                                        <p:attrNameLst>
                                          <p:attrName>style.visibility</p:attrName>
                                        </p:attrNameLst>
                                      </p:cBhvr>
                                      <p:to>
                                        <p:strVal val="visible"/>
                                      </p:to>
                                    </p:set>
                                    <p:anim calcmode="lin" valueType="num">
                                      <p:cBhvr additive="base">
                                        <p:cTn id="30" dur="500" fill="hold"/>
                                        <p:tgtEl>
                                          <p:spTgt spid="10">
                                            <p:txEl>
                                              <p:pRg st="8" end="8"/>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0">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18</a:t>
            </a:fld>
            <a:endParaRPr lang="en-MY"/>
          </a:p>
        </p:txBody>
      </p:sp>
      <p:sp>
        <p:nvSpPr>
          <p:cNvPr id="7" name="Google Shape;97;p10"/>
          <p:cNvSpPr txBox="1">
            <a:spLocks/>
          </p:cNvSpPr>
          <p:nvPr/>
        </p:nvSpPr>
        <p:spPr>
          <a:xfrm>
            <a:off x="8686800" y="6530975"/>
            <a:ext cx="444321"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6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
        <p:nvSpPr>
          <p:cNvPr id="8" name="Google Shape;98;p10"/>
          <p:cNvSpPr/>
          <p:nvPr/>
        </p:nvSpPr>
        <p:spPr>
          <a:xfrm>
            <a:off x="951920" y="563764"/>
            <a:ext cx="2701381"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a:solidFill>
                  <a:srgbClr val="3B3835"/>
                </a:solidFill>
                <a:latin typeface="Calibri"/>
                <a:ea typeface="Calibri"/>
                <a:cs typeface="Calibri"/>
                <a:sym typeface="Calibri"/>
              </a:rPr>
              <a:t>Apology EMail</a:t>
            </a:r>
            <a:endParaRPr sz="3200">
              <a:solidFill>
                <a:schemeClr val="dk1"/>
              </a:solidFill>
              <a:latin typeface="Calibri"/>
              <a:ea typeface="Calibri"/>
              <a:cs typeface="Calibri"/>
              <a:sym typeface="Calibri"/>
            </a:endParaRPr>
          </a:p>
        </p:txBody>
      </p:sp>
      <p:sp>
        <p:nvSpPr>
          <p:cNvPr id="9" name="Google Shape;99;p10"/>
          <p:cNvSpPr/>
          <p:nvPr/>
        </p:nvSpPr>
        <p:spPr>
          <a:xfrm>
            <a:off x="951920" y="1526129"/>
            <a:ext cx="4572000" cy="415498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dirty="0">
                <a:solidFill>
                  <a:srgbClr val="3B3835"/>
                </a:solidFill>
                <a:latin typeface="Calibri"/>
                <a:ea typeface="Calibri"/>
                <a:cs typeface="Calibri"/>
                <a:sym typeface="Calibri"/>
              </a:rPr>
              <a:t>Try not to begin with Apology straight away. “I’m sorry..” </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State what have you done about  </a:t>
            </a:r>
            <a:endParaRPr/>
          </a:p>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it </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What caused it </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Apologize </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Suggestions</a:t>
            </a:r>
            <a:endParaRPr sz="2400">
              <a:solidFill>
                <a:schemeClr val="dk1"/>
              </a:solidFill>
              <a:latin typeface="Calibri"/>
              <a:ea typeface="Calibri"/>
              <a:cs typeface="Calibri"/>
              <a:sym typeface="Calibri"/>
            </a:endParaRPr>
          </a:p>
        </p:txBody>
      </p:sp>
      <p:pic>
        <p:nvPicPr>
          <p:cNvPr id="10" name="Google Shape;100;p10"/>
          <p:cNvPicPr preferRelativeResize="0"/>
          <p:nvPr/>
        </p:nvPicPr>
        <p:blipFill rotWithShape="1">
          <a:blip r:embed="rId2">
            <a:alphaModFix/>
          </a:blip>
          <a:srcRect/>
          <a:stretch/>
        </p:blipFill>
        <p:spPr>
          <a:xfrm>
            <a:off x="6273621" y="3904337"/>
            <a:ext cx="2857500" cy="2381250"/>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19</a:t>
            </a:fld>
            <a:endParaRPr lang="en-MY"/>
          </a:p>
        </p:txBody>
      </p:sp>
      <p:pic>
        <p:nvPicPr>
          <p:cNvPr id="8" name="Google Shape;106;p11"/>
          <p:cNvPicPr preferRelativeResize="0"/>
          <p:nvPr/>
        </p:nvPicPr>
        <p:blipFill rotWithShape="1">
          <a:blip r:embed="rId2">
            <a:alphaModFix/>
          </a:blip>
          <a:srcRect/>
          <a:stretch/>
        </p:blipFill>
        <p:spPr>
          <a:xfrm>
            <a:off x="624840" y="1026612"/>
            <a:ext cx="9131121" cy="5173250"/>
          </a:xfrm>
          <a:prstGeom prst="rect">
            <a:avLst/>
          </a:prstGeom>
          <a:noFill/>
          <a:ln>
            <a:noFill/>
          </a:ln>
        </p:spPr>
      </p:pic>
      <p:sp>
        <p:nvSpPr>
          <p:cNvPr id="9" name="Google Shape;107;p11"/>
          <p:cNvSpPr/>
          <p:nvPr/>
        </p:nvSpPr>
        <p:spPr>
          <a:xfrm>
            <a:off x="1353757" y="441837"/>
            <a:ext cx="2701381"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a:solidFill>
                  <a:srgbClr val="3B3835"/>
                </a:solidFill>
                <a:latin typeface="Calibri"/>
                <a:ea typeface="Calibri"/>
                <a:cs typeface="Calibri"/>
                <a:sym typeface="Calibri"/>
              </a:rPr>
              <a:t>Apology EMail</a:t>
            </a:r>
            <a:endParaRPr sz="32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a:buNone/>
            </a:pPr>
            <a:r>
              <a:rPr lang="en-US" sz="6600" dirty="0" smtClean="0"/>
              <a:t>Recap</a:t>
            </a:r>
            <a:endParaRPr lang="en-US" sz="4000"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2</a:t>
            </a:fld>
            <a:endParaRPr lang="en-MY"/>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20</a:t>
            </a:fld>
            <a:endParaRPr lang="en-MY"/>
          </a:p>
        </p:txBody>
      </p:sp>
      <p:sp>
        <p:nvSpPr>
          <p:cNvPr id="7" name="Google Shape;112;p12"/>
          <p:cNvSpPr txBox="1">
            <a:spLocks/>
          </p:cNvSpPr>
          <p:nvPr/>
        </p:nvSpPr>
        <p:spPr>
          <a:xfrm>
            <a:off x="8686800" y="6530975"/>
            <a:ext cx="444321"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600" b="0" i="0" u="none" strike="noStrike" kern="0" cap="none" spc="0" normalizeH="0" baseline="0" noProof="0" smtClean="0">
                <a:ln>
                  <a:noFill/>
                </a:ln>
                <a:solidFill>
                  <a:schemeClr val="dk1"/>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20</a:t>
            </a:fld>
            <a:endParaRPr kumimoji="0" lang="en-US" sz="1600" b="0" i="0" u="none" strike="noStrike" kern="0" cap="none" spc="0" normalizeH="0" baseline="0" noProof="0">
              <a:ln>
                <a:noFill/>
              </a:ln>
              <a:solidFill>
                <a:schemeClr val="dk1"/>
              </a:solidFill>
              <a:effectLst/>
              <a:uLnTx/>
              <a:uFillTx/>
              <a:latin typeface="Calibri"/>
              <a:ea typeface="Calibri"/>
              <a:cs typeface="Calibri"/>
              <a:sym typeface="Calibri"/>
            </a:endParaRPr>
          </a:p>
        </p:txBody>
      </p:sp>
      <p:sp>
        <p:nvSpPr>
          <p:cNvPr id="8" name="Google Shape;113;p12"/>
          <p:cNvSpPr/>
          <p:nvPr/>
        </p:nvSpPr>
        <p:spPr>
          <a:xfrm>
            <a:off x="559669" y="588817"/>
            <a:ext cx="468109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a:solidFill>
                  <a:srgbClr val="3B3835"/>
                </a:solidFill>
                <a:latin typeface="Calibri"/>
                <a:ea typeface="Calibri"/>
                <a:cs typeface="Calibri"/>
                <a:sym typeface="Calibri"/>
              </a:rPr>
              <a:t>Requesting for Information</a:t>
            </a:r>
            <a:endParaRPr sz="3200">
              <a:solidFill>
                <a:schemeClr val="dk1"/>
              </a:solidFill>
              <a:latin typeface="Calibri"/>
              <a:ea typeface="Calibri"/>
              <a:cs typeface="Calibri"/>
              <a:sym typeface="Calibri"/>
            </a:endParaRPr>
          </a:p>
        </p:txBody>
      </p:sp>
      <p:sp>
        <p:nvSpPr>
          <p:cNvPr id="9" name="Google Shape;114;p12"/>
          <p:cNvSpPr/>
          <p:nvPr/>
        </p:nvSpPr>
        <p:spPr>
          <a:xfrm>
            <a:off x="668759" y="2030398"/>
            <a:ext cx="4572000"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3B3835"/>
                </a:solidFill>
                <a:latin typeface="Calibri"/>
                <a:ea typeface="Calibri"/>
                <a:cs typeface="Calibri"/>
                <a:sym typeface="Calibri"/>
              </a:rPr>
              <a:t>• State the request</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a:solidFill>
                  <a:srgbClr val="3B3835"/>
                </a:solidFill>
                <a:latin typeface="Calibri"/>
                <a:ea typeface="Calibri"/>
                <a:cs typeface="Calibri"/>
                <a:sym typeface="Calibri"/>
              </a:rPr>
              <a:t>• Support with details</a:t>
            </a:r>
            <a:endParaRPr/>
          </a:p>
          <a:p>
            <a:pPr marL="0" marR="0" lvl="0" indent="0" algn="l" rtl="0">
              <a:spcBef>
                <a:spcPts val="0"/>
              </a:spcBef>
              <a:spcAft>
                <a:spcPts val="0"/>
              </a:spcAft>
              <a:buNone/>
            </a:pPr>
            <a:r>
              <a:rPr lang="en-US" sz="2400">
                <a:solidFill>
                  <a:srgbClr val="3B3835"/>
                </a:solidFill>
                <a:latin typeface="Calibri"/>
                <a:ea typeface="Calibri"/>
                <a:cs typeface="Calibri"/>
                <a:sym typeface="Calibri"/>
              </a:rPr>
              <a:t> </a:t>
            </a:r>
            <a:endParaRPr/>
          </a:p>
          <a:p>
            <a:pPr marL="0" marR="0" lvl="0" indent="0" algn="l" rtl="0">
              <a:spcBef>
                <a:spcPts val="0"/>
              </a:spcBef>
              <a:spcAft>
                <a:spcPts val="0"/>
              </a:spcAft>
              <a:buNone/>
            </a:pPr>
            <a:r>
              <a:rPr lang="en-US" sz="2400">
                <a:solidFill>
                  <a:srgbClr val="3B3835"/>
                </a:solidFill>
                <a:latin typeface="Calibri"/>
                <a:ea typeface="Calibri"/>
                <a:cs typeface="Calibri"/>
                <a:sym typeface="Calibri"/>
              </a:rPr>
              <a:t>• Specifications</a:t>
            </a:r>
            <a:endParaRPr sz="2400">
              <a:solidFill>
                <a:schemeClr val="dk1"/>
              </a:solidFill>
              <a:latin typeface="Calibri"/>
              <a:ea typeface="Calibri"/>
              <a:cs typeface="Calibri"/>
              <a:sym typeface="Calibri"/>
            </a:endParaRPr>
          </a:p>
        </p:txBody>
      </p:sp>
      <p:pic>
        <p:nvPicPr>
          <p:cNvPr id="10" name="Google Shape;115;p12"/>
          <p:cNvPicPr preferRelativeResize="0"/>
          <p:nvPr/>
        </p:nvPicPr>
        <p:blipFill rotWithShape="1">
          <a:blip r:embed="rId2">
            <a:alphaModFix/>
          </a:blip>
          <a:srcRect b="8019"/>
          <a:stretch/>
        </p:blipFill>
        <p:spPr>
          <a:xfrm>
            <a:off x="5698821" y="3932432"/>
            <a:ext cx="2668566" cy="2393211"/>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21</a:t>
            </a:fld>
            <a:endParaRPr lang="en-MY"/>
          </a:p>
        </p:txBody>
      </p:sp>
      <p:pic>
        <p:nvPicPr>
          <p:cNvPr id="8" name="Google Shape;121;p13"/>
          <p:cNvPicPr preferRelativeResize="0"/>
          <p:nvPr/>
        </p:nvPicPr>
        <p:blipFill rotWithShape="1">
          <a:blip r:embed="rId2">
            <a:alphaModFix/>
          </a:blip>
          <a:srcRect b="18831"/>
          <a:stretch/>
        </p:blipFill>
        <p:spPr>
          <a:xfrm>
            <a:off x="1306223" y="1070828"/>
            <a:ext cx="9030913" cy="4853461"/>
          </a:xfrm>
          <a:prstGeom prst="rect">
            <a:avLst/>
          </a:prstGeom>
          <a:noFill/>
          <a:ln>
            <a:noFill/>
          </a:ln>
        </p:spPr>
      </p:pic>
      <p:sp>
        <p:nvSpPr>
          <p:cNvPr id="9" name="Google Shape;122;p13"/>
          <p:cNvSpPr/>
          <p:nvPr/>
        </p:nvSpPr>
        <p:spPr>
          <a:xfrm>
            <a:off x="4940855" y="5839250"/>
            <a:ext cx="3123804"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9A0000"/>
                </a:solidFill>
                <a:latin typeface="Calibri"/>
                <a:ea typeface="Calibri"/>
                <a:cs typeface="Calibri"/>
                <a:sym typeface="Calibri"/>
              </a:rPr>
              <a:t>Requesting Information</a:t>
            </a:r>
            <a:endParaRPr sz="2400">
              <a:solidFill>
                <a:srgbClr val="9A0000"/>
              </a:solidFill>
              <a:latin typeface="Calibri"/>
              <a:ea typeface="Calibri"/>
              <a:cs typeface="Calibri"/>
              <a:sym typeface="Calibri"/>
            </a:endParaRPr>
          </a:p>
        </p:txBody>
      </p:sp>
      <p:sp>
        <p:nvSpPr>
          <p:cNvPr id="10" name="Google Shape;123;p13"/>
          <p:cNvSpPr/>
          <p:nvPr/>
        </p:nvSpPr>
        <p:spPr>
          <a:xfrm>
            <a:off x="1821667" y="401814"/>
            <a:ext cx="468109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a:solidFill>
                  <a:srgbClr val="3B3835"/>
                </a:solidFill>
                <a:latin typeface="Calibri"/>
                <a:ea typeface="Calibri"/>
                <a:cs typeface="Calibri"/>
                <a:sym typeface="Calibri"/>
              </a:rPr>
              <a:t>Requesting for Information</a:t>
            </a:r>
            <a:endParaRPr sz="32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22</a:t>
            </a:fld>
            <a:endParaRPr lang="en-MY"/>
          </a:p>
        </p:txBody>
      </p:sp>
      <p:sp>
        <p:nvSpPr>
          <p:cNvPr id="7" name="Google Shape;152;p16"/>
          <p:cNvSpPr txBox="1">
            <a:spLocks/>
          </p:cNvSpPr>
          <p:nvPr/>
        </p:nvSpPr>
        <p:spPr>
          <a:xfrm>
            <a:off x="8686800" y="6530975"/>
            <a:ext cx="444321"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6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
        <p:nvSpPr>
          <p:cNvPr id="8" name="Google Shape;153;p16"/>
          <p:cNvSpPr/>
          <p:nvPr/>
        </p:nvSpPr>
        <p:spPr>
          <a:xfrm>
            <a:off x="493870" y="601342"/>
            <a:ext cx="3519105"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a:solidFill>
                  <a:srgbClr val="3B3835"/>
                </a:solidFill>
                <a:latin typeface="Calibri"/>
                <a:ea typeface="Calibri"/>
                <a:cs typeface="Calibri"/>
                <a:sym typeface="Calibri"/>
              </a:rPr>
              <a:t>Writing a Complaint</a:t>
            </a:r>
            <a:endParaRPr sz="3200">
              <a:solidFill>
                <a:schemeClr val="dk1"/>
              </a:solidFill>
              <a:latin typeface="Calibri"/>
              <a:ea typeface="Calibri"/>
              <a:cs typeface="Calibri"/>
              <a:sym typeface="Calibri"/>
            </a:endParaRPr>
          </a:p>
        </p:txBody>
      </p:sp>
      <p:sp>
        <p:nvSpPr>
          <p:cNvPr id="9" name="Google Shape;154;p16"/>
          <p:cNvSpPr/>
          <p:nvPr/>
        </p:nvSpPr>
        <p:spPr>
          <a:xfrm>
            <a:off x="493870" y="1445267"/>
            <a:ext cx="6181595" cy="452431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You should briefly state the history of the problem to provide context for your reader</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Explain the attempts you made previously to resolve the problem </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Show why it is critical for the problem to be resolved by your reader </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dirty="0">
                <a:solidFill>
                  <a:srgbClr val="3B3835"/>
                </a:solidFill>
                <a:latin typeface="Calibri"/>
                <a:ea typeface="Calibri"/>
                <a:cs typeface="Calibri"/>
                <a:sym typeface="Calibri"/>
              </a:rPr>
              <a:t>• Offer suggestions on ways you think it can be resolved or how you are willing to help in the matter</a:t>
            </a:r>
            <a:endParaRPr sz="2400">
              <a:solidFill>
                <a:schemeClr val="dk1"/>
              </a:solidFill>
              <a:latin typeface="Calibri"/>
              <a:ea typeface="Calibri"/>
              <a:cs typeface="Calibri"/>
              <a:sym typeface="Calibri"/>
            </a:endParaRPr>
          </a:p>
        </p:txBody>
      </p:sp>
      <p:pic>
        <p:nvPicPr>
          <p:cNvPr id="10" name="Google Shape;155;p16"/>
          <p:cNvPicPr preferRelativeResize="0"/>
          <p:nvPr/>
        </p:nvPicPr>
        <p:blipFill rotWithShape="1">
          <a:blip r:embed="rId2">
            <a:alphaModFix/>
          </a:blip>
          <a:srcRect/>
          <a:stretch/>
        </p:blipFill>
        <p:spPr>
          <a:xfrm>
            <a:off x="6524625" y="4485657"/>
            <a:ext cx="2619375" cy="1743075"/>
          </a:xfrm>
          <a:prstGeom prst="rect">
            <a:avLst/>
          </a:prstGeom>
          <a:noFill/>
          <a:ln>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23</a:t>
            </a:fld>
            <a:endParaRPr lang="en-MY"/>
          </a:p>
        </p:txBody>
      </p:sp>
      <p:pic>
        <p:nvPicPr>
          <p:cNvPr id="8" name="Google Shape;161;p17"/>
          <p:cNvPicPr preferRelativeResize="0"/>
          <p:nvPr/>
        </p:nvPicPr>
        <p:blipFill rotWithShape="1">
          <a:blip r:embed="rId2">
            <a:alphaModFix/>
          </a:blip>
          <a:srcRect b="20758"/>
          <a:stretch/>
        </p:blipFill>
        <p:spPr>
          <a:xfrm>
            <a:off x="594361" y="1252080"/>
            <a:ext cx="9131120" cy="4434214"/>
          </a:xfrm>
          <a:prstGeom prst="rect">
            <a:avLst/>
          </a:prstGeom>
          <a:noFill/>
          <a:ln>
            <a:noFill/>
          </a:ln>
        </p:spPr>
      </p:pic>
      <p:sp>
        <p:nvSpPr>
          <p:cNvPr id="9" name="Google Shape;162;p17"/>
          <p:cNvSpPr/>
          <p:nvPr/>
        </p:nvSpPr>
        <p:spPr>
          <a:xfrm>
            <a:off x="1319132" y="395395"/>
            <a:ext cx="3519105"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a:solidFill>
                  <a:srgbClr val="3B3835"/>
                </a:solidFill>
                <a:latin typeface="Calibri"/>
                <a:ea typeface="Calibri"/>
                <a:cs typeface="Calibri"/>
                <a:sym typeface="Calibri"/>
              </a:rPr>
              <a:t>Writing a Complaint</a:t>
            </a:r>
            <a:endParaRPr sz="3200">
              <a:solidFill>
                <a:schemeClr val="dk1"/>
              </a:solidFill>
              <a:latin typeface="Calibri"/>
              <a:ea typeface="Calibri"/>
              <a:cs typeface="Calibri"/>
              <a:sym typeface="Calibri"/>
            </a:endParaRPr>
          </a:p>
        </p:txBody>
      </p:sp>
      <p:sp>
        <p:nvSpPr>
          <p:cNvPr id="10" name="Google Shape;163;p17"/>
          <p:cNvSpPr/>
          <p:nvPr/>
        </p:nvSpPr>
        <p:spPr>
          <a:xfrm>
            <a:off x="4613477" y="5576439"/>
            <a:ext cx="2615139"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3B3835"/>
                </a:solidFill>
                <a:latin typeface="Calibri"/>
                <a:ea typeface="Calibri"/>
                <a:cs typeface="Calibri"/>
                <a:sym typeface="Calibri"/>
              </a:rPr>
              <a:t> </a:t>
            </a:r>
            <a:r>
              <a:rPr lang="en-US" sz="2400">
                <a:solidFill>
                  <a:srgbClr val="9A0000"/>
                </a:solidFill>
                <a:latin typeface="Calibri"/>
                <a:ea typeface="Calibri"/>
                <a:cs typeface="Calibri"/>
                <a:sym typeface="Calibri"/>
              </a:rPr>
              <a:t>A Complaint E-mail</a:t>
            </a:r>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24</a:t>
            </a:fld>
            <a:endParaRPr lang="en-MY"/>
          </a:p>
        </p:txBody>
      </p:sp>
      <p:sp>
        <p:nvSpPr>
          <p:cNvPr id="7" name="Google Shape;168;p18"/>
          <p:cNvSpPr txBox="1">
            <a:spLocks/>
          </p:cNvSpPr>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marR="0" lvl="0" indent="-342900" algn="l" defTabSz="914400" rtl="0" eaLnBrk="1" fontAlgn="auto" latinLnBrk="0" hangingPunct="1">
              <a:lnSpc>
                <a:spcPct val="100000"/>
              </a:lnSpc>
              <a:spcBef>
                <a:spcPts val="0"/>
              </a:spcBef>
              <a:spcAft>
                <a:spcPts val="0"/>
              </a:spcAft>
              <a:buClr>
                <a:schemeClr val="dk1"/>
              </a:buClr>
              <a:buSzPts val="2400"/>
              <a:buFont typeface="Arial"/>
              <a:buChar char="•"/>
              <a:tabLst/>
              <a:defRPr/>
            </a:pPr>
            <a:r>
              <a:rPr kumimoji="0" lang="en-US" sz="2400" b="0" i="0" u="none" strike="noStrike" kern="0" cap="none" spc="0" normalizeH="0" baseline="0" noProof="0" smtClean="0">
                <a:ln>
                  <a:noFill/>
                </a:ln>
                <a:solidFill>
                  <a:schemeClr val="dk1"/>
                </a:solidFill>
                <a:effectLst/>
                <a:uLnTx/>
                <a:uFillTx/>
                <a:latin typeface="Calibri"/>
                <a:ea typeface="Calibri"/>
                <a:cs typeface="Calibri"/>
                <a:sym typeface="Calibri"/>
              </a:rPr>
              <a:t>Create an elevator Summary</a:t>
            </a:r>
          </a:p>
          <a:p>
            <a:pPr marL="0" marR="0" lvl="0" indent="0" algn="l" defTabSz="914400" rtl="0" eaLnBrk="1" fontAlgn="auto" latinLnBrk="0" hangingPunct="1">
              <a:lnSpc>
                <a:spcPct val="100000"/>
              </a:lnSpc>
              <a:spcBef>
                <a:spcPts val="480"/>
              </a:spcBef>
              <a:spcAft>
                <a:spcPts val="0"/>
              </a:spcAft>
              <a:buClr>
                <a:schemeClr val="dk1"/>
              </a:buClr>
              <a:buSzPts val="2400"/>
              <a:buFont typeface="Arial"/>
              <a:buNone/>
              <a:tabLst/>
              <a:defRPr/>
            </a:pPr>
            <a:endParaRPr kumimoji="0" lang="en-US" sz="2400" b="0" i="0" u="none" strike="noStrike" kern="0" cap="none" spc="0" normalizeH="0" baseline="0" noProof="0" smtClean="0">
              <a:ln>
                <a:noFill/>
              </a:ln>
              <a:solidFill>
                <a:schemeClr val="dk1"/>
              </a:solidFill>
              <a:effectLst/>
              <a:uLnTx/>
              <a:uFillTx/>
              <a:latin typeface="Calibri"/>
              <a:ea typeface="Calibri"/>
              <a:cs typeface="Calibri"/>
              <a:sym typeface="Calibri"/>
            </a:endParaRPr>
          </a:p>
          <a:p>
            <a:pPr marL="342900" marR="0" lvl="0" indent="-342900" algn="l" defTabSz="914400" rtl="0" eaLnBrk="1" fontAlgn="auto" latinLnBrk="0" hangingPunct="1">
              <a:lnSpc>
                <a:spcPct val="100000"/>
              </a:lnSpc>
              <a:spcBef>
                <a:spcPts val="480"/>
              </a:spcBef>
              <a:spcAft>
                <a:spcPts val="0"/>
              </a:spcAft>
              <a:buClr>
                <a:schemeClr val="dk1"/>
              </a:buClr>
              <a:buSzPts val="2400"/>
              <a:buFont typeface="Arial"/>
              <a:buChar char="•"/>
              <a:tabLst/>
              <a:defRPr/>
            </a:pPr>
            <a:r>
              <a:rPr kumimoji="0" lang="en-US" sz="2400" b="0" i="0" u="none" strike="noStrike" kern="0" cap="none" spc="0" normalizeH="0" baseline="0" noProof="0" smtClean="0">
                <a:ln>
                  <a:noFill/>
                </a:ln>
                <a:solidFill>
                  <a:schemeClr val="dk1"/>
                </a:solidFill>
                <a:effectLst/>
                <a:uLnTx/>
                <a:uFillTx/>
                <a:latin typeface="Calibri"/>
                <a:ea typeface="Calibri"/>
                <a:cs typeface="Calibri"/>
                <a:sym typeface="Calibri"/>
              </a:rPr>
              <a:t> Provide a table of contents on the first screen of your email</a:t>
            </a:r>
          </a:p>
          <a:p>
            <a:pPr marL="0" marR="0" lvl="0" indent="0" algn="l" defTabSz="914400" rtl="0" eaLnBrk="1" fontAlgn="auto" latinLnBrk="0" hangingPunct="1">
              <a:lnSpc>
                <a:spcPct val="100000"/>
              </a:lnSpc>
              <a:spcBef>
                <a:spcPts val="480"/>
              </a:spcBef>
              <a:spcAft>
                <a:spcPts val="0"/>
              </a:spcAft>
              <a:buClr>
                <a:schemeClr val="dk1"/>
              </a:buClr>
              <a:buSzPts val="2400"/>
              <a:buFont typeface="Arial"/>
              <a:buNone/>
              <a:tabLst/>
              <a:defRPr/>
            </a:pPr>
            <a:r>
              <a:rPr kumimoji="0" lang="en-US" sz="2400" b="0" i="0" u="none" strike="noStrike" kern="0" cap="none" spc="0" normalizeH="0" baseline="0" noProof="0" smtClean="0">
                <a:ln>
                  <a:noFill/>
                </a:ln>
                <a:solidFill>
                  <a:schemeClr val="dk1"/>
                </a:solidFill>
                <a:effectLst/>
                <a:uLnTx/>
                <a:uFillTx/>
                <a:latin typeface="Calibri"/>
                <a:ea typeface="Calibri"/>
                <a:cs typeface="Calibri"/>
                <a:sym typeface="Calibri"/>
              </a:rPr>
              <a:t> </a:t>
            </a:r>
          </a:p>
          <a:p>
            <a:pPr marL="342900" marR="0" lvl="0" indent="-342900" algn="l" defTabSz="914400" rtl="0" eaLnBrk="1" fontAlgn="auto" latinLnBrk="0" hangingPunct="1">
              <a:lnSpc>
                <a:spcPct val="100000"/>
              </a:lnSpc>
              <a:spcBef>
                <a:spcPts val="480"/>
              </a:spcBef>
              <a:spcAft>
                <a:spcPts val="0"/>
              </a:spcAft>
              <a:buClr>
                <a:schemeClr val="dk1"/>
              </a:buClr>
              <a:buSzPts val="2400"/>
              <a:buFont typeface="Arial"/>
              <a:buChar char="•"/>
              <a:tabLst/>
              <a:defRPr/>
            </a:pPr>
            <a:r>
              <a:rPr kumimoji="0" lang="en-US" sz="2400" b="0" i="0" u="none" strike="noStrike" kern="0" cap="none" spc="0" normalizeH="0" baseline="0" noProof="0" smtClean="0">
                <a:ln>
                  <a:noFill/>
                </a:ln>
                <a:solidFill>
                  <a:schemeClr val="dk1"/>
                </a:solidFill>
                <a:effectLst/>
                <a:uLnTx/>
                <a:uFillTx/>
                <a:latin typeface="Calibri"/>
                <a:ea typeface="Calibri"/>
                <a:cs typeface="Calibri"/>
                <a:sym typeface="Calibri"/>
              </a:rPr>
              <a:t>If you require a  response from the reader, then  be sure to request that response in the first paragraph of your E-mail</a:t>
            </a:r>
          </a:p>
          <a:p>
            <a:pPr marL="0" marR="0" lvl="0" indent="0" algn="l" defTabSz="914400" rtl="0" eaLnBrk="1" fontAlgn="auto" latinLnBrk="0" hangingPunct="1">
              <a:lnSpc>
                <a:spcPct val="100000"/>
              </a:lnSpc>
              <a:spcBef>
                <a:spcPts val="480"/>
              </a:spcBef>
              <a:spcAft>
                <a:spcPts val="0"/>
              </a:spcAft>
              <a:buClr>
                <a:schemeClr val="dk1"/>
              </a:buClr>
              <a:buSzPts val="2400"/>
              <a:buFont typeface="Arial"/>
              <a:buNone/>
              <a:tabLst/>
              <a:defRPr/>
            </a:pPr>
            <a:r>
              <a:rPr kumimoji="0" lang="en-US" sz="2400" b="0" i="0" u="none" strike="noStrike" kern="0" cap="none" spc="0" normalizeH="0" baseline="0" noProof="0" smtClean="0">
                <a:ln>
                  <a:noFill/>
                </a:ln>
                <a:solidFill>
                  <a:schemeClr val="dk1"/>
                </a:solidFill>
                <a:effectLst/>
                <a:uLnTx/>
                <a:uFillTx/>
                <a:latin typeface="Calibri"/>
                <a:ea typeface="Calibri"/>
                <a:cs typeface="Calibri"/>
                <a:sym typeface="Calibri"/>
              </a:rPr>
              <a:t> </a:t>
            </a:r>
          </a:p>
          <a:p>
            <a:pPr marL="342900" marR="0" lvl="0" indent="-342900" algn="l" defTabSz="914400" rtl="0" eaLnBrk="1" fontAlgn="auto" latinLnBrk="0" hangingPunct="1">
              <a:lnSpc>
                <a:spcPct val="100000"/>
              </a:lnSpc>
              <a:spcBef>
                <a:spcPts val="480"/>
              </a:spcBef>
              <a:spcAft>
                <a:spcPts val="0"/>
              </a:spcAft>
              <a:buClr>
                <a:schemeClr val="dk1"/>
              </a:buClr>
              <a:buSzPts val="2400"/>
              <a:buFont typeface="Arial"/>
              <a:buChar char="•"/>
              <a:tabLst/>
              <a:defRPr/>
            </a:pPr>
            <a:r>
              <a:rPr kumimoji="0" lang="en-US" sz="2400" b="0" i="0" u="none" strike="noStrike" kern="0" cap="none" spc="0" normalizeH="0" baseline="0" noProof="0" smtClean="0">
                <a:ln>
                  <a:noFill/>
                </a:ln>
                <a:solidFill>
                  <a:schemeClr val="dk1"/>
                </a:solidFill>
                <a:effectLst/>
                <a:uLnTx/>
                <a:uFillTx/>
                <a:latin typeface="Calibri"/>
                <a:ea typeface="Calibri"/>
                <a:cs typeface="Calibri"/>
                <a:sym typeface="Calibri"/>
              </a:rPr>
              <a:t>Create headings for each major section</a:t>
            </a:r>
          </a:p>
          <a:p>
            <a:pPr marL="342900" marR="0" lvl="0" indent="-254000" algn="l" defTabSz="914400" rtl="0" eaLnBrk="1" fontAlgn="auto" latinLnBrk="0" hangingPunct="1">
              <a:lnSpc>
                <a:spcPct val="100000"/>
              </a:lnSpc>
              <a:spcBef>
                <a:spcPts val="280"/>
              </a:spcBef>
              <a:spcAft>
                <a:spcPts val="0"/>
              </a:spcAft>
              <a:buClr>
                <a:schemeClr val="dk1"/>
              </a:buClr>
              <a:buSzPts val="1400"/>
              <a:buFont typeface="Arial"/>
              <a:buNone/>
              <a:tabLst/>
              <a:defRPr/>
            </a:pPr>
            <a:endParaRPr kumimoji="0" lang="en-US" sz="2400" b="0" i="0" u="none" strike="noStrike" kern="0" cap="none" spc="0" normalizeH="0" baseline="0" noProof="0">
              <a:ln>
                <a:noFill/>
              </a:ln>
              <a:solidFill>
                <a:schemeClr val="dk1"/>
              </a:solidFill>
              <a:effectLst/>
              <a:uLnTx/>
              <a:uFillTx/>
              <a:latin typeface="Calibri"/>
              <a:ea typeface="Calibri"/>
              <a:cs typeface="Calibri"/>
              <a:sym typeface="Calibri"/>
            </a:endParaRPr>
          </a:p>
        </p:txBody>
      </p:sp>
      <p:sp>
        <p:nvSpPr>
          <p:cNvPr id="8" name="Google Shape;169;p18"/>
          <p:cNvSpPr txBox="1">
            <a:spLocks/>
          </p:cNvSpPr>
          <p:nvPr/>
        </p:nvSpPr>
        <p:spPr>
          <a:xfrm>
            <a:off x="8686800" y="6530975"/>
            <a:ext cx="444321"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6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
        <p:nvSpPr>
          <p:cNvPr id="9" name="Google Shape;170;p18"/>
          <p:cNvSpPr txBox="1">
            <a:spLocks/>
          </p:cNvSpPr>
          <p:nvPr/>
        </p:nvSpPr>
        <p:spPr>
          <a:xfrm>
            <a:off x="457200" y="274638"/>
            <a:ext cx="6144016" cy="1143000"/>
          </a:xfrm>
          <a:prstGeom prst="rect">
            <a:avLst/>
          </a:prstGeom>
          <a:noFill/>
          <a:ln>
            <a:noFill/>
          </a:ln>
        </p:spPr>
        <p:txBody>
          <a:bodyPr spcFirstLastPara="1" wrap="square" lIns="91425" tIns="45700" rIns="91425" bIns="45700" anchor="ctr" anchorCtr="0">
            <a:normAutofit fontScale="92500" lnSpcReduction="10000"/>
          </a:bodyPr>
          <a:lstStyle/>
          <a:p>
            <a:pPr marL="0" marR="0" lvl="0" indent="0" algn="ctr" defTabSz="914400" rtl="0" eaLnBrk="1" fontAlgn="auto" latinLnBrk="0" hangingPunct="1">
              <a:lnSpc>
                <a:spcPct val="100000"/>
              </a:lnSpc>
              <a:spcBef>
                <a:spcPts val="0"/>
              </a:spcBef>
              <a:spcAft>
                <a:spcPts val="0"/>
              </a:spcAft>
              <a:buClr>
                <a:schemeClr val="dk1"/>
              </a:buClr>
              <a:buSzPts val="3200"/>
              <a:buFont typeface="Calibri"/>
              <a:buNone/>
              <a:tabLst/>
              <a:defRPr/>
            </a:pPr>
            <a:r>
              <a:rPr kumimoji="0" lang="en-US" sz="4000" b="0" i="0" u="none" strike="noStrike" kern="0" cap="none" spc="0" normalizeH="0" baseline="0" noProof="0" smtClean="0">
                <a:ln>
                  <a:noFill/>
                </a:ln>
                <a:solidFill>
                  <a:schemeClr val="dk1"/>
                </a:solidFill>
                <a:effectLst/>
                <a:uLnTx/>
                <a:uFillTx/>
                <a:latin typeface="Calibri"/>
                <a:ea typeface="Calibri"/>
                <a:cs typeface="Calibri"/>
                <a:sym typeface="Calibri"/>
              </a:rPr>
              <a:t>When your message is too long</a:t>
            </a:r>
            <a:endParaRPr kumimoji="0" lang="en-US" sz="4000" b="0" i="0" u="none" strike="noStrike" kern="0" cap="none" spc="0" normalizeH="0" baseline="0" noProof="0">
              <a:ln>
                <a:noFill/>
              </a:ln>
              <a:solidFill>
                <a:schemeClr val="dk1"/>
              </a:solidFill>
              <a:effectLst/>
              <a:uLnTx/>
              <a:uFillTx/>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25</a:t>
            </a:fld>
            <a:endParaRPr lang="en-MY"/>
          </a:p>
        </p:txBody>
      </p:sp>
      <p:sp>
        <p:nvSpPr>
          <p:cNvPr id="7" name="Google Shape;175;p19"/>
          <p:cNvSpPr txBox="1">
            <a:spLocks/>
          </p:cNvSpPr>
          <p:nvPr/>
        </p:nvSpPr>
        <p:spPr>
          <a:xfrm>
            <a:off x="8686800" y="6530975"/>
            <a:ext cx="444321"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6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
        <p:nvSpPr>
          <p:cNvPr id="8" name="Google Shape;176;p19"/>
          <p:cNvSpPr txBox="1">
            <a:spLocks/>
          </p:cNvSpPr>
          <p:nvPr/>
        </p:nvSpPr>
        <p:spPr>
          <a:xfrm>
            <a:off x="883085" y="457200"/>
            <a:ext cx="2119195" cy="954067"/>
          </a:xfrm>
          <a:prstGeom prst="rect">
            <a:avLst/>
          </a:prstGeom>
          <a:noFill/>
          <a:ln>
            <a:noFill/>
          </a:ln>
        </p:spPr>
        <p:txBody>
          <a:bodyPr spcFirstLastPara="1" wrap="square" lIns="91425" tIns="45700" rIns="91425" bIns="45700" anchor="ctr" anchorCtr="0">
            <a:spAutoFit/>
          </a:bodyPr>
          <a:lstStyle/>
          <a:p>
            <a:pPr marL="0" marR="0" lvl="0" indent="0" algn="l" defTabSz="914400" rtl="0" eaLnBrk="1" fontAlgn="auto" latinLnBrk="0" hangingPunct="1">
              <a:lnSpc>
                <a:spcPct val="100000"/>
              </a:lnSpc>
              <a:spcBef>
                <a:spcPts val="0"/>
              </a:spcBef>
              <a:spcAft>
                <a:spcPts val="0"/>
              </a:spcAft>
              <a:buClr>
                <a:schemeClr val="dk1"/>
              </a:buClr>
              <a:buSzPts val="800"/>
              <a:buFont typeface="Arial"/>
              <a:buNone/>
              <a:tabLst/>
              <a:defRPr/>
            </a:pPr>
            <a:r>
              <a:rPr kumimoji="0" lang="en-US" sz="800" b="0" i="0" u="none" strike="noStrike" kern="0" cap="none" spc="0" normalizeH="0" baseline="0" noProof="0" smtClean="0">
                <a:ln>
                  <a:noFill/>
                </a:ln>
                <a:solidFill>
                  <a:schemeClr val="dk1"/>
                </a:solidFill>
                <a:effectLst/>
                <a:uLnTx/>
                <a:uFillTx/>
                <a:latin typeface="Arial"/>
                <a:ea typeface="Arial"/>
                <a:cs typeface="Arial"/>
                <a:sym typeface="Arial"/>
              </a:rPr>
              <a:t/>
            </a:r>
            <a:br>
              <a:rPr kumimoji="0" lang="en-US" sz="800" b="0" i="0" u="none" strike="noStrike" kern="0" cap="none" spc="0" normalizeH="0" baseline="0" noProof="0" smtClean="0">
                <a:ln>
                  <a:noFill/>
                </a:ln>
                <a:solidFill>
                  <a:schemeClr val="dk1"/>
                </a:solidFill>
                <a:effectLst/>
                <a:uLnTx/>
                <a:uFillTx/>
                <a:latin typeface="Arial"/>
                <a:ea typeface="Arial"/>
                <a:cs typeface="Arial"/>
                <a:sym typeface="Arial"/>
              </a:rPr>
            </a:br>
            <a:endParaRPr kumimoji="0" lang="en-US" sz="800" b="0" i="0" u="none" strike="noStrike" kern="0" cap="none" spc="0" normalizeH="0" baseline="0" noProof="0" smtClean="0">
              <a:ln>
                <a:noFill/>
              </a:ln>
              <a:solidFill>
                <a:schemeClr val="dk1"/>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14284B"/>
              </a:buClr>
              <a:buSzPts val="3200"/>
              <a:buFont typeface="Calibri"/>
              <a:buNone/>
              <a:tabLst/>
              <a:defRPr/>
            </a:pPr>
            <a:r>
              <a:rPr kumimoji="0" lang="en-US" sz="4000" b="0" i="0" u="none" strike="noStrike" kern="0" cap="none" spc="0" normalizeH="0" baseline="0" noProof="0" smtClean="0">
                <a:ln>
                  <a:noFill/>
                </a:ln>
                <a:solidFill>
                  <a:srgbClr val="14284B"/>
                </a:solidFill>
                <a:effectLst/>
                <a:uLnTx/>
                <a:uFillTx/>
                <a:latin typeface="Calibri"/>
                <a:ea typeface="Calibri"/>
                <a:cs typeface="Calibri"/>
                <a:sym typeface="Calibri"/>
              </a:rPr>
              <a:t>Bullets</a:t>
            </a:r>
            <a:endParaRPr kumimoji="0" lang="en-US" sz="4000" b="0" i="0" u="none" strike="noStrike" kern="0" cap="none" spc="0" normalizeH="0" baseline="0" noProof="0">
              <a:ln>
                <a:noFill/>
              </a:ln>
              <a:solidFill>
                <a:schemeClr val="dk1"/>
              </a:solidFill>
              <a:effectLst/>
              <a:uLnTx/>
              <a:uFillTx/>
              <a:latin typeface="Calibri"/>
              <a:ea typeface="Calibri"/>
              <a:cs typeface="Calibri"/>
              <a:sym typeface="Calibri"/>
            </a:endParaRPr>
          </a:p>
        </p:txBody>
      </p:sp>
      <p:sp>
        <p:nvSpPr>
          <p:cNvPr id="9" name="Google Shape;177;p19"/>
          <p:cNvSpPr txBox="1"/>
          <p:nvPr/>
        </p:nvSpPr>
        <p:spPr>
          <a:xfrm flipH="1">
            <a:off x="883085" y="1628383"/>
            <a:ext cx="5949863" cy="2677656"/>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When you are writing directions or what to emphasize important points number your directions or bullet your main points.</a:t>
            </a:r>
            <a:endParaRPr/>
          </a:p>
          <a:p>
            <a:pPr marL="342900" marR="0" lvl="0" indent="-190500" algn="l" rtl="0">
              <a:spcBef>
                <a:spcPts val="0"/>
              </a:spcBef>
              <a:spcAft>
                <a:spcPts val="0"/>
              </a:spcAft>
              <a:buClr>
                <a:schemeClr val="dk1"/>
              </a:buClr>
              <a:buSzPts val="2400"/>
              <a:buFont typeface="Arial"/>
              <a:buNone/>
            </a:pPr>
            <a:endParaRPr sz="2400">
              <a:solidFill>
                <a:schemeClr val="dk1"/>
              </a:solidFill>
              <a:latin typeface="Calibri"/>
              <a:ea typeface="Calibri"/>
              <a:cs typeface="Calibri"/>
              <a:sym typeface="Calibri"/>
            </a:endParaRPr>
          </a:p>
          <a:p>
            <a:pPr marL="342900" marR="0" lvl="0" indent="-342900" algn="l" rtl="0">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For example:</a:t>
            </a:r>
            <a:endParaRPr/>
          </a:p>
          <a:p>
            <a:pPr marL="457200" marR="0" lvl="0" indent="-381000" algn="l" rtl="0">
              <a:spcBef>
                <a:spcPts val="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Place the paper in drawer A</a:t>
            </a:r>
            <a:endParaRPr/>
          </a:p>
          <a:p>
            <a:pPr marL="457200" marR="0" lvl="0" indent="-381000" algn="l" rtl="0">
              <a:spcBef>
                <a:spcPts val="0"/>
              </a:spcBef>
              <a:spcAft>
                <a:spcPts val="0"/>
              </a:spcAft>
              <a:buClr>
                <a:schemeClr val="dk1"/>
              </a:buClr>
              <a:buSzPts val="2400"/>
              <a:buFont typeface="Calibri"/>
              <a:buAutoNum type="arabicPeriod"/>
            </a:pPr>
            <a:r>
              <a:rPr lang="en-US" sz="2400">
                <a:solidFill>
                  <a:schemeClr val="dk1"/>
                </a:solidFill>
                <a:latin typeface="Calibri"/>
                <a:ea typeface="Calibri"/>
                <a:cs typeface="Calibri"/>
                <a:sym typeface="Calibri"/>
              </a:rPr>
              <a:t>Change the format</a:t>
            </a:r>
            <a:endParaRPr sz="2400">
              <a:solidFill>
                <a:schemeClr val="dk1"/>
              </a:solidFill>
              <a:latin typeface="Calibri"/>
              <a:ea typeface="Calibri"/>
              <a:cs typeface="Calibri"/>
              <a:sym typeface="Calibri"/>
            </a:endParaRPr>
          </a:p>
        </p:txBody>
      </p:sp>
      <p:pic>
        <p:nvPicPr>
          <p:cNvPr id="10" name="Google Shape;178;p19"/>
          <p:cNvPicPr preferRelativeResize="0"/>
          <p:nvPr/>
        </p:nvPicPr>
        <p:blipFill rotWithShape="1">
          <a:blip r:embed="rId3">
            <a:alphaModFix/>
          </a:blip>
          <a:srcRect l="48825" t="37137" r="12722" b="8710"/>
          <a:stretch/>
        </p:blipFill>
        <p:spPr>
          <a:xfrm>
            <a:off x="5311035" y="2830882"/>
            <a:ext cx="3043826" cy="3360892"/>
          </a:xfrm>
          <a:prstGeom prst="rect">
            <a:avLst/>
          </a:prstGeom>
          <a:noFill/>
          <a:ln>
            <a:no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26</a:t>
            </a:fld>
            <a:endParaRPr lang="en-MY"/>
          </a:p>
        </p:txBody>
      </p:sp>
      <p:sp>
        <p:nvSpPr>
          <p:cNvPr id="7" name="Google Shape;183;p20"/>
          <p:cNvSpPr txBox="1">
            <a:spLocks/>
          </p:cNvSpPr>
          <p:nvPr/>
        </p:nvSpPr>
        <p:spPr>
          <a:xfrm>
            <a:off x="8686800" y="6530975"/>
            <a:ext cx="444321"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600" b="0" i="0" u="none" strike="noStrike" kern="0" cap="none" spc="0" normalizeH="0" baseline="0" noProof="0" dirty="0">
              <a:ln>
                <a:noFill/>
              </a:ln>
              <a:solidFill>
                <a:schemeClr val="dk1"/>
              </a:solidFill>
              <a:effectLst/>
              <a:uLnTx/>
              <a:uFillTx/>
              <a:latin typeface="Calibri"/>
              <a:ea typeface="Calibri"/>
              <a:cs typeface="Calibri"/>
              <a:sym typeface="Calibri"/>
            </a:endParaRPr>
          </a:p>
        </p:txBody>
      </p:sp>
      <p:sp>
        <p:nvSpPr>
          <p:cNvPr id="8" name="Google Shape;184;p20"/>
          <p:cNvSpPr/>
          <p:nvPr/>
        </p:nvSpPr>
        <p:spPr>
          <a:xfrm>
            <a:off x="356992" y="439449"/>
            <a:ext cx="5743432"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a:solidFill>
                  <a:srgbClr val="3B3835"/>
                </a:solidFill>
                <a:latin typeface="Calibri"/>
                <a:ea typeface="Calibri"/>
                <a:cs typeface="Calibri"/>
                <a:sym typeface="Calibri"/>
              </a:rPr>
              <a:t>Replying To a Wrongly Sent Email</a:t>
            </a:r>
            <a:endParaRPr sz="3200">
              <a:solidFill>
                <a:schemeClr val="dk1"/>
              </a:solidFill>
              <a:latin typeface="Calibri"/>
              <a:ea typeface="Calibri"/>
              <a:cs typeface="Calibri"/>
              <a:sym typeface="Calibri"/>
            </a:endParaRPr>
          </a:p>
        </p:txBody>
      </p:sp>
      <p:sp>
        <p:nvSpPr>
          <p:cNvPr id="9" name="Google Shape;185;p20"/>
          <p:cNvSpPr/>
          <p:nvPr/>
        </p:nvSpPr>
        <p:spPr>
          <a:xfrm>
            <a:off x="768472" y="1471641"/>
            <a:ext cx="6031282" cy="34163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3B3835"/>
                </a:solidFill>
                <a:latin typeface="Calibri"/>
                <a:ea typeface="Calibri"/>
                <a:cs typeface="Calibri"/>
                <a:sym typeface="Calibri"/>
              </a:rPr>
              <a:t>If you have sent an email in error or to the wrong recipient: </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a:solidFill>
                  <a:srgbClr val="3B3835"/>
                </a:solidFill>
                <a:latin typeface="Calibri"/>
                <a:ea typeface="Calibri"/>
                <a:cs typeface="Calibri"/>
                <a:sym typeface="Calibri"/>
              </a:rPr>
              <a:t>• Send a follow-up message to explain the   </a:t>
            </a:r>
            <a:endParaRPr/>
          </a:p>
          <a:p>
            <a:pPr marL="0" marR="0" lvl="0" indent="0" algn="l" rtl="0">
              <a:spcBef>
                <a:spcPts val="0"/>
              </a:spcBef>
              <a:spcAft>
                <a:spcPts val="0"/>
              </a:spcAft>
              <a:buNone/>
            </a:pPr>
            <a:r>
              <a:rPr lang="en-US" sz="2400">
                <a:solidFill>
                  <a:srgbClr val="3B3835"/>
                </a:solidFill>
                <a:latin typeface="Calibri"/>
                <a:ea typeface="Calibri"/>
                <a:cs typeface="Calibri"/>
                <a:sym typeface="Calibri"/>
              </a:rPr>
              <a:t>   mistake </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a:solidFill>
                  <a:srgbClr val="3B3835"/>
                </a:solidFill>
                <a:latin typeface="Calibri"/>
                <a:ea typeface="Calibri"/>
                <a:cs typeface="Calibri"/>
                <a:sym typeface="Calibri"/>
              </a:rPr>
              <a:t>• Request to ignore the message </a:t>
            </a:r>
            <a:endParaRPr/>
          </a:p>
          <a:p>
            <a:pPr marL="0" marR="0" lvl="0" indent="0" algn="l" rtl="0">
              <a:spcBef>
                <a:spcPts val="0"/>
              </a:spcBef>
              <a:spcAft>
                <a:spcPts val="0"/>
              </a:spcAft>
              <a:buNone/>
            </a:pPr>
            <a:endParaRPr sz="2400">
              <a:solidFill>
                <a:srgbClr val="3B3835"/>
              </a:solidFill>
              <a:latin typeface="Calibri"/>
              <a:ea typeface="Calibri"/>
              <a:cs typeface="Calibri"/>
              <a:sym typeface="Calibri"/>
            </a:endParaRPr>
          </a:p>
          <a:p>
            <a:pPr marL="0" marR="0" lvl="0" indent="0" algn="l" rtl="0">
              <a:spcBef>
                <a:spcPts val="0"/>
              </a:spcBef>
              <a:spcAft>
                <a:spcPts val="0"/>
              </a:spcAft>
              <a:buNone/>
            </a:pPr>
            <a:r>
              <a:rPr lang="en-US" sz="2400">
                <a:solidFill>
                  <a:srgbClr val="3B3835"/>
                </a:solidFill>
                <a:latin typeface="Calibri"/>
                <a:ea typeface="Calibri"/>
                <a:cs typeface="Calibri"/>
                <a:sym typeface="Calibri"/>
              </a:rPr>
              <a:t>• Apologize briefly</a:t>
            </a:r>
            <a:endParaRPr sz="2400">
              <a:solidFill>
                <a:schemeClr val="dk1"/>
              </a:solidFill>
              <a:latin typeface="Calibri"/>
              <a:ea typeface="Calibri"/>
              <a:cs typeface="Calibri"/>
              <a:sym typeface="Calibri"/>
            </a:endParaRPr>
          </a:p>
        </p:txBody>
      </p:sp>
      <p:pic>
        <p:nvPicPr>
          <p:cNvPr id="10" name="Google Shape;186;p20"/>
          <p:cNvPicPr preferRelativeResize="0"/>
          <p:nvPr/>
        </p:nvPicPr>
        <p:blipFill rotWithShape="1">
          <a:blip r:embed="rId2">
            <a:alphaModFix/>
          </a:blip>
          <a:srcRect/>
          <a:stretch/>
        </p:blipFill>
        <p:spPr>
          <a:xfrm>
            <a:off x="6100424" y="4396879"/>
            <a:ext cx="2973900" cy="1887688"/>
          </a:xfrm>
          <a:prstGeom prst="rect">
            <a:avLst/>
          </a:prstGeom>
          <a:noFill/>
          <a:ln>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27</a:t>
            </a:fld>
            <a:endParaRPr lang="en-MY"/>
          </a:p>
        </p:txBody>
      </p:sp>
      <p:sp>
        <p:nvSpPr>
          <p:cNvPr id="7" name="Google Shape;192;g84ec34460d_0_0"/>
          <p:cNvSpPr txBox="1">
            <a:spLocks/>
          </p:cNvSpPr>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p>
            <a:pPr marL="457200" marR="0" lvl="0" indent="-381000" algn="l" defTabSz="914400" rtl="0" eaLnBrk="1" fontAlgn="auto" latinLnBrk="0" hangingPunct="1">
              <a:lnSpc>
                <a:spcPct val="100000"/>
              </a:lnSpc>
              <a:spcBef>
                <a:spcPts val="0"/>
              </a:spcBef>
              <a:spcAft>
                <a:spcPts val="0"/>
              </a:spcAft>
              <a:buClr>
                <a:srgbClr val="3B3835"/>
              </a:buClr>
              <a:buSzPts val="2400"/>
              <a:buFont typeface="Calibri"/>
              <a:buChar char="●"/>
              <a:tabLst/>
              <a:defRPr/>
            </a:pPr>
            <a:r>
              <a:rPr kumimoji="0" lang="en-US" sz="2400" b="0" i="0" u="none" strike="noStrike" kern="0" cap="none" spc="0" normalizeH="0" baseline="0" noProof="0" smtClean="0">
                <a:ln>
                  <a:noFill/>
                </a:ln>
                <a:solidFill>
                  <a:srgbClr val="3B3835"/>
                </a:solidFill>
                <a:effectLst/>
                <a:uLnTx/>
                <a:uFillTx/>
                <a:latin typeface="Calibri"/>
                <a:ea typeface="Calibri"/>
                <a:cs typeface="Calibri"/>
                <a:sym typeface="Calibri"/>
              </a:rPr>
              <a:t>Understand the purpose of the email</a:t>
            </a:r>
          </a:p>
          <a:p>
            <a:pPr marL="457200" marR="0" lvl="0" indent="0" algn="l" defTabSz="914400" rtl="0" eaLnBrk="1" fontAlgn="auto" latinLnBrk="0" hangingPunct="1">
              <a:lnSpc>
                <a:spcPct val="100000"/>
              </a:lnSpc>
              <a:spcBef>
                <a:spcPts val="0"/>
              </a:spcBef>
              <a:spcAft>
                <a:spcPts val="0"/>
              </a:spcAft>
              <a:buClr>
                <a:schemeClr val="dk1"/>
              </a:buClr>
              <a:buSzPts val="1800"/>
              <a:buFont typeface="Arial"/>
              <a:buNone/>
              <a:tabLst/>
              <a:defRPr/>
            </a:pPr>
            <a:endParaRPr kumimoji="0" lang="en-US" sz="2400" b="0" i="0" u="none" strike="noStrike" kern="0" cap="none" spc="0" normalizeH="0" baseline="0" noProof="0" smtClean="0">
              <a:ln>
                <a:noFill/>
              </a:ln>
              <a:solidFill>
                <a:srgbClr val="3B3835"/>
              </a:solidFill>
              <a:effectLst/>
              <a:uLnTx/>
              <a:uFillTx/>
              <a:latin typeface="Calibri"/>
              <a:ea typeface="Calibri"/>
              <a:cs typeface="Calibri"/>
              <a:sym typeface="Calibri"/>
            </a:endParaRPr>
          </a:p>
          <a:p>
            <a:pPr marL="457200" marR="0" lvl="0" indent="0" algn="l" defTabSz="914400" rtl="0" eaLnBrk="1" fontAlgn="auto" latinLnBrk="0" hangingPunct="1">
              <a:lnSpc>
                <a:spcPct val="100000"/>
              </a:lnSpc>
              <a:spcBef>
                <a:spcPts val="0"/>
              </a:spcBef>
              <a:spcAft>
                <a:spcPts val="0"/>
              </a:spcAft>
              <a:buClr>
                <a:schemeClr val="dk1"/>
              </a:buClr>
              <a:buSzPts val="1800"/>
              <a:buFont typeface="Arial"/>
              <a:buNone/>
              <a:tabLst/>
              <a:defRPr/>
            </a:pPr>
            <a:endParaRPr kumimoji="0" lang="en-US" sz="2400" b="0" i="0" u="none" strike="noStrike" kern="0" cap="none" spc="0" normalizeH="0" baseline="0" noProof="0" smtClean="0">
              <a:ln>
                <a:noFill/>
              </a:ln>
              <a:solidFill>
                <a:srgbClr val="3B3835"/>
              </a:solidFill>
              <a:effectLst/>
              <a:uLnTx/>
              <a:uFillTx/>
              <a:latin typeface="Calibri"/>
              <a:ea typeface="Calibri"/>
              <a:cs typeface="Calibri"/>
              <a:sym typeface="Calibri"/>
            </a:endParaRPr>
          </a:p>
          <a:p>
            <a:pPr marL="457200" marR="0" lvl="0" indent="-381000" algn="l" defTabSz="914400" rtl="0" eaLnBrk="1" fontAlgn="auto" latinLnBrk="0" hangingPunct="1">
              <a:lnSpc>
                <a:spcPct val="100000"/>
              </a:lnSpc>
              <a:spcBef>
                <a:spcPts val="0"/>
              </a:spcBef>
              <a:spcAft>
                <a:spcPts val="0"/>
              </a:spcAft>
              <a:buClr>
                <a:srgbClr val="3B3835"/>
              </a:buClr>
              <a:buSzPts val="2400"/>
              <a:buFont typeface="Calibri"/>
              <a:buChar char="●"/>
              <a:tabLst/>
              <a:defRPr/>
            </a:pPr>
            <a:r>
              <a:rPr kumimoji="0" lang="en-US" sz="2400" b="0" i="0" u="none" strike="noStrike" kern="0" cap="none" spc="0" normalizeH="0" baseline="0" noProof="0" smtClean="0">
                <a:ln>
                  <a:noFill/>
                </a:ln>
                <a:solidFill>
                  <a:srgbClr val="3B3835"/>
                </a:solidFill>
                <a:effectLst/>
                <a:uLnTx/>
                <a:uFillTx/>
                <a:latin typeface="Calibri"/>
                <a:ea typeface="Calibri"/>
                <a:cs typeface="Calibri"/>
                <a:sym typeface="Calibri"/>
              </a:rPr>
              <a:t>Examine the recipient list</a:t>
            </a:r>
          </a:p>
          <a:p>
            <a:pPr marL="457200" marR="0" lvl="0" indent="0" algn="l" defTabSz="914400" rtl="0" eaLnBrk="1" fontAlgn="auto" latinLnBrk="0" hangingPunct="1">
              <a:lnSpc>
                <a:spcPct val="100000"/>
              </a:lnSpc>
              <a:spcBef>
                <a:spcPts val="0"/>
              </a:spcBef>
              <a:spcAft>
                <a:spcPts val="0"/>
              </a:spcAft>
              <a:buClr>
                <a:schemeClr val="dk1"/>
              </a:buClr>
              <a:buSzPts val="1800"/>
              <a:buFont typeface="Arial"/>
              <a:buNone/>
              <a:tabLst/>
              <a:defRPr/>
            </a:pPr>
            <a:endParaRPr kumimoji="0" lang="en-US" sz="2400" b="0" i="0" u="none" strike="noStrike" kern="0" cap="none" spc="0" normalizeH="0" baseline="0" noProof="0" smtClean="0">
              <a:ln>
                <a:noFill/>
              </a:ln>
              <a:solidFill>
                <a:srgbClr val="3B3835"/>
              </a:solidFill>
              <a:effectLst/>
              <a:uLnTx/>
              <a:uFillTx/>
              <a:latin typeface="Calibri"/>
              <a:ea typeface="Calibri"/>
              <a:cs typeface="Calibri"/>
              <a:sym typeface="Calibri"/>
            </a:endParaRPr>
          </a:p>
          <a:p>
            <a:pPr marL="457200" marR="0" lvl="0" indent="0" algn="l" defTabSz="914400" rtl="0" eaLnBrk="1" fontAlgn="auto" latinLnBrk="0" hangingPunct="1">
              <a:lnSpc>
                <a:spcPct val="100000"/>
              </a:lnSpc>
              <a:spcBef>
                <a:spcPts val="0"/>
              </a:spcBef>
              <a:spcAft>
                <a:spcPts val="0"/>
              </a:spcAft>
              <a:buClr>
                <a:schemeClr val="dk1"/>
              </a:buClr>
              <a:buSzPts val="1800"/>
              <a:buFont typeface="Arial"/>
              <a:buNone/>
              <a:tabLst/>
              <a:defRPr/>
            </a:pPr>
            <a:endParaRPr kumimoji="0" lang="en-US" sz="2400" b="0" i="0" u="none" strike="noStrike" kern="0" cap="none" spc="0" normalizeH="0" baseline="0" noProof="0" smtClean="0">
              <a:ln>
                <a:noFill/>
              </a:ln>
              <a:solidFill>
                <a:srgbClr val="3B3835"/>
              </a:solidFill>
              <a:effectLst/>
              <a:uLnTx/>
              <a:uFillTx/>
              <a:latin typeface="Calibri"/>
              <a:ea typeface="Calibri"/>
              <a:cs typeface="Calibri"/>
              <a:sym typeface="Calibri"/>
            </a:endParaRPr>
          </a:p>
          <a:p>
            <a:pPr marL="457200" marR="0" lvl="0" indent="-381000" algn="l" defTabSz="914400" rtl="0" eaLnBrk="1" fontAlgn="auto" latinLnBrk="0" hangingPunct="1">
              <a:lnSpc>
                <a:spcPct val="100000"/>
              </a:lnSpc>
              <a:spcBef>
                <a:spcPts val="0"/>
              </a:spcBef>
              <a:spcAft>
                <a:spcPts val="0"/>
              </a:spcAft>
              <a:buClr>
                <a:srgbClr val="3B3835"/>
              </a:buClr>
              <a:buSzPts val="2400"/>
              <a:buFont typeface="Calibri"/>
              <a:buChar char="●"/>
              <a:tabLst/>
              <a:defRPr/>
            </a:pPr>
            <a:r>
              <a:rPr kumimoji="0" lang="en-US" sz="2400" b="0" i="0" u="none" strike="noStrike" kern="0" cap="none" spc="0" normalizeH="0" baseline="0" noProof="0" smtClean="0">
                <a:ln>
                  <a:noFill/>
                </a:ln>
                <a:solidFill>
                  <a:srgbClr val="3B3835"/>
                </a:solidFill>
                <a:effectLst/>
                <a:uLnTx/>
                <a:uFillTx/>
                <a:latin typeface="Calibri"/>
                <a:ea typeface="Calibri"/>
                <a:cs typeface="Calibri"/>
                <a:sym typeface="Calibri"/>
              </a:rPr>
              <a:t>Determine the intent of a reply</a:t>
            </a:r>
          </a:p>
          <a:p>
            <a:pPr marL="0" marR="0" lvl="0" indent="0" algn="l" defTabSz="914400" rtl="0" eaLnBrk="1" fontAlgn="auto" latinLnBrk="0" hangingPunct="1">
              <a:lnSpc>
                <a:spcPct val="100000"/>
              </a:lnSpc>
              <a:spcBef>
                <a:spcPts val="0"/>
              </a:spcBef>
              <a:spcAft>
                <a:spcPts val="0"/>
              </a:spcAft>
              <a:buClr>
                <a:schemeClr val="dk1"/>
              </a:buClr>
              <a:buSzPts val="1800"/>
              <a:buFont typeface="Arial"/>
              <a:buNone/>
              <a:tabLst/>
              <a:defRPr/>
            </a:pPr>
            <a:endParaRPr kumimoji="0" lang="en-US" sz="2400" b="0" i="0" u="none" strike="noStrike" kern="0" cap="none" spc="0" normalizeH="0" baseline="0" noProof="0" smtClean="0">
              <a:ln>
                <a:noFill/>
              </a:ln>
              <a:solidFill>
                <a:srgbClr val="3B3835"/>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chemeClr val="dk1"/>
              </a:buClr>
              <a:buSzPts val="1800"/>
              <a:buFont typeface="Arial"/>
              <a:buNone/>
              <a:tabLst/>
              <a:defRPr/>
            </a:pPr>
            <a:endParaRPr kumimoji="0" lang="en-US" sz="2400" b="0" i="0" u="none" strike="noStrike" kern="0" cap="none" spc="0" normalizeH="0" baseline="0" noProof="0" smtClean="0">
              <a:ln>
                <a:noFill/>
              </a:ln>
              <a:solidFill>
                <a:srgbClr val="3B3835"/>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360"/>
              </a:spcBef>
              <a:spcAft>
                <a:spcPts val="0"/>
              </a:spcAft>
              <a:buClr>
                <a:schemeClr val="dk1"/>
              </a:buClr>
              <a:buSzPts val="1800"/>
              <a:buFont typeface="Arial"/>
              <a:buNone/>
              <a:tabLst/>
              <a:defRPr/>
            </a:pPr>
            <a:endParaRPr kumimoji="0" lang="en-US" sz="2400" b="0" i="0" u="none" strike="noStrike" kern="0" cap="none" spc="0" normalizeH="0" baseline="0" noProof="0">
              <a:ln>
                <a:noFill/>
              </a:ln>
              <a:solidFill>
                <a:schemeClr val="dk1"/>
              </a:solidFill>
              <a:effectLst/>
              <a:uLnTx/>
              <a:uFillTx/>
              <a:latin typeface="Calibri"/>
              <a:ea typeface="Calibri"/>
              <a:cs typeface="Calibri"/>
              <a:sym typeface="Calibri"/>
            </a:endParaRPr>
          </a:p>
        </p:txBody>
      </p:sp>
      <p:sp>
        <p:nvSpPr>
          <p:cNvPr id="9" name="Google Shape;194;g84ec34460d_0_0"/>
          <p:cNvSpPr txBox="1">
            <a:spLocks/>
          </p:cNvSpPr>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400"/>
              <a:buFont typeface="Arial"/>
              <a:buNone/>
              <a:tabLst/>
              <a:defRPr/>
            </a:pPr>
            <a:r>
              <a:rPr kumimoji="0" lang="en-US" sz="4000" b="0" i="0" u="none" strike="noStrike" kern="0" cap="none" spc="0" normalizeH="0" baseline="0" noProof="0" smtClean="0">
                <a:ln>
                  <a:noFill/>
                </a:ln>
                <a:solidFill>
                  <a:srgbClr val="3B3835"/>
                </a:solidFill>
                <a:effectLst/>
                <a:uLnTx/>
                <a:uFillTx/>
                <a:latin typeface="Calibri"/>
                <a:ea typeface="Calibri"/>
                <a:cs typeface="Calibri"/>
                <a:sym typeface="Calibri"/>
              </a:rPr>
              <a:t>Replying To a flaming Email</a:t>
            </a:r>
            <a:endParaRPr kumimoji="0" lang="en-US" sz="4000" b="0" i="0" u="none" strike="noStrike" kern="0" cap="none" spc="0" normalizeH="0" baseline="0" noProof="0">
              <a:ln>
                <a:noFill/>
              </a:ln>
              <a:solidFill>
                <a:schemeClr val="dk1"/>
              </a:solidFill>
              <a:effectLst/>
              <a:uLnTx/>
              <a:uFillTx/>
              <a:latin typeface="Calibri"/>
              <a:ea typeface="Calibri"/>
              <a:cs typeface="Calibri"/>
              <a:sym typeface="Calibri"/>
            </a:endParaRPr>
          </a:p>
        </p:txBody>
      </p:sp>
      <p:pic>
        <p:nvPicPr>
          <p:cNvPr id="10" name="Google Shape;195;g84ec34460d_0_0"/>
          <p:cNvPicPr preferRelativeResize="0"/>
          <p:nvPr/>
        </p:nvPicPr>
        <p:blipFill>
          <a:blip r:embed="rId2">
            <a:alphaModFix/>
          </a:blip>
          <a:stretch>
            <a:fillRect/>
          </a:stretch>
        </p:blipFill>
        <p:spPr>
          <a:xfrm>
            <a:off x="6647350" y="3847875"/>
            <a:ext cx="2360725" cy="2360725"/>
          </a:xfrm>
          <a:prstGeom prst="rect">
            <a:avLst/>
          </a:prstGeom>
          <a:noFill/>
          <a:ln>
            <a:no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28</a:t>
            </a:fld>
            <a:endParaRPr lang="en-MY"/>
          </a:p>
        </p:txBody>
      </p:sp>
      <p:sp>
        <p:nvSpPr>
          <p:cNvPr id="9" name="TextBox 8"/>
          <p:cNvSpPr txBox="1"/>
          <p:nvPr/>
        </p:nvSpPr>
        <p:spPr>
          <a:xfrm>
            <a:off x="2880360" y="3063240"/>
            <a:ext cx="2712720" cy="523220"/>
          </a:xfrm>
          <a:prstGeom prst="rect">
            <a:avLst/>
          </a:prstGeom>
          <a:solidFill>
            <a:schemeClr val="tx2">
              <a:lumMod val="50000"/>
            </a:schemeClr>
          </a:solidFill>
          <a:ln>
            <a:solidFill>
              <a:srgbClr val="00B050"/>
            </a:solidFill>
          </a:ln>
        </p:spPr>
        <p:txBody>
          <a:bodyPr wrap="square" rtlCol="0">
            <a:spAutoFit/>
          </a:bodyPr>
          <a:lstStyle/>
          <a:p>
            <a:r>
              <a:rPr lang="en-US" sz="2800" b="1" dirty="0" smtClean="0"/>
              <a:t>Assessment</a:t>
            </a:r>
            <a:endParaRPr lang="en-US" sz="20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914"/>
        <p:cNvGrpSpPr/>
        <p:nvPr/>
      </p:nvGrpSpPr>
      <p:grpSpPr>
        <a:xfrm>
          <a:off x="0" y="0"/>
          <a:ext cx="0" cy="0"/>
          <a:chOff x="0" y="0"/>
          <a:chExt cx="0" cy="0"/>
        </a:xfrm>
      </p:grpSpPr>
      <p:sp>
        <p:nvSpPr>
          <p:cNvPr id="916" name="Google Shape;916;p79"/>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lvl="0"/>
            <a:r>
              <a:rPr lang="en-IN" dirty="0" smtClean="0"/>
              <a:t>Email Etiquette</a:t>
            </a:r>
            <a:endParaRPr/>
          </a:p>
        </p:txBody>
      </p:sp>
      <p:sp>
        <p:nvSpPr>
          <p:cNvPr id="2" name="Date Placeholder 1">
            <a:extLst>
              <a:ext uri="{FF2B5EF4-FFF2-40B4-BE49-F238E27FC236}">
                <a16:creationId xmlns="" xmlns:a16="http://schemas.microsoft.com/office/drawing/2014/main" id="{F43B4263-E941-4AE8-BE03-37252874FC0C}"/>
              </a:ext>
            </a:extLst>
          </p:cNvPr>
          <p:cNvSpPr>
            <a:spLocks noGrp="1"/>
          </p:cNvSpPr>
          <p:nvPr>
            <p:ph type="dt" idx="10"/>
          </p:nvPr>
        </p:nvSpPr>
        <p:spPr/>
        <p:txBody>
          <a:bodyPr/>
          <a:lstStyle/>
          <a:p>
            <a:fld id="{BEBF654E-8010-4680-A51A-302C429BFB52}" type="datetime1">
              <a:rPr lang="en-US" smtClean="0"/>
              <a:pPr/>
              <a:t>5/21/2021</a:t>
            </a:fld>
            <a:endParaRPr lang="en-US"/>
          </a:p>
        </p:txBody>
      </p:sp>
      <p:sp>
        <p:nvSpPr>
          <p:cNvPr id="3" name="Slide Number Placeholder 2">
            <a:extLst>
              <a:ext uri="{FF2B5EF4-FFF2-40B4-BE49-F238E27FC236}">
                <a16:creationId xmlns="" xmlns:a16="http://schemas.microsoft.com/office/drawing/2014/main" id="{D08CC3A2-1903-4EC4-A778-96B95CB45590}"/>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29</a:t>
            </a:fld>
            <a:endParaRPr lang="en-MY"/>
          </a:p>
        </p:txBody>
      </p:sp>
      <p:pic>
        <p:nvPicPr>
          <p:cNvPr id="6" name="Picture 5" descr="thank you2.png"/>
          <p:cNvPicPr>
            <a:picLocks noChangeAspect="1"/>
          </p:cNvPicPr>
          <p:nvPr/>
        </p:nvPicPr>
        <p:blipFill>
          <a:blip r:embed="rId3"/>
          <a:stretch>
            <a:fillRect/>
          </a:stretch>
        </p:blipFill>
        <p:spPr>
          <a:xfrm>
            <a:off x="2535095" y="2837794"/>
            <a:ext cx="6812280" cy="2443654"/>
          </a:xfrm>
          <a:prstGeom prst="rect">
            <a:avLst/>
          </a:prstGeom>
        </p:spPr>
      </p:pic>
    </p:spTree>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
          <p:cNvSpPr txBox="1">
            <a:spLocks noGrp="1"/>
          </p:cNvSpPr>
          <p:nvPr>
            <p:ph type="title"/>
          </p:nvPr>
        </p:nvSpPr>
        <p:spPr>
          <a:xfrm>
            <a:off x="609600" y="73413"/>
            <a:ext cx="10972800" cy="901632"/>
          </a:xfrm>
          <a:prstGeom prst="rect">
            <a:avLst/>
          </a:prstGeom>
          <a:noFill/>
          <a:ln>
            <a:noFill/>
          </a:ln>
        </p:spPr>
        <p:txBody>
          <a:bodyPr spcFirstLastPara="1" wrap="square" lIns="91425" tIns="45700" rIns="91425" bIns="45700" anchor="ctr" anchorCtr="0">
            <a:noAutofit/>
          </a:bodyPr>
          <a:lstStyle/>
          <a:p>
            <a:pPr marL="914400" lvl="0" indent="-914400" algn="ctr" rtl="0">
              <a:spcBef>
                <a:spcPts val="0"/>
              </a:spcBef>
              <a:spcAft>
                <a:spcPts val="0"/>
              </a:spcAft>
              <a:buNone/>
            </a:pPr>
            <a:r>
              <a:rPr lang="en-MY"/>
              <a:t>Learning Objectives</a:t>
            </a:r>
            <a:endParaRPr/>
          </a:p>
        </p:txBody>
      </p:sp>
      <p:sp>
        <p:nvSpPr>
          <p:cNvPr id="106" name="Google Shape;106;p2"/>
          <p:cNvSpPr txBox="1">
            <a:spLocks noGrp="1"/>
          </p:cNvSpPr>
          <p:nvPr>
            <p:ph type="body" idx="1"/>
          </p:nvPr>
        </p:nvSpPr>
        <p:spPr>
          <a:xfrm>
            <a:off x="609600" y="1182652"/>
            <a:ext cx="10972800" cy="4713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400"/>
              <a:buNone/>
            </a:pPr>
            <a:r>
              <a:rPr lang="en-MY" dirty="0"/>
              <a:t>The participants will be able to</a:t>
            </a:r>
            <a:r>
              <a:rPr lang="en-MY" dirty="0" smtClean="0"/>
              <a:t>:</a:t>
            </a:r>
          </a:p>
          <a:p>
            <a:pPr marL="0" lvl="0" indent="0" algn="l" rtl="0">
              <a:spcBef>
                <a:spcPts val="0"/>
              </a:spcBef>
              <a:spcAft>
                <a:spcPts val="0"/>
              </a:spcAft>
              <a:buClr>
                <a:schemeClr val="dk1"/>
              </a:buClr>
              <a:buSzPts val="2400"/>
              <a:buNone/>
            </a:pPr>
            <a:endParaRPr lang="en-MY" dirty="0" smtClean="0"/>
          </a:p>
          <a:p>
            <a:pPr marL="0" lvl="0" indent="0" algn="l" rtl="0">
              <a:spcBef>
                <a:spcPts val="0"/>
              </a:spcBef>
              <a:spcAft>
                <a:spcPts val="0"/>
              </a:spcAft>
              <a:buClr>
                <a:schemeClr val="dk1"/>
              </a:buClr>
              <a:buSzPts val="2400"/>
              <a:buFont typeface="Wingdings" pitchFamily="2" charset="2"/>
              <a:buChar char="§"/>
            </a:pPr>
            <a:r>
              <a:rPr lang="en-US" dirty="0" smtClean="0"/>
              <a:t> Understand and write email with proper etiquette.</a:t>
            </a:r>
          </a:p>
          <a:p>
            <a:pPr marL="0" lvl="0" indent="0" algn="l" rtl="0">
              <a:spcBef>
                <a:spcPts val="0"/>
              </a:spcBef>
              <a:spcAft>
                <a:spcPts val="0"/>
              </a:spcAft>
              <a:buClr>
                <a:schemeClr val="dk1"/>
              </a:buClr>
              <a:buSzPts val="2400"/>
              <a:buNone/>
            </a:pPr>
            <a:endParaRPr lang="en-US" dirty="0" smtClean="0"/>
          </a:p>
          <a:p>
            <a:pPr marL="0" lvl="0" indent="0" algn="l" rtl="0">
              <a:spcBef>
                <a:spcPts val="0"/>
              </a:spcBef>
              <a:spcAft>
                <a:spcPts val="0"/>
              </a:spcAft>
              <a:buClr>
                <a:schemeClr val="dk1"/>
              </a:buClr>
              <a:buSzPts val="2400"/>
              <a:buFont typeface="Wingdings" pitchFamily="2" charset="2"/>
              <a:buChar char="§"/>
            </a:pPr>
            <a:r>
              <a:rPr lang="en-US" dirty="0" smtClean="0"/>
              <a:t> Apply drafting types of emails.</a:t>
            </a:r>
            <a:endParaRPr dirty="0"/>
          </a:p>
          <a:p>
            <a:pPr marL="0" lvl="0" indent="0" algn="l" rtl="0">
              <a:spcBef>
                <a:spcPts val="480"/>
              </a:spcBef>
              <a:spcAft>
                <a:spcPts val="0"/>
              </a:spcAft>
              <a:buClr>
                <a:schemeClr val="dk1"/>
              </a:buClr>
              <a:buSzPts val="2400"/>
              <a:buNone/>
            </a:pPr>
            <a:endParaRPr dirty="0"/>
          </a:p>
          <a:p>
            <a:pPr marL="342900" lvl="0" indent="-190500" algn="l" rtl="0">
              <a:spcBef>
                <a:spcPts val="480"/>
              </a:spcBef>
              <a:spcAft>
                <a:spcPts val="0"/>
              </a:spcAft>
              <a:buClr>
                <a:schemeClr val="dk1"/>
              </a:buClr>
              <a:buSzPts val="2400"/>
              <a:buNone/>
            </a:pPr>
            <a:endParaRPr dirty="0"/>
          </a:p>
          <a:p>
            <a:pPr marL="342900" lvl="0" indent="-190500" algn="l" rtl="0">
              <a:spcBef>
                <a:spcPts val="480"/>
              </a:spcBef>
              <a:spcAft>
                <a:spcPts val="0"/>
              </a:spcAft>
              <a:buClr>
                <a:schemeClr val="dk1"/>
              </a:buClr>
              <a:buSzPts val="2400"/>
              <a:buNone/>
            </a:pPr>
            <a:endParaRPr dirty="0"/>
          </a:p>
          <a:p>
            <a:pPr marL="342900" lvl="0" indent="-190500" algn="l" rtl="0">
              <a:spcBef>
                <a:spcPts val="480"/>
              </a:spcBef>
              <a:spcAft>
                <a:spcPts val="0"/>
              </a:spcAft>
              <a:buClr>
                <a:schemeClr val="dk1"/>
              </a:buClr>
              <a:buSzPts val="2400"/>
              <a:buNone/>
            </a:pPr>
            <a:endParaRPr dirty="0"/>
          </a:p>
          <a:p>
            <a:pPr marL="342900" lvl="0" indent="-190500" algn="l" rtl="0">
              <a:spcBef>
                <a:spcPts val="480"/>
              </a:spcBef>
              <a:spcAft>
                <a:spcPts val="0"/>
              </a:spcAft>
              <a:buClr>
                <a:schemeClr val="dk1"/>
              </a:buClr>
              <a:buSzPts val="2400"/>
              <a:buNone/>
            </a:pPr>
            <a:endParaRPr dirty="0"/>
          </a:p>
          <a:p>
            <a:pPr marL="342900" lvl="0" indent="-190500" algn="l" rtl="0">
              <a:spcBef>
                <a:spcPts val="480"/>
              </a:spcBef>
              <a:spcAft>
                <a:spcPts val="0"/>
              </a:spcAft>
              <a:buClr>
                <a:schemeClr val="dk1"/>
              </a:buClr>
              <a:buSzPts val="2400"/>
              <a:buNone/>
            </a:pPr>
            <a:endParaRPr dirty="0"/>
          </a:p>
          <a:p>
            <a:pPr marL="342900" lvl="0" indent="-190500" algn="l" rtl="0">
              <a:spcBef>
                <a:spcPts val="480"/>
              </a:spcBef>
              <a:spcAft>
                <a:spcPts val="0"/>
              </a:spcAft>
              <a:buClr>
                <a:schemeClr val="dk1"/>
              </a:buClr>
              <a:buSzPts val="2400"/>
              <a:buNone/>
            </a:pPr>
            <a:endParaRPr dirty="0"/>
          </a:p>
          <a:p>
            <a:pPr marL="342900" lvl="0" indent="-190500" algn="l" rtl="0">
              <a:spcBef>
                <a:spcPts val="480"/>
              </a:spcBef>
              <a:spcAft>
                <a:spcPts val="0"/>
              </a:spcAft>
              <a:buClr>
                <a:schemeClr val="dk1"/>
              </a:buClr>
              <a:buSzPts val="2400"/>
              <a:buNone/>
            </a:pPr>
            <a:endParaRPr dirty="0"/>
          </a:p>
          <a:p>
            <a:pPr marL="342900" lvl="0" indent="-190500" algn="l" rtl="0">
              <a:spcBef>
                <a:spcPts val="480"/>
              </a:spcBef>
              <a:spcAft>
                <a:spcPts val="0"/>
              </a:spcAft>
              <a:buClr>
                <a:schemeClr val="dk1"/>
              </a:buClr>
              <a:buSzPts val="2400"/>
              <a:buNone/>
            </a:pPr>
            <a:endParaRPr dirty="0"/>
          </a:p>
        </p:txBody>
      </p:sp>
      <p:sp>
        <p:nvSpPr>
          <p:cNvPr id="108" name="Google Shape;108;p2"/>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lvl="0"/>
            <a:r>
              <a:rPr lang="en-IN" dirty="0" smtClean="0"/>
              <a:t>Email Etiquette</a:t>
            </a:r>
            <a:endParaRPr/>
          </a:p>
        </p:txBody>
      </p:sp>
      <p:sp>
        <p:nvSpPr>
          <p:cNvPr id="2" name="Date Placeholder 1">
            <a:extLst>
              <a:ext uri="{FF2B5EF4-FFF2-40B4-BE49-F238E27FC236}">
                <a16:creationId xmlns="" xmlns:a16="http://schemas.microsoft.com/office/drawing/2014/main" id="{F6B40C10-1120-46D1-BC68-B3148796C88D}"/>
              </a:ext>
            </a:extLst>
          </p:cNvPr>
          <p:cNvSpPr>
            <a:spLocks noGrp="1"/>
          </p:cNvSpPr>
          <p:nvPr>
            <p:ph type="dt" idx="10"/>
          </p:nvPr>
        </p:nvSpPr>
        <p:spPr/>
        <p:txBody>
          <a:bodyPr/>
          <a:lstStyle/>
          <a:p>
            <a:fld id="{3D9EB6F1-1A2E-4C42-91C0-C3745B588DEF}" type="datetime1">
              <a:rPr lang="en-US" smtClean="0"/>
              <a:pPr/>
              <a:t>5/21/2021</a:t>
            </a:fld>
            <a:endParaRPr lang="en-US"/>
          </a:p>
        </p:txBody>
      </p:sp>
      <p:sp>
        <p:nvSpPr>
          <p:cNvPr id="3" name="Slide Number Placeholder 2">
            <a:extLst>
              <a:ext uri="{FF2B5EF4-FFF2-40B4-BE49-F238E27FC236}">
                <a16:creationId xmlns="" xmlns:a16="http://schemas.microsoft.com/office/drawing/2014/main" id="{C8310BBF-96FD-4EE3-909B-6FB8B183B41B}"/>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3</a:t>
            </a:fld>
            <a:endParaRPr lang="en-MY"/>
          </a:p>
        </p:txBody>
      </p:sp>
    </p:spTree>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Email etiquettes</a:t>
            </a:r>
            <a:endParaRPr lang="en-US" b="1" dirty="0"/>
          </a:p>
        </p:txBody>
      </p:sp>
      <p:sp>
        <p:nvSpPr>
          <p:cNvPr id="3" name="Text Placeholder 2"/>
          <p:cNvSpPr>
            <a:spLocks noGrp="1"/>
          </p:cNvSpPr>
          <p:nvPr>
            <p:ph type="body" idx="1"/>
          </p:nvPr>
        </p:nvSpPr>
        <p:spPr>
          <a:xfrm>
            <a:off x="599919" y="1203961"/>
            <a:ext cx="10972800" cy="4973102"/>
          </a:xfrm>
        </p:spPr>
        <p:txBody>
          <a:bodyPr/>
          <a:lstStyle/>
          <a:p>
            <a:pPr>
              <a:buNone/>
            </a:pPr>
            <a:r>
              <a:rPr lang="en-US" b="1" dirty="0" smtClean="0"/>
              <a:t>Keep your tone professional</a:t>
            </a:r>
          </a:p>
          <a:p>
            <a:pPr>
              <a:buNone/>
            </a:pPr>
            <a:endParaRPr lang="en-US" sz="1800" dirty="0" smtClean="0"/>
          </a:p>
          <a:p>
            <a:pPr>
              <a:buNone/>
            </a:pPr>
            <a:endParaRPr lang="en-US" sz="1800" dirty="0" smtClean="0"/>
          </a:p>
          <a:p>
            <a:pPr>
              <a:buNone/>
            </a:pPr>
            <a:r>
              <a:rPr lang="en-US" sz="1800" dirty="0" smtClean="0"/>
              <a:t>Subject: ABC Company meeting confirmation.</a:t>
            </a:r>
          </a:p>
          <a:p>
            <a:pPr>
              <a:buNone/>
            </a:pPr>
            <a:endParaRPr lang="en-US" sz="1800" dirty="0" smtClean="0"/>
          </a:p>
          <a:p>
            <a:pPr fontAlgn="base">
              <a:buNone/>
            </a:pPr>
            <a:r>
              <a:rPr lang="en-US" sz="1800" dirty="0" smtClean="0"/>
              <a:t>	Dear [Prospect name],</a:t>
            </a:r>
          </a:p>
          <a:p>
            <a:pPr fontAlgn="base">
              <a:buNone/>
            </a:pPr>
            <a:r>
              <a:rPr lang="en-US" sz="1800" dirty="0" smtClean="0"/>
              <a:t>	It was great to speak with you on the phone earlier. I hope those spring storms give you a break soon!</a:t>
            </a:r>
          </a:p>
          <a:p>
            <a:pPr fontAlgn="base">
              <a:buNone/>
            </a:pPr>
            <a:r>
              <a:rPr lang="en-US" sz="1800" dirty="0" smtClean="0"/>
              <a:t>	You should have received a calendar invite from me for the demo we agreed upon for Tuesday, May 7 at 2:00 p.m. . You'll also find an agenda and talking points attached below.</a:t>
            </a:r>
          </a:p>
          <a:p>
            <a:pPr fontAlgn="base">
              <a:buNone/>
            </a:pPr>
            <a:endParaRPr lang="en-US" sz="1800" dirty="0" smtClean="0"/>
          </a:p>
          <a:p>
            <a:pPr fontAlgn="base">
              <a:buNone/>
            </a:pPr>
            <a:r>
              <a:rPr lang="en-US" sz="1800" dirty="0" smtClean="0"/>
              <a:t>	Please let me know if you have any questions.</a:t>
            </a:r>
          </a:p>
          <a:p>
            <a:pPr fontAlgn="base">
              <a:buNone/>
            </a:pPr>
            <a:r>
              <a:rPr lang="en-US" sz="1800" dirty="0" smtClean="0"/>
              <a:t>	Best Regards,</a:t>
            </a:r>
          </a:p>
          <a:p>
            <a:pPr fontAlgn="base">
              <a:buNone/>
            </a:pPr>
            <a:r>
              <a:rPr lang="en-US" sz="1800" dirty="0" smtClean="0"/>
              <a:t>	[Your name]</a:t>
            </a:r>
          </a:p>
          <a:p>
            <a:pPr>
              <a:buNone/>
            </a:pPr>
            <a:r>
              <a:rPr lang="en-US" dirty="0" smtClean="0"/>
              <a:t/>
            </a:r>
            <a:br>
              <a:rPr lang="en-US" dirty="0" smtClean="0"/>
            </a:b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4</a:t>
            </a:fld>
            <a:endParaRPr lang="en-MY"/>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a:xfrm>
            <a:off x="599919" y="807721"/>
            <a:ext cx="10972800" cy="5369342"/>
          </a:xfrm>
          <a:ln>
            <a:solidFill>
              <a:schemeClr val="accent2">
                <a:lumMod val="75000"/>
              </a:schemeClr>
            </a:solidFill>
          </a:ln>
        </p:spPr>
        <p:txBody>
          <a:bodyPr/>
          <a:lstStyle/>
          <a:p>
            <a:pPr>
              <a:buNone/>
            </a:pPr>
            <a:r>
              <a:rPr lang="en-US" sz="2000" b="1" dirty="0" smtClean="0"/>
              <a:t>Keep your tone professional</a:t>
            </a:r>
          </a:p>
          <a:p>
            <a:pPr>
              <a:buNone/>
            </a:pPr>
            <a:r>
              <a:rPr lang="en-US" sz="1800" dirty="0" smtClean="0"/>
              <a:t>Avoid negative phrases. They can make you seem more anxious, irritated, or worried than you truly are.</a:t>
            </a:r>
          </a:p>
          <a:p>
            <a:pPr>
              <a:buNone/>
            </a:pPr>
            <a:r>
              <a:rPr lang="en-US" sz="1800" dirty="0" smtClean="0"/>
              <a:t> </a:t>
            </a:r>
            <a:r>
              <a:rPr lang="en-US" sz="1800" b="1" dirty="0" smtClean="0"/>
              <a:t>Examples:</a:t>
            </a:r>
            <a:r>
              <a:rPr lang="en-US" sz="1800" dirty="0" smtClean="0"/>
              <a:t> Mistakes, issues, failure, delay, problem, crisis, trouble, unfortunate, consequence.</a:t>
            </a:r>
          </a:p>
          <a:p>
            <a:pPr>
              <a:buNone/>
            </a:pPr>
            <a:endParaRPr lang="en-US" sz="1800" dirty="0" smtClean="0"/>
          </a:p>
          <a:p>
            <a:pPr>
              <a:buNone/>
            </a:pPr>
            <a:r>
              <a:rPr lang="en-US" sz="1800" dirty="0" smtClean="0"/>
              <a:t>Don’t be sarcastic. There’s a good chance your recipient won’t get the joke -- and you’ll seem like a jerk.</a:t>
            </a:r>
          </a:p>
          <a:p>
            <a:pPr>
              <a:buNone/>
            </a:pPr>
            <a:r>
              <a:rPr lang="en-US" sz="1800" b="1" dirty="0" smtClean="0"/>
              <a:t>Example:</a:t>
            </a:r>
            <a:r>
              <a:rPr lang="en-US" sz="1800" dirty="0" smtClean="0"/>
              <a:t> </a:t>
            </a:r>
            <a:r>
              <a:rPr lang="en-US" sz="1800" i="1" dirty="0" smtClean="0"/>
              <a:t>“I’d ask my team to review it tomorrow, but as you probably know, no one actually gets work done on Friday.</a:t>
            </a:r>
          </a:p>
          <a:p>
            <a:pPr>
              <a:buNone/>
            </a:pPr>
            <a:r>
              <a:rPr lang="en-US" sz="1800" dirty="0" smtClean="0"/>
              <a:t> </a:t>
            </a:r>
          </a:p>
          <a:p>
            <a:pPr>
              <a:buNone/>
            </a:pPr>
            <a:r>
              <a:rPr lang="en-US" sz="1800" dirty="0" smtClean="0"/>
              <a:t>Cut out adjectives. They can make you sound overly emotional.</a:t>
            </a:r>
          </a:p>
          <a:p>
            <a:pPr>
              <a:buNone/>
            </a:pPr>
            <a:r>
              <a:rPr lang="en-US" sz="1800" b="1" dirty="0" smtClean="0"/>
              <a:t>Examples:</a:t>
            </a:r>
            <a:r>
              <a:rPr lang="en-US" sz="1800" dirty="0" smtClean="0"/>
              <a:t> Very, really, extremely, highly, grave, serious, deeply</a:t>
            </a:r>
            <a:endParaRPr lang="en-US" sz="1800"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smtClean="0"/>
              <a:t>Conflict Management</a:t>
            </a:r>
            <a:endParaRPr lang="en-IN"/>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5</a:t>
            </a:fld>
            <a:endParaRPr lang="en-MY"/>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Email etiquettes</a:t>
            </a:r>
            <a:endParaRPr lang="en-US" dirty="0"/>
          </a:p>
        </p:txBody>
      </p:sp>
      <p:sp>
        <p:nvSpPr>
          <p:cNvPr id="3" name="Text Placeholder 2"/>
          <p:cNvSpPr>
            <a:spLocks noGrp="1"/>
          </p:cNvSpPr>
          <p:nvPr>
            <p:ph type="body" idx="1"/>
          </p:nvPr>
        </p:nvSpPr>
        <p:spPr>
          <a:xfrm>
            <a:off x="599919" y="1203961"/>
            <a:ext cx="10972800" cy="4973102"/>
          </a:xfrm>
        </p:spPr>
        <p:txBody>
          <a:bodyPr/>
          <a:lstStyle/>
          <a:p>
            <a:pPr>
              <a:buNone/>
            </a:pPr>
            <a:r>
              <a:rPr lang="en-US" sz="2800" b="1" dirty="0" smtClean="0"/>
              <a:t> Avoid vague subject lines</a:t>
            </a:r>
          </a:p>
          <a:p>
            <a:pPr>
              <a:buNone/>
            </a:pPr>
            <a:endParaRPr lang="en-US" sz="2800" b="1" dirty="0" smtClean="0"/>
          </a:p>
          <a:p>
            <a:pPr>
              <a:buNone/>
            </a:pPr>
            <a:r>
              <a:rPr lang="en-US" sz="2800" b="1" dirty="0" smtClean="0"/>
              <a:t>Subject: Hello!</a:t>
            </a:r>
          </a:p>
          <a:p>
            <a:pPr fontAlgn="base">
              <a:buNone/>
            </a:pPr>
            <a:r>
              <a:rPr lang="en-US" dirty="0" smtClean="0"/>
              <a:t>	</a:t>
            </a:r>
            <a:r>
              <a:rPr lang="en-US" sz="1800" dirty="0" smtClean="0"/>
              <a:t>Hi-</a:t>
            </a:r>
          </a:p>
          <a:p>
            <a:pPr fontAlgn="base">
              <a:buNone/>
            </a:pPr>
            <a:r>
              <a:rPr lang="en-US" sz="1800" dirty="0" smtClean="0"/>
              <a:t>	Great talking to you on the phone today; Can't wait to tell you more about how ABC Company can help you're company. I scheduled the demo we discussed earlier and you can find the agenda here: https//www.longesturlever.com/donteverdothistoyourprospects.</a:t>
            </a:r>
          </a:p>
          <a:p>
            <a:pPr fontAlgn="base">
              <a:buNone/>
            </a:pPr>
            <a:r>
              <a:rPr lang="en-US" sz="1800" dirty="0" smtClean="0"/>
              <a:t>	Talk to you son.</a:t>
            </a:r>
          </a:p>
          <a:p>
            <a:pPr fontAlgn="base">
              <a:buNone/>
            </a:pPr>
            <a:r>
              <a:rPr lang="en-US" sz="1800" dirty="0" smtClean="0"/>
              <a:t>	Cheers -- [Your name]</a:t>
            </a:r>
          </a:p>
          <a:p>
            <a:pPr fontAlgn="base">
              <a:buNone/>
            </a:pPr>
            <a:endParaRPr lang="en-US" sz="1800" dirty="0" smtClean="0"/>
          </a:p>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6</a:t>
            </a:fld>
            <a:endParaRPr lang="en-MY"/>
          </a:p>
        </p:txBody>
      </p:sp>
      <p:sp>
        <p:nvSpPr>
          <p:cNvPr id="7" name="Rounded Rectangle 6"/>
          <p:cNvSpPr/>
          <p:nvPr/>
        </p:nvSpPr>
        <p:spPr>
          <a:xfrm>
            <a:off x="8564880" y="4175760"/>
            <a:ext cx="2682240" cy="64008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Bad subject  line:</a:t>
            </a:r>
          </a:p>
          <a:p>
            <a:pPr algn="ctr"/>
            <a:r>
              <a:rPr lang="en-US" dirty="0" smtClean="0"/>
              <a:t>Hi</a:t>
            </a:r>
            <a:endParaRPr lang="en-US" dirty="0"/>
          </a:p>
        </p:txBody>
      </p:sp>
      <p:sp>
        <p:nvSpPr>
          <p:cNvPr id="8" name="Rounded Rectangle 7"/>
          <p:cNvSpPr/>
          <p:nvPr/>
        </p:nvSpPr>
        <p:spPr>
          <a:xfrm>
            <a:off x="7528560" y="5273040"/>
            <a:ext cx="3352800" cy="548640"/>
          </a:xfrm>
          <a:prstGeom prst="roundRect">
            <a:avLst/>
          </a:prstGeom>
          <a:solidFill>
            <a:srgbClr val="7030A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Good subject line:</a:t>
            </a:r>
          </a:p>
          <a:p>
            <a:pPr algn="ctr"/>
            <a:r>
              <a:rPr lang="en-US" dirty="0" smtClean="0"/>
              <a:t>Summary  of  today’s meeting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Email etiquettes</a:t>
            </a:r>
            <a:endParaRPr lang="en-US" dirty="0"/>
          </a:p>
        </p:txBody>
      </p:sp>
      <p:sp>
        <p:nvSpPr>
          <p:cNvPr id="3" name="Text Placeholder 2"/>
          <p:cNvSpPr>
            <a:spLocks noGrp="1"/>
          </p:cNvSpPr>
          <p:nvPr>
            <p:ph type="body" idx="1"/>
          </p:nvPr>
        </p:nvSpPr>
        <p:spPr>
          <a:xfrm>
            <a:off x="599919" y="1036321"/>
            <a:ext cx="10972800" cy="5140742"/>
          </a:xfrm>
        </p:spPr>
        <p:txBody>
          <a:bodyPr/>
          <a:lstStyle/>
          <a:p>
            <a:pPr>
              <a:buNone/>
            </a:pPr>
            <a:r>
              <a:rPr lang="en-US" b="1" dirty="0" smtClean="0"/>
              <a:t>Choose your email salutation carefully</a:t>
            </a:r>
          </a:p>
          <a:p>
            <a:pPr>
              <a:buNone/>
            </a:pPr>
            <a:endParaRPr lang="en-US" b="1" dirty="0" smtClean="0"/>
          </a:p>
          <a:p>
            <a:pPr>
              <a:buNone/>
            </a:pPr>
            <a:endParaRPr lang="en-US" b="1" dirty="0" smtClean="0"/>
          </a:p>
          <a:p>
            <a:pPr>
              <a:buNone/>
            </a:pPr>
            <a:endParaRPr lang="en-US" b="1" dirty="0" smtClean="0"/>
          </a:p>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7</a:t>
            </a:fld>
            <a:endParaRPr lang="en-MY"/>
          </a:p>
        </p:txBody>
      </p:sp>
      <p:graphicFrame>
        <p:nvGraphicFramePr>
          <p:cNvPr id="8" name="Table 7"/>
          <p:cNvGraphicFramePr>
            <a:graphicFrameLocks noGrp="1"/>
          </p:cNvGraphicFramePr>
          <p:nvPr/>
        </p:nvGraphicFramePr>
        <p:xfrm>
          <a:off x="2016760" y="582506"/>
          <a:ext cx="8128000" cy="370840"/>
        </p:xfrm>
        <a:graphic>
          <a:graphicData uri="http://schemas.openxmlformats.org/drawingml/2006/table">
            <a:tbl>
              <a:tblPr firstRow="1" bandRow="1">
                <a:tableStyleId>{7C47E502-C1CB-419C-A259-178277DD05B4}</a:tableStyleId>
              </a:tblPr>
              <a:tblGrid>
                <a:gridCol w="8128000"/>
              </a:tblGrid>
              <a:tr h="370840">
                <a:tc>
                  <a:txBody>
                    <a:bodyPr/>
                    <a:lstStyle/>
                    <a:p>
                      <a:endParaRPr lang="en-US" dirty="0"/>
                    </a:p>
                  </a:txBody>
                  <a:tcPr/>
                </a:tc>
              </a:tr>
            </a:tbl>
          </a:graphicData>
        </a:graphic>
      </p:graphicFrame>
      <p:graphicFrame>
        <p:nvGraphicFramePr>
          <p:cNvPr id="12" name="Diagram 11"/>
          <p:cNvGraphicFramePr/>
          <p:nvPr/>
        </p:nvGraphicFramePr>
        <p:xfrm>
          <a:off x="1235841" y="88753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Email etiquettes</a:t>
            </a:r>
            <a:endParaRPr lang="en-US" dirty="0"/>
          </a:p>
        </p:txBody>
      </p:sp>
      <p:sp>
        <p:nvSpPr>
          <p:cNvPr id="3" name="Text Placeholder 2"/>
          <p:cNvSpPr>
            <a:spLocks noGrp="1"/>
          </p:cNvSpPr>
          <p:nvPr>
            <p:ph type="body" idx="1"/>
          </p:nvPr>
        </p:nvSpPr>
        <p:spPr>
          <a:xfrm>
            <a:off x="599919" y="1097281"/>
            <a:ext cx="10972800" cy="5079782"/>
          </a:xfrm>
        </p:spPr>
        <p:txBody>
          <a:bodyPr/>
          <a:lstStyle/>
          <a:p>
            <a:pPr>
              <a:buNone/>
            </a:pPr>
            <a:r>
              <a:rPr lang="en-US" b="1" dirty="0" smtClean="0"/>
              <a:t>Leave the right impression with your email sign-off</a:t>
            </a:r>
          </a:p>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8</a:t>
            </a:fld>
            <a:endParaRPr lang="en-MY"/>
          </a:p>
        </p:txBody>
      </p:sp>
      <p:graphicFrame>
        <p:nvGraphicFramePr>
          <p:cNvPr id="7" name="Diagram 6"/>
          <p:cNvGraphicFramePr/>
          <p:nvPr/>
        </p:nvGraphicFramePr>
        <p:xfrm>
          <a:off x="1080814" y="1691582"/>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26" name="Object 2"/>
          <p:cNvGraphicFramePr>
            <a:graphicFrameLocks noChangeAspect="1"/>
          </p:cNvGraphicFramePr>
          <p:nvPr/>
        </p:nvGraphicFramePr>
        <p:xfrm>
          <a:off x="8947534" y="5595062"/>
          <a:ext cx="2873375" cy="490537"/>
        </p:xfrm>
        <a:graphic>
          <a:graphicData uri="http://schemas.openxmlformats.org/presentationml/2006/ole">
            <p:oleObj spid="_x0000_s1026" name="Packager Shell Object" showAsIcon="1" r:id="rId7" imgW="2873880" imgH="491040" progId="Package">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Email etiquettes</a:t>
            </a:r>
            <a:endParaRPr lang="en-US" dirty="0"/>
          </a:p>
        </p:txBody>
      </p:sp>
      <p:sp>
        <p:nvSpPr>
          <p:cNvPr id="3" name="Text Placeholder 2"/>
          <p:cNvSpPr>
            <a:spLocks noGrp="1"/>
          </p:cNvSpPr>
          <p:nvPr>
            <p:ph type="body" idx="1"/>
          </p:nvPr>
        </p:nvSpPr>
        <p:spPr/>
        <p:txBody>
          <a:bodyPr/>
          <a:lstStyle/>
          <a:p>
            <a:pPr>
              <a:buNone/>
            </a:pPr>
            <a:r>
              <a:rPr lang="en-US" sz="2800" b="1" dirty="0" smtClean="0"/>
              <a:t>Use sentence case</a:t>
            </a:r>
          </a:p>
          <a:p>
            <a:pPr>
              <a:buNone/>
            </a:pPr>
            <a:endParaRPr lang="en-US" dirty="0" smtClean="0"/>
          </a:p>
          <a:p>
            <a:pPr>
              <a:buFont typeface="Arial" pitchFamily="34" charset="0"/>
              <a:buChar char="•"/>
            </a:pPr>
            <a:r>
              <a:rPr lang="en-US" dirty="0" smtClean="0"/>
              <a:t> Capitalize the first letter of the first word in a sentence and proper nouns.</a:t>
            </a:r>
          </a:p>
          <a:p>
            <a:pPr>
              <a:buFont typeface="Arial" pitchFamily="34" charset="0"/>
              <a:buChar char="•"/>
            </a:pPr>
            <a:r>
              <a:rPr lang="en-US" dirty="0" smtClean="0"/>
              <a:t>Don’t capitalize much</a:t>
            </a:r>
          </a:p>
          <a:p>
            <a:pPr>
              <a:buFont typeface="Arial" pitchFamily="34" charset="0"/>
              <a:buChar char="•"/>
            </a:pPr>
            <a:r>
              <a:rPr lang="en-US" dirty="0" smtClean="0"/>
              <a:t>All capital letters means “Shouting at some one”</a:t>
            </a:r>
          </a:p>
          <a:p>
            <a:pPr>
              <a:buNone/>
            </a:pPr>
            <a:endParaRPr lang="en-US" dirty="0" smtClean="0"/>
          </a:p>
          <a:p>
            <a:pPr>
              <a:buNone/>
            </a:pPr>
            <a:endParaRPr lang="en-US" dirty="0"/>
          </a:p>
        </p:txBody>
      </p:sp>
      <p:sp>
        <p:nvSpPr>
          <p:cNvPr id="4" name="Date Placeholder 3"/>
          <p:cNvSpPr>
            <a:spLocks noGrp="1"/>
          </p:cNvSpPr>
          <p:nvPr>
            <p:ph type="dt" idx="10"/>
          </p:nvPr>
        </p:nvSpPr>
        <p:spPr/>
        <p:txBody>
          <a:bodyPr/>
          <a:lstStyle/>
          <a:p>
            <a:fld id="{C1208E00-CD98-4758-8F1C-FBC188E4F6C8}" type="datetime1">
              <a:rPr lang="en-US" smtClean="0"/>
              <a:pPr/>
              <a:t>5/21/2021</a:t>
            </a:fld>
            <a:endParaRPr lang="en-US"/>
          </a:p>
        </p:txBody>
      </p:sp>
      <p:sp>
        <p:nvSpPr>
          <p:cNvPr id="5" name="Footer Placeholder 4"/>
          <p:cNvSpPr>
            <a:spLocks noGrp="1"/>
          </p:cNvSpPr>
          <p:nvPr>
            <p:ph type="ftr" idx="11"/>
          </p:nvPr>
        </p:nvSpPr>
        <p:spPr/>
        <p:txBody>
          <a:bodyPr/>
          <a:lstStyle/>
          <a:p>
            <a:r>
              <a:rPr lang="en-IN" dirty="0" smtClean="0"/>
              <a:t>Email Etiquette</a:t>
            </a:r>
            <a:endParaRPr lang="en-IN" dirty="0"/>
          </a:p>
        </p:txBody>
      </p:sp>
      <p:sp>
        <p:nvSpPr>
          <p:cNvPr id="6" name="Slide Number Placeholder 5"/>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MY" smtClean="0"/>
              <a:pPr marL="0" lvl="0" indent="0" algn="l" rtl="0">
                <a:spcBef>
                  <a:spcPts val="0"/>
                </a:spcBef>
                <a:spcAft>
                  <a:spcPts val="0"/>
                </a:spcAft>
                <a:buNone/>
              </a:pPr>
              <a:t>9</a:t>
            </a:fld>
            <a:endParaRPr lang="en-MY"/>
          </a:p>
        </p:txBody>
      </p:sp>
      <p:sp>
        <p:nvSpPr>
          <p:cNvPr id="8" name="Rounded Rectangle 7"/>
          <p:cNvSpPr/>
          <p:nvPr/>
        </p:nvSpPr>
        <p:spPr>
          <a:xfrm>
            <a:off x="1539240" y="4099560"/>
            <a:ext cx="4587240" cy="1341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Resist </a:t>
            </a:r>
            <a:r>
              <a:rPr lang="en-US" sz="2800" b="1" dirty="0" err="1" smtClean="0"/>
              <a:t>emojis</a:t>
            </a:r>
            <a:r>
              <a:rPr lang="en-US" sz="2800" b="1" dirty="0" smtClean="0"/>
              <a:t> in email</a:t>
            </a:r>
          </a:p>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Ppt. Template">
  <a:themeElements>
    <a:clrScheme name="">
      <a:dk1>
        <a:srgbClr val="4C4C4C"/>
      </a:dk1>
      <a:lt1>
        <a:srgbClr val="FFFFFF"/>
      </a:lt1>
      <a:dk2>
        <a:srgbClr val="1F497D"/>
      </a:dk2>
      <a:lt2>
        <a:srgbClr val="EEECE1"/>
      </a:lt2>
      <a:accent1>
        <a:srgbClr val="4F81BD"/>
      </a:accent1>
      <a:accent2>
        <a:srgbClr val="C0504D"/>
      </a:accent2>
      <a:accent3>
        <a:srgbClr val="FFFFFF"/>
      </a:accent3>
      <a:accent4>
        <a:srgbClr val="404040"/>
      </a:accent4>
      <a:accent5>
        <a:srgbClr val="B2C1DB"/>
      </a:accent5>
      <a:accent6>
        <a:srgbClr val="AE4845"/>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799</TotalTime>
  <Words>970</Words>
  <Application>Microsoft Office PowerPoint</Application>
  <PresentationFormat>Custom</PresentationFormat>
  <Paragraphs>325</Paragraphs>
  <Slides>29</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Ppt. Template</vt:lpstr>
      <vt:lpstr>Package</vt:lpstr>
      <vt:lpstr>Slide 1</vt:lpstr>
      <vt:lpstr>Slide 2</vt:lpstr>
      <vt:lpstr>Learning Objectives</vt:lpstr>
      <vt:lpstr>Email etiquettes</vt:lpstr>
      <vt:lpstr>Slide 5</vt:lpstr>
      <vt:lpstr>Email etiquettes</vt:lpstr>
      <vt:lpstr>Email etiquettes</vt:lpstr>
      <vt:lpstr>Email etiquettes</vt:lpstr>
      <vt:lpstr>Email etiquettes</vt:lpstr>
      <vt:lpstr>Email etiquettes</vt:lpstr>
      <vt:lpstr>Email etiquettes</vt:lpstr>
      <vt:lpstr>Email etiquettes</vt:lpstr>
      <vt:lpstr>Email etiquettes</vt:lpstr>
      <vt:lpstr>Email etiquettes</vt:lpstr>
      <vt:lpstr>Email etiquettes</vt:lpstr>
      <vt:lpstr>Email etiquettes</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Srikanth Mettu</cp:lastModifiedBy>
  <cp:revision>90</cp:revision>
  <dcterms:created xsi:type="dcterms:W3CDTF">2020-08-19T07:39:22Z</dcterms:created>
  <dcterms:modified xsi:type="dcterms:W3CDTF">2021-05-21T12:46:09Z</dcterms:modified>
</cp:coreProperties>
</file>