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showSpecialPlsOnTitleSld="0">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85" roundtripDataSignature="AMtx7mjSnlQ44mFd+LFOcyE0LgLbW4WyU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7C47E502-C1CB-419C-A259-178277DD05B4}">
  <a:tblStyle styleId="{7C47E502-C1CB-419C-A259-178277DD05B4}" styleName="Table_0">
    <a:wholeTbl>
      <a:tcTxStyle b="off" i="off">
        <a:font>
          <a:latin typeface="Calibri"/>
          <a:ea typeface="Calibri"/>
          <a:cs typeface="Calibri"/>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slide" Target="slides/slide79.xml"/><Relationship Id="rId83" Type="http://schemas.openxmlformats.org/officeDocument/2006/relationships/slide" Target="slides/slide78.xml"/><Relationship Id="rId42" Type="http://schemas.openxmlformats.org/officeDocument/2006/relationships/slide" Target="slides/slide37.xml"/><Relationship Id="rId41" Type="http://schemas.openxmlformats.org/officeDocument/2006/relationships/slide" Target="slides/slide36.xml"/><Relationship Id="rId85" Type="http://customschemas.google.com/relationships/presentationmetadata" Target="metadata"/><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80" Type="http://schemas.openxmlformats.org/officeDocument/2006/relationships/slide" Target="slides/slide75.xml"/><Relationship Id="rId82" Type="http://schemas.openxmlformats.org/officeDocument/2006/relationships/slide" Target="slides/slide77.xml"/><Relationship Id="rId81" Type="http://schemas.openxmlformats.org/officeDocument/2006/relationships/slide" Target="slides/slide76.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slide" Target="slides/slide72.xml"/><Relationship Id="rId32" Type="http://schemas.openxmlformats.org/officeDocument/2006/relationships/slide" Target="slides/slide27.xml"/><Relationship Id="rId76" Type="http://schemas.openxmlformats.org/officeDocument/2006/relationships/slide" Target="slides/slide71.xml"/><Relationship Id="rId35" Type="http://schemas.openxmlformats.org/officeDocument/2006/relationships/slide" Target="slides/slide30.xml"/><Relationship Id="rId79" Type="http://schemas.openxmlformats.org/officeDocument/2006/relationships/slide" Target="slides/slide74.xml"/><Relationship Id="rId34" Type="http://schemas.openxmlformats.org/officeDocument/2006/relationships/slide" Target="slides/slide29.xml"/><Relationship Id="rId78" Type="http://schemas.openxmlformats.org/officeDocument/2006/relationships/slide" Target="slides/slide73.xml"/><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MY"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logs.siliconindia.com/mnarayan/Management-Lessons-from-Bollywood-Movies-bid-1SAzVq0684502091.html"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logs.siliconindia.com/mnarayan/Management-Lessons-from-Bollywood-Movies-bid-1SAzVq0684502091.html"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 name="Google Shape;9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Google Shape;195;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6" name="Google Shape;19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MY"/>
              <a:t>The trainer needs to make sure that the student who speaks on this topic has to be aware of all the characters and the movie plot. If the student isnt aware of them, the trainer may call other student who has seen the movies.</a:t>
            </a:r>
            <a:endParaRPr/>
          </a:p>
          <a:p>
            <a:pPr indent="0" lvl="0" marL="0" rtl="0" algn="l">
              <a:spcBef>
                <a:spcPts val="0"/>
              </a:spcBef>
              <a:spcAft>
                <a:spcPts val="0"/>
              </a:spcAft>
              <a:buNone/>
            </a:pPr>
            <a:r>
              <a:rPr lang="en-MY" u="sng">
                <a:solidFill>
                  <a:schemeClr val="hlink"/>
                </a:solidFill>
                <a:hlinkClick r:id="rId2"/>
              </a:rPr>
              <a:t>https://blogs.siliconindia.com/mnarayan/Management-Lessons-from-Bollywood-Movies-bid-1SAzVq0684502091.html</a:t>
            </a:r>
            <a:endParaRPr b="1"/>
          </a:p>
        </p:txBody>
      </p:sp>
      <p:sp>
        <p:nvSpPr>
          <p:cNvPr id="207" name="Google Shape;207;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9" name="Google Shape;219;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6" name="Shape 236"/>
        <p:cNvGrpSpPr/>
        <p:nvPr/>
      </p:nvGrpSpPr>
      <p:grpSpPr>
        <a:xfrm>
          <a:off x="0" y="0"/>
          <a:ext cx="0" cy="0"/>
          <a:chOff x="0" y="0"/>
          <a:chExt cx="0" cy="0"/>
        </a:xfrm>
      </p:grpSpPr>
      <p:sp>
        <p:nvSpPr>
          <p:cNvPr id="237" name="Google Shape;23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8" name="Google Shape;238;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1"/>
          </a:p>
        </p:txBody>
      </p:sp>
      <p:sp>
        <p:nvSpPr>
          <p:cNvPr id="239" name="Google Shape;239;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 name="Shape 249"/>
        <p:cNvGrpSpPr/>
        <p:nvPr/>
      </p:nvGrpSpPr>
      <p:grpSpPr>
        <a:xfrm>
          <a:off x="0" y="0"/>
          <a:ext cx="0" cy="0"/>
          <a:chOff x="0" y="0"/>
          <a:chExt cx="0" cy="0"/>
        </a:xfrm>
      </p:grpSpPr>
      <p:sp>
        <p:nvSpPr>
          <p:cNvPr id="250" name="Google Shape;250;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1" name="Google Shape;251;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Google Shape;261;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2" name="Google Shape;262;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MY"/>
              <a:t>If the student who picked this Mystery Box isn’t an Engineer then the trainer may swap with another student.</a:t>
            </a:r>
            <a:endParaRPr/>
          </a:p>
        </p:txBody>
      </p:sp>
      <p:sp>
        <p:nvSpPr>
          <p:cNvPr id="263" name="Google Shape;263;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1" name="Shape 271"/>
        <p:cNvGrpSpPr/>
        <p:nvPr/>
      </p:nvGrpSpPr>
      <p:grpSpPr>
        <a:xfrm>
          <a:off x="0" y="0"/>
          <a:ext cx="0" cy="0"/>
          <a:chOff x="0" y="0"/>
          <a:chExt cx="0" cy="0"/>
        </a:xfrm>
      </p:grpSpPr>
      <p:sp>
        <p:nvSpPr>
          <p:cNvPr id="272" name="Google Shape;272;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3" name="Google Shape;27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Google Shape;283;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4" name="Google Shape;284;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2" name="Shape 292"/>
        <p:cNvGrpSpPr/>
        <p:nvPr/>
      </p:nvGrpSpPr>
      <p:grpSpPr>
        <a:xfrm>
          <a:off x="0" y="0"/>
          <a:ext cx="0" cy="0"/>
          <a:chOff x="0" y="0"/>
          <a:chExt cx="0" cy="0"/>
        </a:xfrm>
      </p:grpSpPr>
      <p:sp>
        <p:nvSpPr>
          <p:cNvPr id="293" name="Google Shape;293;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4" name="Google Shape;29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5" name="Shape 305"/>
        <p:cNvGrpSpPr/>
        <p:nvPr/>
      </p:nvGrpSpPr>
      <p:grpSpPr>
        <a:xfrm>
          <a:off x="0" y="0"/>
          <a:ext cx="0" cy="0"/>
          <a:chOff x="0" y="0"/>
          <a:chExt cx="0" cy="0"/>
        </a:xfrm>
      </p:grpSpPr>
      <p:sp>
        <p:nvSpPr>
          <p:cNvPr id="306" name="Google Shape;306;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7" name="Google Shape;307;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3" name="Google Shape;103;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 name="Shape 318"/>
        <p:cNvGrpSpPr/>
        <p:nvPr/>
      </p:nvGrpSpPr>
      <p:grpSpPr>
        <a:xfrm>
          <a:off x="0" y="0"/>
          <a:ext cx="0" cy="0"/>
          <a:chOff x="0" y="0"/>
          <a:chExt cx="0" cy="0"/>
        </a:xfrm>
      </p:grpSpPr>
      <p:sp>
        <p:nvSpPr>
          <p:cNvPr id="319" name="Google Shape;319;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0" name="Google Shape;320;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7" name="Shape 327"/>
        <p:cNvGrpSpPr/>
        <p:nvPr/>
      </p:nvGrpSpPr>
      <p:grpSpPr>
        <a:xfrm>
          <a:off x="0" y="0"/>
          <a:ext cx="0" cy="0"/>
          <a:chOff x="0" y="0"/>
          <a:chExt cx="0" cy="0"/>
        </a:xfrm>
      </p:grpSpPr>
      <p:sp>
        <p:nvSpPr>
          <p:cNvPr id="328" name="Google Shape;32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9" name="Google Shape;329;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8" name="Shape 338"/>
        <p:cNvGrpSpPr/>
        <p:nvPr/>
      </p:nvGrpSpPr>
      <p:grpSpPr>
        <a:xfrm>
          <a:off x="0" y="0"/>
          <a:ext cx="0" cy="0"/>
          <a:chOff x="0" y="0"/>
          <a:chExt cx="0" cy="0"/>
        </a:xfrm>
      </p:grpSpPr>
      <p:sp>
        <p:nvSpPr>
          <p:cNvPr id="339" name="Google Shape;339;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0" name="Google Shape;340;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MY"/>
              <a:t>It could be any series, not necessarily the ones mentioned in the picture</a:t>
            </a:r>
            <a:endParaRPr/>
          </a:p>
        </p:txBody>
      </p:sp>
      <p:sp>
        <p:nvSpPr>
          <p:cNvPr id="341" name="Google Shape;341;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9" name="Shape 349"/>
        <p:cNvGrpSpPr/>
        <p:nvPr/>
      </p:nvGrpSpPr>
      <p:grpSpPr>
        <a:xfrm>
          <a:off x="0" y="0"/>
          <a:ext cx="0" cy="0"/>
          <a:chOff x="0" y="0"/>
          <a:chExt cx="0" cy="0"/>
        </a:xfrm>
      </p:grpSpPr>
      <p:sp>
        <p:nvSpPr>
          <p:cNvPr id="350" name="Google Shape;350;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1" name="Google Shape;351;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7" name="Shape 357"/>
        <p:cNvGrpSpPr/>
        <p:nvPr/>
      </p:nvGrpSpPr>
      <p:grpSpPr>
        <a:xfrm>
          <a:off x="0" y="0"/>
          <a:ext cx="0" cy="0"/>
          <a:chOff x="0" y="0"/>
          <a:chExt cx="0" cy="0"/>
        </a:xfrm>
      </p:grpSpPr>
      <p:sp>
        <p:nvSpPr>
          <p:cNvPr id="358" name="Google Shape;358;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9" name="Google Shape;359;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6" name="Shape 366"/>
        <p:cNvGrpSpPr/>
        <p:nvPr/>
      </p:nvGrpSpPr>
      <p:grpSpPr>
        <a:xfrm>
          <a:off x="0" y="0"/>
          <a:ext cx="0" cy="0"/>
          <a:chOff x="0" y="0"/>
          <a:chExt cx="0" cy="0"/>
        </a:xfrm>
      </p:grpSpPr>
      <p:sp>
        <p:nvSpPr>
          <p:cNvPr id="367" name="Google Shape;367;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8" name="Google Shape;368;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2" name="Google Shape;382;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MY"/>
              <a:t>The trainer would have to change the specialization  as per their respective batches for the last pointer.</a:t>
            </a:r>
            <a:endParaRPr/>
          </a:p>
        </p:txBody>
      </p:sp>
      <p:sp>
        <p:nvSpPr>
          <p:cNvPr id="383" name="Google Shape;383;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0" name="Shape 390"/>
        <p:cNvGrpSpPr/>
        <p:nvPr/>
      </p:nvGrpSpPr>
      <p:grpSpPr>
        <a:xfrm>
          <a:off x="0" y="0"/>
          <a:ext cx="0" cy="0"/>
          <a:chOff x="0" y="0"/>
          <a:chExt cx="0" cy="0"/>
        </a:xfrm>
      </p:grpSpPr>
      <p:sp>
        <p:nvSpPr>
          <p:cNvPr id="391" name="Google Shape;391;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MY"/>
              <a:t>The trainer may ask the student to take up any 3 pointers from the list.</a:t>
            </a:r>
            <a:endParaRPr/>
          </a:p>
        </p:txBody>
      </p:sp>
      <p:sp>
        <p:nvSpPr>
          <p:cNvPr id="392" name="Google Shape;392;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9" name="Shape 399"/>
        <p:cNvGrpSpPr/>
        <p:nvPr/>
      </p:nvGrpSpPr>
      <p:grpSpPr>
        <a:xfrm>
          <a:off x="0" y="0"/>
          <a:ext cx="0" cy="0"/>
          <a:chOff x="0" y="0"/>
          <a:chExt cx="0" cy="0"/>
        </a:xfrm>
      </p:grpSpPr>
      <p:sp>
        <p:nvSpPr>
          <p:cNvPr id="400" name="Google Shape;400;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1" name="Google Shape;401;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MY"/>
              <a:t>The trainer needs to make sure that the student who speaks on this topic has to be aware of both the characters and the movie plot. </a:t>
            </a:r>
            <a:r>
              <a:rPr b="1" lang="en-MY"/>
              <a:t>If the student isnt aware of them, the trainer may call other student who has seen the movies.</a:t>
            </a:r>
            <a:endParaRPr/>
          </a:p>
          <a:p>
            <a:pPr indent="0" lvl="0" marL="0" rtl="0" algn="l">
              <a:spcBef>
                <a:spcPts val="0"/>
              </a:spcBef>
              <a:spcAft>
                <a:spcPts val="0"/>
              </a:spcAft>
              <a:buNone/>
            </a:pPr>
            <a:r>
              <a:t/>
            </a:r>
            <a:endParaRPr b="1"/>
          </a:p>
        </p:txBody>
      </p:sp>
      <p:sp>
        <p:nvSpPr>
          <p:cNvPr id="402" name="Google Shape;402;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1" name="Shape 411"/>
        <p:cNvGrpSpPr/>
        <p:nvPr/>
      </p:nvGrpSpPr>
      <p:grpSpPr>
        <a:xfrm>
          <a:off x="0" y="0"/>
          <a:ext cx="0" cy="0"/>
          <a:chOff x="0" y="0"/>
          <a:chExt cx="0" cy="0"/>
        </a:xfrm>
      </p:grpSpPr>
      <p:sp>
        <p:nvSpPr>
          <p:cNvPr id="412" name="Google Shape;412;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3" name="Google Shape;413;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2" name="Google Shape;11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0" name="Shape 420"/>
        <p:cNvGrpSpPr/>
        <p:nvPr/>
      </p:nvGrpSpPr>
      <p:grpSpPr>
        <a:xfrm>
          <a:off x="0" y="0"/>
          <a:ext cx="0" cy="0"/>
          <a:chOff x="0" y="0"/>
          <a:chExt cx="0" cy="0"/>
        </a:xfrm>
      </p:grpSpPr>
      <p:sp>
        <p:nvSpPr>
          <p:cNvPr id="421" name="Google Shape;421;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2" name="Google Shape;422;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4" name="Shape 434"/>
        <p:cNvGrpSpPr/>
        <p:nvPr/>
      </p:nvGrpSpPr>
      <p:grpSpPr>
        <a:xfrm>
          <a:off x="0" y="0"/>
          <a:ext cx="0" cy="0"/>
          <a:chOff x="0" y="0"/>
          <a:chExt cx="0" cy="0"/>
        </a:xfrm>
      </p:grpSpPr>
      <p:sp>
        <p:nvSpPr>
          <p:cNvPr id="435" name="Google Shape;435;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6" name="Google Shape;436;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4" name="Shape 444"/>
        <p:cNvGrpSpPr/>
        <p:nvPr/>
      </p:nvGrpSpPr>
      <p:grpSpPr>
        <a:xfrm>
          <a:off x="0" y="0"/>
          <a:ext cx="0" cy="0"/>
          <a:chOff x="0" y="0"/>
          <a:chExt cx="0" cy="0"/>
        </a:xfrm>
      </p:grpSpPr>
      <p:sp>
        <p:nvSpPr>
          <p:cNvPr id="445" name="Google Shape;445;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6" name="Google Shape;446;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MY"/>
              <a:t>It could be ANY movie. The posters are added only for reference. Students can pick any BEST and WORST of their choice. Justification is necessary.</a:t>
            </a:r>
            <a:endParaRPr/>
          </a:p>
        </p:txBody>
      </p:sp>
      <p:sp>
        <p:nvSpPr>
          <p:cNvPr id="447" name="Google Shape;447;p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5" name="Shape 455"/>
        <p:cNvGrpSpPr/>
        <p:nvPr/>
      </p:nvGrpSpPr>
      <p:grpSpPr>
        <a:xfrm>
          <a:off x="0" y="0"/>
          <a:ext cx="0" cy="0"/>
          <a:chOff x="0" y="0"/>
          <a:chExt cx="0" cy="0"/>
        </a:xfrm>
      </p:grpSpPr>
      <p:sp>
        <p:nvSpPr>
          <p:cNvPr id="456" name="Google Shape;456;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7" name="Google Shape;457;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4" name="Shape 464"/>
        <p:cNvGrpSpPr/>
        <p:nvPr/>
      </p:nvGrpSpPr>
      <p:grpSpPr>
        <a:xfrm>
          <a:off x="0" y="0"/>
          <a:ext cx="0" cy="0"/>
          <a:chOff x="0" y="0"/>
          <a:chExt cx="0" cy="0"/>
        </a:xfrm>
      </p:grpSpPr>
      <p:sp>
        <p:nvSpPr>
          <p:cNvPr id="465" name="Google Shape;465;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6" name="Google Shape;466;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5" name="Shape 475"/>
        <p:cNvGrpSpPr/>
        <p:nvPr/>
      </p:nvGrpSpPr>
      <p:grpSpPr>
        <a:xfrm>
          <a:off x="0" y="0"/>
          <a:ext cx="0" cy="0"/>
          <a:chOff x="0" y="0"/>
          <a:chExt cx="0" cy="0"/>
        </a:xfrm>
      </p:grpSpPr>
      <p:sp>
        <p:nvSpPr>
          <p:cNvPr id="476" name="Google Shape;476;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7" name="Google Shape;477;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3" name="Shape 483"/>
        <p:cNvGrpSpPr/>
        <p:nvPr/>
      </p:nvGrpSpPr>
      <p:grpSpPr>
        <a:xfrm>
          <a:off x="0" y="0"/>
          <a:ext cx="0" cy="0"/>
          <a:chOff x="0" y="0"/>
          <a:chExt cx="0" cy="0"/>
        </a:xfrm>
      </p:grpSpPr>
      <p:sp>
        <p:nvSpPr>
          <p:cNvPr id="484" name="Google Shape;484;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5" name="Google Shape;485;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4" name="Shape 494"/>
        <p:cNvGrpSpPr/>
        <p:nvPr/>
      </p:nvGrpSpPr>
      <p:grpSpPr>
        <a:xfrm>
          <a:off x="0" y="0"/>
          <a:ext cx="0" cy="0"/>
          <a:chOff x="0" y="0"/>
          <a:chExt cx="0" cy="0"/>
        </a:xfrm>
      </p:grpSpPr>
      <p:sp>
        <p:nvSpPr>
          <p:cNvPr id="495" name="Google Shape;495;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6" name="Google Shape;496;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6" name="Shape 506"/>
        <p:cNvGrpSpPr/>
        <p:nvPr/>
      </p:nvGrpSpPr>
      <p:grpSpPr>
        <a:xfrm>
          <a:off x="0" y="0"/>
          <a:ext cx="0" cy="0"/>
          <a:chOff x="0" y="0"/>
          <a:chExt cx="0" cy="0"/>
        </a:xfrm>
      </p:grpSpPr>
      <p:sp>
        <p:nvSpPr>
          <p:cNvPr id="507" name="Google Shape;507;p3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8" name="Google Shape;508;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6" name="Shape 516"/>
        <p:cNvGrpSpPr/>
        <p:nvPr/>
      </p:nvGrpSpPr>
      <p:grpSpPr>
        <a:xfrm>
          <a:off x="0" y="0"/>
          <a:ext cx="0" cy="0"/>
          <a:chOff x="0" y="0"/>
          <a:chExt cx="0" cy="0"/>
        </a:xfrm>
      </p:grpSpPr>
      <p:sp>
        <p:nvSpPr>
          <p:cNvPr id="517" name="Google Shape;517;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8" name="Google Shape;518;p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1" lang="en-MY"/>
              <a:t>The trainer needs to make sure that the student who speaks on this topic has to be aware of both the characters and the movie plot. If the student isnt aware of them, the trainer may call other student who has seen the movies.</a:t>
            </a:r>
            <a:endParaRPr/>
          </a:p>
          <a:p>
            <a:pPr indent="0" lvl="0" marL="0" marR="0" rtl="0" algn="l">
              <a:lnSpc>
                <a:spcPct val="100000"/>
              </a:lnSpc>
              <a:spcBef>
                <a:spcPts val="0"/>
              </a:spcBef>
              <a:spcAft>
                <a:spcPts val="0"/>
              </a:spcAft>
              <a:buClr>
                <a:schemeClr val="dk1"/>
              </a:buClr>
              <a:buSzPts val="1200"/>
              <a:buFont typeface="Calibri"/>
              <a:buNone/>
            </a:pPr>
            <a:r>
              <a:rPr lang="en-MY" u="sng">
                <a:solidFill>
                  <a:schemeClr val="hlink"/>
                </a:solidFill>
                <a:hlinkClick r:id="rId2"/>
              </a:rPr>
              <a:t>https://blogs.siliconindia.com/mnarayan/Management-Lessons-from-Bollywood-Movies-bid-1SAzVq0684502091.html</a:t>
            </a:r>
            <a:endParaRPr b="1"/>
          </a:p>
          <a:p>
            <a:pPr indent="0" lvl="0" marL="0" rtl="0" algn="l">
              <a:spcBef>
                <a:spcPts val="0"/>
              </a:spcBef>
              <a:spcAft>
                <a:spcPts val="0"/>
              </a:spcAft>
              <a:buNone/>
            </a:pPr>
            <a:r>
              <a:t/>
            </a:r>
            <a:endParaRPr/>
          </a:p>
        </p:txBody>
      </p:sp>
      <p:sp>
        <p:nvSpPr>
          <p:cNvPr id="519" name="Google Shape;519;p3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Google Shape;119;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0" name="Google Shape;12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8" name="Shape 528"/>
        <p:cNvGrpSpPr/>
        <p:nvPr/>
      </p:nvGrpSpPr>
      <p:grpSpPr>
        <a:xfrm>
          <a:off x="0" y="0"/>
          <a:ext cx="0" cy="0"/>
          <a:chOff x="0" y="0"/>
          <a:chExt cx="0" cy="0"/>
        </a:xfrm>
      </p:grpSpPr>
      <p:sp>
        <p:nvSpPr>
          <p:cNvPr id="529" name="Google Shape;529;p4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0" name="Google Shape;530;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6" name="Shape 536"/>
        <p:cNvGrpSpPr/>
        <p:nvPr/>
      </p:nvGrpSpPr>
      <p:grpSpPr>
        <a:xfrm>
          <a:off x="0" y="0"/>
          <a:ext cx="0" cy="0"/>
          <a:chOff x="0" y="0"/>
          <a:chExt cx="0" cy="0"/>
        </a:xfrm>
      </p:grpSpPr>
      <p:sp>
        <p:nvSpPr>
          <p:cNvPr id="537" name="Google Shape;537;p4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8" name="Google Shape;538;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6" name="Shape 546"/>
        <p:cNvGrpSpPr/>
        <p:nvPr/>
      </p:nvGrpSpPr>
      <p:grpSpPr>
        <a:xfrm>
          <a:off x="0" y="0"/>
          <a:ext cx="0" cy="0"/>
          <a:chOff x="0" y="0"/>
          <a:chExt cx="0" cy="0"/>
        </a:xfrm>
      </p:grpSpPr>
      <p:sp>
        <p:nvSpPr>
          <p:cNvPr id="547" name="Google Shape;547;p4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8" name="Google Shape;548;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4" name="Shape 554"/>
        <p:cNvGrpSpPr/>
        <p:nvPr/>
      </p:nvGrpSpPr>
      <p:grpSpPr>
        <a:xfrm>
          <a:off x="0" y="0"/>
          <a:ext cx="0" cy="0"/>
          <a:chOff x="0" y="0"/>
          <a:chExt cx="0" cy="0"/>
        </a:xfrm>
      </p:grpSpPr>
      <p:sp>
        <p:nvSpPr>
          <p:cNvPr id="555" name="Google Shape;555;p4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6" name="Google Shape;556;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5" name="Shape 565"/>
        <p:cNvGrpSpPr/>
        <p:nvPr/>
      </p:nvGrpSpPr>
      <p:grpSpPr>
        <a:xfrm>
          <a:off x="0" y="0"/>
          <a:ext cx="0" cy="0"/>
          <a:chOff x="0" y="0"/>
          <a:chExt cx="0" cy="0"/>
        </a:xfrm>
      </p:grpSpPr>
      <p:sp>
        <p:nvSpPr>
          <p:cNvPr id="566" name="Google Shape;566;p4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7" name="Google Shape;567;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5" name="Shape 575"/>
        <p:cNvGrpSpPr/>
        <p:nvPr/>
      </p:nvGrpSpPr>
      <p:grpSpPr>
        <a:xfrm>
          <a:off x="0" y="0"/>
          <a:ext cx="0" cy="0"/>
          <a:chOff x="0" y="0"/>
          <a:chExt cx="0" cy="0"/>
        </a:xfrm>
      </p:grpSpPr>
      <p:sp>
        <p:nvSpPr>
          <p:cNvPr id="576" name="Google Shape;576;p4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7" name="Google Shape;577;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4" name="Shape 584"/>
        <p:cNvGrpSpPr/>
        <p:nvPr/>
      </p:nvGrpSpPr>
      <p:grpSpPr>
        <a:xfrm>
          <a:off x="0" y="0"/>
          <a:ext cx="0" cy="0"/>
          <a:chOff x="0" y="0"/>
          <a:chExt cx="0" cy="0"/>
        </a:xfrm>
      </p:grpSpPr>
      <p:sp>
        <p:nvSpPr>
          <p:cNvPr id="585" name="Google Shape;585;p4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6" name="Google Shape;586;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4" name="Shape 594"/>
        <p:cNvGrpSpPr/>
        <p:nvPr/>
      </p:nvGrpSpPr>
      <p:grpSpPr>
        <a:xfrm>
          <a:off x="0" y="0"/>
          <a:ext cx="0" cy="0"/>
          <a:chOff x="0" y="0"/>
          <a:chExt cx="0" cy="0"/>
        </a:xfrm>
      </p:grpSpPr>
      <p:sp>
        <p:nvSpPr>
          <p:cNvPr id="595" name="Google Shape;595;p4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6" name="Google Shape;596;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3" name="Shape 603"/>
        <p:cNvGrpSpPr/>
        <p:nvPr/>
      </p:nvGrpSpPr>
      <p:grpSpPr>
        <a:xfrm>
          <a:off x="0" y="0"/>
          <a:ext cx="0" cy="0"/>
          <a:chOff x="0" y="0"/>
          <a:chExt cx="0" cy="0"/>
        </a:xfrm>
      </p:grpSpPr>
      <p:sp>
        <p:nvSpPr>
          <p:cNvPr id="604" name="Google Shape;604;p4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05" name="Google Shape;605;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2" name="Shape 612"/>
        <p:cNvGrpSpPr/>
        <p:nvPr/>
      </p:nvGrpSpPr>
      <p:grpSpPr>
        <a:xfrm>
          <a:off x="0" y="0"/>
          <a:ext cx="0" cy="0"/>
          <a:chOff x="0" y="0"/>
          <a:chExt cx="0" cy="0"/>
        </a:xfrm>
      </p:grpSpPr>
      <p:sp>
        <p:nvSpPr>
          <p:cNvPr id="613" name="Google Shape;613;p4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4" name="Google Shape;614;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0" name="Shape 620"/>
        <p:cNvGrpSpPr/>
        <p:nvPr/>
      </p:nvGrpSpPr>
      <p:grpSpPr>
        <a:xfrm>
          <a:off x="0" y="0"/>
          <a:ext cx="0" cy="0"/>
          <a:chOff x="0" y="0"/>
          <a:chExt cx="0" cy="0"/>
        </a:xfrm>
      </p:grpSpPr>
      <p:sp>
        <p:nvSpPr>
          <p:cNvPr id="621" name="Google Shape;621;p5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22" name="Google Shape;622;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9" name="Shape 629"/>
        <p:cNvGrpSpPr/>
        <p:nvPr/>
      </p:nvGrpSpPr>
      <p:grpSpPr>
        <a:xfrm>
          <a:off x="0" y="0"/>
          <a:ext cx="0" cy="0"/>
          <a:chOff x="0" y="0"/>
          <a:chExt cx="0" cy="0"/>
        </a:xfrm>
      </p:grpSpPr>
      <p:sp>
        <p:nvSpPr>
          <p:cNvPr id="630" name="Google Shape;630;p5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1" name="Google Shape;631;p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8" name="Shape 638"/>
        <p:cNvGrpSpPr/>
        <p:nvPr/>
      </p:nvGrpSpPr>
      <p:grpSpPr>
        <a:xfrm>
          <a:off x="0" y="0"/>
          <a:ext cx="0" cy="0"/>
          <a:chOff x="0" y="0"/>
          <a:chExt cx="0" cy="0"/>
        </a:xfrm>
      </p:grpSpPr>
      <p:sp>
        <p:nvSpPr>
          <p:cNvPr id="639" name="Google Shape;639;p5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0" name="Google Shape;640;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8" name="Shape 648"/>
        <p:cNvGrpSpPr/>
        <p:nvPr/>
      </p:nvGrpSpPr>
      <p:grpSpPr>
        <a:xfrm>
          <a:off x="0" y="0"/>
          <a:ext cx="0" cy="0"/>
          <a:chOff x="0" y="0"/>
          <a:chExt cx="0" cy="0"/>
        </a:xfrm>
      </p:grpSpPr>
      <p:sp>
        <p:nvSpPr>
          <p:cNvPr id="649" name="Google Shape;649;p5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0" name="Google Shape;650;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7" name="Shape 657"/>
        <p:cNvGrpSpPr/>
        <p:nvPr/>
      </p:nvGrpSpPr>
      <p:grpSpPr>
        <a:xfrm>
          <a:off x="0" y="0"/>
          <a:ext cx="0" cy="0"/>
          <a:chOff x="0" y="0"/>
          <a:chExt cx="0" cy="0"/>
        </a:xfrm>
      </p:grpSpPr>
      <p:sp>
        <p:nvSpPr>
          <p:cNvPr id="658" name="Google Shape;658;p5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9" name="Google Shape;659;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6" name="Shape 666"/>
        <p:cNvGrpSpPr/>
        <p:nvPr/>
      </p:nvGrpSpPr>
      <p:grpSpPr>
        <a:xfrm>
          <a:off x="0" y="0"/>
          <a:ext cx="0" cy="0"/>
          <a:chOff x="0" y="0"/>
          <a:chExt cx="0" cy="0"/>
        </a:xfrm>
      </p:grpSpPr>
      <p:sp>
        <p:nvSpPr>
          <p:cNvPr id="667" name="Google Shape;667;p5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8" name="Google Shape;668;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5" name="Shape 675"/>
        <p:cNvGrpSpPr/>
        <p:nvPr/>
      </p:nvGrpSpPr>
      <p:grpSpPr>
        <a:xfrm>
          <a:off x="0" y="0"/>
          <a:ext cx="0" cy="0"/>
          <a:chOff x="0" y="0"/>
          <a:chExt cx="0" cy="0"/>
        </a:xfrm>
      </p:grpSpPr>
      <p:sp>
        <p:nvSpPr>
          <p:cNvPr id="676" name="Google Shape;676;p5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7" name="Google Shape;677;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4" name="Shape 684"/>
        <p:cNvGrpSpPr/>
        <p:nvPr/>
      </p:nvGrpSpPr>
      <p:grpSpPr>
        <a:xfrm>
          <a:off x="0" y="0"/>
          <a:ext cx="0" cy="0"/>
          <a:chOff x="0" y="0"/>
          <a:chExt cx="0" cy="0"/>
        </a:xfrm>
      </p:grpSpPr>
      <p:sp>
        <p:nvSpPr>
          <p:cNvPr id="685" name="Google Shape;685;p5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6" name="Google Shape;686;p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3" name="Shape 693"/>
        <p:cNvGrpSpPr/>
        <p:nvPr/>
      </p:nvGrpSpPr>
      <p:grpSpPr>
        <a:xfrm>
          <a:off x="0" y="0"/>
          <a:ext cx="0" cy="0"/>
          <a:chOff x="0" y="0"/>
          <a:chExt cx="0" cy="0"/>
        </a:xfrm>
      </p:grpSpPr>
      <p:sp>
        <p:nvSpPr>
          <p:cNvPr id="694" name="Google Shape;694;p5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5" name="Google Shape;695;p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3" name="Shape 703"/>
        <p:cNvGrpSpPr/>
        <p:nvPr/>
      </p:nvGrpSpPr>
      <p:grpSpPr>
        <a:xfrm>
          <a:off x="0" y="0"/>
          <a:ext cx="0" cy="0"/>
          <a:chOff x="0" y="0"/>
          <a:chExt cx="0" cy="0"/>
        </a:xfrm>
      </p:grpSpPr>
      <p:sp>
        <p:nvSpPr>
          <p:cNvPr id="704" name="Google Shape;704;p5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5" name="Google Shape;705;p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8" name="Google Shape;14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1" name="Shape 711"/>
        <p:cNvGrpSpPr/>
        <p:nvPr/>
      </p:nvGrpSpPr>
      <p:grpSpPr>
        <a:xfrm>
          <a:off x="0" y="0"/>
          <a:ext cx="0" cy="0"/>
          <a:chOff x="0" y="0"/>
          <a:chExt cx="0" cy="0"/>
        </a:xfrm>
      </p:grpSpPr>
      <p:sp>
        <p:nvSpPr>
          <p:cNvPr id="712" name="Google Shape;712;p6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3" name="Google Shape;713;p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2" name="Shape 722"/>
        <p:cNvGrpSpPr/>
        <p:nvPr/>
      </p:nvGrpSpPr>
      <p:grpSpPr>
        <a:xfrm>
          <a:off x="0" y="0"/>
          <a:ext cx="0" cy="0"/>
          <a:chOff x="0" y="0"/>
          <a:chExt cx="0" cy="0"/>
        </a:xfrm>
      </p:grpSpPr>
      <p:sp>
        <p:nvSpPr>
          <p:cNvPr id="723" name="Google Shape;723;p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4" name="Google Shape;724;p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MY"/>
              <a:t>It could be ANY brand irrespective of the picture given here or not</a:t>
            </a:r>
            <a:endParaRPr/>
          </a:p>
        </p:txBody>
      </p:sp>
      <p:sp>
        <p:nvSpPr>
          <p:cNvPr id="725" name="Google Shape;725;p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2" name="Shape 732"/>
        <p:cNvGrpSpPr/>
        <p:nvPr/>
      </p:nvGrpSpPr>
      <p:grpSpPr>
        <a:xfrm>
          <a:off x="0" y="0"/>
          <a:ext cx="0" cy="0"/>
          <a:chOff x="0" y="0"/>
          <a:chExt cx="0" cy="0"/>
        </a:xfrm>
      </p:grpSpPr>
      <p:sp>
        <p:nvSpPr>
          <p:cNvPr id="733" name="Google Shape;733;p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4" name="Google Shape;734;p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1"/>
          </a:p>
        </p:txBody>
      </p:sp>
      <p:sp>
        <p:nvSpPr>
          <p:cNvPr id="735" name="Google Shape;735;p6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9" name="Shape 749"/>
        <p:cNvGrpSpPr/>
        <p:nvPr/>
      </p:nvGrpSpPr>
      <p:grpSpPr>
        <a:xfrm>
          <a:off x="0" y="0"/>
          <a:ext cx="0" cy="0"/>
          <a:chOff x="0" y="0"/>
          <a:chExt cx="0" cy="0"/>
        </a:xfrm>
      </p:grpSpPr>
      <p:sp>
        <p:nvSpPr>
          <p:cNvPr id="750" name="Google Shape;750;p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1" name="Google Shape;751;p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1"/>
          </a:p>
        </p:txBody>
      </p:sp>
      <p:sp>
        <p:nvSpPr>
          <p:cNvPr id="752" name="Google Shape;752;p6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0" name="Shape 760"/>
        <p:cNvGrpSpPr/>
        <p:nvPr/>
      </p:nvGrpSpPr>
      <p:grpSpPr>
        <a:xfrm>
          <a:off x="0" y="0"/>
          <a:ext cx="0" cy="0"/>
          <a:chOff x="0" y="0"/>
          <a:chExt cx="0" cy="0"/>
        </a:xfrm>
      </p:grpSpPr>
      <p:sp>
        <p:nvSpPr>
          <p:cNvPr id="761" name="Google Shape;761;p7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2" name="Google Shape;762;p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0" name="Shape 770"/>
        <p:cNvGrpSpPr/>
        <p:nvPr/>
      </p:nvGrpSpPr>
      <p:grpSpPr>
        <a:xfrm>
          <a:off x="0" y="0"/>
          <a:ext cx="0" cy="0"/>
          <a:chOff x="0" y="0"/>
          <a:chExt cx="0" cy="0"/>
        </a:xfrm>
      </p:grpSpPr>
      <p:sp>
        <p:nvSpPr>
          <p:cNvPr id="771" name="Google Shape;771;p7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2" name="Google Shape;772;p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1" name="Shape 781"/>
        <p:cNvGrpSpPr/>
        <p:nvPr/>
      </p:nvGrpSpPr>
      <p:grpSpPr>
        <a:xfrm>
          <a:off x="0" y="0"/>
          <a:ext cx="0" cy="0"/>
          <a:chOff x="0" y="0"/>
          <a:chExt cx="0" cy="0"/>
        </a:xfrm>
      </p:grpSpPr>
      <p:sp>
        <p:nvSpPr>
          <p:cNvPr id="782" name="Google Shape;782;p7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3" name="Google Shape;783;p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2" name="Shape 792"/>
        <p:cNvGrpSpPr/>
        <p:nvPr/>
      </p:nvGrpSpPr>
      <p:grpSpPr>
        <a:xfrm>
          <a:off x="0" y="0"/>
          <a:ext cx="0" cy="0"/>
          <a:chOff x="0" y="0"/>
          <a:chExt cx="0" cy="0"/>
        </a:xfrm>
      </p:grpSpPr>
      <p:sp>
        <p:nvSpPr>
          <p:cNvPr id="793" name="Google Shape;793;p7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4" name="Google Shape;794;p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3" name="Shape 803"/>
        <p:cNvGrpSpPr/>
        <p:nvPr/>
      </p:nvGrpSpPr>
      <p:grpSpPr>
        <a:xfrm>
          <a:off x="0" y="0"/>
          <a:ext cx="0" cy="0"/>
          <a:chOff x="0" y="0"/>
          <a:chExt cx="0" cy="0"/>
        </a:xfrm>
      </p:grpSpPr>
      <p:sp>
        <p:nvSpPr>
          <p:cNvPr id="804" name="Google Shape;804;p7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5" name="Google Shape;805;p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4" name="Shape 814"/>
        <p:cNvGrpSpPr/>
        <p:nvPr/>
      </p:nvGrpSpPr>
      <p:grpSpPr>
        <a:xfrm>
          <a:off x="0" y="0"/>
          <a:ext cx="0" cy="0"/>
          <a:chOff x="0" y="0"/>
          <a:chExt cx="0" cy="0"/>
        </a:xfrm>
      </p:grpSpPr>
      <p:sp>
        <p:nvSpPr>
          <p:cNvPr id="815" name="Google Shape;815;g771880e869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6" name="Google Shape;816;g771880e869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1" lang="en-MY"/>
              <a:t>If the student isn’t an avid reader then the trainer may ask any student from the class to voluntarily take this topic and speak. </a:t>
            </a:r>
            <a:endParaRPr/>
          </a:p>
          <a:p>
            <a:pPr indent="0" lvl="0" marL="0" rtl="0" algn="l">
              <a:spcBef>
                <a:spcPts val="0"/>
              </a:spcBef>
              <a:spcAft>
                <a:spcPts val="0"/>
              </a:spcAft>
              <a:buNone/>
            </a:pPr>
            <a:r>
              <a:t/>
            </a:r>
            <a:endParaRPr/>
          </a:p>
        </p:txBody>
      </p:sp>
      <p:sp>
        <p:nvSpPr>
          <p:cNvPr id="160" name="Google Shape;160;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3" name="Shape 823"/>
        <p:cNvGrpSpPr/>
        <p:nvPr/>
      </p:nvGrpSpPr>
      <p:grpSpPr>
        <a:xfrm>
          <a:off x="0" y="0"/>
          <a:ext cx="0" cy="0"/>
          <a:chOff x="0" y="0"/>
          <a:chExt cx="0" cy="0"/>
        </a:xfrm>
      </p:grpSpPr>
      <p:sp>
        <p:nvSpPr>
          <p:cNvPr id="824" name="Google Shape;824;g771880e869_0_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5" name="Google Shape;825;g771880e869_0_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1" lang="en-MY"/>
              <a:t>The </a:t>
            </a:r>
            <a:r>
              <a:rPr b="1" i="0" lang="en-MY" sz="1200">
                <a:solidFill>
                  <a:schemeClr val="dk1"/>
                </a:solidFill>
                <a:latin typeface="Calibri"/>
                <a:ea typeface="Calibri"/>
                <a:cs typeface="Calibri"/>
                <a:sym typeface="Calibri"/>
              </a:rPr>
              <a:t>boy who cried wolf</a:t>
            </a:r>
            <a:endParaRPr/>
          </a:p>
          <a:p>
            <a:pPr indent="0" lvl="0" marL="0" rtl="0" algn="l">
              <a:spcBef>
                <a:spcPts val="0"/>
              </a:spcBef>
              <a:spcAft>
                <a:spcPts val="0"/>
              </a:spcAft>
              <a:buNone/>
            </a:pPr>
            <a:r>
              <a:t/>
            </a:r>
            <a:endParaRPr/>
          </a:p>
        </p:txBody>
      </p:sp>
      <p:sp>
        <p:nvSpPr>
          <p:cNvPr id="826" name="Google Shape;826;g771880e869_0_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3" name="Shape 833"/>
        <p:cNvGrpSpPr/>
        <p:nvPr/>
      </p:nvGrpSpPr>
      <p:grpSpPr>
        <a:xfrm>
          <a:off x="0" y="0"/>
          <a:ext cx="0" cy="0"/>
          <a:chOff x="0" y="0"/>
          <a:chExt cx="0" cy="0"/>
        </a:xfrm>
      </p:grpSpPr>
      <p:sp>
        <p:nvSpPr>
          <p:cNvPr id="834" name="Google Shape;834;g771880e869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35" name="Google Shape;835;g771880e869_0_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1" i="0" lang="en-MY" sz="1200">
                <a:solidFill>
                  <a:schemeClr val="dk1"/>
                </a:solidFill>
                <a:latin typeface="Calibri"/>
                <a:ea typeface="Calibri"/>
                <a:cs typeface="Calibri"/>
                <a:sym typeface="Calibri"/>
              </a:rPr>
              <a:t>The thirsty crow</a:t>
            </a:r>
            <a:endParaRPr/>
          </a:p>
          <a:p>
            <a:pPr indent="0" lvl="0" marL="0" rtl="0" algn="l">
              <a:spcBef>
                <a:spcPts val="0"/>
              </a:spcBef>
              <a:spcAft>
                <a:spcPts val="0"/>
              </a:spcAft>
              <a:buNone/>
            </a:pPr>
            <a:r>
              <a:t/>
            </a:r>
            <a:endParaRPr/>
          </a:p>
        </p:txBody>
      </p:sp>
      <p:sp>
        <p:nvSpPr>
          <p:cNvPr id="836" name="Google Shape;836;g771880e869_0_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3" name="Shape 843"/>
        <p:cNvGrpSpPr/>
        <p:nvPr/>
      </p:nvGrpSpPr>
      <p:grpSpPr>
        <a:xfrm>
          <a:off x="0" y="0"/>
          <a:ext cx="0" cy="0"/>
          <a:chOff x="0" y="0"/>
          <a:chExt cx="0" cy="0"/>
        </a:xfrm>
      </p:grpSpPr>
      <p:sp>
        <p:nvSpPr>
          <p:cNvPr id="844" name="Google Shape;844;g771880e869_0_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5" name="Google Shape;845;g771880e869_0_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MY"/>
              <a:t>The Milkmaid and her Jug of Milk</a:t>
            </a:r>
            <a:endParaRPr/>
          </a:p>
        </p:txBody>
      </p:sp>
      <p:sp>
        <p:nvSpPr>
          <p:cNvPr id="846" name="Google Shape;846;g771880e869_0_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3" name="Shape 853"/>
        <p:cNvGrpSpPr/>
        <p:nvPr/>
      </p:nvGrpSpPr>
      <p:grpSpPr>
        <a:xfrm>
          <a:off x="0" y="0"/>
          <a:ext cx="0" cy="0"/>
          <a:chOff x="0" y="0"/>
          <a:chExt cx="0" cy="0"/>
        </a:xfrm>
      </p:grpSpPr>
      <p:sp>
        <p:nvSpPr>
          <p:cNvPr id="854" name="Google Shape;854;g771880e869_0_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5" name="Google Shape;855;g771880e869_0_3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1" i="0" lang="en-MY" sz="1200">
                <a:solidFill>
                  <a:schemeClr val="dk1"/>
                </a:solidFill>
                <a:latin typeface="Calibri"/>
                <a:ea typeface="Calibri"/>
                <a:cs typeface="Calibri"/>
                <a:sym typeface="Calibri"/>
              </a:rPr>
              <a:t>The hare and tortoise</a:t>
            </a:r>
            <a:endParaRPr/>
          </a:p>
          <a:p>
            <a:pPr indent="0" lvl="0" marL="0" rtl="0" algn="l">
              <a:spcBef>
                <a:spcPts val="0"/>
              </a:spcBef>
              <a:spcAft>
                <a:spcPts val="0"/>
              </a:spcAft>
              <a:buNone/>
            </a:pPr>
            <a:r>
              <a:t/>
            </a:r>
            <a:endParaRPr/>
          </a:p>
        </p:txBody>
      </p:sp>
      <p:sp>
        <p:nvSpPr>
          <p:cNvPr id="856" name="Google Shape;856;g771880e869_0_3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3" name="Shape 863"/>
        <p:cNvGrpSpPr/>
        <p:nvPr/>
      </p:nvGrpSpPr>
      <p:grpSpPr>
        <a:xfrm>
          <a:off x="0" y="0"/>
          <a:ext cx="0" cy="0"/>
          <a:chOff x="0" y="0"/>
          <a:chExt cx="0" cy="0"/>
        </a:xfrm>
      </p:grpSpPr>
      <p:sp>
        <p:nvSpPr>
          <p:cNvPr id="864" name="Google Shape;864;g771880e869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5" name="Google Shape;865;g771880e869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1" i="0" lang="en-MY" sz="1200">
                <a:solidFill>
                  <a:schemeClr val="dk1"/>
                </a:solidFill>
                <a:latin typeface="Calibri"/>
                <a:ea typeface="Calibri"/>
                <a:cs typeface="Calibri"/>
                <a:sym typeface="Calibri"/>
              </a:rPr>
              <a:t>2-friends and the bear</a:t>
            </a:r>
            <a:endParaRPr/>
          </a:p>
          <a:p>
            <a:pPr indent="0" lvl="0" marL="0" rtl="0" algn="l">
              <a:spcBef>
                <a:spcPts val="0"/>
              </a:spcBef>
              <a:spcAft>
                <a:spcPts val="0"/>
              </a:spcAft>
              <a:buNone/>
            </a:pPr>
            <a:r>
              <a:t/>
            </a:r>
            <a:endParaRPr/>
          </a:p>
        </p:txBody>
      </p:sp>
      <p:sp>
        <p:nvSpPr>
          <p:cNvPr id="866" name="Google Shape;866;g771880e869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3" name="Shape 873"/>
        <p:cNvGrpSpPr/>
        <p:nvPr/>
      </p:nvGrpSpPr>
      <p:grpSpPr>
        <a:xfrm>
          <a:off x="0" y="0"/>
          <a:ext cx="0" cy="0"/>
          <a:chOff x="0" y="0"/>
          <a:chExt cx="0" cy="0"/>
        </a:xfrm>
      </p:grpSpPr>
      <p:sp>
        <p:nvSpPr>
          <p:cNvPr id="874" name="Google Shape;874;g771880e869_0_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5" name="Google Shape;875;g771880e869_0_5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1" i="0" lang="en-MY" sz="1200">
                <a:solidFill>
                  <a:schemeClr val="dk1"/>
                </a:solidFill>
                <a:latin typeface="Calibri"/>
                <a:ea typeface="Calibri"/>
                <a:cs typeface="Calibri"/>
                <a:sym typeface="Calibri"/>
              </a:rPr>
              <a:t>The cap seller and monkeys</a:t>
            </a:r>
            <a:endParaRPr/>
          </a:p>
          <a:p>
            <a:pPr indent="0" lvl="0" marL="0" rtl="0" algn="l">
              <a:spcBef>
                <a:spcPts val="0"/>
              </a:spcBef>
              <a:spcAft>
                <a:spcPts val="0"/>
              </a:spcAft>
              <a:buNone/>
            </a:pPr>
            <a:r>
              <a:t/>
            </a:r>
            <a:endParaRPr/>
          </a:p>
        </p:txBody>
      </p:sp>
      <p:sp>
        <p:nvSpPr>
          <p:cNvPr id="876" name="Google Shape;876;g771880e869_0_5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3" name="Shape 883"/>
        <p:cNvGrpSpPr/>
        <p:nvPr/>
      </p:nvGrpSpPr>
      <p:grpSpPr>
        <a:xfrm>
          <a:off x="0" y="0"/>
          <a:ext cx="0" cy="0"/>
          <a:chOff x="0" y="0"/>
          <a:chExt cx="0" cy="0"/>
        </a:xfrm>
      </p:grpSpPr>
      <p:sp>
        <p:nvSpPr>
          <p:cNvPr id="884" name="Google Shape;884;g771880e869_0_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5" name="Google Shape;885;g771880e869_0_6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1" i="0" lang="en-MY" sz="1200">
                <a:solidFill>
                  <a:schemeClr val="dk1"/>
                </a:solidFill>
                <a:latin typeface="Calibri"/>
                <a:ea typeface="Calibri"/>
                <a:cs typeface="Calibri"/>
                <a:sym typeface="Calibri"/>
              </a:rPr>
              <a:t>The lion and the mouse</a:t>
            </a:r>
            <a:endParaRPr/>
          </a:p>
          <a:p>
            <a:pPr indent="0" lvl="0" marL="0" rtl="0" algn="l">
              <a:spcBef>
                <a:spcPts val="0"/>
              </a:spcBef>
              <a:spcAft>
                <a:spcPts val="0"/>
              </a:spcAft>
              <a:buNone/>
            </a:pPr>
            <a:r>
              <a:t/>
            </a:r>
            <a:endParaRPr/>
          </a:p>
        </p:txBody>
      </p:sp>
      <p:sp>
        <p:nvSpPr>
          <p:cNvPr id="886" name="Google Shape;886;g771880e869_0_6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3" name="Shape 893"/>
        <p:cNvGrpSpPr/>
        <p:nvPr/>
      </p:nvGrpSpPr>
      <p:grpSpPr>
        <a:xfrm>
          <a:off x="0" y="0"/>
          <a:ext cx="0" cy="0"/>
          <a:chOff x="0" y="0"/>
          <a:chExt cx="0" cy="0"/>
        </a:xfrm>
      </p:grpSpPr>
      <p:sp>
        <p:nvSpPr>
          <p:cNvPr id="894" name="Google Shape;894;g771880e869_0_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5" name="Google Shape;895;g771880e869_0_7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1" i="0" lang="en-MY" sz="1200">
                <a:solidFill>
                  <a:schemeClr val="dk1"/>
                </a:solidFill>
                <a:latin typeface="Calibri"/>
                <a:ea typeface="Calibri"/>
                <a:cs typeface="Calibri"/>
                <a:sym typeface="Calibri"/>
              </a:rPr>
              <a:t>The ant and pigeon</a:t>
            </a:r>
            <a:endParaRPr/>
          </a:p>
          <a:p>
            <a:pPr indent="0" lvl="0" marL="0" rtl="0" algn="l">
              <a:spcBef>
                <a:spcPts val="0"/>
              </a:spcBef>
              <a:spcAft>
                <a:spcPts val="0"/>
              </a:spcAft>
              <a:buNone/>
            </a:pPr>
            <a:r>
              <a:t/>
            </a:r>
            <a:endParaRPr/>
          </a:p>
        </p:txBody>
      </p:sp>
      <p:sp>
        <p:nvSpPr>
          <p:cNvPr id="896" name="Google Shape;896;g771880e869_0_7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MY"/>
              <a:t>‹#›</a:t>
            </a:fld>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3" name="Shape 903"/>
        <p:cNvGrpSpPr/>
        <p:nvPr/>
      </p:nvGrpSpPr>
      <p:grpSpPr>
        <a:xfrm>
          <a:off x="0" y="0"/>
          <a:ext cx="0" cy="0"/>
          <a:chOff x="0" y="0"/>
          <a:chExt cx="0" cy="0"/>
        </a:xfrm>
      </p:grpSpPr>
      <p:sp>
        <p:nvSpPr>
          <p:cNvPr id="904" name="Google Shape;904;p7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5" name="Google Shape;905;p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1" name="Shape 911"/>
        <p:cNvGrpSpPr/>
        <p:nvPr/>
      </p:nvGrpSpPr>
      <p:grpSpPr>
        <a:xfrm>
          <a:off x="0" y="0"/>
          <a:ext cx="0" cy="0"/>
          <a:chOff x="0" y="0"/>
          <a:chExt cx="0" cy="0"/>
        </a:xfrm>
      </p:grpSpPr>
      <p:sp>
        <p:nvSpPr>
          <p:cNvPr id="912" name="Google Shape;912;p7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3" name="Google Shape;913;p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8" name="Shape 18"/>
        <p:cNvGrpSpPr/>
        <p:nvPr/>
      </p:nvGrpSpPr>
      <p:grpSpPr>
        <a:xfrm>
          <a:off x="0" y="0"/>
          <a:ext cx="0" cy="0"/>
          <a:chOff x="0" y="0"/>
          <a:chExt cx="0" cy="0"/>
        </a:xfrm>
      </p:grpSpPr>
      <p:sp>
        <p:nvSpPr>
          <p:cNvPr id="19" name="Google Shape;19;p81"/>
          <p:cNvSpPr txBox="1"/>
          <p:nvPr>
            <p:ph idx="10" type="dt"/>
          </p:nvPr>
        </p:nvSpPr>
        <p:spPr>
          <a:xfrm>
            <a:off x="204651" y="6571253"/>
            <a:ext cx="2844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6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0" name="Google Shape;20;p81"/>
          <p:cNvSpPr txBox="1"/>
          <p:nvPr>
            <p:ph idx="11" type="ftr"/>
          </p:nvPr>
        </p:nvSpPr>
        <p:spPr>
          <a:xfrm>
            <a:off x="3454401" y="6532064"/>
            <a:ext cx="5688150" cy="365125"/>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b="0" i="0" sz="16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1" name="Google Shape;21;p81"/>
          <p:cNvSpPr txBox="1"/>
          <p:nvPr>
            <p:ph idx="12" type="sldNum"/>
          </p:nvPr>
        </p:nvSpPr>
        <p:spPr>
          <a:xfrm>
            <a:off x="10842170" y="6513741"/>
            <a:ext cx="1349830" cy="365125"/>
          </a:xfrm>
          <a:prstGeom prst="rect">
            <a:avLst/>
          </a:prstGeom>
          <a:noFill/>
          <a:ln>
            <a:noFill/>
          </a:ln>
        </p:spPr>
        <p:txBody>
          <a:bodyPr anchorCtr="0" anchor="t" bIns="45700" lIns="91425" spcFirstLastPara="1" rIns="91425" wrap="square" tIns="45700">
            <a:noAutofit/>
          </a:bodyPr>
          <a:lstStyle>
            <a:lvl1pPr indent="0" lvl="0" marL="0" marR="0" rtl="0" algn="ctr">
              <a:spcBef>
                <a:spcPts val="0"/>
              </a:spcBef>
              <a:spcAft>
                <a:spcPts val="0"/>
              </a:spcAft>
              <a:buNone/>
              <a:defRPr b="0" i="0" sz="1600" u="none" cap="none" strike="noStrike">
                <a:solidFill>
                  <a:schemeClr val="dk1"/>
                </a:solidFill>
                <a:latin typeface="Calibri"/>
                <a:ea typeface="Calibri"/>
                <a:cs typeface="Calibri"/>
                <a:sym typeface="Calibri"/>
              </a:defRPr>
            </a:lvl1pPr>
            <a:lvl2pPr indent="0" lvl="1" marL="0" marR="0" rtl="0" algn="ctr">
              <a:spcBef>
                <a:spcPts val="0"/>
              </a:spcBef>
              <a:spcAft>
                <a:spcPts val="0"/>
              </a:spcAft>
              <a:buNone/>
              <a:defRPr b="0" i="0" sz="1600" u="none" cap="none" strike="noStrike">
                <a:solidFill>
                  <a:schemeClr val="dk1"/>
                </a:solidFill>
                <a:latin typeface="Calibri"/>
                <a:ea typeface="Calibri"/>
                <a:cs typeface="Calibri"/>
                <a:sym typeface="Calibri"/>
              </a:defRPr>
            </a:lvl2pPr>
            <a:lvl3pPr indent="0" lvl="2" marL="0" marR="0" rtl="0" algn="ctr">
              <a:spcBef>
                <a:spcPts val="0"/>
              </a:spcBef>
              <a:spcAft>
                <a:spcPts val="0"/>
              </a:spcAft>
              <a:buNone/>
              <a:defRPr b="0" i="0" sz="1600" u="none" cap="none" strike="noStrike">
                <a:solidFill>
                  <a:schemeClr val="dk1"/>
                </a:solidFill>
                <a:latin typeface="Calibri"/>
                <a:ea typeface="Calibri"/>
                <a:cs typeface="Calibri"/>
                <a:sym typeface="Calibri"/>
              </a:defRPr>
            </a:lvl3pPr>
            <a:lvl4pPr indent="0" lvl="3" marL="0" marR="0" rtl="0" algn="ctr">
              <a:spcBef>
                <a:spcPts val="0"/>
              </a:spcBef>
              <a:spcAft>
                <a:spcPts val="0"/>
              </a:spcAft>
              <a:buNone/>
              <a:defRPr b="0" i="0" sz="1600" u="none" cap="none" strike="noStrike">
                <a:solidFill>
                  <a:schemeClr val="dk1"/>
                </a:solidFill>
                <a:latin typeface="Calibri"/>
                <a:ea typeface="Calibri"/>
                <a:cs typeface="Calibri"/>
                <a:sym typeface="Calibri"/>
              </a:defRPr>
            </a:lvl4pPr>
            <a:lvl5pPr indent="0" lvl="4" marL="0" marR="0" rtl="0" algn="ctr">
              <a:spcBef>
                <a:spcPts val="0"/>
              </a:spcBef>
              <a:spcAft>
                <a:spcPts val="0"/>
              </a:spcAft>
              <a:buNone/>
              <a:defRPr b="0" i="0" sz="1600" u="none" cap="none" strike="noStrike">
                <a:solidFill>
                  <a:schemeClr val="dk1"/>
                </a:solidFill>
                <a:latin typeface="Calibri"/>
                <a:ea typeface="Calibri"/>
                <a:cs typeface="Calibri"/>
                <a:sym typeface="Calibri"/>
              </a:defRPr>
            </a:lvl5pPr>
            <a:lvl6pPr indent="0" lvl="5" marL="0" marR="0" rtl="0" algn="ctr">
              <a:spcBef>
                <a:spcPts val="0"/>
              </a:spcBef>
              <a:spcAft>
                <a:spcPts val="0"/>
              </a:spcAft>
              <a:buNone/>
              <a:defRPr b="0" i="0" sz="1600" u="none" cap="none" strike="noStrike">
                <a:solidFill>
                  <a:schemeClr val="dk1"/>
                </a:solidFill>
                <a:latin typeface="Calibri"/>
                <a:ea typeface="Calibri"/>
                <a:cs typeface="Calibri"/>
                <a:sym typeface="Calibri"/>
              </a:defRPr>
            </a:lvl6pPr>
            <a:lvl7pPr indent="0" lvl="6" marL="0" marR="0" rtl="0" algn="ctr">
              <a:spcBef>
                <a:spcPts val="0"/>
              </a:spcBef>
              <a:spcAft>
                <a:spcPts val="0"/>
              </a:spcAft>
              <a:buNone/>
              <a:defRPr b="0" i="0" sz="1600" u="none" cap="none" strike="noStrike">
                <a:solidFill>
                  <a:schemeClr val="dk1"/>
                </a:solidFill>
                <a:latin typeface="Calibri"/>
                <a:ea typeface="Calibri"/>
                <a:cs typeface="Calibri"/>
                <a:sym typeface="Calibri"/>
              </a:defRPr>
            </a:lvl7pPr>
            <a:lvl8pPr indent="0" lvl="7" marL="0" marR="0" rtl="0" algn="ctr">
              <a:spcBef>
                <a:spcPts val="0"/>
              </a:spcBef>
              <a:spcAft>
                <a:spcPts val="0"/>
              </a:spcAft>
              <a:buNone/>
              <a:defRPr b="0" i="0" sz="1600" u="none" cap="none" strike="noStrike">
                <a:solidFill>
                  <a:schemeClr val="dk1"/>
                </a:solidFill>
                <a:latin typeface="Calibri"/>
                <a:ea typeface="Calibri"/>
                <a:cs typeface="Calibri"/>
                <a:sym typeface="Calibri"/>
              </a:defRPr>
            </a:lvl8pPr>
            <a:lvl9pPr indent="0" lvl="8" marL="0" marR="0" rtl="0" algn="ctr">
              <a:spcBef>
                <a:spcPts val="0"/>
              </a:spcBef>
              <a:spcAft>
                <a:spcPts val="0"/>
              </a:spcAft>
              <a:buNone/>
              <a:defRPr b="0" i="0" sz="1600" u="none" cap="none" strike="noStrike">
                <a:solidFill>
                  <a:schemeClr val="dk1"/>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5" name="Shape 75"/>
        <p:cNvGrpSpPr/>
        <p:nvPr/>
      </p:nvGrpSpPr>
      <p:grpSpPr>
        <a:xfrm>
          <a:off x="0" y="0"/>
          <a:ext cx="0" cy="0"/>
          <a:chOff x="0" y="0"/>
          <a:chExt cx="0" cy="0"/>
        </a:xfrm>
      </p:grpSpPr>
      <p:sp>
        <p:nvSpPr>
          <p:cNvPr id="76" name="Google Shape;76;p90"/>
          <p:cNvSpPr txBox="1"/>
          <p:nvPr>
            <p:ph type="title"/>
          </p:nvPr>
        </p:nvSpPr>
        <p:spPr>
          <a:xfrm>
            <a:off x="609600" y="233680"/>
            <a:ext cx="10972800" cy="90163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7" name="Google Shape;77;p90"/>
          <p:cNvSpPr txBox="1"/>
          <p:nvPr>
            <p:ph idx="1" type="body"/>
          </p:nvPr>
        </p:nvSpPr>
        <p:spPr>
          <a:xfrm rot="5400000">
            <a:off x="3729756" y="-1665900"/>
            <a:ext cx="4713125" cy="109728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8" name="Google Shape;78;p90"/>
          <p:cNvSpPr txBox="1"/>
          <p:nvPr>
            <p:ph idx="10" type="dt"/>
          </p:nvPr>
        </p:nvSpPr>
        <p:spPr>
          <a:xfrm>
            <a:off x="609600" y="6356351"/>
            <a:ext cx="2844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79" name="Google Shape;79;p90"/>
          <p:cNvSpPr txBox="1"/>
          <p:nvPr>
            <p:ph idx="11" type="ftr"/>
          </p:nvPr>
        </p:nvSpPr>
        <p:spPr>
          <a:xfrm>
            <a:off x="4165600" y="6356351"/>
            <a:ext cx="3860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0" name="Google Shape;80;p90"/>
          <p:cNvSpPr txBox="1"/>
          <p:nvPr>
            <p:ph idx="12" type="sldNum"/>
          </p:nvPr>
        </p:nvSpPr>
        <p:spPr>
          <a:xfrm>
            <a:off x="8737600" y="6356351"/>
            <a:ext cx="28448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0" lvl="1" marL="0" marR="0" rtl="0" algn="l">
              <a:spcBef>
                <a:spcPts val="0"/>
              </a:spcBef>
              <a:spcAft>
                <a:spcPts val="0"/>
              </a:spcAft>
              <a:buNone/>
              <a:defRPr sz="1800">
                <a:solidFill>
                  <a:schemeClr val="dk1"/>
                </a:solidFill>
                <a:latin typeface="Arial"/>
                <a:ea typeface="Arial"/>
                <a:cs typeface="Arial"/>
                <a:sym typeface="Arial"/>
              </a:defRPr>
            </a:lvl2pPr>
            <a:lvl3pPr indent="0" lvl="2" marL="0" marR="0" rtl="0" algn="l">
              <a:spcBef>
                <a:spcPts val="0"/>
              </a:spcBef>
              <a:spcAft>
                <a:spcPts val="0"/>
              </a:spcAft>
              <a:buNone/>
              <a:defRPr sz="1800">
                <a:solidFill>
                  <a:schemeClr val="dk1"/>
                </a:solidFill>
                <a:latin typeface="Arial"/>
                <a:ea typeface="Arial"/>
                <a:cs typeface="Arial"/>
                <a:sym typeface="Arial"/>
              </a:defRPr>
            </a:lvl3pPr>
            <a:lvl4pPr indent="0" lvl="3" marL="0" marR="0" rtl="0" algn="l">
              <a:spcBef>
                <a:spcPts val="0"/>
              </a:spcBef>
              <a:spcAft>
                <a:spcPts val="0"/>
              </a:spcAft>
              <a:buNone/>
              <a:defRPr sz="1800">
                <a:solidFill>
                  <a:schemeClr val="dk1"/>
                </a:solidFill>
                <a:latin typeface="Arial"/>
                <a:ea typeface="Arial"/>
                <a:cs typeface="Arial"/>
                <a:sym typeface="Arial"/>
              </a:defRPr>
            </a:lvl4pPr>
            <a:lvl5pPr indent="0" lvl="4" marL="0" marR="0" rtl="0" algn="l">
              <a:spcBef>
                <a:spcPts val="0"/>
              </a:spcBef>
              <a:spcAft>
                <a:spcPts val="0"/>
              </a:spcAft>
              <a:buNone/>
              <a:defRPr sz="1800">
                <a:solidFill>
                  <a:schemeClr val="dk1"/>
                </a:solidFill>
                <a:latin typeface="Arial"/>
                <a:ea typeface="Arial"/>
                <a:cs typeface="Arial"/>
                <a:sym typeface="Arial"/>
              </a:defRPr>
            </a:lvl5pPr>
            <a:lvl6pPr indent="0" lvl="5" marL="0" marR="0" rtl="0" algn="l">
              <a:spcBef>
                <a:spcPts val="0"/>
              </a:spcBef>
              <a:spcAft>
                <a:spcPts val="0"/>
              </a:spcAft>
              <a:buNone/>
              <a:defRPr sz="1800">
                <a:solidFill>
                  <a:schemeClr val="dk1"/>
                </a:solidFill>
                <a:latin typeface="Arial"/>
                <a:ea typeface="Arial"/>
                <a:cs typeface="Arial"/>
                <a:sym typeface="Arial"/>
              </a:defRPr>
            </a:lvl6pPr>
            <a:lvl7pPr indent="0" lvl="6" marL="0" marR="0" rtl="0" algn="l">
              <a:spcBef>
                <a:spcPts val="0"/>
              </a:spcBef>
              <a:spcAft>
                <a:spcPts val="0"/>
              </a:spcAft>
              <a:buNone/>
              <a:defRPr sz="1800">
                <a:solidFill>
                  <a:schemeClr val="dk1"/>
                </a:solidFill>
                <a:latin typeface="Arial"/>
                <a:ea typeface="Arial"/>
                <a:cs typeface="Arial"/>
                <a:sym typeface="Arial"/>
              </a:defRPr>
            </a:lvl7pPr>
            <a:lvl8pPr indent="0" lvl="7" marL="0" marR="0" rtl="0" algn="l">
              <a:spcBef>
                <a:spcPts val="0"/>
              </a:spcBef>
              <a:spcAft>
                <a:spcPts val="0"/>
              </a:spcAft>
              <a:buNone/>
              <a:defRPr sz="1800">
                <a:solidFill>
                  <a:schemeClr val="dk1"/>
                </a:solidFill>
                <a:latin typeface="Arial"/>
                <a:ea typeface="Arial"/>
                <a:cs typeface="Arial"/>
                <a:sym typeface="Arial"/>
              </a:defRPr>
            </a:lvl8pPr>
            <a:lvl9pPr indent="0" lvl="8" marL="0" marR="0" rtl="0" algn="l">
              <a:spcBef>
                <a:spcPts val="0"/>
              </a:spcBef>
              <a:spcAft>
                <a:spcPts val="0"/>
              </a:spcAft>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81" name="Shape 81"/>
        <p:cNvGrpSpPr/>
        <p:nvPr/>
      </p:nvGrpSpPr>
      <p:grpSpPr>
        <a:xfrm>
          <a:off x="0" y="0"/>
          <a:ext cx="0" cy="0"/>
          <a:chOff x="0" y="0"/>
          <a:chExt cx="0" cy="0"/>
        </a:xfrm>
      </p:grpSpPr>
      <p:sp>
        <p:nvSpPr>
          <p:cNvPr id="82" name="Google Shape;82;p91"/>
          <p:cNvSpPr txBox="1"/>
          <p:nvPr>
            <p:ph type="title"/>
          </p:nvPr>
        </p:nvSpPr>
        <p:spPr>
          <a:xfrm rot="5400000">
            <a:off x="7285037" y="1828802"/>
            <a:ext cx="5851525" cy="27432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83" name="Google Shape;83;p91"/>
          <p:cNvSpPr txBox="1"/>
          <p:nvPr>
            <p:ph idx="1" type="body"/>
          </p:nvPr>
        </p:nvSpPr>
        <p:spPr>
          <a:xfrm rot="5400000">
            <a:off x="1697037" y="-812799"/>
            <a:ext cx="5851525" cy="8026400"/>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4" name="Google Shape;84;p91"/>
          <p:cNvSpPr txBox="1"/>
          <p:nvPr>
            <p:ph idx="10" type="dt"/>
          </p:nvPr>
        </p:nvSpPr>
        <p:spPr>
          <a:xfrm>
            <a:off x="609600" y="6356351"/>
            <a:ext cx="2844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5" name="Google Shape;85;p91"/>
          <p:cNvSpPr txBox="1"/>
          <p:nvPr>
            <p:ph idx="11" type="ftr"/>
          </p:nvPr>
        </p:nvSpPr>
        <p:spPr>
          <a:xfrm>
            <a:off x="4165600" y="6356351"/>
            <a:ext cx="3860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6" name="Google Shape;86;p91"/>
          <p:cNvSpPr txBox="1"/>
          <p:nvPr>
            <p:ph idx="12" type="sldNum"/>
          </p:nvPr>
        </p:nvSpPr>
        <p:spPr>
          <a:xfrm>
            <a:off x="8737600" y="6356351"/>
            <a:ext cx="28448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0" lvl="1" marL="0" marR="0" rtl="0" algn="l">
              <a:spcBef>
                <a:spcPts val="0"/>
              </a:spcBef>
              <a:spcAft>
                <a:spcPts val="0"/>
              </a:spcAft>
              <a:buNone/>
              <a:defRPr sz="1800">
                <a:solidFill>
                  <a:schemeClr val="dk1"/>
                </a:solidFill>
                <a:latin typeface="Arial"/>
                <a:ea typeface="Arial"/>
                <a:cs typeface="Arial"/>
                <a:sym typeface="Arial"/>
              </a:defRPr>
            </a:lvl2pPr>
            <a:lvl3pPr indent="0" lvl="2" marL="0" marR="0" rtl="0" algn="l">
              <a:spcBef>
                <a:spcPts val="0"/>
              </a:spcBef>
              <a:spcAft>
                <a:spcPts val="0"/>
              </a:spcAft>
              <a:buNone/>
              <a:defRPr sz="1800">
                <a:solidFill>
                  <a:schemeClr val="dk1"/>
                </a:solidFill>
                <a:latin typeface="Arial"/>
                <a:ea typeface="Arial"/>
                <a:cs typeface="Arial"/>
                <a:sym typeface="Arial"/>
              </a:defRPr>
            </a:lvl3pPr>
            <a:lvl4pPr indent="0" lvl="3" marL="0" marR="0" rtl="0" algn="l">
              <a:spcBef>
                <a:spcPts val="0"/>
              </a:spcBef>
              <a:spcAft>
                <a:spcPts val="0"/>
              </a:spcAft>
              <a:buNone/>
              <a:defRPr sz="1800">
                <a:solidFill>
                  <a:schemeClr val="dk1"/>
                </a:solidFill>
                <a:latin typeface="Arial"/>
                <a:ea typeface="Arial"/>
                <a:cs typeface="Arial"/>
                <a:sym typeface="Arial"/>
              </a:defRPr>
            </a:lvl4pPr>
            <a:lvl5pPr indent="0" lvl="4" marL="0" marR="0" rtl="0" algn="l">
              <a:spcBef>
                <a:spcPts val="0"/>
              </a:spcBef>
              <a:spcAft>
                <a:spcPts val="0"/>
              </a:spcAft>
              <a:buNone/>
              <a:defRPr sz="1800">
                <a:solidFill>
                  <a:schemeClr val="dk1"/>
                </a:solidFill>
                <a:latin typeface="Arial"/>
                <a:ea typeface="Arial"/>
                <a:cs typeface="Arial"/>
                <a:sym typeface="Arial"/>
              </a:defRPr>
            </a:lvl5pPr>
            <a:lvl6pPr indent="0" lvl="5" marL="0" marR="0" rtl="0" algn="l">
              <a:spcBef>
                <a:spcPts val="0"/>
              </a:spcBef>
              <a:spcAft>
                <a:spcPts val="0"/>
              </a:spcAft>
              <a:buNone/>
              <a:defRPr sz="1800">
                <a:solidFill>
                  <a:schemeClr val="dk1"/>
                </a:solidFill>
                <a:latin typeface="Arial"/>
                <a:ea typeface="Arial"/>
                <a:cs typeface="Arial"/>
                <a:sym typeface="Arial"/>
              </a:defRPr>
            </a:lvl6pPr>
            <a:lvl7pPr indent="0" lvl="6" marL="0" marR="0" rtl="0" algn="l">
              <a:spcBef>
                <a:spcPts val="0"/>
              </a:spcBef>
              <a:spcAft>
                <a:spcPts val="0"/>
              </a:spcAft>
              <a:buNone/>
              <a:defRPr sz="1800">
                <a:solidFill>
                  <a:schemeClr val="dk1"/>
                </a:solidFill>
                <a:latin typeface="Arial"/>
                <a:ea typeface="Arial"/>
                <a:cs typeface="Arial"/>
                <a:sym typeface="Arial"/>
              </a:defRPr>
            </a:lvl7pPr>
            <a:lvl8pPr indent="0" lvl="7" marL="0" marR="0" rtl="0" algn="l">
              <a:spcBef>
                <a:spcPts val="0"/>
              </a:spcBef>
              <a:spcAft>
                <a:spcPts val="0"/>
              </a:spcAft>
              <a:buNone/>
              <a:defRPr sz="1800">
                <a:solidFill>
                  <a:schemeClr val="dk1"/>
                </a:solidFill>
                <a:latin typeface="Arial"/>
                <a:ea typeface="Arial"/>
                <a:cs typeface="Arial"/>
                <a:sym typeface="Arial"/>
              </a:defRPr>
            </a:lvl8pPr>
            <a:lvl9pPr indent="0" lvl="8" marL="0" marR="0" rtl="0" algn="l">
              <a:spcBef>
                <a:spcPts val="0"/>
              </a:spcBef>
              <a:spcAft>
                <a:spcPts val="0"/>
              </a:spcAft>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p:cSld name="Custom Layout">
    <p:spTree>
      <p:nvGrpSpPr>
        <p:cNvPr id="87" name="Shape 87"/>
        <p:cNvGrpSpPr/>
        <p:nvPr/>
      </p:nvGrpSpPr>
      <p:grpSpPr>
        <a:xfrm>
          <a:off x="0" y="0"/>
          <a:ext cx="0" cy="0"/>
          <a:chOff x="0" y="0"/>
          <a:chExt cx="0" cy="0"/>
        </a:xfrm>
      </p:grpSpPr>
      <p:sp>
        <p:nvSpPr>
          <p:cNvPr id="88" name="Google Shape;88;p92"/>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89" name="Google Shape;89;p92"/>
          <p:cNvSpPr txBox="1"/>
          <p:nvPr>
            <p:ph idx="10" type="dt"/>
          </p:nvPr>
        </p:nvSpPr>
        <p:spPr>
          <a:xfrm>
            <a:off x="609600" y="6356351"/>
            <a:ext cx="2844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90" name="Google Shape;90;p92"/>
          <p:cNvSpPr txBox="1"/>
          <p:nvPr>
            <p:ph idx="11" type="ftr"/>
          </p:nvPr>
        </p:nvSpPr>
        <p:spPr>
          <a:xfrm>
            <a:off x="4165600" y="6356351"/>
            <a:ext cx="3860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91" name="Google Shape;91;p92"/>
          <p:cNvSpPr txBox="1"/>
          <p:nvPr>
            <p:ph idx="12" type="sldNum"/>
          </p:nvPr>
        </p:nvSpPr>
        <p:spPr>
          <a:xfrm>
            <a:off x="8737600" y="6356351"/>
            <a:ext cx="28448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0" lvl="1" marL="0" marR="0" rtl="0" algn="l">
              <a:spcBef>
                <a:spcPts val="0"/>
              </a:spcBef>
              <a:spcAft>
                <a:spcPts val="0"/>
              </a:spcAft>
              <a:buNone/>
              <a:defRPr sz="1800">
                <a:solidFill>
                  <a:schemeClr val="dk1"/>
                </a:solidFill>
                <a:latin typeface="Arial"/>
                <a:ea typeface="Arial"/>
                <a:cs typeface="Arial"/>
                <a:sym typeface="Arial"/>
              </a:defRPr>
            </a:lvl2pPr>
            <a:lvl3pPr indent="0" lvl="2" marL="0" marR="0" rtl="0" algn="l">
              <a:spcBef>
                <a:spcPts val="0"/>
              </a:spcBef>
              <a:spcAft>
                <a:spcPts val="0"/>
              </a:spcAft>
              <a:buNone/>
              <a:defRPr sz="1800">
                <a:solidFill>
                  <a:schemeClr val="dk1"/>
                </a:solidFill>
                <a:latin typeface="Arial"/>
                <a:ea typeface="Arial"/>
                <a:cs typeface="Arial"/>
                <a:sym typeface="Arial"/>
              </a:defRPr>
            </a:lvl3pPr>
            <a:lvl4pPr indent="0" lvl="3" marL="0" marR="0" rtl="0" algn="l">
              <a:spcBef>
                <a:spcPts val="0"/>
              </a:spcBef>
              <a:spcAft>
                <a:spcPts val="0"/>
              </a:spcAft>
              <a:buNone/>
              <a:defRPr sz="1800">
                <a:solidFill>
                  <a:schemeClr val="dk1"/>
                </a:solidFill>
                <a:latin typeface="Arial"/>
                <a:ea typeface="Arial"/>
                <a:cs typeface="Arial"/>
                <a:sym typeface="Arial"/>
              </a:defRPr>
            </a:lvl4pPr>
            <a:lvl5pPr indent="0" lvl="4" marL="0" marR="0" rtl="0" algn="l">
              <a:spcBef>
                <a:spcPts val="0"/>
              </a:spcBef>
              <a:spcAft>
                <a:spcPts val="0"/>
              </a:spcAft>
              <a:buNone/>
              <a:defRPr sz="1800">
                <a:solidFill>
                  <a:schemeClr val="dk1"/>
                </a:solidFill>
                <a:latin typeface="Arial"/>
                <a:ea typeface="Arial"/>
                <a:cs typeface="Arial"/>
                <a:sym typeface="Arial"/>
              </a:defRPr>
            </a:lvl5pPr>
            <a:lvl6pPr indent="0" lvl="5" marL="0" marR="0" rtl="0" algn="l">
              <a:spcBef>
                <a:spcPts val="0"/>
              </a:spcBef>
              <a:spcAft>
                <a:spcPts val="0"/>
              </a:spcAft>
              <a:buNone/>
              <a:defRPr sz="1800">
                <a:solidFill>
                  <a:schemeClr val="dk1"/>
                </a:solidFill>
                <a:latin typeface="Arial"/>
                <a:ea typeface="Arial"/>
                <a:cs typeface="Arial"/>
                <a:sym typeface="Arial"/>
              </a:defRPr>
            </a:lvl6pPr>
            <a:lvl7pPr indent="0" lvl="6" marL="0" marR="0" rtl="0" algn="l">
              <a:spcBef>
                <a:spcPts val="0"/>
              </a:spcBef>
              <a:spcAft>
                <a:spcPts val="0"/>
              </a:spcAft>
              <a:buNone/>
              <a:defRPr sz="1800">
                <a:solidFill>
                  <a:schemeClr val="dk1"/>
                </a:solidFill>
                <a:latin typeface="Arial"/>
                <a:ea typeface="Arial"/>
                <a:cs typeface="Arial"/>
                <a:sym typeface="Arial"/>
              </a:defRPr>
            </a:lvl7pPr>
            <a:lvl8pPr indent="0" lvl="7" marL="0" marR="0" rtl="0" algn="l">
              <a:spcBef>
                <a:spcPts val="0"/>
              </a:spcBef>
              <a:spcAft>
                <a:spcPts val="0"/>
              </a:spcAft>
              <a:buNone/>
              <a:defRPr sz="1800">
                <a:solidFill>
                  <a:schemeClr val="dk1"/>
                </a:solidFill>
                <a:latin typeface="Arial"/>
                <a:ea typeface="Arial"/>
                <a:cs typeface="Arial"/>
                <a:sym typeface="Arial"/>
              </a:defRPr>
            </a:lvl8pPr>
            <a:lvl9pPr indent="0" lvl="8" marL="0" marR="0" rtl="0" algn="l">
              <a:spcBef>
                <a:spcPts val="0"/>
              </a:spcBef>
              <a:spcAft>
                <a:spcPts val="0"/>
              </a:spcAft>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2" name="Shape 22"/>
        <p:cNvGrpSpPr/>
        <p:nvPr/>
      </p:nvGrpSpPr>
      <p:grpSpPr>
        <a:xfrm>
          <a:off x="0" y="0"/>
          <a:ext cx="0" cy="0"/>
          <a:chOff x="0" y="0"/>
          <a:chExt cx="0" cy="0"/>
        </a:xfrm>
      </p:grpSpPr>
      <p:sp>
        <p:nvSpPr>
          <p:cNvPr id="23" name="Google Shape;23;p82"/>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4" name="Google Shape;24;p82"/>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 name="Google Shape;25;p82"/>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6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6" name="Google Shape;26;p82"/>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6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7" name="Google Shape;27;p82"/>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b="0" i="0" sz="1600" u="none" cap="none" strike="noStrike">
                <a:solidFill>
                  <a:schemeClr val="dk1"/>
                </a:solidFill>
                <a:latin typeface="Calibri"/>
                <a:ea typeface="Calibri"/>
                <a:cs typeface="Calibri"/>
                <a:sym typeface="Calibri"/>
              </a:defRPr>
            </a:lvl1pPr>
            <a:lvl2pPr indent="0" lvl="1" marL="0" marR="0" rtl="0" algn="l">
              <a:spcBef>
                <a:spcPts val="0"/>
              </a:spcBef>
              <a:spcAft>
                <a:spcPts val="0"/>
              </a:spcAft>
              <a:buNone/>
              <a:defRPr b="0" i="0" sz="1600" u="none" cap="none" strike="noStrike">
                <a:solidFill>
                  <a:schemeClr val="dk1"/>
                </a:solidFill>
                <a:latin typeface="Calibri"/>
                <a:ea typeface="Calibri"/>
                <a:cs typeface="Calibri"/>
                <a:sym typeface="Calibri"/>
              </a:defRPr>
            </a:lvl2pPr>
            <a:lvl3pPr indent="0" lvl="2" marL="0" marR="0" rtl="0" algn="l">
              <a:spcBef>
                <a:spcPts val="0"/>
              </a:spcBef>
              <a:spcAft>
                <a:spcPts val="0"/>
              </a:spcAft>
              <a:buNone/>
              <a:defRPr b="0" i="0" sz="1600" u="none" cap="none" strike="noStrike">
                <a:solidFill>
                  <a:schemeClr val="dk1"/>
                </a:solidFill>
                <a:latin typeface="Calibri"/>
                <a:ea typeface="Calibri"/>
                <a:cs typeface="Calibri"/>
                <a:sym typeface="Calibri"/>
              </a:defRPr>
            </a:lvl3pPr>
            <a:lvl4pPr indent="0" lvl="3" marL="0" marR="0" rtl="0" algn="l">
              <a:spcBef>
                <a:spcPts val="0"/>
              </a:spcBef>
              <a:spcAft>
                <a:spcPts val="0"/>
              </a:spcAft>
              <a:buNone/>
              <a:defRPr b="0" i="0" sz="1600" u="none" cap="none" strike="noStrike">
                <a:solidFill>
                  <a:schemeClr val="dk1"/>
                </a:solidFill>
                <a:latin typeface="Calibri"/>
                <a:ea typeface="Calibri"/>
                <a:cs typeface="Calibri"/>
                <a:sym typeface="Calibri"/>
              </a:defRPr>
            </a:lvl4pPr>
            <a:lvl5pPr indent="0" lvl="4" marL="0" marR="0" rtl="0" algn="l">
              <a:spcBef>
                <a:spcPts val="0"/>
              </a:spcBef>
              <a:spcAft>
                <a:spcPts val="0"/>
              </a:spcAft>
              <a:buNone/>
              <a:defRPr b="0" i="0" sz="1600" u="none" cap="none" strike="noStrike">
                <a:solidFill>
                  <a:schemeClr val="dk1"/>
                </a:solidFill>
                <a:latin typeface="Calibri"/>
                <a:ea typeface="Calibri"/>
                <a:cs typeface="Calibri"/>
                <a:sym typeface="Calibri"/>
              </a:defRPr>
            </a:lvl5pPr>
            <a:lvl6pPr indent="0" lvl="5" marL="0" marR="0" rtl="0" algn="l">
              <a:spcBef>
                <a:spcPts val="0"/>
              </a:spcBef>
              <a:spcAft>
                <a:spcPts val="0"/>
              </a:spcAft>
              <a:buNone/>
              <a:defRPr b="0" i="0" sz="1600" u="none" cap="none" strike="noStrike">
                <a:solidFill>
                  <a:schemeClr val="dk1"/>
                </a:solidFill>
                <a:latin typeface="Calibri"/>
                <a:ea typeface="Calibri"/>
                <a:cs typeface="Calibri"/>
                <a:sym typeface="Calibri"/>
              </a:defRPr>
            </a:lvl6pPr>
            <a:lvl7pPr indent="0" lvl="6" marL="0" marR="0" rtl="0" algn="l">
              <a:spcBef>
                <a:spcPts val="0"/>
              </a:spcBef>
              <a:spcAft>
                <a:spcPts val="0"/>
              </a:spcAft>
              <a:buNone/>
              <a:defRPr b="0" i="0" sz="1600" u="none" cap="none" strike="noStrike">
                <a:solidFill>
                  <a:schemeClr val="dk1"/>
                </a:solidFill>
                <a:latin typeface="Calibri"/>
                <a:ea typeface="Calibri"/>
                <a:cs typeface="Calibri"/>
                <a:sym typeface="Calibri"/>
              </a:defRPr>
            </a:lvl7pPr>
            <a:lvl8pPr indent="0" lvl="7" marL="0" marR="0" rtl="0" algn="l">
              <a:spcBef>
                <a:spcPts val="0"/>
              </a:spcBef>
              <a:spcAft>
                <a:spcPts val="0"/>
              </a:spcAft>
              <a:buNone/>
              <a:defRPr b="0" i="0" sz="1600" u="none" cap="none" strike="noStrike">
                <a:solidFill>
                  <a:schemeClr val="dk1"/>
                </a:solidFill>
                <a:latin typeface="Calibri"/>
                <a:ea typeface="Calibri"/>
                <a:cs typeface="Calibri"/>
                <a:sym typeface="Calibri"/>
              </a:defRPr>
            </a:lvl8pPr>
            <a:lvl9pPr indent="0" lvl="8" marL="0" marR="0" rtl="0" algn="l">
              <a:spcBef>
                <a:spcPts val="0"/>
              </a:spcBef>
              <a:spcAft>
                <a:spcPts val="0"/>
              </a:spcAft>
              <a:buNone/>
              <a:defRPr b="0" i="0" sz="1600" u="none" cap="none" strike="noStrike">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28" name="Shape 28"/>
        <p:cNvGrpSpPr/>
        <p:nvPr/>
      </p:nvGrpSpPr>
      <p:grpSpPr>
        <a:xfrm>
          <a:off x="0" y="0"/>
          <a:ext cx="0" cy="0"/>
          <a:chOff x="0" y="0"/>
          <a:chExt cx="0" cy="0"/>
        </a:xfrm>
      </p:grpSpPr>
      <p:sp>
        <p:nvSpPr>
          <p:cNvPr id="29" name="Google Shape;29;p83"/>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44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0" name="Google Shape;30;p83"/>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Autofit/>
          </a:bodyPr>
          <a:lstStyle>
            <a:lvl1pPr lvl="0" algn="ctr">
              <a:spcBef>
                <a:spcPts val="480"/>
              </a:spcBef>
              <a:spcAft>
                <a:spcPts val="0"/>
              </a:spcAft>
              <a:buClr>
                <a:schemeClr val="dk1"/>
              </a:buClr>
              <a:buSzPts val="2400"/>
              <a:buNone/>
              <a:defRPr sz="2400"/>
            </a:lvl1pPr>
            <a:lvl2pPr lvl="1" algn="ctr">
              <a:spcBef>
                <a:spcPts val="400"/>
              </a:spcBef>
              <a:spcAft>
                <a:spcPts val="0"/>
              </a:spcAft>
              <a:buClr>
                <a:schemeClr val="dk1"/>
              </a:buClr>
              <a:buSzPts val="2000"/>
              <a:buNone/>
              <a:defRPr sz="2000"/>
            </a:lvl2pPr>
            <a:lvl3pPr lvl="2" algn="ctr">
              <a:spcBef>
                <a:spcPts val="360"/>
              </a:spcBef>
              <a:spcAft>
                <a:spcPts val="0"/>
              </a:spcAft>
              <a:buClr>
                <a:schemeClr val="dk1"/>
              </a:buClr>
              <a:buSzPts val="1800"/>
              <a:buNone/>
              <a:defRPr sz="1800"/>
            </a:lvl3pPr>
            <a:lvl4pPr lvl="3" algn="ctr">
              <a:spcBef>
                <a:spcPts val="320"/>
              </a:spcBef>
              <a:spcAft>
                <a:spcPts val="0"/>
              </a:spcAft>
              <a:buClr>
                <a:schemeClr val="dk1"/>
              </a:buClr>
              <a:buSzPts val="1600"/>
              <a:buNone/>
              <a:defRPr sz="1600"/>
            </a:lvl4pPr>
            <a:lvl5pPr lvl="4" algn="ctr">
              <a:spcBef>
                <a:spcPts val="32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1" name="Google Shape;31;p83"/>
          <p:cNvSpPr txBox="1"/>
          <p:nvPr>
            <p:ph idx="10" type="dt"/>
          </p:nvPr>
        </p:nvSpPr>
        <p:spPr>
          <a:xfrm>
            <a:off x="-213360" y="6538914"/>
            <a:ext cx="2844800" cy="235131"/>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6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2" name="Google Shape;32;p83"/>
          <p:cNvSpPr txBox="1"/>
          <p:nvPr>
            <p:ph idx="11" type="ftr"/>
          </p:nvPr>
        </p:nvSpPr>
        <p:spPr>
          <a:xfrm>
            <a:off x="4152536" y="6552296"/>
            <a:ext cx="4351383" cy="365125"/>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sz="16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3" name="Google Shape;33;p83"/>
          <p:cNvSpPr txBox="1"/>
          <p:nvPr>
            <p:ph idx="12" type="sldNum"/>
          </p:nvPr>
        </p:nvSpPr>
        <p:spPr>
          <a:xfrm>
            <a:off x="10933614" y="6578422"/>
            <a:ext cx="1092926" cy="365125"/>
          </a:xfrm>
          <a:prstGeom prst="rect">
            <a:avLst/>
          </a:prstGeom>
          <a:noFill/>
          <a:ln>
            <a:noFill/>
          </a:ln>
        </p:spPr>
        <p:txBody>
          <a:bodyPr anchorCtr="0" anchor="t" bIns="45700" lIns="91425" spcFirstLastPara="1" rIns="91425" wrap="square" tIns="45700">
            <a:noAutofit/>
          </a:bodyPr>
          <a:lstStyle>
            <a:lvl1pPr indent="0" lvl="0" marL="0" marR="0" rtl="0" algn="ctr">
              <a:spcBef>
                <a:spcPts val="0"/>
              </a:spcBef>
              <a:spcAft>
                <a:spcPts val="0"/>
              </a:spcAft>
              <a:buNone/>
              <a:defRPr sz="1600">
                <a:solidFill>
                  <a:schemeClr val="dk1"/>
                </a:solidFill>
                <a:latin typeface="Calibri"/>
                <a:ea typeface="Calibri"/>
                <a:cs typeface="Calibri"/>
                <a:sym typeface="Calibri"/>
              </a:defRPr>
            </a:lvl1pPr>
            <a:lvl2pPr indent="0" lvl="1" marL="0" marR="0" rtl="0" algn="ctr">
              <a:spcBef>
                <a:spcPts val="0"/>
              </a:spcBef>
              <a:spcAft>
                <a:spcPts val="0"/>
              </a:spcAft>
              <a:buNone/>
              <a:defRPr sz="1600">
                <a:solidFill>
                  <a:schemeClr val="dk1"/>
                </a:solidFill>
                <a:latin typeface="Calibri"/>
                <a:ea typeface="Calibri"/>
                <a:cs typeface="Calibri"/>
                <a:sym typeface="Calibri"/>
              </a:defRPr>
            </a:lvl2pPr>
            <a:lvl3pPr indent="0" lvl="2" marL="0" marR="0" rtl="0" algn="ctr">
              <a:spcBef>
                <a:spcPts val="0"/>
              </a:spcBef>
              <a:spcAft>
                <a:spcPts val="0"/>
              </a:spcAft>
              <a:buNone/>
              <a:defRPr sz="1600">
                <a:solidFill>
                  <a:schemeClr val="dk1"/>
                </a:solidFill>
                <a:latin typeface="Calibri"/>
                <a:ea typeface="Calibri"/>
                <a:cs typeface="Calibri"/>
                <a:sym typeface="Calibri"/>
              </a:defRPr>
            </a:lvl3pPr>
            <a:lvl4pPr indent="0" lvl="3" marL="0" marR="0" rtl="0" algn="ctr">
              <a:spcBef>
                <a:spcPts val="0"/>
              </a:spcBef>
              <a:spcAft>
                <a:spcPts val="0"/>
              </a:spcAft>
              <a:buNone/>
              <a:defRPr sz="1600">
                <a:solidFill>
                  <a:schemeClr val="dk1"/>
                </a:solidFill>
                <a:latin typeface="Calibri"/>
                <a:ea typeface="Calibri"/>
                <a:cs typeface="Calibri"/>
                <a:sym typeface="Calibri"/>
              </a:defRPr>
            </a:lvl4pPr>
            <a:lvl5pPr indent="0" lvl="4" marL="0" marR="0" rtl="0" algn="ctr">
              <a:spcBef>
                <a:spcPts val="0"/>
              </a:spcBef>
              <a:spcAft>
                <a:spcPts val="0"/>
              </a:spcAft>
              <a:buNone/>
              <a:defRPr sz="1600">
                <a:solidFill>
                  <a:schemeClr val="dk1"/>
                </a:solidFill>
                <a:latin typeface="Calibri"/>
                <a:ea typeface="Calibri"/>
                <a:cs typeface="Calibri"/>
                <a:sym typeface="Calibri"/>
              </a:defRPr>
            </a:lvl5pPr>
            <a:lvl6pPr indent="0" lvl="5" marL="0" marR="0" rtl="0" algn="ctr">
              <a:spcBef>
                <a:spcPts val="0"/>
              </a:spcBef>
              <a:spcAft>
                <a:spcPts val="0"/>
              </a:spcAft>
              <a:buNone/>
              <a:defRPr sz="1600">
                <a:solidFill>
                  <a:schemeClr val="dk1"/>
                </a:solidFill>
                <a:latin typeface="Calibri"/>
                <a:ea typeface="Calibri"/>
                <a:cs typeface="Calibri"/>
                <a:sym typeface="Calibri"/>
              </a:defRPr>
            </a:lvl6pPr>
            <a:lvl7pPr indent="0" lvl="6" marL="0" marR="0" rtl="0" algn="ctr">
              <a:spcBef>
                <a:spcPts val="0"/>
              </a:spcBef>
              <a:spcAft>
                <a:spcPts val="0"/>
              </a:spcAft>
              <a:buNone/>
              <a:defRPr sz="1600">
                <a:solidFill>
                  <a:schemeClr val="dk1"/>
                </a:solidFill>
                <a:latin typeface="Calibri"/>
                <a:ea typeface="Calibri"/>
                <a:cs typeface="Calibri"/>
                <a:sym typeface="Calibri"/>
              </a:defRPr>
            </a:lvl7pPr>
            <a:lvl8pPr indent="0" lvl="7" marL="0" marR="0" rtl="0" algn="ctr">
              <a:spcBef>
                <a:spcPts val="0"/>
              </a:spcBef>
              <a:spcAft>
                <a:spcPts val="0"/>
              </a:spcAft>
              <a:buNone/>
              <a:defRPr sz="1600">
                <a:solidFill>
                  <a:schemeClr val="dk1"/>
                </a:solidFill>
                <a:latin typeface="Calibri"/>
                <a:ea typeface="Calibri"/>
                <a:cs typeface="Calibri"/>
                <a:sym typeface="Calibri"/>
              </a:defRPr>
            </a:lvl8pPr>
            <a:lvl9pPr indent="0" lvl="8" marL="0" marR="0" rtl="0" algn="ctr">
              <a:spcBef>
                <a:spcPts val="0"/>
              </a:spcBef>
              <a:spcAft>
                <a:spcPts val="0"/>
              </a:spcAft>
              <a:buNone/>
              <a:defRPr sz="1600">
                <a:solidFill>
                  <a:schemeClr val="dk1"/>
                </a:solidFill>
                <a:latin typeface="Calibri"/>
                <a:ea typeface="Calibri"/>
                <a:cs typeface="Calibri"/>
                <a:sym typeface="Calibri"/>
              </a:defRPr>
            </a:lvl9pPr>
          </a:lstStyle>
          <a:p>
            <a:pPr indent="0" lvl="0" marL="0" rtl="0" algn="ctr">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4" name="Shape 34"/>
        <p:cNvGrpSpPr/>
        <p:nvPr/>
      </p:nvGrpSpPr>
      <p:grpSpPr>
        <a:xfrm>
          <a:off x="0" y="0"/>
          <a:ext cx="0" cy="0"/>
          <a:chOff x="0" y="0"/>
          <a:chExt cx="0" cy="0"/>
        </a:xfrm>
      </p:grpSpPr>
      <p:sp>
        <p:nvSpPr>
          <p:cNvPr id="35" name="Google Shape;35;p84"/>
          <p:cNvSpPr txBox="1"/>
          <p:nvPr>
            <p:ph type="title"/>
          </p:nvPr>
        </p:nvSpPr>
        <p:spPr>
          <a:xfrm>
            <a:off x="831851" y="1709739"/>
            <a:ext cx="10515600" cy="2852737"/>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6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6" name="Google Shape;36;p84"/>
          <p:cNvSpPr txBox="1"/>
          <p:nvPr>
            <p:ph idx="1" type="body"/>
          </p:nvPr>
        </p:nvSpPr>
        <p:spPr>
          <a:xfrm>
            <a:off x="831851" y="4589464"/>
            <a:ext cx="10515600" cy="1500187"/>
          </a:xfrm>
          <a:prstGeom prst="rect">
            <a:avLst/>
          </a:prstGeom>
          <a:noFill/>
          <a:ln>
            <a:noFill/>
          </a:ln>
        </p:spPr>
        <p:txBody>
          <a:bodyPr anchorCtr="0" anchor="t" bIns="45700" lIns="91425" spcFirstLastPara="1" rIns="91425" wrap="square" tIns="45700">
            <a:noAutofit/>
          </a:bodyPr>
          <a:lstStyle>
            <a:lvl1pPr indent="-228600" lvl="0" marL="457200" algn="l">
              <a:spcBef>
                <a:spcPts val="480"/>
              </a:spcBef>
              <a:spcAft>
                <a:spcPts val="0"/>
              </a:spcAft>
              <a:buClr>
                <a:schemeClr val="dk1"/>
              </a:buClr>
              <a:buSzPts val="2400"/>
              <a:buNone/>
              <a:defRPr sz="2400"/>
            </a:lvl1pPr>
            <a:lvl2pPr indent="-228600" lvl="1" marL="914400" algn="l">
              <a:spcBef>
                <a:spcPts val="400"/>
              </a:spcBef>
              <a:spcAft>
                <a:spcPts val="0"/>
              </a:spcAft>
              <a:buClr>
                <a:schemeClr val="dk1"/>
              </a:buClr>
              <a:buSzPts val="2000"/>
              <a:buNone/>
              <a:defRPr sz="2000"/>
            </a:lvl2pPr>
            <a:lvl3pPr indent="-228600" lvl="2" marL="1371600" algn="l">
              <a:spcBef>
                <a:spcPts val="360"/>
              </a:spcBef>
              <a:spcAft>
                <a:spcPts val="0"/>
              </a:spcAft>
              <a:buClr>
                <a:schemeClr val="dk1"/>
              </a:buClr>
              <a:buSzPts val="1800"/>
              <a:buNone/>
              <a:defRPr sz="1800"/>
            </a:lvl3pPr>
            <a:lvl4pPr indent="-228600" lvl="3" marL="1828800" algn="l">
              <a:spcBef>
                <a:spcPts val="320"/>
              </a:spcBef>
              <a:spcAft>
                <a:spcPts val="0"/>
              </a:spcAft>
              <a:buClr>
                <a:schemeClr val="dk1"/>
              </a:buClr>
              <a:buSzPts val="1600"/>
              <a:buNone/>
              <a:defRPr sz="1600"/>
            </a:lvl4pPr>
            <a:lvl5pPr indent="-228600" lvl="4" marL="2286000" algn="l">
              <a:spcBef>
                <a:spcPts val="320"/>
              </a:spcBef>
              <a:spcAft>
                <a:spcPts val="0"/>
              </a:spcAft>
              <a:buClr>
                <a:schemeClr val="dk1"/>
              </a:buClr>
              <a:buSzPts val="1600"/>
              <a:buNone/>
              <a:defRPr sz="1600"/>
            </a:lvl5pPr>
            <a:lvl6pPr indent="-228600" lvl="5" marL="2743200" algn="l">
              <a:lnSpc>
                <a:spcPct val="90000"/>
              </a:lnSpc>
              <a:spcBef>
                <a:spcPts val="500"/>
              </a:spcBef>
              <a:spcAft>
                <a:spcPts val="0"/>
              </a:spcAft>
              <a:buClr>
                <a:schemeClr val="dk1"/>
              </a:buClr>
              <a:buSzPts val="1600"/>
              <a:buNone/>
              <a:defRPr sz="1600"/>
            </a:lvl6pPr>
            <a:lvl7pPr indent="-228600" lvl="6" marL="3200400" algn="l">
              <a:lnSpc>
                <a:spcPct val="90000"/>
              </a:lnSpc>
              <a:spcBef>
                <a:spcPts val="500"/>
              </a:spcBef>
              <a:spcAft>
                <a:spcPts val="0"/>
              </a:spcAft>
              <a:buClr>
                <a:schemeClr val="dk1"/>
              </a:buClr>
              <a:buSzPts val="1600"/>
              <a:buNone/>
              <a:defRPr sz="1600"/>
            </a:lvl7pPr>
            <a:lvl8pPr indent="-228600" lvl="7" marL="3657600" algn="l">
              <a:lnSpc>
                <a:spcPct val="90000"/>
              </a:lnSpc>
              <a:spcBef>
                <a:spcPts val="500"/>
              </a:spcBef>
              <a:spcAft>
                <a:spcPts val="0"/>
              </a:spcAft>
              <a:buClr>
                <a:schemeClr val="dk1"/>
              </a:buClr>
              <a:buSzPts val="1600"/>
              <a:buNone/>
              <a:defRPr sz="1600"/>
            </a:lvl8pPr>
            <a:lvl9pPr indent="-228600" lvl="8" marL="4114800" algn="l">
              <a:lnSpc>
                <a:spcPct val="90000"/>
              </a:lnSpc>
              <a:spcBef>
                <a:spcPts val="500"/>
              </a:spcBef>
              <a:spcAft>
                <a:spcPts val="0"/>
              </a:spcAft>
              <a:buClr>
                <a:schemeClr val="dk1"/>
              </a:buClr>
              <a:buSzPts val="1600"/>
              <a:buNone/>
              <a:defRPr sz="1600"/>
            </a:lvl9pPr>
          </a:lstStyle>
          <a:p/>
        </p:txBody>
      </p:sp>
      <p:sp>
        <p:nvSpPr>
          <p:cNvPr id="37" name="Google Shape;37;p84"/>
          <p:cNvSpPr txBox="1"/>
          <p:nvPr>
            <p:ph idx="10" type="dt"/>
          </p:nvPr>
        </p:nvSpPr>
        <p:spPr>
          <a:xfrm>
            <a:off x="609600" y="6356351"/>
            <a:ext cx="2844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8" name="Google Shape;38;p84"/>
          <p:cNvSpPr txBox="1"/>
          <p:nvPr>
            <p:ph idx="11" type="ftr"/>
          </p:nvPr>
        </p:nvSpPr>
        <p:spPr>
          <a:xfrm>
            <a:off x="4165600" y="6356351"/>
            <a:ext cx="3860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9" name="Google Shape;39;p84"/>
          <p:cNvSpPr txBox="1"/>
          <p:nvPr>
            <p:ph idx="12" type="sldNum"/>
          </p:nvPr>
        </p:nvSpPr>
        <p:spPr>
          <a:xfrm>
            <a:off x="8737600" y="6356351"/>
            <a:ext cx="28448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0" lvl="1" marL="0" marR="0" rtl="0" algn="l">
              <a:spcBef>
                <a:spcPts val="0"/>
              </a:spcBef>
              <a:spcAft>
                <a:spcPts val="0"/>
              </a:spcAft>
              <a:buNone/>
              <a:defRPr sz="1800">
                <a:solidFill>
                  <a:schemeClr val="dk1"/>
                </a:solidFill>
                <a:latin typeface="Arial"/>
                <a:ea typeface="Arial"/>
                <a:cs typeface="Arial"/>
                <a:sym typeface="Arial"/>
              </a:defRPr>
            </a:lvl2pPr>
            <a:lvl3pPr indent="0" lvl="2" marL="0" marR="0" rtl="0" algn="l">
              <a:spcBef>
                <a:spcPts val="0"/>
              </a:spcBef>
              <a:spcAft>
                <a:spcPts val="0"/>
              </a:spcAft>
              <a:buNone/>
              <a:defRPr sz="1800">
                <a:solidFill>
                  <a:schemeClr val="dk1"/>
                </a:solidFill>
                <a:latin typeface="Arial"/>
                <a:ea typeface="Arial"/>
                <a:cs typeface="Arial"/>
                <a:sym typeface="Arial"/>
              </a:defRPr>
            </a:lvl3pPr>
            <a:lvl4pPr indent="0" lvl="3" marL="0" marR="0" rtl="0" algn="l">
              <a:spcBef>
                <a:spcPts val="0"/>
              </a:spcBef>
              <a:spcAft>
                <a:spcPts val="0"/>
              </a:spcAft>
              <a:buNone/>
              <a:defRPr sz="1800">
                <a:solidFill>
                  <a:schemeClr val="dk1"/>
                </a:solidFill>
                <a:latin typeface="Arial"/>
                <a:ea typeface="Arial"/>
                <a:cs typeface="Arial"/>
                <a:sym typeface="Arial"/>
              </a:defRPr>
            </a:lvl4pPr>
            <a:lvl5pPr indent="0" lvl="4" marL="0" marR="0" rtl="0" algn="l">
              <a:spcBef>
                <a:spcPts val="0"/>
              </a:spcBef>
              <a:spcAft>
                <a:spcPts val="0"/>
              </a:spcAft>
              <a:buNone/>
              <a:defRPr sz="1800">
                <a:solidFill>
                  <a:schemeClr val="dk1"/>
                </a:solidFill>
                <a:latin typeface="Arial"/>
                <a:ea typeface="Arial"/>
                <a:cs typeface="Arial"/>
                <a:sym typeface="Arial"/>
              </a:defRPr>
            </a:lvl5pPr>
            <a:lvl6pPr indent="0" lvl="5" marL="0" marR="0" rtl="0" algn="l">
              <a:spcBef>
                <a:spcPts val="0"/>
              </a:spcBef>
              <a:spcAft>
                <a:spcPts val="0"/>
              </a:spcAft>
              <a:buNone/>
              <a:defRPr sz="1800">
                <a:solidFill>
                  <a:schemeClr val="dk1"/>
                </a:solidFill>
                <a:latin typeface="Arial"/>
                <a:ea typeface="Arial"/>
                <a:cs typeface="Arial"/>
                <a:sym typeface="Arial"/>
              </a:defRPr>
            </a:lvl6pPr>
            <a:lvl7pPr indent="0" lvl="6" marL="0" marR="0" rtl="0" algn="l">
              <a:spcBef>
                <a:spcPts val="0"/>
              </a:spcBef>
              <a:spcAft>
                <a:spcPts val="0"/>
              </a:spcAft>
              <a:buNone/>
              <a:defRPr sz="1800">
                <a:solidFill>
                  <a:schemeClr val="dk1"/>
                </a:solidFill>
                <a:latin typeface="Arial"/>
                <a:ea typeface="Arial"/>
                <a:cs typeface="Arial"/>
                <a:sym typeface="Arial"/>
              </a:defRPr>
            </a:lvl7pPr>
            <a:lvl8pPr indent="0" lvl="7" marL="0" marR="0" rtl="0" algn="l">
              <a:spcBef>
                <a:spcPts val="0"/>
              </a:spcBef>
              <a:spcAft>
                <a:spcPts val="0"/>
              </a:spcAft>
              <a:buNone/>
              <a:defRPr sz="1800">
                <a:solidFill>
                  <a:schemeClr val="dk1"/>
                </a:solidFill>
                <a:latin typeface="Arial"/>
                <a:ea typeface="Arial"/>
                <a:cs typeface="Arial"/>
                <a:sym typeface="Arial"/>
              </a:defRPr>
            </a:lvl8pPr>
            <a:lvl9pPr indent="0" lvl="8" marL="0" marR="0" rtl="0" algn="l">
              <a:spcBef>
                <a:spcPts val="0"/>
              </a:spcBef>
              <a:spcAft>
                <a:spcPts val="0"/>
              </a:spcAft>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0" name="Shape 40"/>
        <p:cNvGrpSpPr/>
        <p:nvPr/>
      </p:nvGrpSpPr>
      <p:grpSpPr>
        <a:xfrm>
          <a:off x="0" y="0"/>
          <a:ext cx="0" cy="0"/>
          <a:chOff x="0" y="0"/>
          <a:chExt cx="0" cy="0"/>
        </a:xfrm>
      </p:grpSpPr>
      <p:sp>
        <p:nvSpPr>
          <p:cNvPr id="41" name="Google Shape;41;p85"/>
          <p:cNvSpPr txBox="1"/>
          <p:nvPr>
            <p:ph type="title"/>
          </p:nvPr>
        </p:nvSpPr>
        <p:spPr>
          <a:xfrm>
            <a:off x="609600" y="233680"/>
            <a:ext cx="10972800" cy="90163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2" name="Google Shape;42;p85"/>
          <p:cNvSpPr txBox="1"/>
          <p:nvPr>
            <p:ph idx="1" type="body"/>
          </p:nvPr>
        </p:nvSpPr>
        <p:spPr>
          <a:xfrm>
            <a:off x="609600" y="1600201"/>
            <a:ext cx="5384800" cy="4525963"/>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3" name="Google Shape;43;p85"/>
          <p:cNvSpPr txBox="1"/>
          <p:nvPr>
            <p:ph idx="2" type="body"/>
          </p:nvPr>
        </p:nvSpPr>
        <p:spPr>
          <a:xfrm>
            <a:off x="6197600" y="1600201"/>
            <a:ext cx="5384800" cy="4525963"/>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85"/>
          <p:cNvSpPr txBox="1"/>
          <p:nvPr>
            <p:ph idx="10" type="dt"/>
          </p:nvPr>
        </p:nvSpPr>
        <p:spPr>
          <a:xfrm>
            <a:off x="609600" y="6356351"/>
            <a:ext cx="2844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5" name="Google Shape;45;p85"/>
          <p:cNvSpPr txBox="1"/>
          <p:nvPr>
            <p:ph idx="11" type="ftr"/>
          </p:nvPr>
        </p:nvSpPr>
        <p:spPr>
          <a:xfrm>
            <a:off x="4165600" y="6356351"/>
            <a:ext cx="3860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6" name="Google Shape;46;p85"/>
          <p:cNvSpPr txBox="1"/>
          <p:nvPr>
            <p:ph idx="12" type="sldNum"/>
          </p:nvPr>
        </p:nvSpPr>
        <p:spPr>
          <a:xfrm>
            <a:off x="8737600" y="6356351"/>
            <a:ext cx="28448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0" lvl="1" marL="0" marR="0" rtl="0" algn="l">
              <a:spcBef>
                <a:spcPts val="0"/>
              </a:spcBef>
              <a:spcAft>
                <a:spcPts val="0"/>
              </a:spcAft>
              <a:buNone/>
              <a:defRPr sz="1800">
                <a:solidFill>
                  <a:schemeClr val="dk1"/>
                </a:solidFill>
                <a:latin typeface="Arial"/>
                <a:ea typeface="Arial"/>
                <a:cs typeface="Arial"/>
                <a:sym typeface="Arial"/>
              </a:defRPr>
            </a:lvl2pPr>
            <a:lvl3pPr indent="0" lvl="2" marL="0" marR="0" rtl="0" algn="l">
              <a:spcBef>
                <a:spcPts val="0"/>
              </a:spcBef>
              <a:spcAft>
                <a:spcPts val="0"/>
              </a:spcAft>
              <a:buNone/>
              <a:defRPr sz="1800">
                <a:solidFill>
                  <a:schemeClr val="dk1"/>
                </a:solidFill>
                <a:latin typeface="Arial"/>
                <a:ea typeface="Arial"/>
                <a:cs typeface="Arial"/>
                <a:sym typeface="Arial"/>
              </a:defRPr>
            </a:lvl3pPr>
            <a:lvl4pPr indent="0" lvl="3" marL="0" marR="0" rtl="0" algn="l">
              <a:spcBef>
                <a:spcPts val="0"/>
              </a:spcBef>
              <a:spcAft>
                <a:spcPts val="0"/>
              </a:spcAft>
              <a:buNone/>
              <a:defRPr sz="1800">
                <a:solidFill>
                  <a:schemeClr val="dk1"/>
                </a:solidFill>
                <a:latin typeface="Arial"/>
                <a:ea typeface="Arial"/>
                <a:cs typeface="Arial"/>
                <a:sym typeface="Arial"/>
              </a:defRPr>
            </a:lvl4pPr>
            <a:lvl5pPr indent="0" lvl="4" marL="0" marR="0" rtl="0" algn="l">
              <a:spcBef>
                <a:spcPts val="0"/>
              </a:spcBef>
              <a:spcAft>
                <a:spcPts val="0"/>
              </a:spcAft>
              <a:buNone/>
              <a:defRPr sz="1800">
                <a:solidFill>
                  <a:schemeClr val="dk1"/>
                </a:solidFill>
                <a:latin typeface="Arial"/>
                <a:ea typeface="Arial"/>
                <a:cs typeface="Arial"/>
                <a:sym typeface="Arial"/>
              </a:defRPr>
            </a:lvl5pPr>
            <a:lvl6pPr indent="0" lvl="5" marL="0" marR="0" rtl="0" algn="l">
              <a:spcBef>
                <a:spcPts val="0"/>
              </a:spcBef>
              <a:spcAft>
                <a:spcPts val="0"/>
              </a:spcAft>
              <a:buNone/>
              <a:defRPr sz="1800">
                <a:solidFill>
                  <a:schemeClr val="dk1"/>
                </a:solidFill>
                <a:latin typeface="Arial"/>
                <a:ea typeface="Arial"/>
                <a:cs typeface="Arial"/>
                <a:sym typeface="Arial"/>
              </a:defRPr>
            </a:lvl6pPr>
            <a:lvl7pPr indent="0" lvl="6" marL="0" marR="0" rtl="0" algn="l">
              <a:spcBef>
                <a:spcPts val="0"/>
              </a:spcBef>
              <a:spcAft>
                <a:spcPts val="0"/>
              </a:spcAft>
              <a:buNone/>
              <a:defRPr sz="1800">
                <a:solidFill>
                  <a:schemeClr val="dk1"/>
                </a:solidFill>
                <a:latin typeface="Arial"/>
                <a:ea typeface="Arial"/>
                <a:cs typeface="Arial"/>
                <a:sym typeface="Arial"/>
              </a:defRPr>
            </a:lvl7pPr>
            <a:lvl8pPr indent="0" lvl="7" marL="0" marR="0" rtl="0" algn="l">
              <a:spcBef>
                <a:spcPts val="0"/>
              </a:spcBef>
              <a:spcAft>
                <a:spcPts val="0"/>
              </a:spcAft>
              <a:buNone/>
              <a:defRPr sz="1800">
                <a:solidFill>
                  <a:schemeClr val="dk1"/>
                </a:solidFill>
                <a:latin typeface="Arial"/>
                <a:ea typeface="Arial"/>
                <a:cs typeface="Arial"/>
                <a:sym typeface="Arial"/>
              </a:defRPr>
            </a:lvl8pPr>
            <a:lvl9pPr indent="0" lvl="8" marL="0" marR="0" rtl="0" algn="l">
              <a:spcBef>
                <a:spcPts val="0"/>
              </a:spcBef>
              <a:spcAft>
                <a:spcPts val="0"/>
              </a:spcAft>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7" name="Shape 47"/>
        <p:cNvGrpSpPr/>
        <p:nvPr/>
      </p:nvGrpSpPr>
      <p:grpSpPr>
        <a:xfrm>
          <a:off x="0" y="0"/>
          <a:ext cx="0" cy="0"/>
          <a:chOff x="0" y="0"/>
          <a:chExt cx="0" cy="0"/>
        </a:xfrm>
      </p:grpSpPr>
      <p:sp>
        <p:nvSpPr>
          <p:cNvPr id="48" name="Google Shape;48;p86"/>
          <p:cNvSpPr txBox="1"/>
          <p:nvPr>
            <p:ph type="title"/>
          </p:nvPr>
        </p:nvSpPr>
        <p:spPr>
          <a:xfrm>
            <a:off x="840317" y="365126"/>
            <a:ext cx="10515600" cy="1325563"/>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9" name="Google Shape;49;p86"/>
          <p:cNvSpPr txBox="1"/>
          <p:nvPr>
            <p:ph idx="1" type="body"/>
          </p:nvPr>
        </p:nvSpPr>
        <p:spPr>
          <a:xfrm>
            <a:off x="840318" y="1681163"/>
            <a:ext cx="5158316" cy="82391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0" name="Google Shape;50;p86"/>
          <p:cNvSpPr txBox="1"/>
          <p:nvPr>
            <p:ph idx="2" type="body"/>
          </p:nvPr>
        </p:nvSpPr>
        <p:spPr>
          <a:xfrm>
            <a:off x="840318" y="2505075"/>
            <a:ext cx="5158316" cy="3684588"/>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1" name="Google Shape;51;p86"/>
          <p:cNvSpPr txBox="1"/>
          <p:nvPr>
            <p:ph idx="3" type="body"/>
          </p:nvPr>
        </p:nvSpPr>
        <p:spPr>
          <a:xfrm>
            <a:off x="6172200" y="1681163"/>
            <a:ext cx="5183717" cy="823912"/>
          </a:xfrm>
          <a:prstGeom prst="rect">
            <a:avLst/>
          </a:prstGeom>
          <a:noFill/>
          <a:ln>
            <a:noFill/>
          </a:ln>
        </p:spPr>
        <p:txBody>
          <a:bodyPr anchorCtr="0" anchor="b" bIns="45700" lIns="91425" spcFirstLastPara="1" rIns="91425" wrap="square" tIns="45700">
            <a:no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2" name="Google Shape;52;p86"/>
          <p:cNvSpPr txBox="1"/>
          <p:nvPr>
            <p:ph idx="4" type="body"/>
          </p:nvPr>
        </p:nvSpPr>
        <p:spPr>
          <a:xfrm>
            <a:off x="6172200" y="2505075"/>
            <a:ext cx="5183717" cy="3684588"/>
          </a:xfrm>
          <a:prstGeom prst="rect">
            <a:avLst/>
          </a:prstGeom>
          <a:noFill/>
          <a:ln>
            <a:noFill/>
          </a:ln>
        </p:spPr>
        <p:txBody>
          <a:bodyPr anchorCtr="0" anchor="t" bIns="45700" lIns="91425" spcFirstLastPara="1" rIns="91425" wrap="square" tIns="4570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86"/>
          <p:cNvSpPr txBox="1"/>
          <p:nvPr>
            <p:ph idx="10" type="dt"/>
          </p:nvPr>
        </p:nvSpPr>
        <p:spPr>
          <a:xfrm>
            <a:off x="609600" y="6356351"/>
            <a:ext cx="2844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4" name="Google Shape;54;p86"/>
          <p:cNvSpPr txBox="1"/>
          <p:nvPr>
            <p:ph idx="11" type="ftr"/>
          </p:nvPr>
        </p:nvSpPr>
        <p:spPr>
          <a:xfrm>
            <a:off x="4165600" y="6356351"/>
            <a:ext cx="3860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5" name="Google Shape;55;p86"/>
          <p:cNvSpPr txBox="1"/>
          <p:nvPr>
            <p:ph idx="12" type="sldNum"/>
          </p:nvPr>
        </p:nvSpPr>
        <p:spPr>
          <a:xfrm>
            <a:off x="8737600" y="6356351"/>
            <a:ext cx="28448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0" lvl="1" marL="0" marR="0" rtl="0" algn="l">
              <a:spcBef>
                <a:spcPts val="0"/>
              </a:spcBef>
              <a:spcAft>
                <a:spcPts val="0"/>
              </a:spcAft>
              <a:buNone/>
              <a:defRPr sz="1800">
                <a:solidFill>
                  <a:schemeClr val="dk1"/>
                </a:solidFill>
                <a:latin typeface="Arial"/>
                <a:ea typeface="Arial"/>
                <a:cs typeface="Arial"/>
                <a:sym typeface="Arial"/>
              </a:defRPr>
            </a:lvl2pPr>
            <a:lvl3pPr indent="0" lvl="2" marL="0" marR="0" rtl="0" algn="l">
              <a:spcBef>
                <a:spcPts val="0"/>
              </a:spcBef>
              <a:spcAft>
                <a:spcPts val="0"/>
              </a:spcAft>
              <a:buNone/>
              <a:defRPr sz="1800">
                <a:solidFill>
                  <a:schemeClr val="dk1"/>
                </a:solidFill>
                <a:latin typeface="Arial"/>
                <a:ea typeface="Arial"/>
                <a:cs typeface="Arial"/>
                <a:sym typeface="Arial"/>
              </a:defRPr>
            </a:lvl3pPr>
            <a:lvl4pPr indent="0" lvl="3" marL="0" marR="0" rtl="0" algn="l">
              <a:spcBef>
                <a:spcPts val="0"/>
              </a:spcBef>
              <a:spcAft>
                <a:spcPts val="0"/>
              </a:spcAft>
              <a:buNone/>
              <a:defRPr sz="1800">
                <a:solidFill>
                  <a:schemeClr val="dk1"/>
                </a:solidFill>
                <a:latin typeface="Arial"/>
                <a:ea typeface="Arial"/>
                <a:cs typeface="Arial"/>
                <a:sym typeface="Arial"/>
              </a:defRPr>
            </a:lvl4pPr>
            <a:lvl5pPr indent="0" lvl="4" marL="0" marR="0" rtl="0" algn="l">
              <a:spcBef>
                <a:spcPts val="0"/>
              </a:spcBef>
              <a:spcAft>
                <a:spcPts val="0"/>
              </a:spcAft>
              <a:buNone/>
              <a:defRPr sz="1800">
                <a:solidFill>
                  <a:schemeClr val="dk1"/>
                </a:solidFill>
                <a:latin typeface="Arial"/>
                <a:ea typeface="Arial"/>
                <a:cs typeface="Arial"/>
                <a:sym typeface="Arial"/>
              </a:defRPr>
            </a:lvl5pPr>
            <a:lvl6pPr indent="0" lvl="5" marL="0" marR="0" rtl="0" algn="l">
              <a:spcBef>
                <a:spcPts val="0"/>
              </a:spcBef>
              <a:spcAft>
                <a:spcPts val="0"/>
              </a:spcAft>
              <a:buNone/>
              <a:defRPr sz="1800">
                <a:solidFill>
                  <a:schemeClr val="dk1"/>
                </a:solidFill>
                <a:latin typeface="Arial"/>
                <a:ea typeface="Arial"/>
                <a:cs typeface="Arial"/>
                <a:sym typeface="Arial"/>
              </a:defRPr>
            </a:lvl6pPr>
            <a:lvl7pPr indent="0" lvl="6" marL="0" marR="0" rtl="0" algn="l">
              <a:spcBef>
                <a:spcPts val="0"/>
              </a:spcBef>
              <a:spcAft>
                <a:spcPts val="0"/>
              </a:spcAft>
              <a:buNone/>
              <a:defRPr sz="1800">
                <a:solidFill>
                  <a:schemeClr val="dk1"/>
                </a:solidFill>
                <a:latin typeface="Arial"/>
                <a:ea typeface="Arial"/>
                <a:cs typeface="Arial"/>
                <a:sym typeface="Arial"/>
              </a:defRPr>
            </a:lvl7pPr>
            <a:lvl8pPr indent="0" lvl="7" marL="0" marR="0" rtl="0" algn="l">
              <a:spcBef>
                <a:spcPts val="0"/>
              </a:spcBef>
              <a:spcAft>
                <a:spcPts val="0"/>
              </a:spcAft>
              <a:buNone/>
              <a:defRPr sz="1800">
                <a:solidFill>
                  <a:schemeClr val="dk1"/>
                </a:solidFill>
                <a:latin typeface="Arial"/>
                <a:ea typeface="Arial"/>
                <a:cs typeface="Arial"/>
                <a:sym typeface="Arial"/>
              </a:defRPr>
            </a:lvl8pPr>
            <a:lvl9pPr indent="0" lvl="8" marL="0" marR="0" rtl="0" algn="l">
              <a:spcBef>
                <a:spcPts val="0"/>
              </a:spcBef>
              <a:spcAft>
                <a:spcPts val="0"/>
              </a:spcAft>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6" name="Shape 56"/>
        <p:cNvGrpSpPr/>
        <p:nvPr/>
      </p:nvGrpSpPr>
      <p:grpSpPr>
        <a:xfrm>
          <a:off x="0" y="0"/>
          <a:ext cx="0" cy="0"/>
          <a:chOff x="0" y="0"/>
          <a:chExt cx="0" cy="0"/>
        </a:xfrm>
      </p:grpSpPr>
      <p:sp>
        <p:nvSpPr>
          <p:cNvPr id="57" name="Google Shape;57;p87"/>
          <p:cNvSpPr txBox="1"/>
          <p:nvPr>
            <p:ph type="title"/>
          </p:nvPr>
        </p:nvSpPr>
        <p:spPr>
          <a:xfrm>
            <a:off x="609600" y="233680"/>
            <a:ext cx="10972800" cy="90163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8" name="Google Shape;58;p87"/>
          <p:cNvSpPr txBox="1"/>
          <p:nvPr>
            <p:ph idx="10" type="dt"/>
          </p:nvPr>
        </p:nvSpPr>
        <p:spPr>
          <a:xfrm>
            <a:off x="609600" y="6356351"/>
            <a:ext cx="2844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9" name="Google Shape;59;p87"/>
          <p:cNvSpPr txBox="1"/>
          <p:nvPr>
            <p:ph idx="11" type="ftr"/>
          </p:nvPr>
        </p:nvSpPr>
        <p:spPr>
          <a:xfrm>
            <a:off x="4165600" y="6356351"/>
            <a:ext cx="3860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60" name="Google Shape;60;p87"/>
          <p:cNvSpPr txBox="1"/>
          <p:nvPr>
            <p:ph idx="12" type="sldNum"/>
          </p:nvPr>
        </p:nvSpPr>
        <p:spPr>
          <a:xfrm>
            <a:off x="8737600" y="6356351"/>
            <a:ext cx="28448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0" lvl="1" marL="0" marR="0" rtl="0" algn="l">
              <a:spcBef>
                <a:spcPts val="0"/>
              </a:spcBef>
              <a:spcAft>
                <a:spcPts val="0"/>
              </a:spcAft>
              <a:buNone/>
              <a:defRPr sz="1800">
                <a:solidFill>
                  <a:schemeClr val="dk1"/>
                </a:solidFill>
                <a:latin typeface="Arial"/>
                <a:ea typeface="Arial"/>
                <a:cs typeface="Arial"/>
                <a:sym typeface="Arial"/>
              </a:defRPr>
            </a:lvl2pPr>
            <a:lvl3pPr indent="0" lvl="2" marL="0" marR="0" rtl="0" algn="l">
              <a:spcBef>
                <a:spcPts val="0"/>
              </a:spcBef>
              <a:spcAft>
                <a:spcPts val="0"/>
              </a:spcAft>
              <a:buNone/>
              <a:defRPr sz="1800">
                <a:solidFill>
                  <a:schemeClr val="dk1"/>
                </a:solidFill>
                <a:latin typeface="Arial"/>
                <a:ea typeface="Arial"/>
                <a:cs typeface="Arial"/>
                <a:sym typeface="Arial"/>
              </a:defRPr>
            </a:lvl3pPr>
            <a:lvl4pPr indent="0" lvl="3" marL="0" marR="0" rtl="0" algn="l">
              <a:spcBef>
                <a:spcPts val="0"/>
              </a:spcBef>
              <a:spcAft>
                <a:spcPts val="0"/>
              </a:spcAft>
              <a:buNone/>
              <a:defRPr sz="1800">
                <a:solidFill>
                  <a:schemeClr val="dk1"/>
                </a:solidFill>
                <a:latin typeface="Arial"/>
                <a:ea typeface="Arial"/>
                <a:cs typeface="Arial"/>
                <a:sym typeface="Arial"/>
              </a:defRPr>
            </a:lvl4pPr>
            <a:lvl5pPr indent="0" lvl="4" marL="0" marR="0" rtl="0" algn="l">
              <a:spcBef>
                <a:spcPts val="0"/>
              </a:spcBef>
              <a:spcAft>
                <a:spcPts val="0"/>
              </a:spcAft>
              <a:buNone/>
              <a:defRPr sz="1800">
                <a:solidFill>
                  <a:schemeClr val="dk1"/>
                </a:solidFill>
                <a:latin typeface="Arial"/>
                <a:ea typeface="Arial"/>
                <a:cs typeface="Arial"/>
                <a:sym typeface="Arial"/>
              </a:defRPr>
            </a:lvl5pPr>
            <a:lvl6pPr indent="0" lvl="5" marL="0" marR="0" rtl="0" algn="l">
              <a:spcBef>
                <a:spcPts val="0"/>
              </a:spcBef>
              <a:spcAft>
                <a:spcPts val="0"/>
              </a:spcAft>
              <a:buNone/>
              <a:defRPr sz="1800">
                <a:solidFill>
                  <a:schemeClr val="dk1"/>
                </a:solidFill>
                <a:latin typeface="Arial"/>
                <a:ea typeface="Arial"/>
                <a:cs typeface="Arial"/>
                <a:sym typeface="Arial"/>
              </a:defRPr>
            </a:lvl6pPr>
            <a:lvl7pPr indent="0" lvl="6" marL="0" marR="0" rtl="0" algn="l">
              <a:spcBef>
                <a:spcPts val="0"/>
              </a:spcBef>
              <a:spcAft>
                <a:spcPts val="0"/>
              </a:spcAft>
              <a:buNone/>
              <a:defRPr sz="1800">
                <a:solidFill>
                  <a:schemeClr val="dk1"/>
                </a:solidFill>
                <a:latin typeface="Arial"/>
                <a:ea typeface="Arial"/>
                <a:cs typeface="Arial"/>
                <a:sym typeface="Arial"/>
              </a:defRPr>
            </a:lvl7pPr>
            <a:lvl8pPr indent="0" lvl="7" marL="0" marR="0" rtl="0" algn="l">
              <a:spcBef>
                <a:spcPts val="0"/>
              </a:spcBef>
              <a:spcAft>
                <a:spcPts val="0"/>
              </a:spcAft>
              <a:buNone/>
              <a:defRPr sz="1800">
                <a:solidFill>
                  <a:schemeClr val="dk1"/>
                </a:solidFill>
                <a:latin typeface="Arial"/>
                <a:ea typeface="Arial"/>
                <a:cs typeface="Arial"/>
                <a:sym typeface="Arial"/>
              </a:defRPr>
            </a:lvl8pPr>
            <a:lvl9pPr indent="0" lvl="8" marL="0" marR="0" rtl="0" algn="l">
              <a:spcBef>
                <a:spcPts val="0"/>
              </a:spcBef>
              <a:spcAft>
                <a:spcPts val="0"/>
              </a:spcAft>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61" name="Shape 61"/>
        <p:cNvGrpSpPr/>
        <p:nvPr/>
      </p:nvGrpSpPr>
      <p:grpSpPr>
        <a:xfrm>
          <a:off x="0" y="0"/>
          <a:ext cx="0" cy="0"/>
          <a:chOff x="0" y="0"/>
          <a:chExt cx="0" cy="0"/>
        </a:xfrm>
      </p:grpSpPr>
      <p:sp>
        <p:nvSpPr>
          <p:cNvPr id="62" name="Google Shape;62;p88"/>
          <p:cNvSpPr txBox="1"/>
          <p:nvPr>
            <p:ph type="title"/>
          </p:nvPr>
        </p:nvSpPr>
        <p:spPr>
          <a:xfrm>
            <a:off x="840318" y="457200"/>
            <a:ext cx="3932767" cy="160020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32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3" name="Google Shape;63;p88"/>
          <p:cNvSpPr txBox="1"/>
          <p:nvPr>
            <p:ph idx="1" type="body"/>
          </p:nvPr>
        </p:nvSpPr>
        <p:spPr>
          <a:xfrm>
            <a:off x="5183717" y="987426"/>
            <a:ext cx="6172200" cy="4873625"/>
          </a:xfrm>
          <a:prstGeom prst="rect">
            <a:avLst/>
          </a:prstGeom>
          <a:noFill/>
          <a:ln>
            <a:noFill/>
          </a:ln>
        </p:spPr>
        <p:txBody>
          <a:bodyPr anchorCtr="0" anchor="t" bIns="45700" lIns="91425" spcFirstLastPara="1" rIns="91425" wrap="square" tIns="45700">
            <a:no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4" name="Google Shape;64;p88"/>
          <p:cNvSpPr txBox="1"/>
          <p:nvPr>
            <p:ph idx="2" type="body"/>
          </p:nvPr>
        </p:nvSpPr>
        <p:spPr>
          <a:xfrm>
            <a:off x="840318" y="2057400"/>
            <a:ext cx="3932767" cy="3811588"/>
          </a:xfrm>
          <a:prstGeom prst="rect">
            <a:avLst/>
          </a:prstGeom>
          <a:noFill/>
          <a:ln>
            <a:noFill/>
          </a:ln>
        </p:spPr>
        <p:txBody>
          <a:bodyPr anchorCtr="0" anchor="t" bIns="45700" lIns="91425" spcFirstLastPara="1" rIns="91425" wrap="square" tIns="45700">
            <a:noAutofit/>
          </a:bodyPr>
          <a:lstStyle>
            <a:lvl1pPr indent="-228600" lvl="0" marL="457200" algn="l">
              <a:spcBef>
                <a:spcPts val="320"/>
              </a:spcBef>
              <a:spcAft>
                <a:spcPts val="0"/>
              </a:spcAft>
              <a:buClr>
                <a:schemeClr val="dk1"/>
              </a:buClr>
              <a:buSzPts val="1600"/>
              <a:buNone/>
              <a:defRPr sz="1600"/>
            </a:lvl1pPr>
            <a:lvl2pPr indent="-228600" lvl="1" marL="914400" algn="l">
              <a:spcBef>
                <a:spcPts val="280"/>
              </a:spcBef>
              <a:spcAft>
                <a:spcPts val="0"/>
              </a:spcAft>
              <a:buClr>
                <a:schemeClr val="dk1"/>
              </a:buClr>
              <a:buSzPts val="1400"/>
              <a:buNone/>
              <a:defRPr sz="1400"/>
            </a:lvl2pPr>
            <a:lvl3pPr indent="-228600" lvl="2" marL="1371600" algn="l">
              <a:spcBef>
                <a:spcPts val="240"/>
              </a:spcBef>
              <a:spcAft>
                <a:spcPts val="0"/>
              </a:spcAft>
              <a:buClr>
                <a:schemeClr val="dk1"/>
              </a:buClr>
              <a:buSzPts val="1200"/>
              <a:buNone/>
              <a:defRPr sz="1200"/>
            </a:lvl3pPr>
            <a:lvl4pPr indent="-228600" lvl="3" marL="1828800" algn="l">
              <a:spcBef>
                <a:spcPts val="200"/>
              </a:spcBef>
              <a:spcAft>
                <a:spcPts val="0"/>
              </a:spcAft>
              <a:buClr>
                <a:schemeClr val="dk1"/>
              </a:buClr>
              <a:buSzPts val="1000"/>
              <a:buNone/>
              <a:defRPr sz="1000"/>
            </a:lvl4pPr>
            <a:lvl5pPr indent="-228600" lvl="4" marL="2286000" algn="l">
              <a:spcBef>
                <a:spcPts val="2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88"/>
          <p:cNvSpPr txBox="1"/>
          <p:nvPr>
            <p:ph idx="10" type="dt"/>
          </p:nvPr>
        </p:nvSpPr>
        <p:spPr>
          <a:xfrm>
            <a:off x="609600" y="6356351"/>
            <a:ext cx="2844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66" name="Google Shape;66;p88"/>
          <p:cNvSpPr txBox="1"/>
          <p:nvPr>
            <p:ph idx="11" type="ftr"/>
          </p:nvPr>
        </p:nvSpPr>
        <p:spPr>
          <a:xfrm>
            <a:off x="4165600" y="6356351"/>
            <a:ext cx="3860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67" name="Google Shape;67;p88"/>
          <p:cNvSpPr txBox="1"/>
          <p:nvPr>
            <p:ph idx="12" type="sldNum"/>
          </p:nvPr>
        </p:nvSpPr>
        <p:spPr>
          <a:xfrm>
            <a:off x="8737600" y="6356351"/>
            <a:ext cx="28448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0" lvl="1" marL="0" marR="0" rtl="0" algn="l">
              <a:spcBef>
                <a:spcPts val="0"/>
              </a:spcBef>
              <a:spcAft>
                <a:spcPts val="0"/>
              </a:spcAft>
              <a:buNone/>
              <a:defRPr sz="1800">
                <a:solidFill>
                  <a:schemeClr val="dk1"/>
                </a:solidFill>
                <a:latin typeface="Arial"/>
                <a:ea typeface="Arial"/>
                <a:cs typeface="Arial"/>
                <a:sym typeface="Arial"/>
              </a:defRPr>
            </a:lvl2pPr>
            <a:lvl3pPr indent="0" lvl="2" marL="0" marR="0" rtl="0" algn="l">
              <a:spcBef>
                <a:spcPts val="0"/>
              </a:spcBef>
              <a:spcAft>
                <a:spcPts val="0"/>
              </a:spcAft>
              <a:buNone/>
              <a:defRPr sz="1800">
                <a:solidFill>
                  <a:schemeClr val="dk1"/>
                </a:solidFill>
                <a:latin typeface="Arial"/>
                <a:ea typeface="Arial"/>
                <a:cs typeface="Arial"/>
                <a:sym typeface="Arial"/>
              </a:defRPr>
            </a:lvl3pPr>
            <a:lvl4pPr indent="0" lvl="3" marL="0" marR="0" rtl="0" algn="l">
              <a:spcBef>
                <a:spcPts val="0"/>
              </a:spcBef>
              <a:spcAft>
                <a:spcPts val="0"/>
              </a:spcAft>
              <a:buNone/>
              <a:defRPr sz="1800">
                <a:solidFill>
                  <a:schemeClr val="dk1"/>
                </a:solidFill>
                <a:latin typeface="Arial"/>
                <a:ea typeface="Arial"/>
                <a:cs typeface="Arial"/>
                <a:sym typeface="Arial"/>
              </a:defRPr>
            </a:lvl4pPr>
            <a:lvl5pPr indent="0" lvl="4" marL="0" marR="0" rtl="0" algn="l">
              <a:spcBef>
                <a:spcPts val="0"/>
              </a:spcBef>
              <a:spcAft>
                <a:spcPts val="0"/>
              </a:spcAft>
              <a:buNone/>
              <a:defRPr sz="1800">
                <a:solidFill>
                  <a:schemeClr val="dk1"/>
                </a:solidFill>
                <a:latin typeface="Arial"/>
                <a:ea typeface="Arial"/>
                <a:cs typeface="Arial"/>
                <a:sym typeface="Arial"/>
              </a:defRPr>
            </a:lvl5pPr>
            <a:lvl6pPr indent="0" lvl="5" marL="0" marR="0" rtl="0" algn="l">
              <a:spcBef>
                <a:spcPts val="0"/>
              </a:spcBef>
              <a:spcAft>
                <a:spcPts val="0"/>
              </a:spcAft>
              <a:buNone/>
              <a:defRPr sz="1800">
                <a:solidFill>
                  <a:schemeClr val="dk1"/>
                </a:solidFill>
                <a:latin typeface="Arial"/>
                <a:ea typeface="Arial"/>
                <a:cs typeface="Arial"/>
                <a:sym typeface="Arial"/>
              </a:defRPr>
            </a:lvl6pPr>
            <a:lvl7pPr indent="0" lvl="6" marL="0" marR="0" rtl="0" algn="l">
              <a:spcBef>
                <a:spcPts val="0"/>
              </a:spcBef>
              <a:spcAft>
                <a:spcPts val="0"/>
              </a:spcAft>
              <a:buNone/>
              <a:defRPr sz="1800">
                <a:solidFill>
                  <a:schemeClr val="dk1"/>
                </a:solidFill>
                <a:latin typeface="Arial"/>
                <a:ea typeface="Arial"/>
                <a:cs typeface="Arial"/>
                <a:sym typeface="Arial"/>
              </a:defRPr>
            </a:lvl7pPr>
            <a:lvl8pPr indent="0" lvl="7" marL="0" marR="0" rtl="0" algn="l">
              <a:spcBef>
                <a:spcPts val="0"/>
              </a:spcBef>
              <a:spcAft>
                <a:spcPts val="0"/>
              </a:spcAft>
              <a:buNone/>
              <a:defRPr sz="1800">
                <a:solidFill>
                  <a:schemeClr val="dk1"/>
                </a:solidFill>
                <a:latin typeface="Arial"/>
                <a:ea typeface="Arial"/>
                <a:cs typeface="Arial"/>
                <a:sym typeface="Arial"/>
              </a:defRPr>
            </a:lvl8pPr>
            <a:lvl9pPr indent="0" lvl="8" marL="0" marR="0" rtl="0" algn="l">
              <a:spcBef>
                <a:spcPts val="0"/>
              </a:spcBef>
              <a:spcAft>
                <a:spcPts val="0"/>
              </a:spcAft>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8" name="Shape 68"/>
        <p:cNvGrpSpPr/>
        <p:nvPr/>
      </p:nvGrpSpPr>
      <p:grpSpPr>
        <a:xfrm>
          <a:off x="0" y="0"/>
          <a:ext cx="0" cy="0"/>
          <a:chOff x="0" y="0"/>
          <a:chExt cx="0" cy="0"/>
        </a:xfrm>
      </p:grpSpPr>
      <p:sp>
        <p:nvSpPr>
          <p:cNvPr id="69" name="Google Shape;69;p89"/>
          <p:cNvSpPr txBox="1"/>
          <p:nvPr>
            <p:ph type="title"/>
          </p:nvPr>
        </p:nvSpPr>
        <p:spPr>
          <a:xfrm>
            <a:off x="840318" y="457200"/>
            <a:ext cx="3932767" cy="1600200"/>
          </a:xfrm>
          <a:prstGeom prst="rect">
            <a:avLst/>
          </a:prstGeom>
          <a:noFill/>
          <a:ln>
            <a:noFill/>
          </a:ln>
        </p:spPr>
        <p:txBody>
          <a:bodyPr anchorCtr="0" anchor="b" bIns="45700" lIns="91425" spcFirstLastPara="1" rIns="91425" wrap="square" tIns="45700">
            <a:noAutofit/>
          </a:bodyPr>
          <a:lstStyle>
            <a:lvl1pPr lvl="0" algn="ctr">
              <a:spcBef>
                <a:spcPts val="0"/>
              </a:spcBef>
              <a:spcAft>
                <a:spcPts val="0"/>
              </a:spcAft>
              <a:buSzPts val="1400"/>
              <a:buNone/>
              <a:defRPr sz="32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0" name="Google Shape;70;p89"/>
          <p:cNvSpPr/>
          <p:nvPr>
            <p:ph idx="2" type="pic"/>
          </p:nvPr>
        </p:nvSpPr>
        <p:spPr>
          <a:xfrm>
            <a:off x="5183717" y="987426"/>
            <a:ext cx="6172200" cy="4873625"/>
          </a:xfrm>
          <a:prstGeom prst="rect">
            <a:avLst/>
          </a:prstGeom>
          <a:noFill/>
          <a:ln>
            <a:noFill/>
          </a:ln>
        </p:spPr>
        <p:txBody>
          <a:bodyPr anchorCtr="0" anchor="t" bIns="45700" lIns="91425" spcFirstLastPara="1" rIns="91425" wrap="square" tIns="45700">
            <a:no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71" name="Google Shape;71;p89"/>
          <p:cNvSpPr txBox="1"/>
          <p:nvPr>
            <p:ph idx="1" type="body"/>
          </p:nvPr>
        </p:nvSpPr>
        <p:spPr>
          <a:xfrm>
            <a:off x="840318" y="2057400"/>
            <a:ext cx="3932767" cy="3811588"/>
          </a:xfrm>
          <a:prstGeom prst="rect">
            <a:avLst/>
          </a:prstGeom>
          <a:noFill/>
          <a:ln>
            <a:noFill/>
          </a:ln>
        </p:spPr>
        <p:txBody>
          <a:bodyPr anchorCtr="0" anchor="t" bIns="45700" lIns="91425" spcFirstLastPara="1" rIns="91425" wrap="square" tIns="45700">
            <a:noAutofit/>
          </a:bodyPr>
          <a:lstStyle>
            <a:lvl1pPr indent="-228600" lvl="0" marL="457200" algn="l">
              <a:spcBef>
                <a:spcPts val="320"/>
              </a:spcBef>
              <a:spcAft>
                <a:spcPts val="0"/>
              </a:spcAft>
              <a:buClr>
                <a:schemeClr val="dk1"/>
              </a:buClr>
              <a:buSzPts val="1600"/>
              <a:buNone/>
              <a:defRPr sz="1600"/>
            </a:lvl1pPr>
            <a:lvl2pPr indent="-228600" lvl="1" marL="914400" algn="l">
              <a:spcBef>
                <a:spcPts val="280"/>
              </a:spcBef>
              <a:spcAft>
                <a:spcPts val="0"/>
              </a:spcAft>
              <a:buClr>
                <a:schemeClr val="dk1"/>
              </a:buClr>
              <a:buSzPts val="1400"/>
              <a:buNone/>
              <a:defRPr sz="1400"/>
            </a:lvl2pPr>
            <a:lvl3pPr indent="-228600" lvl="2" marL="1371600" algn="l">
              <a:spcBef>
                <a:spcPts val="240"/>
              </a:spcBef>
              <a:spcAft>
                <a:spcPts val="0"/>
              </a:spcAft>
              <a:buClr>
                <a:schemeClr val="dk1"/>
              </a:buClr>
              <a:buSzPts val="1200"/>
              <a:buNone/>
              <a:defRPr sz="1200"/>
            </a:lvl3pPr>
            <a:lvl4pPr indent="-228600" lvl="3" marL="1828800" algn="l">
              <a:spcBef>
                <a:spcPts val="200"/>
              </a:spcBef>
              <a:spcAft>
                <a:spcPts val="0"/>
              </a:spcAft>
              <a:buClr>
                <a:schemeClr val="dk1"/>
              </a:buClr>
              <a:buSzPts val="1000"/>
              <a:buNone/>
              <a:defRPr sz="1000"/>
            </a:lvl4pPr>
            <a:lvl5pPr indent="-228600" lvl="4" marL="2286000" algn="l">
              <a:spcBef>
                <a:spcPts val="2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2" name="Google Shape;72;p89"/>
          <p:cNvSpPr txBox="1"/>
          <p:nvPr>
            <p:ph idx="10" type="dt"/>
          </p:nvPr>
        </p:nvSpPr>
        <p:spPr>
          <a:xfrm>
            <a:off x="609600" y="6356351"/>
            <a:ext cx="2844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73" name="Google Shape;73;p89"/>
          <p:cNvSpPr txBox="1"/>
          <p:nvPr>
            <p:ph idx="11" type="ftr"/>
          </p:nvPr>
        </p:nvSpPr>
        <p:spPr>
          <a:xfrm>
            <a:off x="4165600" y="6356351"/>
            <a:ext cx="38608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74" name="Google Shape;74;p89"/>
          <p:cNvSpPr txBox="1"/>
          <p:nvPr>
            <p:ph idx="12" type="sldNum"/>
          </p:nvPr>
        </p:nvSpPr>
        <p:spPr>
          <a:xfrm>
            <a:off x="8737600" y="6356351"/>
            <a:ext cx="2844800" cy="365125"/>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spcAft>
                <a:spcPts val="0"/>
              </a:spcAft>
              <a:buNone/>
              <a:defRPr sz="1800">
                <a:solidFill>
                  <a:schemeClr val="dk1"/>
                </a:solidFill>
                <a:latin typeface="Arial"/>
                <a:ea typeface="Arial"/>
                <a:cs typeface="Arial"/>
                <a:sym typeface="Arial"/>
              </a:defRPr>
            </a:lvl1pPr>
            <a:lvl2pPr indent="0" lvl="1" marL="0" marR="0" rtl="0" algn="l">
              <a:spcBef>
                <a:spcPts val="0"/>
              </a:spcBef>
              <a:spcAft>
                <a:spcPts val="0"/>
              </a:spcAft>
              <a:buNone/>
              <a:defRPr sz="1800">
                <a:solidFill>
                  <a:schemeClr val="dk1"/>
                </a:solidFill>
                <a:latin typeface="Arial"/>
                <a:ea typeface="Arial"/>
                <a:cs typeface="Arial"/>
                <a:sym typeface="Arial"/>
              </a:defRPr>
            </a:lvl2pPr>
            <a:lvl3pPr indent="0" lvl="2" marL="0" marR="0" rtl="0" algn="l">
              <a:spcBef>
                <a:spcPts val="0"/>
              </a:spcBef>
              <a:spcAft>
                <a:spcPts val="0"/>
              </a:spcAft>
              <a:buNone/>
              <a:defRPr sz="1800">
                <a:solidFill>
                  <a:schemeClr val="dk1"/>
                </a:solidFill>
                <a:latin typeface="Arial"/>
                <a:ea typeface="Arial"/>
                <a:cs typeface="Arial"/>
                <a:sym typeface="Arial"/>
              </a:defRPr>
            </a:lvl3pPr>
            <a:lvl4pPr indent="0" lvl="3" marL="0" marR="0" rtl="0" algn="l">
              <a:spcBef>
                <a:spcPts val="0"/>
              </a:spcBef>
              <a:spcAft>
                <a:spcPts val="0"/>
              </a:spcAft>
              <a:buNone/>
              <a:defRPr sz="1800">
                <a:solidFill>
                  <a:schemeClr val="dk1"/>
                </a:solidFill>
                <a:latin typeface="Arial"/>
                <a:ea typeface="Arial"/>
                <a:cs typeface="Arial"/>
                <a:sym typeface="Arial"/>
              </a:defRPr>
            </a:lvl4pPr>
            <a:lvl5pPr indent="0" lvl="4" marL="0" marR="0" rtl="0" algn="l">
              <a:spcBef>
                <a:spcPts val="0"/>
              </a:spcBef>
              <a:spcAft>
                <a:spcPts val="0"/>
              </a:spcAft>
              <a:buNone/>
              <a:defRPr sz="1800">
                <a:solidFill>
                  <a:schemeClr val="dk1"/>
                </a:solidFill>
                <a:latin typeface="Arial"/>
                <a:ea typeface="Arial"/>
                <a:cs typeface="Arial"/>
                <a:sym typeface="Arial"/>
              </a:defRPr>
            </a:lvl5pPr>
            <a:lvl6pPr indent="0" lvl="5" marL="0" marR="0" rtl="0" algn="l">
              <a:spcBef>
                <a:spcPts val="0"/>
              </a:spcBef>
              <a:spcAft>
                <a:spcPts val="0"/>
              </a:spcAft>
              <a:buNone/>
              <a:defRPr sz="1800">
                <a:solidFill>
                  <a:schemeClr val="dk1"/>
                </a:solidFill>
                <a:latin typeface="Arial"/>
                <a:ea typeface="Arial"/>
                <a:cs typeface="Arial"/>
                <a:sym typeface="Arial"/>
              </a:defRPr>
            </a:lvl6pPr>
            <a:lvl7pPr indent="0" lvl="6" marL="0" marR="0" rtl="0" algn="l">
              <a:spcBef>
                <a:spcPts val="0"/>
              </a:spcBef>
              <a:spcAft>
                <a:spcPts val="0"/>
              </a:spcAft>
              <a:buNone/>
              <a:defRPr sz="1800">
                <a:solidFill>
                  <a:schemeClr val="dk1"/>
                </a:solidFill>
                <a:latin typeface="Arial"/>
                <a:ea typeface="Arial"/>
                <a:cs typeface="Arial"/>
                <a:sym typeface="Arial"/>
              </a:defRPr>
            </a:lvl7pPr>
            <a:lvl8pPr indent="0" lvl="7" marL="0" marR="0" rtl="0" algn="l">
              <a:spcBef>
                <a:spcPts val="0"/>
              </a:spcBef>
              <a:spcAft>
                <a:spcPts val="0"/>
              </a:spcAft>
              <a:buNone/>
              <a:defRPr sz="1800">
                <a:solidFill>
                  <a:schemeClr val="dk1"/>
                </a:solidFill>
                <a:latin typeface="Arial"/>
                <a:ea typeface="Arial"/>
                <a:cs typeface="Arial"/>
                <a:sym typeface="Arial"/>
              </a:defRPr>
            </a:lvl8pPr>
            <a:lvl9pPr indent="0" lvl="8" marL="0" marR="0" rtl="0" algn="l">
              <a:spcBef>
                <a:spcPts val="0"/>
              </a:spcBef>
              <a:spcAft>
                <a:spcPts val="0"/>
              </a:spcAft>
              <a:buNone/>
              <a:defRPr sz="1800">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MY"/>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2.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80"/>
          <p:cNvSpPr txBox="1"/>
          <p:nvPr>
            <p:ph type="title"/>
          </p:nvPr>
        </p:nvSpPr>
        <p:spPr>
          <a:xfrm>
            <a:off x="609600" y="233680"/>
            <a:ext cx="10972800" cy="901632"/>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4000" u="none" cap="none" strike="noStrike">
                <a:solidFill>
                  <a:schemeClr val="dk1"/>
                </a:solidFill>
                <a:latin typeface="Calibri"/>
                <a:ea typeface="Calibri"/>
                <a:cs typeface="Calibri"/>
                <a:sym typeface="Calibri"/>
              </a:defRPr>
            </a:lvl1pPr>
            <a:lvl2pPr lvl="1"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2pPr>
            <a:lvl3pPr lvl="2"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3pPr>
            <a:lvl4pPr lvl="3"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4pPr>
            <a:lvl5pPr lvl="4"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5pPr>
            <a:lvl6pPr lvl="5"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6pPr>
            <a:lvl7pPr lvl="6"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7pPr>
            <a:lvl8pPr lvl="7"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8pPr>
            <a:lvl9pPr lvl="8" marR="0" rtl="0" algn="ctr">
              <a:spcBef>
                <a:spcPts val="0"/>
              </a:spcBef>
              <a:spcAft>
                <a:spcPts val="0"/>
              </a:spcAft>
              <a:buSzPts val="1400"/>
              <a:buNone/>
              <a:defRPr b="0" i="0" sz="4400" u="none" cap="none" strike="noStrike">
                <a:solidFill>
                  <a:schemeClr val="dk1"/>
                </a:solidFill>
                <a:latin typeface="Calibri"/>
                <a:ea typeface="Calibri"/>
                <a:cs typeface="Calibri"/>
                <a:sym typeface="Calibri"/>
              </a:defRPr>
            </a:lvl9pPr>
          </a:lstStyle>
          <a:p/>
        </p:txBody>
      </p:sp>
      <p:sp>
        <p:nvSpPr>
          <p:cNvPr id="11" name="Google Shape;11;p80"/>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81000" lvl="3" marL="18288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4pPr>
            <a:lvl5pPr indent="-381000" lvl="4" marL="22860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pic>
        <p:nvPicPr>
          <p:cNvPr id="12" name="Google Shape;12;p80"/>
          <p:cNvPicPr preferRelativeResize="0"/>
          <p:nvPr/>
        </p:nvPicPr>
        <p:blipFill rotWithShape="1">
          <a:blip r:embed="rId1">
            <a:alphaModFix/>
          </a:blip>
          <a:srcRect b="0" l="0" r="0" t="0"/>
          <a:stretch/>
        </p:blipFill>
        <p:spPr>
          <a:xfrm>
            <a:off x="10319657" y="248193"/>
            <a:ext cx="1253062" cy="522516"/>
          </a:xfrm>
          <a:prstGeom prst="rect">
            <a:avLst/>
          </a:prstGeom>
          <a:noFill/>
          <a:ln>
            <a:noFill/>
          </a:ln>
        </p:spPr>
      </p:pic>
      <p:sp>
        <p:nvSpPr>
          <p:cNvPr id="13" name="Google Shape;13;p80"/>
          <p:cNvSpPr/>
          <p:nvPr/>
        </p:nvSpPr>
        <p:spPr>
          <a:xfrm>
            <a:off x="157728" y="6387919"/>
            <a:ext cx="10691284" cy="221888"/>
          </a:xfrm>
          <a:prstGeom prst="rect">
            <a:avLst/>
          </a:prstGeom>
          <a:solidFill>
            <a:srgbClr val="484848"/>
          </a:solidFill>
          <a:ln cap="flat" cmpd="sng" w="9525">
            <a:solidFill>
              <a:schemeClr val="accent1"/>
            </a:solidFill>
            <a:prstDash val="solid"/>
            <a:bevel/>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14" name="Google Shape;14;p80"/>
          <p:cNvSpPr/>
          <p:nvPr/>
        </p:nvSpPr>
        <p:spPr>
          <a:xfrm>
            <a:off x="10959737" y="6387918"/>
            <a:ext cx="171541" cy="236401"/>
          </a:xfrm>
          <a:prstGeom prst="ellipse">
            <a:avLst/>
          </a:prstGeom>
          <a:solidFill>
            <a:srgbClr val="FF8C0B"/>
          </a:solidFill>
          <a:ln cap="flat" cmpd="sng" w="9525">
            <a:solidFill>
              <a:schemeClr val="accent1"/>
            </a:solidFill>
            <a:prstDash val="solid"/>
            <a:bevel/>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15" name="Google Shape;15;p80"/>
          <p:cNvSpPr/>
          <p:nvPr/>
        </p:nvSpPr>
        <p:spPr>
          <a:xfrm flipH="1" rot="10800000">
            <a:off x="11897828" y="6387918"/>
            <a:ext cx="188695" cy="236401"/>
          </a:xfrm>
          <a:prstGeom prst="ellipse">
            <a:avLst/>
          </a:prstGeom>
          <a:solidFill>
            <a:srgbClr val="00AF00"/>
          </a:solidFill>
          <a:ln cap="flat" cmpd="sng" w="9525">
            <a:solidFill>
              <a:schemeClr val="accent1"/>
            </a:solidFill>
            <a:prstDash val="solid"/>
            <a:bevel/>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16" name="Google Shape;16;p80"/>
          <p:cNvSpPr/>
          <p:nvPr/>
        </p:nvSpPr>
        <p:spPr>
          <a:xfrm>
            <a:off x="11265974" y="6387918"/>
            <a:ext cx="188695" cy="236401"/>
          </a:xfrm>
          <a:prstGeom prst="ellipse">
            <a:avLst/>
          </a:prstGeom>
          <a:solidFill>
            <a:srgbClr val="FF0000"/>
          </a:solidFill>
          <a:ln cap="flat" cmpd="sng" w="9525">
            <a:solidFill>
              <a:schemeClr val="accent1"/>
            </a:solidFill>
            <a:prstDash val="solid"/>
            <a:bevel/>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17" name="Google Shape;17;p80"/>
          <p:cNvSpPr/>
          <p:nvPr/>
        </p:nvSpPr>
        <p:spPr>
          <a:xfrm>
            <a:off x="11581901" y="6391366"/>
            <a:ext cx="188695" cy="236401"/>
          </a:xfrm>
          <a:prstGeom prst="ellipse">
            <a:avLst/>
          </a:prstGeom>
          <a:solidFill>
            <a:srgbClr val="00AEDA"/>
          </a:solidFill>
          <a:ln cap="flat" cmpd="sng" w="9525">
            <a:solidFill>
              <a:schemeClr val="accent1"/>
            </a:solidFill>
            <a:prstDash val="solid"/>
            <a:bevel/>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8.jpg"/><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2.jpg"/><Relationship Id="rId4" Type="http://schemas.openxmlformats.org/officeDocument/2006/relationships/image" Target="../media/image1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55.jpg"/><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9.png"/><Relationship Id="rId4" Type="http://schemas.openxmlformats.org/officeDocument/2006/relationships/image" Target="../media/image5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2.jpg"/><Relationship Id="rId4" Type="http://schemas.openxmlformats.org/officeDocument/2006/relationships/image" Target="../media/image1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7.jp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5.jpg"/><Relationship Id="rId4" Type="http://schemas.openxmlformats.org/officeDocument/2006/relationships/image" Target="../media/image1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0.jpg"/><Relationship Id="rId4" Type="http://schemas.openxmlformats.org/officeDocument/2006/relationships/image" Target="../media/image9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8.jpg"/><Relationship Id="rId4" Type="http://schemas.openxmlformats.org/officeDocument/2006/relationships/image" Target="../media/image99.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2.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9.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87.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5.jpg"/><Relationship Id="rId4" Type="http://schemas.openxmlformats.org/officeDocument/2006/relationships/image" Target="../media/image23.jpg"/><Relationship Id="rId5" Type="http://schemas.openxmlformats.org/officeDocument/2006/relationships/image" Target="../media/image28.jpg"/><Relationship Id="rId6" Type="http://schemas.openxmlformats.org/officeDocument/2006/relationships/image" Target="../media/image27.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53.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0.jpg"/><Relationship Id="rId4" Type="http://schemas.openxmlformats.org/officeDocument/2006/relationships/image" Target="../media/image101.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31.jpg"/><Relationship Id="rId4" Type="http://schemas.openxmlformats.org/officeDocument/2006/relationships/image" Target="../media/image32.jpg"/><Relationship Id="rId5" Type="http://schemas.openxmlformats.org/officeDocument/2006/relationships/image" Target="../media/image33.jpg"/><Relationship Id="rId6" Type="http://schemas.openxmlformats.org/officeDocument/2006/relationships/image" Target="../media/image38.jpg"/><Relationship Id="rId7" Type="http://schemas.openxmlformats.org/officeDocument/2006/relationships/image" Target="../media/image34.png"/><Relationship Id="rId8" Type="http://schemas.openxmlformats.org/officeDocument/2006/relationships/image" Target="../media/image35.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37.jpg"/><Relationship Id="rId4" Type="http://schemas.openxmlformats.org/officeDocument/2006/relationships/image" Target="../media/image36.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39.jpg"/><Relationship Id="rId4" Type="http://schemas.openxmlformats.org/officeDocument/2006/relationships/image" Target="../media/image40.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41.jpg"/><Relationship Id="rId4" Type="http://schemas.openxmlformats.org/officeDocument/2006/relationships/image" Target="../media/image42.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96.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43.jpg"/><Relationship Id="rId4" Type="http://schemas.openxmlformats.org/officeDocument/2006/relationships/image" Target="../media/image92.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97.jpg"/><Relationship Id="rId4" Type="http://schemas.openxmlformats.org/officeDocument/2006/relationships/image" Target="../media/image45.jpg"/><Relationship Id="rId5" Type="http://schemas.openxmlformats.org/officeDocument/2006/relationships/image" Target="../media/image46.jpg"/><Relationship Id="rId6" Type="http://schemas.openxmlformats.org/officeDocument/2006/relationships/image" Target="../media/image47.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48.jpg"/><Relationship Id="rId4" Type="http://schemas.openxmlformats.org/officeDocument/2006/relationships/image" Target="../media/image49.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50.jpg"/><Relationship Id="rId4" Type="http://schemas.openxmlformats.org/officeDocument/2006/relationships/image" Target="../media/image10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51.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52.jpg"/><Relationship Id="rId4" Type="http://schemas.openxmlformats.org/officeDocument/2006/relationships/image" Target="../media/image5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57.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102.png"/><Relationship Id="rId4" Type="http://schemas.openxmlformats.org/officeDocument/2006/relationships/image" Target="../media/image104.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58.jpg"/><Relationship Id="rId4" Type="http://schemas.openxmlformats.org/officeDocument/2006/relationships/image" Target="../media/image62.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59.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60.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63.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100.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6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image" Target="../media/image68.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67.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66.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 Id="rId3" Type="http://schemas.openxmlformats.org/officeDocument/2006/relationships/image" Target="../media/image65.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 Id="rId3" Type="http://schemas.openxmlformats.org/officeDocument/2006/relationships/image" Target="../media/image69.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7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68.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 Id="rId3" Type="http://schemas.openxmlformats.org/officeDocument/2006/relationships/image" Target="../media/image6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 Id="rId3" Type="http://schemas.openxmlformats.org/officeDocument/2006/relationships/image" Target="../media/image66.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7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g"/><Relationship Id="rId4" Type="http://schemas.openxmlformats.org/officeDocument/2006/relationships/image" Target="../media/image44.jp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72.jpg"/><Relationship Id="rId4" Type="http://schemas.openxmlformats.org/officeDocument/2006/relationships/image" Target="../media/image107.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 Id="rId3" Type="http://schemas.openxmlformats.org/officeDocument/2006/relationships/image" Target="../media/image71.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 Id="rId3" Type="http://schemas.openxmlformats.org/officeDocument/2006/relationships/image" Target="../media/image106.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 Id="rId3" Type="http://schemas.openxmlformats.org/officeDocument/2006/relationships/image" Target="../media/image76.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 Id="rId3" Type="http://schemas.openxmlformats.org/officeDocument/2006/relationships/image" Target="../media/image74.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 Id="rId3" Type="http://schemas.openxmlformats.org/officeDocument/2006/relationships/image" Target="../media/image75.jpg"/><Relationship Id="rId4" Type="http://schemas.openxmlformats.org/officeDocument/2006/relationships/image" Target="../media/image103.jpg"/><Relationship Id="rId5" Type="http://schemas.openxmlformats.org/officeDocument/2006/relationships/image" Target="../media/image77.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 Id="rId3" Type="http://schemas.openxmlformats.org/officeDocument/2006/relationships/image" Target="../media/image78.jpg"/><Relationship Id="rId4" Type="http://schemas.openxmlformats.org/officeDocument/2006/relationships/image" Target="../media/image105.jpg"/><Relationship Id="rId5" Type="http://schemas.openxmlformats.org/officeDocument/2006/relationships/image" Target="../media/image79.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 Id="rId3" Type="http://schemas.openxmlformats.org/officeDocument/2006/relationships/image" Target="../media/image80.jpg"/><Relationship Id="rId4" Type="http://schemas.openxmlformats.org/officeDocument/2006/relationships/image" Target="../media/image81.jpg"/><Relationship Id="rId5" Type="http://schemas.openxmlformats.org/officeDocument/2006/relationships/image" Target="../media/image109.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 Id="rId3" Type="http://schemas.openxmlformats.org/officeDocument/2006/relationships/image" Target="../media/image83.jpg"/><Relationship Id="rId4" Type="http://schemas.openxmlformats.org/officeDocument/2006/relationships/image" Target="../media/image85.jpg"/><Relationship Id="rId5" Type="http://schemas.openxmlformats.org/officeDocument/2006/relationships/image" Target="../media/image84.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4.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 Id="rId3" Type="http://schemas.openxmlformats.org/officeDocument/2006/relationships/image" Target="../media/image86.jp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 Id="rId3" Type="http://schemas.openxmlformats.org/officeDocument/2006/relationships/image" Target="../media/image88.jp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 Id="rId3" Type="http://schemas.openxmlformats.org/officeDocument/2006/relationships/image" Target="../media/image90.jp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 Id="rId3" Type="http://schemas.openxmlformats.org/officeDocument/2006/relationships/image" Target="../media/image89.jp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 Id="rId3" Type="http://schemas.openxmlformats.org/officeDocument/2006/relationships/image" Target="../media/image112.jp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 Id="rId3" Type="http://schemas.openxmlformats.org/officeDocument/2006/relationships/image" Target="../media/image111.jp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 Id="rId3" Type="http://schemas.openxmlformats.org/officeDocument/2006/relationships/image" Target="../media/image91.jp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 Id="rId3" Type="http://schemas.openxmlformats.org/officeDocument/2006/relationships/image" Target="../media/image110.jp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8.xml"/><Relationship Id="rId3" Type="http://schemas.openxmlformats.org/officeDocument/2006/relationships/image" Target="../media/image94.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 Id="rId3" Type="http://schemas.openxmlformats.org/officeDocument/2006/relationships/image" Target="../media/image9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4.jpg"/><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jpg"/><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1"/>
          <p:cNvSpPr txBox="1"/>
          <p:nvPr>
            <p:ph idx="10" type="dt"/>
          </p:nvPr>
        </p:nvSpPr>
        <p:spPr>
          <a:xfrm>
            <a:off x="410817" y="6546575"/>
            <a:ext cx="2844800" cy="23191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97" name="Google Shape;97;p1"/>
          <p:cNvSpPr txBox="1"/>
          <p:nvPr>
            <p:ph idx="11" type="ftr"/>
          </p:nvPr>
        </p:nvSpPr>
        <p:spPr>
          <a:xfrm>
            <a:off x="3454401" y="6532064"/>
            <a:ext cx="568815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r>
              <a:rPr lang="en-MY"/>
              <a:t>Know Yourself_Managerial Communication</a:t>
            </a:r>
            <a:endParaRPr/>
          </a:p>
        </p:txBody>
      </p:sp>
      <p:sp>
        <p:nvSpPr>
          <p:cNvPr id="98" name="Google Shape;98;p1"/>
          <p:cNvSpPr txBox="1"/>
          <p:nvPr>
            <p:ph idx="12" type="sldNum"/>
          </p:nvPr>
        </p:nvSpPr>
        <p:spPr>
          <a:xfrm>
            <a:off x="10698926" y="6474930"/>
            <a:ext cx="1705112"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fld id="{00000000-1234-1234-1234-123412341234}" type="slidenum">
              <a:rPr lang="en-MY"/>
              <a:t>‹#›</a:t>
            </a:fld>
            <a:endParaRPr/>
          </a:p>
        </p:txBody>
      </p:sp>
      <p:pic>
        <p:nvPicPr>
          <p:cNvPr descr="Image result for know yourself" id="99" name="Google Shape;99;p1"/>
          <p:cNvPicPr preferRelativeResize="0"/>
          <p:nvPr/>
        </p:nvPicPr>
        <p:blipFill rotWithShape="1">
          <a:blip r:embed="rId3">
            <a:alphaModFix/>
          </a:blip>
          <a:srcRect b="7670" l="0" r="2400" t="0"/>
          <a:stretch/>
        </p:blipFill>
        <p:spPr>
          <a:xfrm>
            <a:off x="1136318" y="1044232"/>
            <a:ext cx="6518235" cy="4769536"/>
          </a:xfrm>
          <a:prstGeom prst="rect">
            <a:avLst/>
          </a:prstGeom>
          <a:noFill/>
          <a:ln>
            <a:noFill/>
          </a:ln>
        </p:spPr>
      </p:pic>
      <p:sp>
        <p:nvSpPr>
          <p:cNvPr id="100" name="Google Shape;100;p1"/>
          <p:cNvSpPr txBox="1"/>
          <p:nvPr/>
        </p:nvSpPr>
        <p:spPr>
          <a:xfrm>
            <a:off x="8852452" y="2411896"/>
            <a:ext cx="2438400" cy="120032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MY" sz="7200" u="none" cap="none" strike="noStrike">
                <a:solidFill>
                  <a:schemeClr val="dk1"/>
                </a:solidFill>
                <a:latin typeface="Calibri"/>
                <a:ea typeface="Calibri"/>
                <a:cs typeface="Calibri"/>
                <a:sym typeface="Calibri"/>
              </a:rPr>
              <a:t>Day 1</a:t>
            </a:r>
            <a:endParaRPr/>
          </a:p>
        </p:txBody>
      </p:sp>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sp>
        <p:nvSpPr>
          <p:cNvPr id="198" name="Google Shape;198;p10"/>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Mystery Box 5</a:t>
            </a:r>
            <a:endParaRPr/>
          </a:p>
        </p:txBody>
      </p:sp>
      <p:sp>
        <p:nvSpPr>
          <p:cNvPr id="199" name="Google Shape;199;p10"/>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200" name="Google Shape;200;p10"/>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201" name="Google Shape;201;p10"/>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202" name="Google Shape;202;p10"/>
          <p:cNvPicPr preferRelativeResize="0"/>
          <p:nvPr>
            <p:ph idx="1" type="body"/>
          </p:nvPr>
        </p:nvPicPr>
        <p:blipFill rotWithShape="1">
          <a:blip r:embed="rId3">
            <a:alphaModFix/>
          </a:blip>
          <a:srcRect b="0" l="0" r="0" t="0"/>
          <a:stretch/>
        </p:blipFill>
        <p:spPr>
          <a:xfrm>
            <a:off x="573314" y="1630016"/>
            <a:ext cx="4993336" cy="3748915"/>
          </a:xfrm>
          <a:prstGeom prst="ellipse">
            <a:avLst/>
          </a:prstGeom>
          <a:noFill/>
          <a:ln>
            <a:noFill/>
          </a:ln>
        </p:spPr>
      </p:pic>
      <p:pic>
        <p:nvPicPr>
          <p:cNvPr descr="Related image" id="203" name="Google Shape;203;p10"/>
          <p:cNvPicPr preferRelativeResize="0"/>
          <p:nvPr/>
        </p:nvPicPr>
        <p:blipFill rotWithShape="1">
          <a:blip r:embed="rId4">
            <a:alphaModFix/>
          </a:blip>
          <a:srcRect b="0" l="0" r="0" t="0"/>
          <a:stretch/>
        </p:blipFill>
        <p:spPr>
          <a:xfrm>
            <a:off x="6625352" y="1441173"/>
            <a:ext cx="4343400" cy="4343400"/>
          </a:xfrm>
          <a:prstGeom prst="rect">
            <a:avLst/>
          </a:prstGeom>
          <a:noFill/>
          <a:ln cap="sq" cmpd="thickThin" w="88900">
            <a:solidFill>
              <a:srgbClr val="000000"/>
            </a:solidFill>
            <a:prstDash val="solid"/>
            <a:miter lim="800000"/>
            <a:headEnd len="sm" w="sm" type="none"/>
            <a:tailEnd len="sm" w="sm" type="none"/>
          </a:ln>
        </p:spPr>
      </p:pic>
    </p:spTree>
  </p:cSld>
  <p:clrMapOvr>
    <a:masterClrMapping/>
  </p:clrMapOvr>
  <mc:AlternateContent>
    <mc:Choice Requires="p14">
      <p:transition spd="slow" p14:dur="3400">
        <p14:reveal dir="l"/>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Google Shape;209;p11"/>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Mystery Box 6</a:t>
            </a:r>
            <a:endParaRPr/>
          </a:p>
        </p:txBody>
      </p:sp>
      <p:sp>
        <p:nvSpPr>
          <p:cNvPr id="210" name="Google Shape;210;p11"/>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211" name="Google Shape;211;p11"/>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212" name="Google Shape;212;p11"/>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Related image" id="213" name="Google Shape;213;p11"/>
          <p:cNvPicPr preferRelativeResize="0"/>
          <p:nvPr>
            <p:ph idx="1" type="body"/>
          </p:nvPr>
        </p:nvPicPr>
        <p:blipFill rotWithShape="1">
          <a:blip r:embed="rId3">
            <a:alphaModFix/>
          </a:blip>
          <a:srcRect b="0" l="0" r="0" t="0"/>
          <a:stretch/>
        </p:blipFill>
        <p:spPr>
          <a:xfrm>
            <a:off x="2722565" y="1284056"/>
            <a:ext cx="3505692" cy="4713288"/>
          </a:xfrm>
          <a:prstGeom prst="rect">
            <a:avLst/>
          </a:prstGeom>
          <a:noFill/>
          <a:ln>
            <a:noFill/>
          </a:ln>
        </p:spPr>
      </p:pic>
      <p:sp>
        <p:nvSpPr>
          <p:cNvPr id="214" name="Google Shape;214;p11"/>
          <p:cNvSpPr txBox="1"/>
          <p:nvPr/>
        </p:nvSpPr>
        <p:spPr>
          <a:xfrm>
            <a:off x="252549" y="2397948"/>
            <a:ext cx="2437642" cy="206210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MY" sz="3200" u="none" cap="none" strike="noStrike">
                <a:solidFill>
                  <a:schemeClr val="dk1"/>
                </a:solidFill>
                <a:latin typeface="Calibri"/>
                <a:ea typeface="Calibri"/>
                <a:cs typeface="Calibri"/>
                <a:sym typeface="Calibri"/>
              </a:rPr>
              <a:t>Management </a:t>
            </a:r>
            <a:endParaRPr/>
          </a:p>
          <a:p>
            <a:pPr indent="0" lvl="0" marL="0" marR="0" rtl="0" algn="ctr">
              <a:spcBef>
                <a:spcPts val="0"/>
              </a:spcBef>
              <a:spcAft>
                <a:spcPts val="0"/>
              </a:spcAft>
              <a:buNone/>
            </a:pPr>
            <a:r>
              <a:rPr b="0" i="0" lang="en-MY" sz="3200" u="none" cap="none" strike="noStrike">
                <a:solidFill>
                  <a:schemeClr val="dk1"/>
                </a:solidFill>
                <a:latin typeface="Calibri"/>
                <a:ea typeface="Calibri"/>
                <a:cs typeface="Calibri"/>
                <a:sym typeface="Calibri"/>
              </a:rPr>
              <a:t>Lessons that you’ve learnt from</a:t>
            </a:r>
            <a:endParaRPr/>
          </a:p>
        </p:txBody>
      </p:sp>
      <p:sp>
        <p:nvSpPr>
          <p:cNvPr id="215" name="Google Shape;215;p11"/>
          <p:cNvSpPr txBox="1"/>
          <p:nvPr/>
        </p:nvSpPr>
        <p:spPr>
          <a:xfrm>
            <a:off x="6247163" y="2763537"/>
            <a:ext cx="1168401" cy="110799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MY" sz="6600" u="none" cap="none" strike="noStrike">
                <a:solidFill>
                  <a:schemeClr val="dk1"/>
                </a:solidFill>
                <a:latin typeface="Calibri"/>
                <a:ea typeface="Calibri"/>
                <a:cs typeface="Calibri"/>
                <a:sym typeface="Calibri"/>
              </a:rPr>
              <a:t>or</a:t>
            </a:r>
            <a:endParaRPr/>
          </a:p>
        </p:txBody>
      </p:sp>
      <p:pic>
        <p:nvPicPr>
          <p:cNvPr id="216" name="Google Shape;216;p11"/>
          <p:cNvPicPr preferRelativeResize="0"/>
          <p:nvPr/>
        </p:nvPicPr>
        <p:blipFill rotWithShape="1">
          <a:blip r:embed="rId4">
            <a:alphaModFix/>
          </a:blip>
          <a:srcRect b="0" l="0" r="0" t="0"/>
          <a:stretch/>
        </p:blipFill>
        <p:spPr>
          <a:xfrm>
            <a:off x="7434470" y="1182652"/>
            <a:ext cx="4504981" cy="4713288"/>
          </a:xfrm>
          <a:prstGeom prst="rect">
            <a:avLst/>
          </a:prstGeom>
          <a:noFill/>
          <a:ln>
            <a:noFill/>
          </a:ln>
        </p:spPr>
      </p:pic>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Google Shape;221;p12"/>
          <p:cNvSpPr txBox="1"/>
          <p:nvPr>
            <p:ph idx="10" type="dt"/>
          </p:nvPr>
        </p:nvSpPr>
        <p:spPr>
          <a:xfrm>
            <a:off x="204651" y="6544749"/>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222" name="Google Shape;222;p12"/>
          <p:cNvSpPr txBox="1"/>
          <p:nvPr>
            <p:ph idx="11" type="ftr"/>
          </p:nvPr>
        </p:nvSpPr>
        <p:spPr>
          <a:xfrm>
            <a:off x="3913809" y="6515375"/>
            <a:ext cx="4912139"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r>
              <a:rPr lang="en-MY">
                <a:latin typeface="Calibri"/>
                <a:ea typeface="Calibri"/>
                <a:cs typeface="Calibri"/>
                <a:sym typeface="Calibri"/>
              </a:rPr>
              <a:t>Know Yourself_Managerial Communication</a:t>
            </a:r>
            <a:endParaRPr>
              <a:latin typeface="Calibri"/>
              <a:ea typeface="Calibri"/>
              <a:cs typeface="Calibri"/>
              <a:sym typeface="Calibri"/>
            </a:endParaRPr>
          </a:p>
        </p:txBody>
      </p:sp>
      <p:sp>
        <p:nvSpPr>
          <p:cNvPr id="223" name="Google Shape;223;p12"/>
          <p:cNvSpPr txBox="1"/>
          <p:nvPr>
            <p:ph idx="12" type="sldNum"/>
          </p:nvPr>
        </p:nvSpPr>
        <p:spPr>
          <a:xfrm>
            <a:off x="10842170" y="6513741"/>
            <a:ext cx="134983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fld id="{00000000-1234-1234-1234-123412341234}" type="slidenum">
              <a:rPr lang="en-MY"/>
              <a:t>‹#›</a:t>
            </a:fld>
            <a:endParaRPr/>
          </a:p>
        </p:txBody>
      </p:sp>
      <p:pic>
        <p:nvPicPr>
          <p:cNvPr id="224" name="Google Shape;224;p12"/>
          <p:cNvPicPr preferRelativeResize="0"/>
          <p:nvPr/>
        </p:nvPicPr>
        <p:blipFill rotWithShape="1">
          <a:blip r:embed="rId3">
            <a:alphaModFix/>
          </a:blip>
          <a:srcRect b="0" l="0" r="0" t="0"/>
          <a:stretch/>
        </p:blipFill>
        <p:spPr>
          <a:xfrm>
            <a:off x="821632" y="862354"/>
            <a:ext cx="2238872" cy="1991279"/>
          </a:xfrm>
          <a:prstGeom prst="rect">
            <a:avLst/>
          </a:prstGeom>
          <a:noFill/>
          <a:ln>
            <a:noFill/>
          </a:ln>
        </p:spPr>
      </p:pic>
      <p:pic>
        <p:nvPicPr>
          <p:cNvPr id="225" name="Google Shape;225;p12"/>
          <p:cNvPicPr preferRelativeResize="0"/>
          <p:nvPr/>
        </p:nvPicPr>
        <p:blipFill rotWithShape="1">
          <a:blip r:embed="rId3">
            <a:alphaModFix/>
          </a:blip>
          <a:srcRect b="0" l="0" r="0" t="0"/>
          <a:stretch/>
        </p:blipFill>
        <p:spPr>
          <a:xfrm>
            <a:off x="7877967" y="3852926"/>
            <a:ext cx="2238872" cy="1991279"/>
          </a:xfrm>
          <a:prstGeom prst="rect">
            <a:avLst/>
          </a:prstGeom>
          <a:noFill/>
          <a:ln>
            <a:noFill/>
          </a:ln>
        </p:spPr>
      </p:pic>
      <p:pic>
        <p:nvPicPr>
          <p:cNvPr id="226" name="Google Shape;226;p12"/>
          <p:cNvPicPr preferRelativeResize="0"/>
          <p:nvPr/>
        </p:nvPicPr>
        <p:blipFill rotWithShape="1">
          <a:blip r:embed="rId3">
            <a:alphaModFix/>
          </a:blip>
          <a:srcRect b="0" l="0" r="0" t="0"/>
          <a:stretch/>
        </p:blipFill>
        <p:spPr>
          <a:xfrm>
            <a:off x="7798453" y="862354"/>
            <a:ext cx="2238872" cy="1991279"/>
          </a:xfrm>
          <a:prstGeom prst="rect">
            <a:avLst/>
          </a:prstGeom>
          <a:noFill/>
          <a:ln>
            <a:noFill/>
          </a:ln>
        </p:spPr>
      </p:pic>
      <p:pic>
        <p:nvPicPr>
          <p:cNvPr id="227" name="Google Shape;227;p12"/>
          <p:cNvPicPr preferRelativeResize="0"/>
          <p:nvPr/>
        </p:nvPicPr>
        <p:blipFill rotWithShape="1">
          <a:blip r:embed="rId3">
            <a:alphaModFix/>
          </a:blip>
          <a:srcRect b="0" l="0" r="0" t="0"/>
          <a:stretch/>
        </p:blipFill>
        <p:spPr>
          <a:xfrm>
            <a:off x="4393091" y="3852926"/>
            <a:ext cx="2238872" cy="1991279"/>
          </a:xfrm>
          <a:prstGeom prst="rect">
            <a:avLst/>
          </a:prstGeom>
          <a:noFill/>
          <a:ln>
            <a:noFill/>
          </a:ln>
        </p:spPr>
      </p:pic>
      <p:pic>
        <p:nvPicPr>
          <p:cNvPr id="228" name="Google Shape;228;p12"/>
          <p:cNvPicPr preferRelativeResize="0"/>
          <p:nvPr/>
        </p:nvPicPr>
        <p:blipFill rotWithShape="1">
          <a:blip r:embed="rId3">
            <a:alphaModFix/>
          </a:blip>
          <a:srcRect b="0" l="0" r="0" t="0"/>
          <a:stretch/>
        </p:blipFill>
        <p:spPr>
          <a:xfrm>
            <a:off x="4313577" y="862354"/>
            <a:ext cx="2238872" cy="1991279"/>
          </a:xfrm>
          <a:prstGeom prst="rect">
            <a:avLst/>
          </a:prstGeom>
          <a:noFill/>
          <a:ln>
            <a:noFill/>
          </a:ln>
        </p:spPr>
      </p:pic>
      <p:pic>
        <p:nvPicPr>
          <p:cNvPr id="229" name="Google Shape;229;p12"/>
          <p:cNvPicPr preferRelativeResize="0"/>
          <p:nvPr/>
        </p:nvPicPr>
        <p:blipFill rotWithShape="1">
          <a:blip r:embed="rId3">
            <a:alphaModFix/>
          </a:blip>
          <a:srcRect b="0" l="0" r="0" t="0"/>
          <a:stretch/>
        </p:blipFill>
        <p:spPr>
          <a:xfrm>
            <a:off x="901146" y="3826142"/>
            <a:ext cx="2238872" cy="1991279"/>
          </a:xfrm>
          <a:prstGeom prst="rect">
            <a:avLst/>
          </a:prstGeom>
          <a:noFill/>
          <a:ln>
            <a:noFill/>
          </a:ln>
        </p:spPr>
      </p:pic>
      <p:sp>
        <p:nvSpPr>
          <p:cNvPr id="230" name="Google Shape;230;p12"/>
          <p:cNvSpPr/>
          <p:nvPr/>
        </p:nvSpPr>
        <p:spPr>
          <a:xfrm>
            <a:off x="1732256" y="217406"/>
            <a:ext cx="426051"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MY" sz="3200" u="none" cap="none" strike="noStrike">
                <a:solidFill>
                  <a:schemeClr val="dk1"/>
                </a:solidFill>
                <a:latin typeface="Arial"/>
                <a:ea typeface="Arial"/>
                <a:cs typeface="Arial"/>
                <a:sym typeface="Arial"/>
              </a:rPr>
              <a:t>7</a:t>
            </a:r>
            <a:endParaRPr b="0" i="0" sz="3200" u="none" cap="none" strike="noStrike">
              <a:solidFill>
                <a:schemeClr val="dk1"/>
              </a:solidFill>
              <a:latin typeface="Arial"/>
              <a:ea typeface="Arial"/>
              <a:cs typeface="Arial"/>
              <a:sym typeface="Arial"/>
            </a:endParaRPr>
          </a:p>
        </p:txBody>
      </p:sp>
      <p:sp>
        <p:nvSpPr>
          <p:cNvPr id="231" name="Google Shape;231;p12"/>
          <p:cNvSpPr/>
          <p:nvPr/>
        </p:nvSpPr>
        <p:spPr>
          <a:xfrm>
            <a:off x="8784377" y="218160"/>
            <a:ext cx="426051" cy="107721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MY" sz="3200" u="none" cap="none" strike="noStrike">
                <a:solidFill>
                  <a:schemeClr val="dk1"/>
                </a:solidFill>
                <a:latin typeface="Arial"/>
                <a:ea typeface="Arial"/>
                <a:cs typeface="Arial"/>
                <a:sym typeface="Arial"/>
              </a:rPr>
              <a:t>9</a:t>
            </a:r>
            <a:endParaRPr/>
          </a:p>
          <a:p>
            <a:pPr indent="0" lvl="0" marL="0" marR="0" rtl="0" algn="ctr">
              <a:spcBef>
                <a:spcPts val="0"/>
              </a:spcBef>
              <a:spcAft>
                <a:spcPts val="0"/>
              </a:spcAft>
              <a:buNone/>
            </a:pPr>
            <a:r>
              <a:t/>
            </a:r>
            <a:endParaRPr b="0" i="0" sz="3200" u="none" cap="none" strike="noStrike">
              <a:solidFill>
                <a:schemeClr val="dk1"/>
              </a:solidFill>
              <a:latin typeface="Arial"/>
              <a:ea typeface="Arial"/>
              <a:cs typeface="Arial"/>
              <a:sym typeface="Arial"/>
            </a:endParaRPr>
          </a:p>
        </p:txBody>
      </p:sp>
      <p:sp>
        <p:nvSpPr>
          <p:cNvPr id="232" name="Google Shape;232;p12"/>
          <p:cNvSpPr/>
          <p:nvPr/>
        </p:nvSpPr>
        <p:spPr>
          <a:xfrm>
            <a:off x="1732256" y="3136612"/>
            <a:ext cx="692892"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MY" sz="3200" u="none" cap="none" strike="noStrike">
                <a:solidFill>
                  <a:schemeClr val="dk1"/>
                </a:solidFill>
                <a:latin typeface="Arial"/>
                <a:ea typeface="Arial"/>
                <a:cs typeface="Arial"/>
                <a:sym typeface="Arial"/>
              </a:rPr>
              <a:t>10</a:t>
            </a:r>
            <a:endParaRPr/>
          </a:p>
        </p:txBody>
      </p:sp>
      <p:sp>
        <p:nvSpPr>
          <p:cNvPr id="233" name="Google Shape;233;p12"/>
          <p:cNvSpPr/>
          <p:nvPr/>
        </p:nvSpPr>
        <p:spPr>
          <a:xfrm>
            <a:off x="5181222" y="217406"/>
            <a:ext cx="426051"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MY" sz="3200" u="none" cap="none" strike="noStrike">
                <a:solidFill>
                  <a:schemeClr val="dk1"/>
                </a:solidFill>
                <a:latin typeface="Arial"/>
                <a:ea typeface="Arial"/>
                <a:cs typeface="Arial"/>
                <a:sym typeface="Arial"/>
              </a:rPr>
              <a:t>8</a:t>
            </a:r>
            <a:endParaRPr/>
          </a:p>
        </p:txBody>
      </p:sp>
      <p:sp>
        <p:nvSpPr>
          <p:cNvPr id="234" name="Google Shape;234;p12"/>
          <p:cNvSpPr/>
          <p:nvPr/>
        </p:nvSpPr>
        <p:spPr>
          <a:xfrm>
            <a:off x="8784376" y="3268151"/>
            <a:ext cx="889711"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MY" sz="3200" u="none" cap="none" strike="noStrike">
                <a:solidFill>
                  <a:schemeClr val="dk1"/>
                </a:solidFill>
                <a:latin typeface="Arial"/>
                <a:ea typeface="Arial"/>
                <a:cs typeface="Arial"/>
                <a:sym typeface="Arial"/>
              </a:rPr>
              <a:t>12</a:t>
            </a:r>
            <a:endParaRPr/>
          </a:p>
        </p:txBody>
      </p:sp>
      <p:sp>
        <p:nvSpPr>
          <p:cNvPr id="235" name="Google Shape;235;p12"/>
          <p:cNvSpPr/>
          <p:nvPr/>
        </p:nvSpPr>
        <p:spPr>
          <a:xfrm>
            <a:off x="5299501" y="3241367"/>
            <a:ext cx="692892"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MY" sz="3200" u="none" cap="none" strike="noStrike">
                <a:solidFill>
                  <a:schemeClr val="dk1"/>
                </a:solidFill>
                <a:latin typeface="Arial"/>
                <a:ea typeface="Arial"/>
                <a:cs typeface="Arial"/>
                <a:sym typeface="Arial"/>
              </a:rPr>
              <a:t>11</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Google Shape;241;p13"/>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Mystery Box 7</a:t>
            </a:r>
            <a:endParaRPr/>
          </a:p>
        </p:txBody>
      </p:sp>
      <p:sp>
        <p:nvSpPr>
          <p:cNvPr id="242" name="Google Shape;242;p13"/>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243" name="Google Shape;243;p13"/>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244" name="Google Shape;244;p13"/>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245" name="Google Shape;245;p13"/>
          <p:cNvPicPr preferRelativeResize="0"/>
          <p:nvPr/>
        </p:nvPicPr>
        <p:blipFill rotWithShape="1">
          <a:blip r:embed="rId3">
            <a:alphaModFix/>
          </a:blip>
          <a:srcRect b="8109" l="0" r="5165" t="7456"/>
          <a:stretch/>
        </p:blipFill>
        <p:spPr>
          <a:xfrm>
            <a:off x="1200839" y="1242391"/>
            <a:ext cx="3831326" cy="4373217"/>
          </a:xfrm>
          <a:prstGeom prst="rect">
            <a:avLst/>
          </a:prstGeom>
          <a:noFill/>
          <a:ln cap="sq" cmpd="sng" w="38100">
            <a:solidFill>
              <a:srgbClr val="000000"/>
            </a:solidFill>
            <a:prstDash val="solid"/>
            <a:miter lim="800000"/>
            <a:headEnd len="sm" w="sm" type="none"/>
            <a:tailEnd len="sm" w="sm" type="none"/>
          </a:ln>
          <a:effectLst>
            <a:outerShdw blurRad="50800" rotWithShape="0" algn="tl" dir="2700000" dist="38100">
              <a:srgbClr val="000000">
                <a:alpha val="42745"/>
              </a:srgbClr>
            </a:outerShdw>
          </a:effectLst>
        </p:spPr>
      </p:pic>
      <p:pic>
        <p:nvPicPr>
          <p:cNvPr id="246" name="Google Shape;246;p13"/>
          <p:cNvPicPr preferRelativeResize="0"/>
          <p:nvPr/>
        </p:nvPicPr>
        <p:blipFill rotWithShape="1">
          <a:blip r:embed="rId4">
            <a:alphaModFix/>
          </a:blip>
          <a:srcRect b="0" l="0" r="0" t="0"/>
          <a:stretch/>
        </p:blipFill>
        <p:spPr>
          <a:xfrm>
            <a:off x="6185217" y="1182652"/>
            <a:ext cx="5436939" cy="4432956"/>
          </a:xfrm>
          <a:prstGeom prst="rect">
            <a:avLst/>
          </a:prstGeom>
          <a:noFill/>
          <a:ln>
            <a:noFill/>
          </a:ln>
        </p:spPr>
      </p:pic>
      <p:sp>
        <p:nvSpPr>
          <p:cNvPr id="247" name="Google Shape;247;p13"/>
          <p:cNvSpPr txBox="1"/>
          <p:nvPr/>
        </p:nvSpPr>
        <p:spPr>
          <a:xfrm>
            <a:off x="1082876" y="5717461"/>
            <a:ext cx="4332849"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MY" sz="2000" u="none" cap="none" strike="noStrike">
                <a:solidFill>
                  <a:schemeClr val="dk1"/>
                </a:solidFill>
                <a:latin typeface="Calibri"/>
                <a:ea typeface="Calibri"/>
                <a:cs typeface="Calibri"/>
                <a:sym typeface="Calibri"/>
              </a:rPr>
              <a:t>Justification / examples for adjectives</a:t>
            </a:r>
            <a:endParaRPr sz="2000">
              <a:solidFill>
                <a:schemeClr val="dk1"/>
              </a:solidFill>
              <a:latin typeface="Calibri"/>
              <a:ea typeface="Calibri"/>
              <a:cs typeface="Calibri"/>
              <a:sym typeface="Calibri"/>
            </a:endParaRPr>
          </a:p>
        </p:txBody>
      </p:sp>
      <p:sp>
        <p:nvSpPr>
          <p:cNvPr id="248" name="Google Shape;248;p13"/>
          <p:cNvSpPr txBox="1"/>
          <p:nvPr/>
        </p:nvSpPr>
        <p:spPr>
          <a:xfrm>
            <a:off x="6096000" y="5785450"/>
            <a:ext cx="609600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MY" sz="2000">
                <a:solidFill>
                  <a:schemeClr val="dk1"/>
                </a:solidFill>
                <a:latin typeface="Calibri"/>
                <a:ea typeface="Calibri"/>
                <a:cs typeface="Calibri"/>
                <a:sym typeface="Calibri"/>
              </a:rPr>
              <a:t>Subject – reasons for liking the same, achievements ?</a:t>
            </a:r>
            <a:endParaRPr sz="2000">
              <a:solidFill>
                <a:schemeClr val="dk1"/>
              </a:solidFill>
              <a:latin typeface="Calibri"/>
              <a:ea typeface="Calibri"/>
              <a:cs typeface="Calibri"/>
              <a:sym typeface="Calibri"/>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 name="Shape 252"/>
        <p:cNvGrpSpPr/>
        <p:nvPr/>
      </p:nvGrpSpPr>
      <p:grpSpPr>
        <a:xfrm>
          <a:off x="0" y="0"/>
          <a:ext cx="0" cy="0"/>
          <a:chOff x="0" y="0"/>
          <a:chExt cx="0" cy="0"/>
        </a:xfrm>
      </p:grpSpPr>
      <p:sp>
        <p:nvSpPr>
          <p:cNvPr id="253" name="Google Shape;253;p14"/>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Mystery Box 8</a:t>
            </a:r>
            <a:endParaRPr/>
          </a:p>
        </p:txBody>
      </p:sp>
      <p:sp>
        <p:nvSpPr>
          <p:cNvPr id="254" name="Google Shape;254;p14"/>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190500" lvl="0" marL="342900" rtl="0" algn="l">
              <a:spcBef>
                <a:spcPts val="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p:txBody>
      </p:sp>
      <p:sp>
        <p:nvSpPr>
          <p:cNvPr id="255" name="Google Shape;255;p14"/>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256" name="Google Shape;256;p14"/>
          <p:cNvSpPr txBox="1"/>
          <p:nvPr>
            <p:ph idx="11" type="ftr"/>
          </p:nvPr>
        </p:nvSpPr>
        <p:spPr>
          <a:xfrm>
            <a:off x="4117196" y="6521225"/>
            <a:ext cx="5119567"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257" name="Google Shape;257;p14"/>
          <p:cNvSpPr txBox="1"/>
          <p:nvPr>
            <p:ph idx="12" type="sldNum"/>
          </p:nvPr>
        </p:nvSpPr>
        <p:spPr>
          <a:xfrm>
            <a:off x="10992173" y="6554200"/>
            <a:ext cx="1123884"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fld id="{00000000-1234-1234-1234-123412341234}" type="slidenum">
              <a:rPr lang="en-MY"/>
              <a:t>‹#›</a:t>
            </a:fld>
            <a:endParaRPr/>
          </a:p>
        </p:txBody>
      </p:sp>
      <p:pic>
        <p:nvPicPr>
          <p:cNvPr id="258" name="Google Shape;258;p14"/>
          <p:cNvPicPr preferRelativeResize="0"/>
          <p:nvPr/>
        </p:nvPicPr>
        <p:blipFill rotWithShape="1">
          <a:blip r:embed="rId3">
            <a:alphaModFix/>
          </a:blip>
          <a:srcRect b="16718" l="4921" r="4086" t="9289"/>
          <a:stretch/>
        </p:blipFill>
        <p:spPr>
          <a:xfrm>
            <a:off x="436561" y="1622529"/>
            <a:ext cx="4281212" cy="3063618"/>
          </a:xfrm>
          <a:prstGeom prst="roundRect">
            <a:avLst>
              <a:gd fmla="val 11111" name="adj"/>
            </a:avLst>
          </a:prstGeom>
          <a:noFill/>
          <a:ln cap="rnd" cmpd="sng" w="190500">
            <a:solidFill>
              <a:srgbClr val="C8C6BD"/>
            </a:solidFill>
            <a:prstDash val="solid"/>
            <a:round/>
            <a:headEnd len="sm" w="sm" type="none"/>
            <a:tailEnd len="sm" w="sm" type="none"/>
          </a:ln>
          <a:effectLst>
            <a:outerShdw blurRad="101600" rotWithShape="0" algn="tl" dir="7200000" dist="50800">
              <a:srgbClr val="000000">
                <a:alpha val="44705"/>
              </a:srgbClr>
            </a:outerShdw>
          </a:effectLst>
        </p:spPr>
      </p:pic>
      <p:pic>
        <p:nvPicPr>
          <p:cNvPr descr="Image result for achievement" id="259" name="Google Shape;259;p14"/>
          <p:cNvPicPr preferRelativeResize="0"/>
          <p:nvPr/>
        </p:nvPicPr>
        <p:blipFill rotWithShape="1">
          <a:blip r:embed="rId4">
            <a:alphaModFix/>
          </a:blip>
          <a:srcRect b="0" l="0" r="0" t="0"/>
          <a:stretch/>
        </p:blipFill>
        <p:spPr>
          <a:xfrm>
            <a:off x="5839115" y="1238250"/>
            <a:ext cx="5715000" cy="43815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 name="Shape 264"/>
        <p:cNvGrpSpPr/>
        <p:nvPr/>
      </p:nvGrpSpPr>
      <p:grpSpPr>
        <a:xfrm>
          <a:off x="0" y="0"/>
          <a:ext cx="0" cy="0"/>
          <a:chOff x="0" y="0"/>
          <a:chExt cx="0" cy="0"/>
        </a:xfrm>
      </p:grpSpPr>
      <p:sp>
        <p:nvSpPr>
          <p:cNvPr id="265" name="Google Shape;265;p15"/>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Mystery Box 9</a:t>
            </a:r>
            <a:endParaRPr/>
          </a:p>
        </p:txBody>
      </p:sp>
      <p:sp>
        <p:nvSpPr>
          <p:cNvPr id="266" name="Google Shape;266;p15"/>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267" name="Google Shape;267;p15"/>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268" name="Google Shape;268;p15"/>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269" name="Google Shape;269;p15"/>
          <p:cNvPicPr preferRelativeResize="0"/>
          <p:nvPr>
            <p:ph idx="1" type="body"/>
          </p:nvPr>
        </p:nvPicPr>
        <p:blipFill rotWithShape="1">
          <a:blip r:embed="rId3">
            <a:alphaModFix/>
          </a:blip>
          <a:srcRect b="0" l="0" r="0" t="0"/>
          <a:stretch/>
        </p:blipFill>
        <p:spPr>
          <a:xfrm>
            <a:off x="1199700" y="1363139"/>
            <a:ext cx="9792599" cy="2559503"/>
          </a:xfrm>
          <a:prstGeom prst="rect">
            <a:avLst/>
          </a:prstGeom>
          <a:noFill/>
          <a:ln>
            <a:noFill/>
          </a:ln>
        </p:spPr>
      </p:pic>
      <p:pic>
        <p:nvPicPr>
          <p:cNvPr descr="Image result for what are you afraid of" id="270" name="Google Shape;270;p15"/>
          <p:cNvPicPr preferRelativeResize="0"/>
          <p:nvPr/>
        </p:nvPicPr>
        <p:blipFill rotWithShape="1">
          <a:blip r:embed="rId4">
            <a:alphaModFix/>
          </a:blip>
          <a:srcRect b="0" l="0" r="0" t="0"/>
          <a:stretch/>
        </p:blipFill>
        <p:spPr>
          <a:xfrm>
            <a:off x="3996255" y="4056241"/>
            <a:ext cx="4467640" cy="2170148"/>
          </a:xfrm>
          <a:prstGeom prst="rect">
            <a:avLst/>
          </a:prstGeom>
          <a:noFill/>
          <a:ln>
            <a:noFill/>
          </a:ln>
        </p:spPr>
      </p:pic>
    </p:spTree>
  </p:cSld>
  <p:clrMapOvr>
    <a:masterClrMapping/>
  </p:clrMapOvr>
  <p:transition spd="slow" p14:dur="1500">
    <p:split orient="ver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4" name="Shape 274"/>
        <p:cNvGrpSpPr/>
        <p:nvPr/>
      </p:nvGrpSpPr>
      <p:grpSpPr>
        <a:xfrm>
          <a:off x="0" y="0"/>
          <a:ext cx="0" cy="0"/>
          <a:chOff x="0" y="0"/>
          <a:chExt cx="0" cy="0"/>
        </a:xfrm>
      </p:grpSpPr>
      <p:sp>
        <p:nvSpPr>
          <p:cNvPr id="275" name="Google Shape;275;p16"/>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Mystery Box 10</a:t>
            </a:r>
            <a:endParaRPr/>
          </a:p>
        </p:txBody>
      </p:sp>
      <p:sp>
        <p:nvSpPr>
          <p:cNvPr id="276" name="Google Shape;276;p16"/>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277" name="Google Shape;277;p16"/>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278" name="Google Shape;278;p16"/>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creativity" id="279" name="Google Shape;279;p16"/>
          <p:cNvPicPr preferRelativeResize="0"/>
          <p:nvPr/>
        </p:nvPicPr>
        <p:blipFill rotWithShape="1">
          <a:blip r:embed="rId3">
            <a:alphaModFix/>
          </a:blip>
          <a:srcRect b="30047" l="3270" r="4478" t="13333"/>
          <a:stretch/>
        </p:blipFill>
        <p:spPr>
          <a:xfrm>
            <a:off x="300993" y="2001079"/>
            <a:ext cx="6677873" cy="3197086"/>
          </a:xfrm>
          <a:prstGeom prst="rect">
            <a:avLst/>
          </a:prstGeom>
          <a:noFill/>
          <a:ln>
            <a:noFill/>
          </a:ln>
        </p:spPr>
      </p:pic>
      <p:sp>
        <p:nvSpPr>
          <p:cNvPr id="280" name="Google Shape;280;p16"/>
          <p:cNvSpPr/>
          <p:nvPr/>
        </p:nvSpPr>
        <p:spPr>
          <a:xfrm>
            <a:off x="1380433" y="1510140"/>
            <a:ext cx="4861342" cy="523220"/>
          </a:xfrm>
          <a:prstGeom prst="rect">
            <a:avLst/>
          </a:prstGeom>
        </p:spPr>
        <p:txBody>
          <a:bodyPr>
            <a:prstTxWarp prst="textPlain"/>
          </a:bodyPr>
          <a:lstStyle/>
          <a:p>
            <a:pPr lvl="0" algn="ctr"/>
            <a:r>
              <a:rPr b="0" i="0">
                <a:ln>
                  <a:noFill/>
                </a:ln>
                <a:solidFill>
                  <a:schemeClr val="dk1"/>
                </a:solidFill>
                <a:latin typeface="Calibri"/>
              </a:rPr>
              <a:t>Give an example of your</a:t>
            </a:r>
          </a:p>
        </p:txBody>
      </p:sp>
      <p:pic>
        <p:nvPicPr>
          <p:cNvPr id="281" name="Google Shape;281;p16"/>
          <p:cNvPicPr preferRelativeResize="0"/>
          <p:nvPr/>
        </p:nvPicPr>
        <p:blipFill rotWithShape="1">
          <a:blip r:embed="rId4">
            <a:alphaModFix/>
          </a:blip>
          <a:srcRect b="0" l="0" r="0" t="0"/>
          <a:stretch/>
        </p:blipFill>
        <p:spPr>
          <a:xfrm>
            <a:off x="7523693" y="1399336"/>
            <a:ext cx="4193081" cy="4193081"/>
          </a:xfrm>
          <a:prstGeom prst="rect">
            <a:avLst/>
          </a:prstGeom>
          <a:noFill/>
          <a:ln>
            <a:noFill/>
          </a:ln>
        </p:spPr>
      </p:pic>
    </p:spTree>
  </p:cSld>
  <p:clrMapOvr>
    <a:masterClrMapping/>
  </p:clrMapOvr>
  <mc:AlternateContent>
    <mc:Choice Requires="p14">
      <p:transition spd="slow" p14:dur="1400">
        <p14:doors dir="vert"/>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 name="Shape 285"/>
        <p:cNvGrpSpPr/>
        <p:nvPr/>
      </p:nvGrpSpPr>
      <p:grpSpPr>
        <a:xfrm>
          <a:off x="0" y="0"/>
          <a:ext cx="0" cy="0"/>
          <a:chOff x="0" y="0"/>
          <a:chExt cx="0" cy="0"/>
        </a:xfrm>
      </p:grpSpPr>
      <p:sp>
        <p:nvSpPr>
          <p:cNvPr id="286" name="Google Shape;286;p17"/>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Mystery Box 11</a:t>
            </a:r>
            <a:endParaRPr/>
          </a:p>
        </p:txBody>
      </p:sp>
      <p:sp>
        <p:nvSpPr>
          <p:cNvPr id="287" name="Google Shape;287;p17"/>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288" name="Google Shape;288;p17"/>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289" name="Google Shape;289;p17"/>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Related image" id="290" name="Google Shape;290;p17"/>
          <p:cNvPicPr preferRelativeResize="0"/>
          <p:nvPr>
            <p:ph idx="1" type="body"/>
          </p:nvPr>
        </p:nvPicPr>
        <p:blipFill rotWithShape="1">
          <a:blip r:embed="rId3">
            <a:alphaModFix/>
          </a:blip>
          <a:srcRect b="0" l="0" r="0" t="0"/>
          <a:stretch/>
        </p:blipFill>
        <p:spPr>
          <a:xfrm>
            <a:off x="573314" y="1666373"/>
            <a:ext cx="4982412" cy="3725311"/>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pic>
        <p:nvPicPr>
          <p:cNvPr id="291" name="Google Shape;291;p17"/>
          <p:cNvPicPr preferRelativeResize="0"/>
          <p:nvPr/>
        </p:nvPicPr>
        <p:blipFill rotWithShape="1">
          <a:blip r:embed="rId4">
            <a:alphaModFix/>
          </a:blip>
          <a:srcRect b="10616" l="17727" r="17707" t="6041"/>
          <a:stretch/>
        </p:blipFill>
        <p:spPr>
          <a:xfrm>
            <a:off x="6798365" y="1918166"/>
            <a:ext cx="4784035" cy="3473518"/>
          </a:xfrm>
          <a:prstGeom prst="rect">
            <a:avLst/>
          </a:prstGeom>
          <a:noFill/>
          <a:ln>
            <a:noFill/>
          </a:ln>
        </p:spPr>
      </p:pic>
    </p:spTree>
  </p:cSld>
  <p:clrMapOvr>
    <a:masterClrMapping/>
  </p:clrMapOvr>
  <mc:AlternateContent>
    <mc:Choice Requires="p14">
      <p:transition spd="slow" p14:dur="1400">
        <p14:doors dir="vert"/>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5" name="Shape 295"/>
        <p:cNvGrpSpPr/>
        <p:nvPr/>
      </p:nvGrpSpPr>
      <p:grpSpPr>
        <a:xfrm>
          <a:off x="0" y="0"/>
          <a:ext cx="0" cy="0"/>
          <a:chOff x="0" y="0"/>
          <a:chExt cx="0" cy="0"/>
        </a:xfrm>
      </p:grpSpPr>
      <p:sp>
        <p:nvSpPr>
          <p:cNvPr id="296" name="Google Shape;296;p18"/>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Mystery Box 12</a:t>
            </a:r>
            <a:endParaRPr/>
          </a:p>
        </p:txBody>
      </p:sp>
      <p:sp>
        <p:nvSpPr>
          <p:cNvPr id="297" name="Google Shape;297;p18"/>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298" name="Google Shape;298;p18"/>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299" name="Google Shape;299;p18"/>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grpSp>
        <p:nvGrpSpPr>
          <p:cNvPr id="300" name="Google Shape;300;p18"/>
          <p:cNvGrpSpPr/>
          <p:nvPr/>
        </p:nvGrpSpPr>
        <p:grpSpPr>
          <a:xfrm>
            <a:off x="361279" y="1182652"/>
            <a:ext cx="8451069" cy="4429539"/>
            <a:chOff x="191809" y="1182652"/>
            <a:chExt cx="8859078" cy="4429539"/>
          </a:xfrm>
        </p:grpSpPr>
        <p:pic>
          <p:nvPicPr>
            <p:cNvPr id="301" name="Google Shape;301;p18"/>
            <p:cNvPicPr preferRelativeResize="0"/>
            <p:nvPr/>
          </p:nvPicPr>
          <p:blipFill rotWithShape="1">
            <a:blip r:embed="rId3">
              <a:alphaModFix/>
            </a:blip>
            <a:srcRect b="0" l="0" r="0" t="0"/>
            <a:stretch/>
          </p:blipFill>
          <p:spPr>
            <a:xfrm>
              <a:off x="191809" y="1182652"/>
              <a:ext cx="8859078" cy="4429539"/>
            </a:xfrm>
            <a:prstGeom prst="rect">
              <a:avLst/>
            </a:prstGeom>
            <a:noFill/>
            <a:ln>
              <a:noFill/>
            </a:ln>
          </p:spPr>
        </p:pic>
        <p:sp>
          <p:nvSpPr>
            <p:cNvPr id="302" name="Google Shape;302;p18"/>
            <p:cNvSpPr/>
            <p:nvPr/>
          </p:nvSpPr>
          <p:spPr>
            <a:xfrm>
              <a:off x="304682" y="1616869"/>
              <a:ext cx="8533362" cy="923330"/>
            </a:xfrm>
            <a:prstGeom prst="rect">
              <a:avLst/>
            </a:prstGeom>
          </p:spPr>
          <p:txBody>
            <a:bodyPr>
              <a:prstTxWarp prst="textPlain"/>
            </a:bodyPr>
            <a:lstStyle/>
            <a:p>
              <a:pPr lvl="0" algn="ctr"/>
              <a:r>
                <a:rPr b="1" i="0">
                  <a:ln cap="flat" cmpd="sng" w="12700">
                    <a:solidFill>
                      <a:srgbClr val="17365D"/>
                    </a:solidFill>
                    <a:prstDash val="solid"/>
                    <a:round/>
                    <a:headEnd len="sm" w="sm" type="none"/>
                    <a:tailEnd len="sm" w="sm" type="none"/>
                  </a:ln>
                  <a:solidFill>
                    <a:srgbClr val="C5D8F1"/>
                  </a:solidFill>
                  <a:latin typeface="Arial"/>
                </a:rPr>
                <a:t>Best Vacation you’ve had</a:t>
              </a:r>
            </a:p>
          </p:txBody>
        </p:sp>
      </p:grpSp>
      <p:pic>
        <p:nvPicPr>
          <p:cNvPr descr="Image result for general knowledge" id="303" name="Google Shape;303;p18"/>
          <p:cNvPicPr preferRelativeResize="0"/>
          <p:nvPr/>
        </p:nvPicPr>
        <p:blipFill rotWithShape="1">
          <a:blip r:embed="rId4">
            <a:alphaModFix/>
          </a:blip>
          <a:srcRect b="0" l="0" r="0" t="0"/>
          <a:stretch/>
        </p:blipFill>
        <p:spPr>
          <a:xfrm>
            <a:off x="9164401" y="2873188"/>
            <a:ext cx="2775052" cy="2738302"/>
          </a:xfrm>
          <a:prstGeom prst="rect">
            <a:avLst/>
          </a:prstGeom>
          <a:noFill/>
          <a:ln cap="sq" cmpd="sng" w="38100">
            <a:solidFill>
              <a:srgbClr val="000000"/>
            </a:solidFill>
            <a:prstDash val="solid"/>
            <a:miter lim="800000"/>
            <a:headEnd len="sm" w="sm" type="none"/>
            <a:tailEnd len="sm" w="sm" type="none"/>
          </a:ln>
          <a:effectLst>
            <a:outerShdw blurRad="50800" rotWithShape="0" algn="tl" dir="2700000" dist="38100">
              <a:srgbClr val="000000">
                <a:alpha val="42745"/>
              </a:srgbClr>
            </a:outerShdw>
          </a:effectLst>
        </p:spPr>
      </p:pic>
      <p:sp>
        <p:nvSpPr>
          <p:cNvPr id="304" name="Google Shape;304;p18"/>
          <p:cNvSpPr txBox="1"/>
          <p:nvPr/>
        </p:nvSpPr>
        <p:spPr>
          <a:xfrm>
            <a:off x="9544763" y="1805482"/>
            <a:ext cx="1928151" cy="95410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MY" sz="2800">
                <a:solidFill>
                  <a:srgbClr val="FF0000"/>
                </a:solidFill>
                <a:latin typeface="Calibri"/>
                <a:ea typeface="Calibri"/>
                <a:cs typeface="Calibri"/>
                <a:sym typeface="Calibri"/>
              </a:rPr>
              <a:t>Share any 3 facts on</a:t>
            </a:r>
            <a:endParaRPr/>
          </a:p>
        </p:txBody>
      </p:sp>
    </p:spTree>
  </p:cSld>
  <p:clrMapOvr>
    <a:masterClrMapping/>
  </p:clrMapOvr>
  <mc:AlternateContent>
    <mc:Choice Requires="p14">
      <p:transition spd="slow" p14:dur="1400">
        <p14:doors dir="vert"/>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 name="Shape 308"/>
        <p:cNvGrpSpPr/>
        <p:nvPr/>
      </p:nvGrpSpPr>
      <p:grpSpPr>
        <a:xfrm>
          <a:off x="0" y="0"/>
          <a:ext cx="0" cy="0"/>
          <a:chOff x="0" y="0"/>
          <a:chExt cx="0" cy="0"/>
        </a:xfrm>
      </p:grpSpPr>
      <p:sp>
        <p:nvSpPr>
          <p:cNvPr id="309" name="Google Shape;309;p19"/>
          <p:cNvSpPr txBox="1"/>
          <p:nvPr>
            <p:ph idx="10" type="dt"/>
          </p:nvPr>
        </p:nvSpPr>
        <p:spPr>
          <a:xfrm>
            <a:off x="204651" y="6544749"/>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310" name="Google Shape;310;p19"/>
          <p:cNvSpPr txBox="1"/>
          <p:nvPr>
            <p:ph idx="11" type="ftr"/>
          </p:nvPr>
        </p:nvSpPr>
        <p:spPr>
          <a:xfrm>
            <a:off x="3913809" y="6581635"/>
            <a:ext cx="4912139"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r>
              <a:rPr lang="en-MY">
                <a:latin typeface="Calibri"/>
                <a:ea typeface="Calibri"/>
                <a:cs typeface="Calibri"/>
                <a:sym typeface="Calibri"/>
              </a:rPr>
              <a:t>Know Yourself_Managerial Communication</a:t>
            </a:r>
            <a:endParaRPr>
              <a:latin typeface="Calibri"/>
              <a:ea typeface="Calibri"/>
              <a:cs typeface="Calibri"/>
              <a:sym typeface="Calibri"/>
            </a:endParaRPr>
          </a:p>
        </p:txBody>
      </p:sp>
      <p:sp>
        <p:nvSpPr>
          <p:cNvPr id="311" name="Google Shape;311;p19"/>
          <p:cNvSpPr txBox="1"/>
          <p:nvPr>
            <p:ph idx="12" type="sldNum"/>
          </p:nvPr>
        </p:nvSpPr>
        <p:spPr>
          <a:xfrm>
            <a:off x="10842170" y="6513741"/>
            <a:ext cx="134983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fld id="{00000000-1234-1234-1234-123412341234}" type="slidenum">
              <a:rPr lang="en-MY"/>
              <a:t>‹#›</a:t>
            </a:fld>
            <a:endParaRPr/>
          </a:p>
        </p:txBody>
      </p:sp>
      <p:pic>
        <p:nvPicPr>
          <p:cNvPr id="312" name="Google Shape;312;p19"/>
          <p:cNvPicPr preferRelativeResize="0"/>
          <p:nvPr/>
        </p:nvPicPr>
        <p:blipFill rotWithShape="1">
          <a:blip r:embed="rId3">
            <a:alphaModFix/>
          </a:blip>
          <a:srcRect b="0" l="0" r="0" t="0"/>
          <a:stretch/>
        </p:blipFill>
        <p:spPr>
          <a:xfrm>
            <a:off x="8384404" y="2340953"/>
            <a:ext cx="3235510" cy="2877700"/>
          </a:xfrm>
          <a:prstGeom prst="rect">
            <a:avLst/>
          </a:prstGeom>
          <a:noFill/>
          <a:ln>
            <a:noFill/>
          </a:ln>
        </p:spPr>
      </p:pic>
      <p:pic>
        <p:nvPicPr>
          <p:cNvPr id="313" name="Google Shape;313;p19"/>
          <p:cNvPicPr preferRelativeResize="0"/>
          <p:nvPr/>
        </p:nvPicPr>
        <p:blipFill rotWithShape="1">
          <a:blip r:embed="rId3">
            <a:alphaModFix/>
          </a:blip>
          <a:srcRect b="0" l="0" r="0" t="0"/>
          <a:stretch/>
        </p:blipFill>
        <p:spPr>
          <a:xfrm>
            <a:off x="4463431" y="2340953"/>
            <a:ext cx="3235510" cy="2877700"/>
          </a:xfrm>
          <a:prstGeom prst="rect">
            <a:avLst/>
          </a:prstGeom>
          <a:noFill/>
          <a:ln>
            <a:noFill/>
          </a:ln>
        </p:spPr>
      </p:pic>
      <p:pic>
        <p:nvPicPr>
          <p:cNvPr id="314" name="Google Shape;314;p19"/>
          <p:cNvPicPr preferRelativeResize="0"/>
          <p:nvPr/>
        </p:nvPicPr>
        <p:blipFill rotWithShape="1">
          <a:blip r:embed="rId3">
            <a:alphaModFix/>
          </a:blip>
          <a:srcRect b="0" l="0" r="0" t="0"/>
          <a:stretch/>
        </p:blipFill>
        <p:spPr>
          <a:xfrm>
            <a:off x="507250" y="2314169"/>
            <a:ext cx="3235510" cy="2877700"/>
          </a:xfrm>
          <a:prstGeom prst="rect">
            <a:avLst/>
          </a:prstGeom>
          <a:noFill/>
          <a:ln>
            <a:noFill/>
          </a:ln>
        </p:spPr>
      </p:pic>
      <p:sp>
        <p:nvSpPr>
          <p:cNvPr id="315" name="Google Shape;315;p19"/>
          <p:cNvSpPr/>
          <p:nvPr/>
        </p:nvSpPr>
        <p:spPr>
          <a:xfrm>
            <a:off x="1732256" y="1188540"/>
            <a:ext cx="692892"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MY" sz="3200">
                <a:solidFill>
                  <a:schemeClr val="dk1"/>
                </a:solidFill>
                <a:latin typeface="Arial"/>
                <a:ea typeface="Arial"/>
                <a:cs typeface="Arial"/>
                <a:sym typeface="Arial"/>
              </a:rPr>
              <a:t>13</a:t>
            </a:r>
            <a:endParaRPr b="0" sz="3200" cap="none">
              <a:solidFill>
                <a:schemeClr val="dk1"/>
              </a:solidFill>
              <a:latin typeface="Arial"/>
              <a:ea typeface="Arial"/>
              <a:cs typeface="Arial"/>
              <a:sym typeface="Arial"/>
            </a:endParaRPr>
          </a:p>
        </p:txBody>
      </p:sp>
      <p:sp>
        <p:nvSpPr>
          <p:cNvPr id="316" name="Google Shape;316;p19"/>
          <p:cNvSpPr/>
          <p:nvPr/>
        </p:nvSpPr>
        <p:spPr>
          <a:xfrm>
            <a:off x="8784376" y="1320079"/>
            <a:ext cx="889711"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lang="en-MY" sz="3200" cap="none">
                <a:solidFill>
                  <a:schemeClr val="dk1"/>
                </a:solidFill>
                <a:latin typeface="Arial"/>
                <a:ea typeface="Arial"/>
                <a:cs typeface="Arial"/>
                <a:sym typeface="Arial"/>
              </a:rPr>
              <a:t>15</a:t>
            </a:r>
            <a:endParaRPr/>
          </a:p>
        </p:txBody>
      </p:sp>
      <p:sp>
        <p:nvSpPr>
          <p:cNvPr id="317" name="Google Shape;317;p19"/>
          <p:cNvSpPr/>
          <p:nvPr/>
        </p:nvSpPr>
        <p:spPr>
          <a:xfrm>
            <a:off x="5299501" y="1293295"/>
            <a:ext cx="692892"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lang="en-MY" sz="3200" cap="none">
                <a:solidFill>
                  <a:schemeClr val="dk1"/>
                </a:solidFill>
                <a:latin typeface="Arial"/>
                <a:ea typeface="Arial"/>
                <a:cs typeface="Arial"/>
                <a:sym typeface="Arial"/>
              </a:rPr>
              <a:t>14</a:t>
            </a:r>
            <a:endParaRPr/>
          </a:p>
        </p:txBody>
      </p:sp>
    </p:spTree>
  </p:cSld>
  <p:clrMapOvr>
    <a:masterClrMapping/>
  </p:clrMapOvr>
  <mc:AlternateContent>
    <mc:Choice Requires="p14">
      <p:transition spd="slow" p14:dur="1400">
        <p14:doors dir="vert"/>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Google Shape;105;p2"/>
          <p:cNvSpPr txBox="1"/>
          <p:nvPr>
            <p:ph type="title"/>
          </p:nvPr>
        </p:nvSpPr>
        <p:spPr>
          <a:xfrm>
            <a:off x="609600" y="73413"/>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Learning Objectives</a:t>
            </a:r>
            <a:endParaRPr/>
          </a:p>
        </p:txBody>
      </p:sp>
      <p:sp>
        <p:nvSpPr>
          <p:cNvPr id="106" name="Google Shape;106;p2"/>
          <p:cNvSpPr txBox="1"/>
          <p:nvPr>
            <p:ph idx="1" type="body"/>
          </p:nvPr>
        </p:nvSpPr>
        <p:spPr>
          <a:xfrm>
            <a:off x="609600" y="1182652"/>
            <a:ext cx="10972800" cy="4713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2400"/>
              <a:buNone/>
            </a:pPr>
            <a:r>
              <a:rPr lang="en-MY"/>
              <a:t>The participants will be able to:</a:t>
            </a:r>
            <a:endParaRPr/>
          </a:p>
          <a:p>
            <a:pPr indent="0" lvl="0" marL="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Identify the need for self introduction</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Express their ideas in the most interesting and lucid manner</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Apply their experiences  to answer questions / narrate stories</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Assess the quality of their content w.r.t. an interview</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p:txBody>
      </p:sp>
      <p:sp>
        <p:nvSpPr>
          <p:cNvPr id="107" name="Google Shape;107;p2"/>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108" name="Google Shape;108;p2"/>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109" name="Google Shape;109;p2"/>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spTree>
  </p:cSld>
  <p:clrMapOvr>
    <a:masterClrMapping/>
  </p:clrMapOvr>
  <p:transition spd="slow" p14:dur="1600">
    <p:blinds dir="ver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1" name="Shape 321"/>
        <p:cNvGrpSpPr/>
        <p:nvPr/>
      </p:nvGrpSpPr>
      <p:grpSpPr>
        <a:xfrm>
          <a:off x="0" y="0"/>
          <a:ext cx="0" cy="0"/>
          <a:chOff x="0" y="0"/>
          <a:chExt cx="0" cy="0"/>
        </a:xfrm>
      </p:grpSpPr>
      <p:sp>
        <p:nvSpPr>
          <p:cNvPr id="322" name="Google Shape;322;p20"/>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Mystery Box 13</a:t>
            </a:r>
            <a:endParaRPr/>
          </a:p>
        </p:txBody>
      </p:sp>
      <p:sp>
        <p:nvSpPr>
          <p:cNvPr id="323" name="Google Shape;323;p20"/>
          <p:cNvSpPr txBox="1"/>
          <p:nvPr>
            <p:ph idx="1" type="body"/>
          </p:nvPr>
        </p:nvSpPr>
        <p:spPr>
          <a:xfrm>
            <a:off x="599918" y="1463937"/>
            <a:ext cx="11339533" cy="4713125"/>
          </a:xfrm>
          <a:prstGeom prst="rect">
            <a:avLst/>
          </a:prstGeom>
          <a:noFill/>
          <a:ln>
            <a:noFill/>
          </a:ln>
        </p:spPr>
        <p:txBody>
          <a:bodyPr anchorCtr="0" anchor="t" bIns="45700" lIns="91425" spcFirstLastPara="1" rIns="91425" wrap="square" tIns="45700">
            <a:noAutofit/>
          </a:bodyPr>
          <a:lstStyle/>
          <a:p>
            <a:pPr indent="-190500" lvl="0" marL="342900" rtl="0" algn="l">
              <a:spcBef>
                <a:spcPts val="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What did you want to be when you were younger? Why were you inclined towards it?</a:t>
            </a:r>
            <a:endParaRPr/>
          </a:p>
          <a:p>
            <a:pPr indent="-190500" lvl="0" marL="342900" rtl="0" algn="l">
              <a:spcBef>
                <a:spcPts val="480"/>
              </a:spcBef>
              <a:spcAft>
                <a:spcPts val="0"/>
              </a:spcAft>
              <a:buClr>
                <a:schemeClr val="dk1"/>
              </a:buClr>
              <a:buSzPts val="2400"/>
              <a:buNone/>
            </a:pPr>
            <a:r>
              <a:t/>
            </a:r>
            <a:endParaRPr/>
          </a:p>
          <a:p>
            <a:pPr indent="0" lvl="0" marL="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What one habit would you like to start and why?</a:t>
            </a:r>
            <a:endParaRPr/>
          </a:p>
          <a:p>
            <a:pPr indent="0" lvl="0" marL="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What one </a:t>
            </a:r>
            <a:r>
              <a:rPr b="1" lang="en-MY"/>
              <a:t>bad habit </a:t>
            </a:r>
            <a:r>
              <a:rPr lang="en-MY"/>
              <a:t>would you like to break?</a:t>
            </a:r>
            <a:endParaRPr/>
          </a:p>
          <a:p>
            <a:pPr indent="-190500" lvl="0" marL="342900" rtl="0" algn="l">
              <a:spcBef>
                <a:spcPts val="480"/>
              </a:spcBef>
              <a:spcAft>
                <a:spcPts val="0"/>
              </a:spcAft>
              <a:buClr>
                <a:schemeClr val="dk1"/>
              </a:buClr>
              <a:buSzPts val="2400"/>
              <a:buNone/>
            </a:pPr>
            <a:r>
              <a:t/>
            </a:r>
            <a:endParaRPr/>
          </a:p>
        </p:txBody>
      </p:sp>
      <p:sp>
        <p:nvSpPr>
          <p:cNvPr id="324" name="Google Shape;324;p20"/>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325" name="Google Shape;325;p20"/>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326" name="Google Shape;326;p20"/>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spTree>
  </p:cSld>
  <p:clrMapOvr>
    <a:masterClrMapping/>
  </p:clrMapOvr>
  <mc:AlternateContent>
    <mc:Choice Requires="p14">
      <p:transition spd="slow" p14:dur="1400">
        <p14:doors dir="vert"/>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0" name="Shape 330"/>
        <p:cNvGrpSpPr/>
        <p:nvPr/>
      </p:nvGrpSpPr>
      <p:grpSpPr>
        <a:xfrm>
          <a:off x="0" y="0"/>
          <a:ext cx="0" cy="0"/>
          <a:chOff x="0" y="0"/>
          <a:chExt cx="0" cy="0"/>
        </a:xfrm>
      </p:grpSpPr>
      <p:sp>
        <p:nvSpPr>
          <p:cNvPr id="331" name="Google Shape;331;p21"/>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Mystery Box 14</a:t>
            </a:r>
            <a:endParaRPr/>
          </a:p>
        </p:txBody>
      </p:sp>
      <p:sp>
        <p:nvSpPr>
          <p:cNvPr id="332" name="Google Shape;332;p21"/>
          <p:cNvSpPr txBox="1"/>
          <p:nvPr>
            <p:ph idx="1" type="body"/>
          </p:nvPr>
        </p:nvSpPr>
        <p:spPr>
          <a:xfrm>
            <a:off x="599918" y="1463937"/>
            <a:ext cx="11339533" cy="4713125"/>
          </a:xfrm>
          <a:prstGeom prst="rect">
            <a:avLst/>
          </a:prstGeom>
          <a:noFill/>
          <a:ln>
            <a:noFill/>
          </a:ln>
        </p:spPr>
        <p:txBody>
          <a:bodyPr anchorCtr="0" anchor="t" bIns="45700" lIns="91425" spcFirstLastPara="1" rIns="91425" wrap="square" tIns="45700">
            <a:noAutofit/>
          </a:bodyPr>
          <a:lstStyle/>
          <a:p>
            <a:pPr indent="-190500" lvl="0" marL="342900" rtl="0" algn="l">
              <a:spcBef>
                <a:spcPts val="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p:txBody>
      </p:sp>
      <p:sp>
        <p:nvSpPr>
          <p:cNvPr id="333" name="Google Shape;333;p21"/>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334" name="Google Shape;334;p21"/>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335" name="Google Shape;335;p21"/>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sucess mean to you" id="336" name="Google Shape;336;p21"/>
          <p:cNvPicPr preferRelativeResize="0"/>
          <p:nvPr/>
        </p:nvPicPr>
        <p:blipFill rotWithShape="1">
          <a:blip r:embed="rId3">
            <a:alphaModFix/>
          </a:blip>
          <a:srcRect b="0" l="0" r="0" t="0"/>
          <a:stretch/>
        </p:blipFill>
        <p:spPr>
          <a:xfrm>
            <a:off x="609600" y="1552941"/>
            <a:ext cx="5208104" cy="3164833"/>
          </a:xfrm>
          <a:prstGeom prst="rect">
            <a:avLst/>
          </a:prstGeom>
          <a:noFill/>
          <a:ln>
            <a:noFill/>
          </a:ln>
        </p:spPr>
      </p:pic>
      <p:pic>
        <p:nvPicPr>
          <p:cNvPr descr="Image result for bucket list" id="337" name="Google Shape;337;p21"/>
          <p:cNvPicPr preferRelativeResize="0"/>
          <p:nvPr/>
        </p:nvPicPr>
        <p:blipFill rotWithShape="1">
          <a:blip r:embed="rId4">
            <a:alphaModFix/>
          </a:blip>
          <a:srcRect b="0" l="0" r="0" t="0"/>
          <a:stretch/>
        </p:blipFill>
        <p:spPr>
          <a:xfrm>
            <a:off x="6458776" y="1550132"/>
            <a:ext cx="4880756" cy="3164833"/>
          </a:xfrm>
          <a:prstGeom prst="rect">
            <a:avLst/>
          </a:prstGeom>
          <a:noFill/>
          <a:ln>
            <a:noFill/>
          </a:ln>
        </p:spPr>
      </p:pic>
    </p:spTree>
  </p:cSld>
  <p:clrMapOvr>
    <a:masterClrMapping/>
  </p:clrMapOvr>
  <mc:AlternateContent>
    <mc:Choice Requires="p14">
      <p:transition spd="slow" p14:dur="1400">
        <p14:doors dir="vert"/>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2" name="Shape 342"/>
        <p:cNvGrpSpPr/>
        <p:nvPr/>
      </p:nvGrpSpPr>
      <p:grpSpPr>
        <a:xfrm>
          <a:off x="0" y="0"/>
          <a:ext cx="0" cy="0"/>
          <a:chOff x="0" y="0"/>
          <a:chExt cx="0" cy="0"/>
        </a:xfrm>
      </p:grpSpPr>
      <p:sp>
        <p:nvSpPr>
          <p:cNvPr id="343" name="Google Shape;343;p22"/>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Mystery Box 15</a:t>
            </a:r>
            <a:endParaRPr/>
          </a:p>
        </p:txBody>
      </p:sp>
      <p:sp>
        <p:nvSpPr>
          <p:cNvPr id="344" name="Google Shape;344;p22"/>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345" name="Google Shape;345;p22"/>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346" name="Google Shape;346;p22"/>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347" name="Google Shape;347;p22"/>
          <p:cNvPicPr preferRelativeResize="0"/>
          <p:nvPr>
            <p:ph idx="1" type="body"/>
          </p:nvPr>
        </p:nvPicPr>
        <p:blipFill rotWithShape="1">
          <a:blip r:embed="rId3">
            <a:alphaModFix/>
          </a:blip>
          <a:srcRect b="6068" l="4500" r="3812" t="5365"/>
          <a:stretch/>
        </p:blipFill>
        <p:spPr>
          <a:xfrm>
            <a:off x="212034" y="1341782"/>
            <a:ext cx="8388627" cy="4174436"/>
          </a:xfrm>
          <a:prstGeom prst="rect">
            <a:avLst/>
          </a:prstGeom>
          <a:noFill/>
          <a:ln>
            <a:noFill/>
          </a:ln>
        </p:spPr>
      </p:pic>
      <p:sp>
        <p:nvSpPr>
          <p:cNvPr id="348" name="Google Shape;348;p22"/>
          <p:cNvSpPr txBox="1"/>
          <p:nvPr/>
        </p:nvSpPr>
        <p:spPr>
          <a:xfrm>
            <a:off x="8878957" y="1868557"/>
            <a:ext cx="3060495" cy="3539430"/>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2800"/>
              <a:buFont typeface="Arial"/>
              <a:buChar char="•"/>
            </a:pPr>
            <a:r>
              <a:rPr lang="en-MY" sz="2800">
                <a:solidFill>
                  <a:schemeClr val="dk1"/>
                </a:solidFill>
                <a:latin typeface="Calibri"/>
                <a:ea typeface="Calibri"/>
                <a:cs typeface="Calibri"/>
                <a:sym typeface="Calibri"/>
              </a:rPr>
              <a:t>Favourite series? Why ?</a:t>
            </a:r>
            <a:endParaRPr/>
          </a:p>
          <a:p>
            <a:pPr indent="-107950" lvl="0" marL="285750" marR="0" rtl="0" algn="l">
              <a:spcBef>
                <a:spcPts val="0"/>
              </a:spcBef>
              <a:spcAft>
                <a:spcPts val="0"/>
              </a:spcAft>
              <a:buClr>
                <a:schemeClr val="dk1"/>
              </a:buClr>
              <a:buSzPts val="2800"/>
              <a:buFont typeface="Arial"/>
              <a:buNone/>
            </a:pPr>
            <a:r>
              <a:t/>
            </a:r>
            <a:endParaRPr sz="2800">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2800"/>
              <a:buFont typeface="Arial"/>
              <a:buChar char="•"/>
            </a:pPr>
            <a:r>
              <a:rPr lang="en-MY" sz="2800">
                <a:solidFill>
                  <a:schemeClr val="dk1"/>
                </a:solidFill>
                <a:latin typeface="Calibri"/>
                <a:ea typeface="Calibri"/>
                <a:cs typeface="Calibri"/>
                <a:sym typeface="Calibri"/>
              </a:rPr>
              <a:t>Liked Characters?</a:t>
            </a:r>
            <a:endParaRPr/>
          </a:p>
          <a:p>
            <a:pPr indent="-107950" lvl="0" marL="285750" marR="0" rtl="0" algn="l">
              <a:spcBef>
                <a:spcPts val="0"/>
              </a:spcBef>
              <a:spcAft>
                <a:spcPts val="0"/>
              </a:spcAft>
              <a:buClr>
                <a:schemeClr val="dk1"/>
              </a:buClr>
              <a:buSzPts val="2800"/>
              <a:buFont typeface="Arial"/>
              <a:buNone/>
            </a:pPr>
            <a:r>
              <a:t/>
            </a:r>
            <a:endParaRPr sz="2800">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2800"/>
              <a:buFont typeface="Arial"/>
              <a:buChar char="•"/>
            </a:pPr>
            <a:r>
              <a:rPr lang="en-MY" sz="2800">
                <a:solidFill>
                  <a:schemeClr val="dk1"/>
                </a:solidFill>
                <a:latin typeface="Calibri"/>
                <a:ea typeface="Calibri"/>
                <a:cs typeface="Calibri"/>
                <a:sym typeface="Calibri"/>
              </a:rPr>
              <a:t>Lessons ?</a:t>
            </a:r>
            <a:endParaRPr/>
          </a:p>
          <a:p>
            <a:pPr indent="-107950" lvl="0" marL="285750" marR="0" rtl="0" algn="l">
              <a:spcBef>
                <a:spcPts val="0"/>
              </a:spcBef>
              <a:spcAft>
                <a:spcPts val="0"/>
              </a:spcAft>
              <a:buClr>
                <a:schemeClr val="dk1"/>
              </a:buClr>
              <a:buSzPts val="2800"/>
              <a:buFont typeface="Arial"/>
              <a:buNone/>
            </a:pPr>
            <a:r>
              <a:t/>
            </a:r>
            <a:endParaRPr sz="2800">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2800"/>
              <a:buFont typeface="Arial"/>
              <a:buChar char="•"/>
            </a:pPr>
            <a:r>
              <a:rPr lang="en-MY" sz="2800">
                <a:solidFill>
                  <a:schemeClr val="dk1"/>
                </a:solidFill>
                <a:latin typeface="Calibri"/>
                <a:ea typeface="Calibri"/>
                <a:cs typeface="Calibri"/>
                <a:sym typeface="Calibri"/>
              </a:rPr>
              <a:t>Favourite Quotes</a:t>
            </a:r>
            <a:endParaRPr/>
          </a:p>
        </p:txBody>
      </p:sp>
    </p:spTree>
  </p:cSld>
  <p:clrMapOvr>
    <a:masterClrMapping/>
  </p:clrMapOvr>
  <mc:AlternateContent>
    <mc:Choice Requires="p14">
      <p:transition spd="slow" p14:dur="1400">
        <p14:doors dir="vert"/>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2" name="Shape 352"/>
        <p:cNvGrpSpPr/>
        <p:nvPr/>
      </p:nvGrpSpPr>
      <p:grpSpPr>
        <a:xfrm>
          <a:off x="0" y="0"/>
          <a:ext cx="0" cy="0"/>
          <a:chOff x="0" y="0"/>
          <a:chExt cx="0" cy="0"/>
        </a:xfrm>
      </p:grpSpPr>
      <p:sp>
        <p:nvSpPr>
          <p:cNvPr id="353" name="Google Shape;353;p23"/>
          <p:cNvSpPr txBox="1"/>
          <p:nvPr>
            <p:ph idx="10" type="dt"/>
          </p:nvPr>
        </p:nvSpPr>
        <p:spPr>
          <a:xfrm>
            <a:off x="204651" y="6571253"/>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354" name="Google Shape;354;p23"/>
          <p:cNvSpPr txBox="1"/>
          <p:nvPr>
            <p:ph idx="11" type="ftr"/>
          </p:nvPr>
        </p:nvSpPr>
        <p:spPr>
          <a:xfrm>
            <a:off x="3454401" y="6532064"/>
            <a:ext cx="568815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r>
              <a:rPr lang="en-MY"/>
              <a:t>Know Yourself_Managerial Communication</a:t>
            </a:r>
            <a:endParaRPr/>
          </a:p>
        </p:txBody>
      </p:sp>
      <p:sp>
        <p:nvSpPr>
          <p:cNvPr id="355" name="Google Shape;355;p23"/>
          <p:cNvSpPr txBox="1"/>
          <p:nvPr>
            <p:ph idx="12" type="sldNum"/>
          </p:nvPr>
        </p:nvSpPr>
        <p:spPr>
          <a:xfrm>
            <a:off x="10842170" y="6513741"/>
            <a:ext cx="134983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fld id="{00000000-1234-1234-1234-123412341234}" type="slidenum">
              <a:rPr lang="en-MY"/>
              <a:t>‹#›</a:t>
            </a:fld>
            <a:endParaRPr/>
          </a:p>
        </p:txBody>
      </p:sp>
      <p:pic>
        <p:nvPicPr>
          <p:cNvPr descr="The English language is a work in progress. Have fun with it." id="356" name="Google Shape;356;p23"/>
          <p:cNvPicPr preferRelativeResize="0"/>
          <p:nvPr/>
        </p:nvPicPr>
        <p:blipFill rotWithShape="1">
          <a:blip r:embed="rId3">
            <a:alphaModFix/>
          </a:blip>
          <a:srcRect b="5566" l="-1" r="721" t="0"/>
          <a:stretch/>
        </p:blipFill>
        <p:spPr>
          <a:xfrm>
            <a:off x="2208627" y="618978"/>
            <a:ext cx="7737231" cy="5022167"/>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0" name="Shape 360"/>
        <p:cNvGrpSpPr/>
        <p:nvPr/>
      </p:nvGrpSpPr>
      <p:grpSpPr>
        <a:xfrm>
          <a:off x="0" y="0"/>
          <a:ext cx="0" cy="0"/>
          <a:chOff x="0" y="0"/>
          <a:chExt cx="0" cy="0"/>
        </a:xfrm>
      </p:grpSpPr>
      <p:sp>
        <p:nvSpPr>
          <p:cNvPr id="361" name="Google Shape;361;p24"/>
          <p:cNvSpPr txBox="1"/>
          <p:nvPr>
            <p:ph idx="10" type="dt"/>
          </p:nvPr>
        </p:nvSpPr>
        <p:spPr>
          <a:xfrm>
            <a:off x="410817" y="6546575"/>
            <a:ext cx="2844800" cy="23191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362" name="Google Shape;362;p24"/>
          <p:cNvSpPr txBox="1"/>
          <p:nvPr>
            <p:ph idx="11" type="ftr"/>
          </p:nvPr>
        </p:nvSpPr>
        <p:spPr>
          <a:xfrm>
            <a:off x="3454401" y="6558568"/>
            <a:ext cx="568815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r>
              <a:rPr lang="en-MY"/>
              <a:t>Know Yourself_Managerial Communication</a:t>
            </a:r>
            <a:endParaRPr/>
          </a:p>
        </p:txBody>
      </p:sp>
      <p:sp>
        <p:nvSpPr>
          <p:cNvPr id="363" name="Google Shape;363;p24"/>
          <p:cNvSpPr txBox="1"/>
          <p:nvPr>
            <p:ph idx="12" type="sldNum"/>
          </p:nvPr>
        </p:nvSpPr>
        <p:spPr>
          <a:xfrm>
            <a:off x="10698926" y="6474930"/>
            <a:ext cx="1705112"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fld id="{00000000-1234-1234-1234-123412341234}" type="slidenum">
              <a:rPr lang="en-MY"/>
              <a:t>‹#›</a:t>
            </a:fld>
            <a:endParaRPr/>
          </a:p>
        </p:txBody>
      </p:sp>
      <p:sp>
        <p:nvSpPr>
          <p:cNvPr id="364" name="Google Shape;364;p24"/>
          <p:cNvSpPr txBox="1"/>
          <p:nvPr/>
        </p:nvSpPr>
        <p:spPr>
          <a:xfrm>
            <a:off x="6334539" y="1497496"/>
            <a:ext cx="5857461" cy="34163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MY" sz="5400">
                <a:solidFill>
                  <a:schemeClr val="dk1"/>
                </a:solidFill>
                <a:latin typeface="Calibri"/>
                <a:ea typeface="Calibri"/>
                <a:cs typeface="Calibri"/>
                <a:sym typeface="Calibri"/>
              </a:rPr>
              <a:t>Day 2</a:t>
            </a:r>
            <a:endParaRPr/>
          </a:p>
          <a:p>
            <a:pPr indent="0" lvl="0" marL="0" marR="0" rtl="0" algn="ctr">
              <a:spcBef>
                <a:spcPts val="0"/>
              </a:spcBef>
              <a:spcAft>
                <a:spcPts val="0"/>
              </a:spcAft>
              <a:buNone/>
            </a:pPr>
            <a:r>
              <a:t/>
            </a:r>
            <a:endParaRPr sz="5400">
              <a:solidFill>
                <a:schemeClr val="dk1"/>
              </a:solidFill>
              <a:latin typeface="Calibri"/>
              <a:ea typeface="Calibri"/>
              <a:cs typeface="Calibri"/>
              <a:sym typeface="Calibri"/>
            </a:endParaRPr>
          </a:p>
          <a:p>
            <a:pPr indent="0" lvl="0" marL="0" marR="0" rtl="0" algn="ctr">
              <a:spcBef>
                <a:spcPts val="0"/>
              </a:spcBef>
              <a:spcAft>
                <a:spcPts val="0"/>
              </a:spcAft>
              <a:buNone/>
            </a:pPr>
            <a:r>
              <a:rPr lang="en-MY" sz="5400">
                <a:solidFill>
                  <a:schemeClr val="dk1"/>
                </a:solidFill>
                <a:latin typeface="Calibri"/>
                <a:ea typeface="Calibri"/>
                <a:cs typeface="Calibri"/>
                <a:sym typeface="Calibri"/>
              </a:rPr>
              <a:t>Break the Silence</a:t>
            </a:r>
            <a:endParaRPr/>
          </a:p>
          <a:p>
            <a:pPr indent="0" lvl="0" marL="0" marR="0" rtl="0" algn="ctr">
              <a:spcBef>
                <a:spcPts val="0"/>
              </a:spcBef>
              <a:spcAft>
                <a:spcPts val="0"/>
              </a:spcAft>
              <a:buNone/>
            </a:pPr>
            <a:r>
              <a:rPr b="1" lang="en-MY" sz="5400">
                <a:solidFill>
                  <a:schemeClr val="dk1"/>
                </a:solidFill>
                <a:latin typeface="Calibri"/>
                <a:ea typeface="Calibri"/>
                <a:cs typeface="Calibri"/>
                <a:sym typeface="Calibri"/>
              </a:rPr>
              <a:t>Speak Up</a:t>
            </a:r>
            <a:endParaRPr/>
          </a:p>
        </p:txBody>
      </p:sp>
      <p:pic>
        <p:nvPicPr>
          <p:cNvPr descr="Image result for know yourself" id="365" name="Google Shape;365;p24"/>
          <p:cNvPicPr preferRelativeResize="0"/>
          <p:nvPr/>
        </p:nvPicPr>
        <p:blipFill rotWithShape="1">
          <a:blip r:embed="rId3">
            <a:alphaModFix/>
          </a:blip>
          <a:srcRect b="0" l="0" r="0" t="0"/>
          <a:stretch/>
        </p:blipFill>
        <p:spPr>
          <a:xfrm>
            <a:off x="410816" y="1219200"/>
            <a:ext cx="5685183" cy="3574775"/>
          </a:xfrm>
          <a:prstGeom prst="rect">
            <a:avLst/>
          </a:prstGeom>
          <a:noFill/>
          <a:ln>
            <a:noFill/>
          </a:ln>
        </p:spPr>
      </p:pic>
    </p:spTree>
  </p:cSld>
  <p:clrMapOvr>
    <a:masterClrMapping/>
  </p:clrMapOvr>
  <p:transition spd="slow">
    <p:push/>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9" name="Shape 369"/>
        <p:cNvGrpSpPr/>
        <p:nvPr/>
      </p:nvGrpSpPr>
      <p:grpSpPr>
        <a:xfrm>
          <a:off x="0" y="0"/>
          <a:ext cx="0" cy="0"/>
          <a:chOff x="0" y="0"/>
          <a:chExt cx="0" cy="0"/>
        </a:xfrm>
      </p:grpSpPr>
      <p:sp>
        <p:nvSpPr>
          <p:cNvPr id="370" name="Google Shape;370;p25"/>
          <p:cNvSpPr txBox="1"/>
          <p:nvPr>
            <p:ph type="title"/>
          </p:nvPr>
        </p:nvSpPr>
        <p:spPr>
          <a:xfrm>
            <a:off x="196174" y="680938"/>
            <a:ext cx="2491409" cy="2022566"/>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MY" sz="2800"/>
              <a:t>Which one would you want to be &amp; why?</a:t>
            </a:r>
            <a:br>
              <a:rPr lang="en-MY" sz="2800"/>
            </a:br>
            <a:endParaRPr sz="2800"/>
          </a:p>
        </p:txBody>
      </p:sp>
      <p:sp>
        <p:nvSpPr>
          <p:cNvPr id="371" name="Google Shape;371;p25"/>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p:txBody>
      </p:sp>
      <p:sp>
        <p:nvSpPr>
          <p:cNvPr id="372" name="Google Shape;372;p25"/>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373" name="Google Shape;373;p25"/>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374" name="Google Shape;374;p25"/>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375" name="Google Shape;375;p25"/>
          <p:cNvPicPr preferRelativeResize="0"/>
          <p:nvPr/>
        </p:nvPicPr>
        <p:blipFill rotWithShape="1">
          <a:blip r:embed="rId3">
            <a:alphaModFix/>
          </a:blip>
          <a:srcRect b="0" l="0" r="0" t="0"/>
          <a:stretch/>
        </p:blipFill>
        <p:spPr>
          <a:xfrm>
            <a:off x="2608403" y="691397"/>
            <a:ext cx="4083203" cy="2722135"/>
          </a:xfrm>
          <a:prstGeom prst="rect">
            <a:avLst/>
          </a:prstGeom>
          <a:noFill/>
          <a:ln>
            <a:noFill/>
          </a:ln>
        </p:spPr>
      </p:pic>
      <p:pic>
        <p:nvPicPr>
          <p:cNvPr id="376" name="Google Shape;376;p25"/>
          <p:cNvPicPr preferRelativeResize="0"/>
          <p:nvPr/>
        </p:nvPicPr>
        <p:blipFill rotWithShape="1">
          <a:blip r:embed="rId4">
            <a:alphaModFix/>
          </a:blip>
          <a:srcRect b="0" l="0" r="0" t="0"/>
          <a:stretch/>
        </p:blipFill>
        <p:spPr>
          <a:xfrm>
            <a:off x="6820675" y="1430854"/>
            <a:ext cx="4111021" cy="2545300"/>
          </a:xfrm>
          <a:prstGeom prst="rect">
            <a:avLst/>
          </a:prstGeom>
          <a:noFill/>
          <a:ln>
            <a:noFill/>
          </a:ln>
        </p:spPr>
      </p:pic>
      <p:pic>
        <p:nvPicPr>
          <p:cNvPr id="377" name="Google Shape;377;p25"/>
          <p:cNvPicPr preferRelativeResize="0"/>
          <p:nvPr/>
        </p:nvPicPr>
        <p:blipFill rotWithShape="1">
          <a:blip r:embed="rId5">
            <a:alphaModFix/>
          </a:blip>
          <a:srcRect b="0" l="0" r="0" t="0"/>
          <a:stretch/>
        </p:blipFill>
        <p:spPr>
          <a:xfrm>
            <a:off x="4473370" y="3522647"/>
            <a:ext cx="3848396" cy="2545300"/>
          </a:xfrm>
          <a:prstGeom prst="rect">
            <a:avLst/>
          </a:prstGeom>
          <a:noFill/>
          <a:ln>
            <a:noFill/>
          </a:ln>
        </p:spPr>
      </p:pic>
      <p:pic>
        <p:nvPicPr>
          <p:cNvPr id="378" name="Google Shape;378;p25"/>
          <p:cNvPicPr preferRelativeResize="0"/>
          <p:nvPr/>
        </p:nvPicPr>
        <p:blipFill rotWithShape="1">
          <a:blip r:embed="rId6">
            <a:alphaModFix/>
          </a:blip>
          <a:srcRect b="0" l="0" r="24841" t="0"/>
          <a:stretch/>
        </p:blipFill>
        <p:spPr>
          <a:xfrm>
            <a:off x="220784" y="2908068"/>
            <a:ext cx="3197330" cy="3186102"/>
          </a:xfrm>
          <a:prstGeom prst="rect">
            <a:avLst/>
          </a:prstGeom>
          <a:noFill/>
          <a:ln>
            <a:noFill/>
          </a:ln>
        </p:spPr>
      </p:pic>
      <p:sp>
        <p:nvSpPr>
          <p:cNvPr id="379" name="Google Shape;379;p25"/>
          <p:cNvSpPr/>
          <p:nvPr/>
        </p:nvSpPr>
        <p:spPr>
          <a:xfrm>
            <a:off x="8587410" y="4009237"/>
            <a:ext cx="2985310" cy="224676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MY" sz="2800">
                <a:solidFill>
                  <a:schemeClr val="dk1"/>
                </a:solidFill>
                <a:latin typeface="Calibri"/>
                <a:ea typeface="Calibri"/>
                <a:cs typeface="Calibri"/>
                <a:sym typeface="Calibri"/>
              </a:rPr>
              <a:t>If you could take one quality from each, which one would it be?</a:t>
            </a:r>
            <a:br>
              <a:rPr lang="en-MY" sz="2800">
                <a:solidFill>
                  <a:schemeClr val="dk1"/>
                </a:solidFill>
                <a:latin typeface="Calibri"/>
                <a:ea typeface="Calibri"/>
                <a:cs typeface="Calibri"/>
                <a:sym typeface="Calibri"/>
              </a:rPr>
            </a:br>
            <a:endParaRPr sz="2800">
              <a:solidFill>
                <a:schemeClr val="dk1"/>
              </a:solidFill>
              <a:latin typeface="Calibri"/>
              <a:ea typeface="Calibri"/>
              <a:cs typeface="Calibri"/>
              <a:sym typeface="Calibri"/>
            </a:endParaRPr>
          </a:p>
        </p:txBody>
      </p:sp>
    </p:spTree>
  </p:cSld>
  <p:clrMapOvr>
    <a:masterClrMapping/>
  </p:clrMapOvr>
  <p:transition spd="slow">
    <p:wheel spokes="1"/>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4" name="Shape 384"/>
        <p:cNvGrpSpPr/>
        <p:nvPr/>
      </p:nvGrpSpPr>
      <p:grpSpPr>
        <a:xfrm>
          <a:off x="0" y="0"/>
          <a:ext cx="0" cy="0"/>
          <a:chOff x="0" y="0"/>
          <a:chExt cx="0" cy="0"/>
        </a:xfrm>
      </p:grpSpPr>
      <p:sp>
        <p:nvSpPr>
          <p:cNvPr id="385" name="Google Shape;385;p26"/>
          <p:cNvSpPr txBox="1"/>
          <p:nvPr>
            <p:ph idx="1" type="body"/>
          </p:nvPr>
        </p:nvSpPr>
        <p:spPr>
          <a:xfrm>
            <a:off x="609600" y="1357919"/>
            <a:ext cx="10972800" cy="4713125"/>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2400"/>
              <a:buChar char="•"/>
            </a:pPr>
            <a:r>
              <a:rPr lang="en-MY"/>
              <a:t>If you could solve one problem in the world, what would it be and why?</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What practical skill do you wish you had and why?</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Why Marketing / Finance / HR?</a:t>
            </a:r>
            <a:br>
              <a:rPr lang="en-MY"/>
            </a:br>
            <a:endParaRPr/>
          </a:p>
          <a:p>
            <a:pPr indent="-190500" lvl="0" marL="342900" rtl="0" algn="l">
              <a:spcBef>
                <a:spcPts val="480"/>
              </a:spcBef>
              <a:spcAft>
                <a:spcPts val="0"/>
              </a:spcAft>
              <a:buClr>
                <a:schemeClr val="dk1"/>
              </a:buClr>
              <a:buSzPts val="2400"/>
              <a:buNone/>
            </a:pPr>
            <a:r>
              <a:t/>
            </a:r>
            <a:endParaRPr/>
          </a:p>
        </p:txBody>
      </p:sp>
      <p:sp>
        <p:nvSpPr>
          <p:cNvPr id="386" name="Google Shape;386;p26"/>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387" name="Google Shape;387;p26"/>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388" name="Google Shape;388;p26"/>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victory meme" id="389" name="Google Shape;389;p26"/>
          <p:cNvPicPr preferRelativeResize="0"/>
          <p:nvPr/>
        </p:nvPicPr>
        <p:blipFill rotWithShape="1">
          <a:blip r:embed="rId3">
            <a:alphaModFix/>
          </a:blip>
          <a:srcRect b="0" l="0" r="0" t="0"/>
          <a:stretch/>
        </p:blipFill>
        <p:spPr>
          <a:xfrm>
            <a:off x="7786833" y="2067339"/>
            <a:ext cx="4152619" cy="3432742"/>
          </a:xfrm>
          <a:prstGeom prst="rect">
            <a:avLst/>
          </a:prstGeom>
          <a:noFill/>
          <a:ln>
            <a:noFill/>
          </a:ln>
        </p:spPr>
      </p:pic>
    </p:spTree>
  </p:cSld>
  <p:clrMapOvr>
    <a:masterClrMapping/>
  </p:clrMapOvr>
  <p:transition spd="slow">
    <p:wheel spokes="1"/>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3" name="Shape 393"/>
        <p:cNvGrpSpPr/>
        <p:nvPr/>
      </p:nvGrpSpPr>
      <p:grpSpPr>
        <a:xfrm>
          <a:off x="0" y="0"/>
          <a:ext cx="0" cy="0"/>
          <a:chOff x="0" y="0"/>
          <a:chExt cx="0" cy="0"/>
        </a:xfrm>
      </p:grpSpPr>
      <p:sp>
        <p:nvSpPr>
          <p:cNvPr id="394" name="Google Shape;394;p27"/>
          <p:cNvSpPr txBox="1"/>
          <p:nvPr>
            <p:ph idx="1" type="body"/>
          </p:nvPr>
        </p:nvSpPr>
        <p:spPr>
          <a:xfrm>
            <a:off x="609600" y="1404851"/>
            <a:ext cx="10972800" cy="4876679"/>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2400"/>
              <a:buChar char="•"/>
            </a:pPr>
            <a:r>
              <a:rPr lang="en-MY"/>
              <a:t>Impact on the world – Economic, Political, Financial, Geographical, etc</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Impact on India</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Impact on business</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Rich v/s poor</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Developed V/s Developing countries</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China’s role – pros and cons</a:t>
            </a:r>
            <a:endParaRPr/>
          </a:p>
          <a:p>
            <a:pPr indent="-190500" lvl="0" marL="342900" rtl="0" algn="l">
              <a:spcBef>
                <a:spcPts val="480"/>
              </a:spcBef>
              <a:spcAft>
                <a:spcPts val="0"/>
              </a:spcAft>
              <a:buClr>
                <a:schemeClr val="dk1"/>
              </a:buClr>
              <a:buSzPts val="2400"/>
              <a:buNone/>
            </a:pPr>
            <a:r>
              <a:t/>
            </a:r>
            <a:endParaRPr/>
          </a:p>
        </p:txBody>
      </p:sp>
      <p:sp>
        <p:nvSpPr>
          <p:cNvPr id="395" name="Google Shape;395;p27"/>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396" name="Google Shape;396;p27"/>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397" name="Google Shape;397;p27"/>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coronavirus" id="398" name="Google Shape;398;p27"/>
          <p:cNvPicPr preferRelativeResize="0"/>
          <p:nvPr/>
        </p:nvPicPr>
        <p:blipFill rotWithShape="1">
          <a:blip r:embed="rId3">
            <a:alphaModFix/>
          </a:blip>
          <a:srcRect b="0" l="0" r="0" t="0"/>
          <a:stretch/>
        </p:blipFill>
        <p:spPr>
          <a:xfrm>
            <a:off x="2576875" y="65873"/>
            <a:ext cx="6235820" cy="1338978"/>
          </a:xfrm>
          <a:prstGeom prst="rect">
            <a:avLst/>
          </a:prstGeom>
          <a:noFill/>
          <a:ln>
            <a:noFill/>
          </a:ln>
        </p:spPr>
      </p:pic>
    </p:spTree>
  </p:cSld>
  <p:clrMapOvr>
    <a:masterClrMapping/>
  </p:clrMapOvr>
  <p:transition spd="slow">
    <p:wheel spokes="1"/>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3" name="Shape 403"/>
        <p:cNvGrpSpPr/>
        <p:nvPr/>
      </p:nvGrpSpPr>
      <p:grpSpPr>
        <a:xfrm>
          <a:off x="0" y="0"/>
          <a:ext cx="0" cy="0"/>
          <a:chOff x="0" y="0"/>
          <a:chExt cx="0" cy="0"/>
        </a:xfrm>
      </p:grpSpPr>
      <p:sp>
        <p:nvSpPr>
          <p:cNvPr id="404" name="Google Shape;404;p28"/>
          <p:cNvSpPr txBox="1"/>
          <p:nvPr>
            <p:ph type="title"/>
          </p:nvPr>
        </p:nvSpPr>
        <p:spPr>
          <a:xfrm>
            <a:off x="100215" y="252237"/>
            <a:ext cx="10972800" cy="901632"/>
          </a:xfrm>
          <a:prstGeom prst="rect">
            <a:avLst/>
          </a:prstGeom>
          <a:noFill/>
          <a:ln>
            <a:noFill/>
          </a:ln>
        </p:spPr>
        <p:txBody>
          <a:bodyPr anchorCtr="0" anchor="ctr" bIns="45700" lIns="91425" spcFirstLastPara="1" rIns="91425" wrap="square" tIns="45700">
            <a:noAutofit/>
          </a:bodyPr>
          <a:lstStyle/>
          <a:p>
            <a:pPr indent="-914400" lvl="0" marL="914400" rtl="0" algn="l">
              <a:spcBef>
                <a:spcPts val="0"/>
              </a:spcBef>
              <a:spcAft>
                <a:spcPts val="0"/>
              </a:spcAft>
              <a:buNone/>
            </a:pPr>
            <a:r>
              <a:rPr lang="en-MY" sz="3500"/>
              <a:t>If you could be one of them, who would you be &amp; why?</a:t>
            </a:r>
            <a:endParaRPr/>
          </a:p>
        </p:txBody>
      </p:sp>
      <p:sp>
        <p:nvSpPr>
          <p:cNvPr id="405" name="Google Shape;405;p28"/>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406" name="Google Shape;406;p28"/>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407" name="Google Shape;407;p28"/>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408" name="Google Shape;408;p28"/>
          <p:cNvPicPr preferRelativeResize="0"/>
          <p:nvPr>
            <p:ph idx="1" type="body"/>
          </p:nvPr>
        </p:nvPicPr>
        <p:blipFill rotWithShape="1">
          <a:blip r:embed="rId3">
            <a:alphaModFix/>
          </a:blip>
          <a:srcRect b="0" l="0" r="0" t="0"/>
          <a:stretch/>
        </p:blipFill>
        <p:spPr>
          <a:xfrm>
            <a:off x="403467" y="1182652"/>
            <a:ext cx="4625009" cy="4713288"/>
          </a:xfrm>
          <a:prstGeom prst="rect">
            <a:avLst/>
          </a:prstGeom>
          <a:noFill/>
          <a:ln>
            <a:noFill/>
          </a:ln>
        </p:spPr>
      </p:pic>
      <p:pic>
        <p:nvPicPr>
          <p:cNvPr descr="Image result for batman bruce wayne" id="409" name="Google Shape;409;p28"/>
          <p:cNvPicPr preferRelativeResize="0"/>
          <p:nvPr/>
        </p:nvPicPr>
        <p:blipFill rotWithShape="1">
          <a:blip r:embed="rId4">
            <a:alphaModFix/>
          </a:blip>
          <a:srcRect b="0" l="0" r="0" t="0"/>
          <a:stretch/>
        </p:blipFill>
        <p:spPr>
          <a:xfrm>
            <a:off x="7369658" y="1182652"/>
            <a:ext cx="4418875" cy="4713288"/>
          </a:xfrm>
          <a:prstGeom prst="rect">
            <a:avLst/>
          </a:prstGeom>
          <a:noFill/>
          <a:ln>
            <a:noFill/>
          </a:ln>
        </p:spPr>
      </p:pic>
      <p:sp>
        <p:nvSpPr>
          <p:cNvPr id="410" name="Google Shape;410;p28"/>
          <p:cNvSpPr txBox="1"/>
          <p:nvPr/>
        </p:nvSpPr>
        <p:spPr>
          <a:xfrm>
            <a:off x="5327374" y="2186609"/>
            <a:ext cx="1630017" cy="2308324"/>
          </a:xfrm>
          <a:prstGeom prst="rect">
            <a:avLst/>
          </a:prstGeom>
          <a:solidFill>
            <a:srgbClr val="DAE5F1"/>
          </a:solidFill>
          <a:ln cap="flat" cmpd="sng" w="12700">
            <a:solidFill>
              <a:schemeClr val="accent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lang="en-MY" sz="2400">
                <a:solidFill>
                  <a:schemeClr val="dk1"/>
                </a:solidFill>
                <a:latin typeface="Calibri"/>
                <a:ea typeface="Calibri"/>
                <a:cs typeface="Calibri"/>
                <a:sym typeface="Calibri"/>
              </a:rPr>
              <a:t>Your choices define YOU, not your abilities</a:t>
            </a:r>
            <a:endParaRPr/>
          </a:p>
        </p:txBody>
      </p:sp>
    </p:spTree>
  </p:cSld>
  <p:clrMapOvr>
    <a:masterClrMapping/>
  </p:clrMapOvr>
  <p:transition spd="slow">
    <p:wheel spokes="1"/>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4" name="Shape 414"/>
        <p:cNvGrpSpPr/>
        <p:nvPr/>
      </p:nvGrpSpPr>
      <p:grpSpPr>
        <a:xfrm>
          <a:off x="0" y="0"/>
          <a:ext cx="0" cy="0"/>
          <a:chOff x="0" y="0"/>
          <a:chExt cx="0" cy="0"/>
        </a:xfrm>
      </p:grpSpPr>
      <p:sp>
        <p:nvSpPr>
          <p:cNvPr id="415" name="Google Shape;415;p29"/>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190500" lvl="0" marL="342900" rtl="0" algn="l">
              <a:spcBef>
                <a:spcPts val="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Give two situations where you showcased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0" lvl="0" marL="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What kind of a person would you refuse to </a:t>
            </a:r>
            <a:endParaRPr/>
          </a:p>
          <a:p>
            <a:pPr indent="0" lvl="0" marL="0" rtl="0" algn="l">
              <a:spcBef>
                <a:spcPts val="480"/>
              </a:spcBef>
              <a:spcAft>
                <a:spcPts val="0"/>
              </a:spcAft>
              <a:buClr>
                <a:schemeClr val="dk1"/>
              </a:buClr>
              <a:buSzPts val="2400"/>
              <a:buNone/>
            </a:pPr>
            <a:r>
              <a:rPr lang="en-MY"/>
              <a:t>work with? Why?</a:t>
            </a:r>
            <a:endParaRPr/>
          </a:p>
          <a:p>
            <a:pPr indent="-190500" lvl="0" marL="342900" rtl="0" algn="l">
              <a:spcBef>
                <a:spcPts val="480"/>
              </a:spcBef>
              <a:spcAft>
                <a:spcPts val="0"/>
              </a:spcAft>
              <a:buClr>
                <a:schemeClr val="dk1"/>
              </a:buClr>
              <a:buSzPts val="2400"/>
              <a:buNone/>
            </a:pPr>
            <a:r>
              <a:t/>
            </a:r>
            <a:endParaRPr/>
          </a:p>
        </p:txBody>
      </p:sp>
      <p:sp>
        <p:nvSpPr>
          <p:cNvPr id="416" name="Google Shape;416;p29"/>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417" name="Google Shape;417;p29"/>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418" name="Google Shape;418;p29"/>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419" name="Google Shape;419;p29"/>
          <p:cNvPicPr preferRelativeResize="0"/>
          <p:nvPr/>
        </p:nvPicPr>
        <p:blipFill rotWithShape="1">
          <a:blip r:embed="rId3">
            <a:alphaModFix/>
          </a:blip>
          <a:srcRect b="18261" l="5081" r="3723" t="8116"/>
          <a:stretch/>
        </p:blipFill>
        <p:spPr>
          <a:xfrm>
            <a:off x="6323520" y="1351721"/>
            <a:ext cx="5268561" cy="2077279"/>
          </a:xfrm>
          <a:prstGeom prst="rect">
            <a:avLst/>
          </a:prstGeom>
          <a:noFill/>
          <a:ln>
            <a:noFill/>
          </a:ln>
        </p:spPr>
      </p:pic>
    </p:spTree>
  </p:cSld>
  <p:clrMapOvr>
    <a:masterClrMapping/>
  </p:clrMapOvr>
  <p:transition spd="slow">
    <p:wheel spokes="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3"/>
          <p:cNvSpPr txBox="1"/>
          <p:nvPr>
            <p:ph idx="10" type="dt"/>
          </p:nvPr>
        </p:nvSpPr>
        <p:spPr>
          <a:xfrm>
            <a:off x="204651" y="6571253"/>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115" name="Google Shape;115;p3"/>
          <p:cNvSpPr txBox="1"/>
          <p:nvPr>
            <p:ph idx="11" type="ftr"/>
          </p:nvPr>
        </p:nvSpPr>
        <p:spPr>
          <a:xfrm>
            <a:off x="3454401" y="6532064"/>
            <a:ext cx="568815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r>
              <a:rPr lang="en-MY"/>
              <a:t>Know Yourself_Managerial Communication</a:t>
            </a:r>
            <a:endParaRPr/>
          </a:p>
        </p:txBody>
      </p:sp>
      <p:sp>
        <p:nvSpPr>
          <p:cNvPr id="116" name="Google Shape;116;p3"/>
          <p:cNvSpPr txBox="1"/>
          <p:nvPr>
            <p:ph idx="12" type="sldNum"/>
          </p:nvPr>
        </p:nvSpPr>
        <p:spPr>
          <a:xfrm>
            <a:off x="10842170" y="6513741"/>
            <a:ext cx="134983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fld id="{00000000-1234-1234-1234-123412341234}" type="slidenum">
              <a:rPr lang="en-MY"/>
              <a:t>‹#›</a:t>
            </a:fld>
            <a:endParaRPr/>
          </a:p>
        </p:txBody>
      </p:sp>
      <p:pic>
        <p:nvPicPr>
          <p:cNvPr id="117" name="Google Shape;117;p3"/>
          <p:cNvPicPr preferRelativeResize="0"/>
          <p:nvPr/>
        </p:nvPicPr>
        <p:blipFill rotWithShape="1">
          <a:blip r:embed="rId3">
            <a:alphaModFix/>
          </a:blip>
          <a:srcRect b="4946" l="0" r="922" t="0"/>
          <a:stretch/>
        </p:blipFill>
        <p:spPr>
          <a:xfrm>
            <a:off x="1570929" y="913565"/>
            <a:ext cx="9050142" cy="4934316"/>
          </a:xfrm>
          <a:prstGeom prst="rect">
            <a:avLst/>
          </a:prstGeom>
          <a:noFill/>
          <a:ln>
            <a:noFill/>
          </a:ln>
        </p:spPr>
      </p:pic>
    </p:spTree>
  </p:cSld>
  <p:clrMapOvr>
    <a:masterClrMapping/>
  </p:clrMapOvr>
  <p:transition spd="slow" p14:dur="1600">
    <p:blinds dir="ver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3" name="Shape 423"/>
        <p:cNvGrpSpPr/>
        <p:nvPr/>
      </p:nvGrpSpPr>
      <p:grpSpPr>
        <a:xfrm>
          <a:off x="0" y="0"/>
          <a:ext cx="0" cy="0"/>
          <a:chOff x="0" y="0"/>
          <a:chExt cx="0" cy="0"/>
        </a:xfrm>
      </p:grpSpPr>
      <p:sp>
        <p:nvSpPr>
          <p:cNvPr id="424" name="Google Shape;424;p30"/>
          <p:cNvSpPr txBox="1"/>
          <p:nvPr>
            <p:ph type="title"/>
          </p:nvPr>
        </p:nvSpPr>
        <p:spPr>
          <a:xfrm>
            <a:off x="426595" y="271152"/>
            <a:ext cx="10972800" cy="901632"/>
          </a:xfrm>
          <a:prstGeom prst="rect">
            <a:avLst/>
          </a:prstGeom>
          <a:noFill/>
          <a:ln>
            <a:noFill/>
          </a:ln>
        </p:spPr>
        <p:txBody>
          <a:bodyPr anchorCtr="0" anchor="ctr" bIns="45700" lIns="91425" spcFirstLastPara="1" rIns="91425" wrap="square" tIns="45700">
            <a:noAutofit/>
          </a:bodyPr>
          <a:lstStyle/>
          <a:p>
            <a:pPr indent="-914400" lvl="0" marL="914400" rtl="0" algn="l">
              <a:spcBef>
                <a:spcPts val="0"/>
              </a:spcBef>
              <a:spcAft>
                <a:spcPts val="0"/>
              </a:spcAft>
              <a:buNone/>
            </a:pPr>
            <a:r>
              <a:rPr lang="en-MY" sz="3200"/>
              <a:t>Rate on a scale of 1-6 as per importance &amp; give reasons</a:t>
            </a:r>
            <a:endParaRPr/>
          </a:p>
        </p:txBody>
      </p:sp>
      <p:sp>
        <p:nvSpPr>
          <p:cNvPr id="425" name="Google Shape;425;p30"/>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426" name="Google Shape;426;p30"/>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427" name="Google Shape;427;p30"/>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money inr crores" id="428" name="Google Shape;428;p30"/>
          <p:cNvPicPr preferRelativeResize="0"/>
          <p:nvPr>
            <p:ph idx="1" type="body"/>
          </p:nvPr>
        </p:nvPicPr>
        <p:blipFill rotWithShape="1">
          <a:blip r:embed="rId3">
            <a:alphaModFix/>
          </a:blip>
          <a:srcRect b="0" l="0" r="0" t="0"/>
          <a:stretch/>
        </p:blipFill>
        <p:spPr>
          <a:xfrm>
            <a:off x="401038" y="1172784"/>
            <a:ext cx="3587869" cy="2471565"/>
          </a:xfrm>
          <a:prstGeom prst="rect">
            <a:avLst/>
          </a:prstGeom>
          <a:noFill/>
          <a:ln>
            <a:noFill/>
          </a:ln>
        </p:spPr>
      </p:pic>
      <p:pic>
        <p:nvPicPr>
          <p:cNvPr id="429" name="Google Shape;429;p30"/>
          <p:cNvPicPr preferRelativeResize="0"/>
          <p:nvPr/>
        </p:nvPicPr>
        <p:blipFill rotWithShape="1">
          <a:blip r:embed="rId4">
            <a:alphaModFix/>
          </a:blip>
          <a:srcRect b="0" l="0" r="0" t="0"/>
          <a:stretch/>
        </p:blipFill>
        <p:spPr>
          <a:xfrm>
            <a:off x="4702023" y="1172784"/>
            <a:ext cx="3304120" cy="2471565"/>
          </a:xfrm>
          <a:prstGeom prst="rect">
            <a:avLst/>
          </a:prstGeom>
          <a:noFill/>
          <a:ln>
            <a:noFill/>
          </a:ln>
        </p:spPr>
      </p:pic>
      <p:pic>
        <p:nvPicPr>
          <p:cNvPr descr="Image result for job" id="430" name="Google Shape;430;p30"/>
          <p:cNvPicPr preferRelativeResize="0"/>
          <p:nvPr/>
        </p:nvPicPr>
        <p:blipFill rotWithShape="1">
          <a:blip r:embed="rId5">
            <a:alphaModFix/>
          </a:blip>
          <a:srcRect b="0" l="0" r="0" t="0"/>
          <a:stretch/>
        </p:blipFill>
        <p:spPr>
          <a:xfrm>
            <a:off x="8686490" y="1172784"/>
            <a:ext cx="2876095" cy="2471565"/>
          </a:xfrm>
          <a:prstGeom prst="rect">
            <a:avLst/>
          </a:prstGeom>
          <a:noFill/>
          <a:ln>
            <a:noFill/>
          </a:ln>
        </p:spPr>
      </p:pic>
      <p:pic>
        <p:nvPicPr>
          <p:cNvPr id="431" name="Google Shape;431;p30"/>
          <p:cNvPicPr preferRelativeResize="0"/>
          <p:nvPr/>
        </p:nvPicPr>
        <p:blipFill rotWithShape="1">
          <a:blip r:embed="rId6">
            <a:alphaModFix/>
          </a:blip>
          <a:srcRect b="0" l="0" r="0" t="0"/>
          <a:stretch/>
        </p:blipFill>
        <p:spPr>
          <a:xfrm>
            <a:off x="409872" y="3882887"/>
            <a:ext cx="3587868" cy="2345635"/>
          </a:xfrm>
          <a:prstGeom prst="rect">
            <a:avLst/>
          </a:prstGeom>
          <a:noFill/>
          <a:ln>
            <a:noFill/>
          </a:ln>
        </p:spPr>
      </p:pic>
      <p:pic>
        <p:nvPicPr>
          <p:cNvPr id="432" name="Google Shape;432;p30"/>
          <p:cNvPicPr preferRelativeResize="0"/>
          <p:nvPr/>
        </p:nvPicPr>
        <p:blipFill rotWithShape="1">
          <a:blip r:embed="rId7">
            <a:alphaModFix/>
          </a:blip>
          <a:srcRect b="0" l="0" r="0" t="0"/>
          <a:stretch/>
        </p:blipFill>
        <p:spPr>
          <a:xfrm>
            <a:off x="4702023" y="3880766"/>
            <a:ext cx="2847975" cy="2345635"/>
          </a:xfrm>
          <a:prstGeom prst="rect">
            <a:avLst/>
          </a:prstGeom>
          <a:noFill/>
          <a:ln>
            <a:noFill/>
          </a:ln>
        </p:spPr>
      </p:pic>
      <p:pic>
        <p:nvPicPr>
          <p:cNvPr descr="Image result for dreams" id="433" name="Google Shape;433;p30"/>
          <p:cNvPicPr preferRelativeResize="0"/>
          <p:nvPr/>
        </p:nvPicPr>
        <p:blipFill rotWithShape="1">
          <a:blip r:embed="rId8">
            <a:alphaModFix/>
          </a:blip>
          <a:srcRect b="0" l="0" r="0" t="0"/>
          <a:stretch/>
        </p:blipFill>
        <p:spPr>
          <a:xfrm>
            <a:off x="8686490" y="3965298"/>
            <a:ext cx="2876095" cy="2261103"/>
          </a:xfrm>
          <a:prstGeom prst="rect">
            <a:avLst/>
          </a:prstGeom>
          <a:noFill/>
          <a:ln>
            <a:noFill/>
          </a:ln>
        </p:spPr>
      </p:pic>
    </p:spTree>
  </p:cSld>
  <p:clrMapOvr>
    <a:masterClrMapping/>
  </p:clrMapOvr>
  <p:transition spd="slow">
    <p:wheel spokes="1"/>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7" name="Shape 437"/>
        <p:cNvGrpSpPr/>
        <p:nvPr/>
      </p:nvGrpSpPr>
      <p:grpSpPr>
        <a:xfrm>
          <a:off x="0" y="0"/>
          <a:ext cx="0" cy="0"/>
          <a:chOff x="0" y="0"/>
          <a:chExt cx="0" cy="0"/>
        </a:xfrm>
      </p:grpSpPr>
      <p:sp>
        <p:nvSpPr>
          <p:cNvPr id="438" name="Google Shape;438;p31"/>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Give examples for both</a:t>
            </a:r>
            <a:endParaRPr/>
          </a:p>
        </p:txBody>
      </p:sp>
      <p:sp>
        <p:nvSpPr>
          <p:cNvPr id="439" name="Google Shape;439;p31"/>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440" name="Google Shape;440;p31"/>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441" name="Google Shape;441;p31"/>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442" name="Google Shape;442;p31"/>
          <p:cNvPicPr preferRelativeResize="0"/>
          <p:nvPr>
            <p:ph idx="1" type="body"/>
          </p:nvPr>
        </p:nvPicPr>
        <p:blipFill rotWithShape="1">
          <a:blip r:embed="rId3">
            <a:alphaModFix/>
          </a:blip>
          <a:srcRect b="0" l="0" r="0" t="0"/>
          <a:stretch/>
        </p:blipFill>
        <p:spPr>
          <a:xfrm>
            <a:off x="609600" y="1567051"/>
            <a:ext cx="5791200" cy="3868211"/>
          </a:xfrm>
          <a:prstGeom prst="rect">
            <a:avLst/>
          </a:prstGeom>
          <a:noFill/>
          <a:ln>
            <a:noFill/>
          </a:ln>
        </p:spPr>
      </p:pic>
      <p:pic>
        <p:nvPicPr>
          <p:cNvPr id="443" name="Google Shape;443;p31"/>
          <p:cNvPicPr preferRelativeResize="0"/>
          <p:nvPr/>
        </p:nvPicPr>
        <p:blipFill rotWithShape="1">
          <a:blip r:embed="rId4">
            <a:alphaModFix/>
          </a:blip>
          <a:srcRect b="0" l="0" r="0" t="0"/>
          <a:stretch/>
        </p:blipFill>
        <p:spPr>
          <a:xfrm>
            <a:off x="6705600" y="1568571"/>
            <a:ext cx="4876800" cy="3866691"/>
          </a:xfrm>
          <a:prstGeom prst="rect">
            <a:avLst/>
          </a:prstGeom>
          <a:noFill/>
          <a:ln>
            <a:noFill/>
          </a:ln>
        </p:spPr>
      </p:pic>
    </p:spTree>
  </p:cSld>
  <p:clrMapOvr>
    <a:masterClrMapping/>
  </p:clrMapOvr>
  <p:transition spd="slow">
    <p:wheel spokes="1"/>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8" name="Shape 448"/>
        <p:cNvGrpSpPr/>
        <p:nvPr/>
      </p:nvGrpSpPr>
      <p:grpSpPr>
        <a:xfrm>
          <a:off x="0" y="0"/>
          <a:ext cx="0" cy="0"/>
          <a:chOff x="0" y="0"/>
          <a:chExt cx="0" cy="0"/>
        </a:xfrm>
      </p:grpSpPr>
      <p:sp>
        <p:nvSpPr>
          <p:cNvPr id="449" name="Google Shape;449;p32"/>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l">
              <a:spcBef>
                <a:spcPts val="0"/>
              </a:spcBef>
              <a:spcAft>
                <a:spcPts val="0"/>
              </a:spcAft>
              <a:buNone/>
            </a:pPr>
            <a:r>
              <a:rPr lang="en-MY"/>
              <a:t>Describe the Best &amp; Worst movie you’ve seen</a:t>
            </a:r>
            <a:endParaRPr/>
          </a:p>
        </p:txBody>
      </p:sp>
      <p:sp>
        <p:nvSpPr>
          <p:cNvPr id="450" name="Google Shape;450;p32"/>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451" name="Google Shape;451;p32"/>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452" name="Google Shape;452;p32"/>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shawshank redemption" id="453" name="Google Shape;453;p32"/>
          <p:cNvPicPr preferRelativeResize="0"/>
          <p:nvPr>
            <p:ph idx="1" type="body"/>
          </p:nvPr>
        </p:nvPicPr>
        <p:blipFill rotWithShape="1">
          <a:blip r:embed="rId3">
            <a:alphaModFix/>
          </a:blip>
          <a:srcRect b="0" l="0" r="0" t="0"/>
          <a:stretch/>
        </p:blipFill>
        <p:spPr>
          <a:xfrm>
            <a:off x="795130" y="1288084"/>
            <a:ext cx="4638261" cy="4778099"/>
          </a:xfrm>
          <a:prstGeom prst="rect">
            <a:avLst/>
          </a:prstGeom>
          <a:noFill/>
          <a:ln>
            <a:noFill/>
          </a:ln>
        </p:spPr>
      </p:pic>
      <p:pic>
        <p:nvPicPr>
          <p:cNvPr id="454" name="Google Shape;454;p32"/>
          <p:cNvPicPr preferRelativeResize="0"/>
          <p:nvPr/>
        </p:nvPicPr>
        <p:blipFill rotWithShape="1">
          <a:blip r:embed="rId4">
            <a:alphaModFix/>
          </a:blip>
          <a:srcRect b="0" l="0" r="0" t="0"/>
          <a:stretch/>
        </p:blipFill>
        <p:spPr>
          <a:xfrm>
            <a:off x="7143330" y="1288084"/>
            <a:ext cx="4128466" cy="4762500"/>
          </a:xfrm>
          <a:prstGeom prst="rect">
            <a:avLst/>
          </a:prstGeom>
          <a:noFill/>
          <a:ln>
            <a:noFill/>
          </a:ln>
        </p:spPr>
      </p:pic>
    </p:spTree>
  </p:cSld>
  <p:clrMapOvr>
    <a:masterClrMapping/>
  </p:clrMapOvr>
  <p:transition spd="slow">
    <p:wheel spokes="1"/>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8" name="Shape 458"/>
        <p:cNvGrpSpPr/>
        <p:nvPr/>
      </p:nvGrpSpPr>
      <p:grpSpPr>
        <a:xfrm>
          <a:off x="0" y="0"/>
          <a:ext cx="0" cy="0"/>
          <a:chOff x="0" y="0"/>
          <a:chExt cx="0" cy="0"/>
        </a:xfrm>
      </p:grpSpPr>
      <p:sp>
        <p:nvSpPr>
          <p:cNvPr id="459" name="Google Shape;459;p33"/>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Think!</a:t>
            </a:r>
            <a:endParaRPr/>
          </a:p>
        </p:txBody>
      </p:sp>
      <p:sp>
        <p:nvSpPr>
          <p:cNvPr id="460" name="Google Shape;460;p33"/>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190500" lvl="0" marL="342900" rtl="0" algn="l">
              <a:spcBef>
                <a:spcPts val="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If you could meet one person (dead / alive), who would it be ? Why?</a:t>
            </a:r>
            <a:endParaRPr/>
          </a:p>
          <a:p>
            <a:pPr indent="-190500" lvl="0" marL="342900" rtl="0" algn="l">
              <a:spcBef>
                <a:spcPts val="480"/>
              </a:spcBef>
              <a:spcAft>
                <a:spcPts val="0"/>
              </a:spcAft>
              <a:buClr>
                <a:schemeClr val="dk1"/>
              </a:buClr>
              <a:buSzPts val="2400"/>
              <a:buNone/>
            </a:pPr>
            <a:r>
              <a:t/>
            </a:r>
            <a:endParaRPr/>
          </a:p>
          <a:p>
            <a:pPr indent="0" lvl="0" marL="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If you could ask him / her for ONLY one thing what would that be?</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When was the last time you were reprimanded and what was it about? </a:t>
            </a:r>
            <a:endParaRPr/>
          </a:p>
        </p:txBody>
      </p:sp>
      <p:sp>
        <p:nvSpPr>
          <p:cNvPr id="461" name="Google Shape;461;p33"/>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462" name="Google Shape;462;p33"/>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463" name="Google Shape;463;p33"/>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spTree>
  </p:cSld>
  <p:clrMapOvr>
    <a:masterClrMapping/>
  </p:clrMapOvr>
  <p:transition spd="slow">
    <p:push/>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7" name="Shape 467"/>
        <p:cNvGrpSpPr/>
        <p:nvPr/>
      </p:nvGrpSpPr>
      <p:grpSpPr>
        <a:xfrm>
          <a:off x="0" y="0"/>
          <a:ext cx="0" cy="0"/>
          <a:chOff x="0" y="0"/>
          <a:chExt cx="0" cy="0"/>
        </a:xfrm>
      </p:grpSpPr>
      <p:sp>
        <p:nvSpPr>
          <p:cNvPr id="468" name="Google Shape;468;p34"/>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What makes you _____ ?</a:t>
            </a:r>
            <a:endParaRPr/>
          </a:p>
        </p:txBody>
      </p:sp>
      <p:sp>
        <p:nvSpPr>
          <p:cNvPr id="469" name="Google Shape;469;p34"/>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470" name="Google Shape;470;p34"/>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471" name="Google Shape;471;p34"/>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472" name="Google Shape;472;p34"/>
          <p:cNvPicPr preferRelativeResize="0"/>
          <p:nvPr>
            <p:ph idx="1" type="body"/>
          </p:nvPr>
        </p:nvPicPr>
        <p:blipFill rotWithShape="1">
          <a:blip r:embed="rId3">
            <a:alphaModFix/>
          </a:blip>
          <a:srcRect b="18026" l="5884" r="5447" t="7746"/>
          <a:stretch/>
        </p:blipFill>
        <p:spPr>
          <a:xfrm>
            <a:off x="954156" y="1392158"/>
            <a:ext cx="4505740" cy="4073684"/>
          </a:xfrm>
          <a:prstGeom prst="rect">
            <a:avLst/>
          </a:prstGeom>
          <a:noFill/>
          <a:ln>
            <a:noFill/>
          </a:ln>
        </p:spPr>
      </p:pic>
      <p:pic>
        <p:nvPicPr>
          <p:cNvPr descr="Image result for happy" id="473" name="Google Shape;473;p34"/>
          <p:cNvPicPr preferRelativeResize="0"/>
          <p:nvPr/>
        </p:nvPicPr>
        <p:blipFill rotWithShape="1">
          <a:blip r:embed="rId4">
            <a:alphaModFix/>
          </a:blip>
          <a:srcRect b="0" l="0" r="0" t="0"/>
          <a:stretch/>
        </p:blipFill>
        <p:spPr>
          <a:xfrm>
            <a:off x="7566991" y="2120348"/>
            <a:ext cx="3426509" cy="3503663"/>
          </a:xfrm>
          <a:prstGeom prst="rect">
            <a:avLst/>
          </a:prstGeom>
          <a:noFill/>
          <a:ln>
            <a:noFill/>
          </a:ln>
        </p:spPr>
      </p:pic>
      <p:sp>
        <p:nvSpPr>
          <p:cNvPr id="474" name="Google Shape;474;p34"/>
          <p:cNvSpPr txBox="1"/>
          <p:nvPr/>
        </p:nvSpPr>
        <p:spPr>
          <a:xfrm>
            <a:off x="1477618" y="5624012"/>
            <a:ext cx="4114801"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MY" sz="2400">
                <a:solidFill>
                  <a:schemeClr val="dk1"/>
                </a:solidFill>
                <a:latin typeface="Calibri"/>
                <a:ea typeface="Calibri"/>
                <a:cs typeface="Calibri"/>
                <a:sym typeface="Calibri"/>
              </a:rPr>
              <a:t>Steps for Improvement? </a:t>
            </a:r>
            <a:endParaRPr/>
          </a:p>
        </p:txBody>
      </p:sp>
    </p:spTree>
  </p:cSld>
  <p:clrMapOvr>
    <a:masterClrMapping/>
  </p:clrMapOvr>
  <p:transition spd="slow">
    <p:push/>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8" name="Shape 478"/>
        <p:cNvGrpSpPr/>
        <p:nvPr/>
      </p:nvGrpSpPr>
      <p:grpSpPr>
        <a:xfrm>
          <a:off x="0" y="0"/>
          <a:ext cx="0" cy="0"/>
          <a:chOff x="0" y="0"/>
          <a:chExt cx="0" cy="0"/>
        </a:xfrm>
      </p:grpSpPr>
      <p:sp>
        <p:nvSpPr>
          <p:cNvPr id="479" name="Google Shape;479;p35"/>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480" name="Google Shape;480;p35"/>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481" name="Google Shape;481;p35"/>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482" name="Google Shape;482;p35"/>
          <p:cNvPicPr preferRelativeResize="0"/>
          <p:nvPr/>
        </p:nvPicPr>
        <p:blipFill rotWithShape="1">
          <a:blip r:embed="rId3">
            <a:alphaModFix/>
          </a:blip>
          <a:srcRect b="0" l="0" r="0" t="0"/>
          <a:stretch/>
        </p:blipFill>
        <p:spPr>
          <a:xfrm>
            <a:off x="2703442" y="142461"/>
            <a:ext cx="6096000" cy="6096000"/>
          </a:xfrm>
          <a:prstGeom prst="rect">
            <a:avLst/>
          </a:prstGeom>
          <a:noFill/>
          <a:ln>
            <a:noFill/>
          </a:ln>
        </p:spPr>
      </p:pic>
    </p:spTree>
  </p:cSld>
  <p:clrMapOvr>
    <a:masterClrMapping/>
  </p:clrMapOvr>
  <p:transition spd="slow">
    <p:push/>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6" name="Shape 486"/>
        <p:cNvGrpSpPr/>
        <p:nvPr/>
      </p:nvGrpSpPr>
      <p:grpSpPr>
        <a:xfrm>
          <a:off x="0" y="0"/>
          <a:ext cx="0" cy="0"/>
          <a:chOff x="0" y="0"/>
          <a:chExt cx="0" cy="0"/>
        </a:xfrm>
      </p:grpSpPr>
      <p:sp>
        <p:nvSpPr>
          <p:cNvPr id="487" name="Google Shape;487;p36"/>
          <p:cNvSpPr txBox="1"/>
          <p:nvPr>
            <p:ph type="title"/>
          </p:nvPr>
        </p:nvSpPr>
        <p:spPr>
          <a:xfrm>
            <a:off x="304800" y="15977"/>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Mention</a:t>
            </a:r>
            <a:endParaRPr/>
          </a:p>
        </p:txBody>
      </p:sp>
      <p:sp>
        <p:nvSpPr>
          <p:cNvPr id="488" name="Google Shape;488;p36"/>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489" name="Google Shape;489;p36"/>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490" name="Google Shape;490;p36"/>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491" name="Google Shape;491;p36"/>
          <p:cNvPicPr preferRelativeResize="0"/>
          <p:nvPr>
            <p:ph idx="1" type="body"/>
          </p:nvPr>
        </p:nvPicPr>
        <p:blipFill rotWithShape="1">
          <a:blip r:embed="rId3">
            <a:alphaModFix/>
          </a:blip>
          <a:srcRect b="0" l="0" r="0" t="0"/>
          <a:stretch/>
        </p:blipFill>
        <p:spPr>
          <a:xfrm>
            <a:off x="834059" y="1037155"/>
            <a:ext cx="4548375" cy="4452011"/>
          </a:xfrm>
          <a:prstGeom prst="rect">
            <a:avLst/>
          </a:prstGeom>
          <a:noFill/>
          <a:ln>
            <a:noFill/>
          </a:ln>
        </p:spPr>
      </p:pic>
      <p:pic>
        <p:nvPicPr>
          <p:cNvPr descr="Related image" id="492" name="Google Shape;492;p36"/>
          <p:cNvPicPr preferRelativeResize="0"/>
          <p:nvPr/>
        </p:nvPicPr>
        <p:blipFill rotWithShape="1">
          <a:blip r:embed="rId4">
            <a:alphaModFix/>
          </a:blip>
          <a:srcRect b="0" l="0" r="0" t="0"/>
          <a:stretch/>
        </p:blipFill>
        <p:spPr>
          <a:xfrm>
            <a:off x="6563707" y="1037155"/>
            <a:ext cx="4200267" cy="4452011"/>
          </a:xfrm>
          <a:prstGeom prst="roundRect">
            <a:avLst>
              <a:gd fmla="val 8594" name="adj"/>
            </a:avLst>
          </a:prstGeom>
          <a:solidFill>
            <a:srgbClr val="ECECEC"/>
          </a:solidFill>
          <a:ln>
            <a:noFill/>
          </a:ln>
          <a:effectLst>
            <a:reflection blurRad="0" dir="5400000" dist="5000" endA="0" endPos="28000" fadeDir="5400000" kx="0" rotWithShape="0" algn="bl" stA="38000" stPos="0" sy="-100000" ky="0"/>
          </a:effectLst>
        </p:spPr>
      </p:pic>
      <p:sp>
        <p:nvSpPr>
          <p:cNvPr id="493" name="Google Shape;493;p36"/>
          <p:cNvSpPr/>
          <p:nvPr/>
        </p:nvSpPr>
        <p:spPr>
          <a:xfrm>
            <a:off x="1815549" y="5489166"/>
            <a:ext cx="3116782" cy="795105"/>
          </a:xfrm>
          <a:prstGeom prst="rect">
            <a:avLst/>
          </a:prstGeom>
        </p:spPr>
        <p:txBody>
          <a:bodyPr>
            <a:prstTxWarp prst="textPlain"/>
          </a:bodyPr>
          <a:lstStyle/>
          <a:p>
            <a:pPr lvl="0" algn="ctr"/>
            <a:r>
              <a:rPr b="1" i="0">
                <a:ln>
                  <a:noFill/>
                </a:ln>
                <a:solidFill>
                  <a:schemeClr val="dk1"/>
                </a:solidFill>
                <a:latin typeface="Calibri"/>
              </a:rPr>
              <a:t>Your contribution</a:t>
            </a:r>
          </a:p>
        </p:txBody>
      </p:sp>
    </p:spTree>
  </p:cSld>
  <p:clrMapOvr>
    <a:masterClrMapping/>
  </p:clrMapOvr>
  <p:transition spd="slow">
    <p:push/>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7" name="Shape 497"/>
        <p:cNvGrpSpPr/>
        <p:nvPr/>
      </p:nvGrpSpPr>
      <p:grpSpPr>
        <a:xfrm>
          <a:off x="0" y="0"/>
          <a:ext cx="0" cy="0"/>
          <a:chOff x="0" y="0"/>
          <a:chExt cx="0" cy="0"/>
        </a:xfrm>
      </p:grpSpPr>
      <p:sp>
        <p:nvSpPr>
          <p:cNvPr id="498" name="Google Shape;498;p37"/>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499" name="Google Shape;499;p37"/>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500" name="Google Shape;500;p37"/>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501" name="Google Shape;501;p37"/>
          <p:cNvPicPr preferRelativeResize="0"/>
          <p:nvPr>
            <p:ph idx="1" type="body"/>
          </p:nvPr>
        </p:nvPicPr>
        <p:blipFill rotWithShape="1">
          <a:blip r:embed="rId3">
            <a:alphaModFix/>
          </a:blip>
          <a:srcRect b="0" l="0" r="0" t="0"/>
          <a:stretch/>
        </p:blipFill>
        <p:spPr>
          <a:xfrm>
            <a:off x="512585" y="2250831"/>
            <a:ext cx="3566597" cy="3914284"/>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descr="Related image" id="502" name="Google Shape;502;p37"/>
          <p:cNvPicPr preferRelativeResize="0"/>
          <p:nvPr/>
        </p:nvPicPr>
        <p:blipFill rotWithShape="1">
          <a:blip r:embed="rId4">
            <a:alphaModFix/>
          </a:blip>
          <a:srcRect b="0" l="0" r="0" t="0"/>
          <a:stretch/>
        </p:blipFill>
        <p:spPr>
          <a:xfrm>
            <a:off x="8557382" y="2280506"/>
            <a:ext cx="3157540" cy="3884609"/>
          </a:xfrm>
          <a:prstGeom prst="roundRect">
            <a:avLst>
              <a:gd fmla="val 16667" name="adj"/>
            </a:avLst>
          </a:prstGeom>
          <a:noFill/>
          <a:ln>
            <a:noFill/>
          </a:ln>
          <a:effectLst>
            <a:outerShdw blurRad="76200" rotWithShape="0" algn="tl" dir="7800000" dist="38100">
              <a:srgbClr val="000000">
                <a:alpha val="40000"/>
              </a:srgbClr>
            </a:outerShdw>
          </a:effectLst>
        </p:spPr>
      </p:pic>
      <p:pic>
        <p:nvPicPr>
          <p:cNvPr descr="Related image" id="503" name="Google Shape;503;p37"/>
          <p:cNvPicPr preferRelativeResize="0"/>
          <p:nvPr/>
        </p:nvPicPr>
        <p:blipFill rotWithShape="1">
          <a:blip r:embed="rId5">
            <a:alphaModFix/>
          </a:blip>
          <a:srcRect b="0" l="0" r="0" t="0"/>
          <a:stretch/>
        </p:blipFill>
        <p:spPr>
          <a:xfrm>
            <a:off x="4726911" y="2283338"/>
            <a:ext cx="3264149" cy="3914284"/>
          </a:xfrm>
          <a:prstGeom prst="roundRect">
            <a:avLst>
              <a:gd fmla="val 16667" name="adj"/>
            </a:avLst>
          </a:prstGeom>
          <a:noFill/>
          <a:ln>
            <a:noFill/>
          </a:ln>
          <a:effectLst>
            <a:outerShdw blurRad="76200" rotWithShape="0" algn="tl" dir="7800000" dist="38100">
              <a:srgbClr val="000000">
                <a:alpha val="40000"/>
              </a:srgbClr>
            </a:outerShdw>
          </a:effectLst>
        </p:spPr>
      </p:pic>
      <p:sp>
        <p:nvSpPr>
          <p:cNvPr id="504" name="Google Shape;504;p37"/>
          <p:cNvSpPr txBox="1"/>
          <p:nvPr>
            <p:ph type="title"/>
          </p:nvPr>
        </p:nvSpPr>
        <p:spPr>
          <a:xfrm>
            <a:off x="304800" y="100384"/>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    Will you please elaborate?</a:t>
            </a:r>
            <a:endParaRPr/>
          </a:p>
        </p:txBody>
      </p:sp>
      <p:pic>
        <p:nvPicPr>
          <p:cNvPr descr="Priyansh Garg (@ThePriyanshGarg) | Twitter" id="505" name="Google Shape;505;p37"/>
          <p:cNvPicPr preferRelativeResize="0"/>
          <p:nvPr/>
        </p:nvPicPr>
        <p:blipFill rotWithShape="1">
          <a:blip r:embed="rId6">
            <a:alphaModFix/>
          </a:blip>
          <a:srcRect b="16125" l="5470" r="28127" t="3759"/>
          <a:stretch/>
        </p:blipFill>
        <p:spPr>
          <a:xfrm>
            <a:off x="196947" y="100384"/>
            <a:ext cx="2879565" cy="1953687"/>
          </a:xfrm>
          <a:prstGeom prst="roundRect">
            <a:avLst>
              <a:gd fmla="val 16667" name="adj"/>
            </a:avLst>
          </a:prstGeom>
          <a:noFill/>
          <a:ln>
            <a:noFill/>
          </a:ln>
          <a:effectLst>
            <a:outerShdw blurRad="76200" rotWithShape="0" algn="tl" dir="7800000" dist="38100">
              <a:srgbClr val="000000">
                <a:alpha val="40000"/>
              </a:srgbClr>
            </a:outerShdw>
          </a:effectLst>
        </p:spPr>
      </p:pic>
    </p:spTree>
  </p:cSld>
  <p:clrMapOvr>
    <a:masterClrMapping/>
  </p:clrMapOvr>
  <p:transition spd="slow">
    <p:push/>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9" name="Shape 509"/>
        <p:cNvGrpSpPr/>
        <p:nvPr/>
      </p:nvGrpSpPr>
      <p:grpSpPr>
        <a:xfrm>
          <a:off x="0" y="0"/>
          <a:ext cx="0" cy="0"/>
          <a:chOff x="0" y="0"/>
          <a:chExt cx="0" cy="0"/>
        </a:xfrm>
      </p:grpSpPr>
      <p:sp>
        <p:nvSpPr>
          <p:cNvPr id="510" name="Google Shape;510;p38"/>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Mention at least 3</a:t>
            </a:r>
            <a:endParaRPr/>
          </a:p>
        </p:txBody>
      </p:sp>
      <p:sp>
        <p:nvSpPr>
          <p:cNvPr id="511" name="Google Shape;511;p38"/>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512" name="Google Shape;512;p38"/>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513" name="Google Shape;513;p38"/>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514" name="Google Shape;514;p38"/>
          <p:cNvPicPr preferRelativeResize="0"/>
          <p:nvPr>
            <p:ph idx="1" type="body"/>
          </p:nvPr>
        </p:nvPicPr>
        <p:blipFill rotWithShape="1">
          <a:blip r:embed="rId3">
            <a:alphaModFix/>
          </a:blip>
          <a:srcRect b="0" l="0" r="0" t="0"/>
          <a:stretch/>
        </p:blipFill>
        <p:spPr>
          <a:xfrm>
            <a:off x="715616" y="1397414"/>
            <a:ext cx="4713288" cy="4713288"/>
          </a:xfrm>
          <a:prstGeom prst="rect">
            <a:avLst/>
          </a:prstGeom>
          <a:noFill/>
          <a:ln cap="sq" cmpd="thickThin" w="88900">
            <a:solidFill>
              <a:srgbClr val="000000"/>
            </a:solidFill>
            <a:prstDash val="solid"/>
            <a:miter lim="800000"/>
            <a:headEnd len="sm" w="sm" type="none"/>
            <a:tailEnd len="sm" w="sm" type="none"/>
          </a:ln>
        </p:spPr>
      </p:pic>
      <p:pic>
        <p:nvPicPr>
          <p:cNvPr id="515" name="Google Shape;515;p38"/>
          <p:cNvPicPr preferRelativeResize="0"/>
          <p:nvPr/>
        </p:nvPicPr>
        <p:blipFill rotWithShape="1">
          <a:blip r:embed="rId4">
            <a:alphaModFix/>
          </a:blip>
          <a:srcRect b="0" l="0" r="0" t="0"/>
          <a:stretch/>
        </p:blipFill>
        <p:spPr>
          <a:xfrm>
            <a:off x="7005868" y="1397414"/>
            <a:ext cx="4441228" cy="4817856"/>
          </a:xfrm>
          <a:prstGeom prst="roundRect">
            <a:avLst>
              <a:gd fmla="val 8594" name="adj"/>
            </a:avLst>
          </a:prstGeom>
          <a:solidFill>
            <a:srgbClr val="ECECEC"/>
          </a:solidFill>
          <a:ln>
            <a:noFill/>
          </a:ln>
          <a:effectLst>
            <a:reflection blurRad="0" dir="5400000" dist="5000" endA="0" endPos="28000" fadeDir="5400000" kx="0" rotWithShape="0" algn="bl" stA="38000" stPos="0" sy="-100000" ky="0"/>
          </a:effectLst>
        </p:spPr>
      </p:pic>
    </p:spTree>
  </p:cSld>
  <p:clrMapOvr>
    <a:masterClrMapping/>
  </p:clrMapOvr>
  <p:transition spd="slow">
    <p:push/>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0" name="Shape 520"/>
        <p:cNvGrpSpPr/>
        <p:nvPr/>
      </p:nvGrpSpPr>
      <p:grpSpPr>
        <a:xfrm>
          <a:off x="0" y="0"/>
          <a:ext cx="0" cy="0"/>
          <a:chOff x="0" y="0"/>
          <a:chExt cx="0" cy="0"/>
        </a:xfrm>
      </p:grpSpPr>
      <p:sp>
        <p:nvSpPr>
          <p:cNvPr id="521" name="Google Shape;521;p39"/>
          <p:cNvSpPr txBox="1"/>
          <p:nvPr>
            <p:ph type="title"/>
          </p:nvPr>
        </p:nvSpPr>
        <p:spPr>
          <a:xfrm>
            <a:off x="-712653" y="160954"/>
            <a:ext cx="10668002" cy="901632"/>
          </a:xfrm>
          <a:prstGeom prst="rect">
            <a:avLst/>
          </a:prstGeom>
          <a:noFill/>
          <a:ln>
            <a:noFill/>
          </a:ln>
        </p:spPr>
        <p:txBody>
          <a:bodyPr anchorCtr="0" anchor="ctr" bIns="45700" lIns="91425" spcFirstLastPara="1" rIns="91425" wrap="square" tIns="45700">
            <a:noAutofit/>
          </a:bodyPr>
          <a:lstStyle/>
          <a:p>
            <a:pPr indent="-914400" lvl="0" marL="914400" rtl="0" algn="l">
              <a:spcBef>
                <a:spcPts val="0"/>
              </a:spcBef>
              <a:spcAft>
                <a:spcPts val="0"/>
              </a:spcAft>
              <a:buNone/>
            </a:pPr>
            <a:br>
              <a:rPr lang="en-MY"/>
            </a:br>
            <a:r>
              <a:rPr lang="en-MY"/>
              <a:t>Management Lessons that you’ve learnt from</a:t>
            </a:r>
            <a:br>
              <a:rPr lang="en-MY"/>
            </a:br>
            <a:endParaRPr/>
          </a:p>
        </p:txBody>
      </p:sp>
      <p:sp>
        <p:nvSpPr>
          <p:cNvPr id="522" name="Google Shape;522;p39"/>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523" name="Google Shape;523;p39"/>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524" name="Google Shape;524;p39"/>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lagaan" id="525" name="Google Shape;525;p39"/>
          <p:cNvPicPr preferRelativeResize="0"/>
          <p:nvPr/>
        </p:nvPicPr>
        <p:blipFill rotWithShape="1">
          <a:blip r:embed="rId3">
            <a:alphaModFix/>
          </a:blip>
          <a:srcRect b="0" l="0" r="0" t="0"/>
          <a:stretch/>
        </p:blipFill>
        <p:spPr>
          <a:xfrm>
            <a:off x="195048" y="1120370"/>
            <a:ext cx="5084354" cy="4970941"/>
          </a:xfrm>
          <a:prstGeom prst="rect">
            <a:avLst/>
          </a:prstGeom>
          <a:noFill/>
          <a:ln>
            <a:noFill/>
          </a:ln>
        </p:spPr>
      </p:pic>
      <p:pic>
        <p:nvPicPr>
          <p:cNvPr descr="Chak De India Movie - Video Songs, Movie Trailer, Cast &amp; Crew ..." id="526" name="Google Shape;526;p39"/>
          <p:cNvPicPr preferRelativeResize="0"/>
          <p:nvPr/>
        </p:nvPicPr>
        <p:blipFill rotWithShape="1">
          <a:blip r:embed="rId4">
            <a:alphaModFix/>
          </a:blip>
          <a:srcRect b="0" l="0" r="0" t="0"/>
          <a:stretch/>
        </p:blipFill>
        <p:spPr>
          <a:xfrm>
            <a:off x="6278881" y="1062585"/>
            <a:ext cx="5729271" cy="5028726"/>
          </a:xfrm>
          <a:prstGeom prst="rect">
            <a:avLst/>
          </a:prstGeom>
          <a:noFill/>
          <a:ln>
            <a:noFill/>
          </a:ln>
        </p:spPr>
      </p:pic>
      <p:sp>
        <p:nvSpPr>
          <p:cNvPr id="527" name="Google Shape;527;p39"/>
          <p:cNvSpPr txBox="1"/>
          <p:nvPr/>
        </p:nvSpPr>
        <p:spPr>
          <a:xfrm>
            <a:off x="5192086" y="2763537"/>
            <a:ext cx="1168401" cy="110799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MY" sz="6600">
                <a:solidFill>
                  <a:schemeClr val="dk1"/>
                </a:solidFill>
                <a:latin typeface="Calibri"/>
                <a:ea typeface="Calibri"/>
                <a:cs typeface="Calibri"/>
                <a:sym typeface="Calibri"/>
              </a:rPr>
              <a:t>or</a:t>
            </a:r>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 name="Shape 121"/>
        <p:cNvGrpSpPr/>
        <p:nvPr/>
      </p:nvGrpSpPr>
      <p:grpSpPr>
        <a:xfrm>
          <a:off x="0" y="0"/>
          <a:ext cx="0" cy="0"/>
          <a:chOff x="0" y="0"/>
          <a:chExt cx="0" cy="0"/>
        </a:xfrm>
      </p:grpSpPr>
      <p:sp>
        <p:nvSpPr>
          <p:cNvPr id="122" name="Google Shape;122;p4"/>
          <p:cNvSpPr txBox="1"/>
          <p:nvPr>
            <p:ph idx="1" type="body"/>
          </p:nvPr>
        </p:nvSpPr>
        <p:spPr>
          <a:xfrm>
            <a:off x="6785113" y="886961"/>
            <a:ext cx="5084354" cy="5328309"/>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2400"/>
              <a:buChar char="•"/>
            </a:pPr>
            <a:r>
              <a:rPr lang="en-MY"/>
              <a:t>Choose a mystery box</a:t>
            </a:r>
            <a:endParaRPr/>
          </a:p>
          <a:p>
            <a:pPr indent="0" lvl="0" marL="0" rtl="0" algn="l">
              <a:spcBef>
                <a:spcPts val="480"/>
              </a:spcBef>
              <a:spcAft>
                <a:spcPts val="0"/>
              </a:spcAft>
              <a:buClr>
                <a:schemeClr val="dk1"/>
              </a:buClr>
              <a:buSzPts val="2400"/>
              <a:buNone/>
            </a:pPr>
            <a:r>
              <a:rPr lang="en-MY"/>
              <a:t> </a:t>
            </a:r>
            <a:endParaRPr/>
          </a:p>
          <a:p>
            <a:pPr indent="-342900" lvl="0" marL="342900" rtl="0" algn="l">
              <a:spcBef>
                <a:spcPts val="480"/>
              </a:spcBef>
              <a:spcAft>
                <a:spcPts val="0"/>
              </a:spcAft>
              <a:buClr>
                <a:schemeClr val="dk1"/>
              </a:buClr>
              <a:buSzPts val="2400"/>
              <a:buChar char="•"/>
            </a:pPr>
            <a:r>
              <a:rPr lang="en-MY"/>
              <a:t>Read the questions well</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b="1" lang="en-MY"/>
              <a:t>30 seconds for preparation &amp;  2-3 minutes for presentation</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Be cautious of your presentation, grammar, vocabulary, confidence &amp; content</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The best speaker of the day wins a PRIZE!</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p:txBody>
      </p:sp>
      <p:sp>
        <p:nvSpPr>
          <p:cNvPr id="123" name="Google Shape;123;p4"/>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124" name="Google Shape;124;p4"/>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125" name="Google Shape;125;p4"/>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126" name="Google Shape;126;p4"/>
          <p:cNvPicPr preferRelativeResize="0"/>
          <p:nvPr/>
        </p:nvPicPr>
        <p:blipFill rotWithShape="1">
          <a:blip r:embed="rId3">
            <a:alphaModFix/>
          </a:blip>
          <a:srcRect b="0" l="0" r="0" t="0"/>
          <a:stretch/>
        </p:blipFill>
        <p:spPr>
          <a:xfrm>
            <a:off x="573314" y="1165257"/>
            <a:ext cx="5817705" cy="4771718"/>
          </a:xfrm>
          <a:prstGeom prst="rect">
            <a:avLst/>
          </a:prstGeom>
          <a:noFill/>
          <a:ln>
            <a:noFill/>
          </a:ln>
        </p:spPr>
      </p:pic>
    </p:spTree>
  </p:cSld>
  <p:clrMapOvr>
    <a:masterClrMapping/>
  </p:clrMapOvr>
  <p:transition spd="slow" p14:dur="1600">
    <p:blinds dir="vert"/>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1" name="Shape 531"/>
        <p:cNvGrpSpPr/>
        <p:nvPr/>
      </p:nvGrpSpPr>
      <p:grpSpPr>
        <a:xfrm>
          <a:off x="0" y="0"/>
          <a:ext cx="0" cy="0"/>
          <a:chOff x="0" y="0"/>
          <a:chExt cx="0" cy="0"/>
        </a:xfrm>
      </p:grpSpPr>
      <p:sp>
        <p:nvSpPr>
          <p:cNvPr id="532" name="Google Shape;532;p40"/>
          <p:cNvSpPr txBox="1"/>
          <p:nvPr>
            <p:ph idx="10" type="dt"/>
          </p:nvPr>
        </p:nvSpPr>
        <p:spPr>
          <a:xfrm>
            <a:off x="204651" y="6571253"/>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533" name="Google Shape;533;p40"/>
          <p:cNvSpPr txBox="1"/>
          <p:nvPr>
            <p:ph idx="11" type="ftr"/>
          </p:nvPr>
        </p:nvSpPr>
        <p:spPr>
          <a:xfrm>
            <a:off x="3454401" y="6532064"/>
            <a:ext cx="568815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r>
              <a:rPr lang="en-MY"/>
              <a:t>Know Yourself_Managerial Communication</a:t>
            </a:r>
            <a:endParaRPr/>
          </a:p>
        </p:txBody>
      </p:sp>
      <p:sp>
        <p:nvSpPr>
          <p:cNvPr id="534" name="Google Shape;534;p40"/>
          <p:cNvSpPr txBox="1"/>
          <p:nvPr>
            <p:ph idx="12" type="sldNum"/>
          </p:nvPr>
        </p:nvSpPr>
        <p:spPr>
          <a:xfrm>
            <a:off x="10842170" y="6513741"/>
            <a:ext cx="134983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fld id="{00000000-1234-1234-1234-123412341234}" type="slidenum">
              <a:rPr lang="en-MY"/>
              <a:t>‹#›</a:t>
            </a:fld>
            <a:endParaRPr/>
          </a:p>
        </p:txBody>
      </p:sp>
      <p:pic>
        <p:nvPicPr>
          <p:cNvPr descr="Quotes about Importance of public speaking (16 quotes)" id="535" name="Google Shape;535;p40"/>
          <p:cNvPicPr preferRelativeResize="0"/>
          <p:nvPr/>
        </p:nvPicPr>
        <p:blipFill rotWithShape="1">
          <a:blip r:embed="rId3">
            <a:alphaModFix/>
          </a:blip>
          <a:srcRect b="0" l="0" r="0" t="0"/>
          <a:stretch/>
        </p:blipFill>
        <p:spPr>
          <a:xfrm>
            <a:off x="1828803" y="436099"/>
            <a:ext cx="8102991" cy="5627076"/>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9" name="Shape 539"/>
        <p:cNvGrpSpPr/>
        <p:nvPr/>
      </p:nvGrpSpPr>
      <p:grpSpPr>
        <a:xfrm>
          <a:off x="0" y="0"/>
          <a:ext cx="0" cy="0"/>
          <a:chOff x="0" y="0"/>
          <a:chExt cx="0" cy="0"/>
        </a:xfrm>
      </p:grpSpPr>
      <p:sp>
        <p:nvSpPr>
          <p:cNvPr id="540" name="Google Shape;540;p41"/>
          <p:cNvSpPr txBox="1"/>
          <p:nvPr>
            <p:ph idx="10" type="dt"/>
          </p:nvPr>
        </p:nvSpPr>
        <p:spPr>
          <a:xfrm>
            <a:off x="410817" y="6546575"/>
            <a:ext cx="2844800" cy="23191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541" name="Google Shape;541;p41"/>
          <p:cNvSpPr txBox="1"/>
          <p:nvPr>
            <p:ph idx="11" type="ftr"/>
          </p:nvPr>
        </p:nvSpPr>
        <p:spPr>
          <a:xfrm>
            <a:off x="3454401" y="6558568"/>
            <a:ext cx="568815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r>
              <a:rPr lang="en-MY"/>
              <a:t>Know Yourself_Managerial Communication</a:t>
            </a:r>
            <a:endParaRPr/>
          </a:p>
        </p:txBody>
      </p:sp>
      <p:sp>
        <p:nvSpPr>
          <p:cNvPr id="542" name="Google Shape;542;p41"/>
          <p:cNvSpPr txBox="1"/>
          <p:nvPr>
            <p:ph idx="12" type="sldNum"/>
          </p:nvPr>
        </p:nvSpPr>
        <p:spPr>
          <a:xfrm>
            <a:off x="10698926" y="6474930"/>
            <a:ext cx="1705112"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fld id="{00000000-1234-1234-1234-123412341234}" type="slidenum">
              <a:rPr lang="en-MY"/>
              <a:t>‹#›</a:t>
            </a:fld>
            <a:endParaRPr/>
          </a:p>
        </p:txBody>
      </p:sp>
      <p:sp>
        <p:nvSpPr>
          <p:cNvPr id="543" name="Google Shape;543;p41"/>
          <p:cNvSpPr txBox="1"/>
          <p:nvPr/>
        </p:nvSpPr>
        <p:spPr>
          <a:xfrm>
            <a:off x="2782956" y="224852"/>
            <a:ext cx="5857461" cy="32932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MY" sz="5200">
                <a:solidFill>
                  <a:schemeClr val="dk1"/>
                </a:solidFill>
                <a:latin typeface="Calibri"/>
                <a:ea typeface="Calibri"/>
                <a:cs typeface="Calibri"/>
                <a:sym typeface="Calibri"/>
              </a:rPr>
              <a:t>Day 3</a:t>
            </a:r>
            <a:endParaRPr/>
          </a:p>
          <a:p>
            <a:pPr indent="0" lvl="0" marL="0" marR="0" rtl="0" algn="ctr">
              <a:spcBef>
                <a:spcPts val="0"/>
              </a:spcBef>
              <a:spcAft>
                <a:spcPts val="0"/>
              </a:spcAft>
              <a:buNone/>
            </a:pPr>
            <a:r>
              <a:rPr lang="en-MY" sz="5200">
                <a:solidFill>
                  <a:schemeClr val="dk1"/>
                </a:solidFill>
                <a:latin typeface="Calibri"/>
                <a:ea typeface="Calibri"/>
                <a:cs typeface="Calibri"/>
                <a:sym typeface="Calibri"/>
              </a:rPr>
              <a:t>Roll your Dice </a:t>
            </a:r>
            <a:endParaRPr/>
          </a:p>
          <a:p>
            <a:pPr indent="0" lvl="0" marL="0" marR="0" rtl="0" algn="ctr">
              <a:spcBef>
                <a:spcPts val="0"/>
              </a:spcBef>
              <a:spcAft>
                <a:spcPts val="0"/>
              </a:spcAft>
              <a:buNone/>
            </a:pPr>
            <a:r>
              <a:rPr lang="en-MY" sz="5200">
                <a:solidFill>
                  <a:schemeClr val="dk1"/>
                </a:solidFill>
                <a:latin typeface="Calibri"/>
                <a:ea typeface="Calibri"/>
                <a:cs typeface="Calibri"/>
                <a:sym typeface="Calibri"/>
              </a:rPr>
              <a:t>&amp;</a:t>
            </a:r>
            <a:endParaRPr/>
          </a:p>
          <a:p>
            <a:pPr indent="0" lvl="0" marL="0" marR="0" rtl="0" algn="ctr">
              <a:spcBef>
                <a:spcPts val="0"/>
              </a:spcBef>
              <a:spcAft>
                <a:spcPts val="0"/>
              </a:spcAft>
              <a:buNone/>
            </a:pPr>
            <a:r>
              <a:t/>
            </a:r>
            <a:endParaRPr b="1" sz="5200">
              <a:solidFill>
                <a:schemeClr val="dk1"/>
              </a:solidFill>
              <a:latin typeface="Calibri"/>
              <a:ea typeface="Calibri"/>
              <a:cs typeface="Calibri"/>
              <a:sym typeface="Calibri"/>
            </a:endParaRPr>
          </a:p>
        </p:txBody>
      </p:sp>
      <p:pic>
        <p:nvPicPr>
          <p:cNvPr id="544" name="Google Shape;544;p41"/>
          <p:cNvPicPr preferRelativeResize="0"/>
          <p:nvPr/>
        </p:nvPicPr>
        <p:blipFill rotWithShape="1">
          <a:blip r:embed="rId3">
            <a:alphaModFix/>
          </a:blip>
          <a:srcRect b="0" l="0" r="0" t="0"/>
          <a:stretch/>
        </p:blipFill>
        <p:spPr>
          <a:xfrm>
            <a:off x="8640417" y="1514328"/>
            <a:ext cx="3028950" cy="1514475"/>
          </a:xfrm>
          <a:prstGeom prst="rect">
            <a:avLst/>
          </a:prstGeom>
          <a:noFill/>
          <a:ln>
            <a:noFill/>
          </a:ln>
        </p:spPr>
      </p:pic>
      <p:pic>
        <p:nvPicPr>
          <p:cNvPr id="545" name="Google Shape;545;p41"/>
          <p:cNvPicPr preferRelativeResize="0"/>
          <p:nvPr/>
        </p:nvPicPr>
        <p:blipFill rotWithShape="1">
          <a:blip r:embed="rId4">
            <a:alphaModFix/>
          </a:blip>
          <a:srcRect b="0" l="0" r="0" t="0"/>
          <a:stretch/>
        </p:blipFill>
        <p:spPr>
          <a:xfrm>
            <a:off x="3454401" y="2975796"/>
            <a:ext cx="5886706" cy="3343550"/>
          </a:xfrm>
          <a:prstGeom prst="rect">
            <a:avLst/>
          </a:prstGeom>
          <a:noFill/>
          <a:ln>
            <a:noFill/>
          </a:ln>
        </p:spPr>
      </p:pic>
    </p:spTree>
  </p:cSld>
  <p:clrMapOvr>
    <a:masterClrMapping/>
  </p:clrMapOvr>
  <p:transition spd="slow">
    <p:push/>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9" name="Shape 549"/>
        <p:cNvGrpSpPr/>
        <p:nvPr/>
      </p:nvGrpSpPr>
      <p:grpSpPr>
        <a:xfrm>
          <a:off x="0" y="0"/>
          <a:ext cx="0" cy="0"/>
          <a:chOff x="0" y="0"/>
          <a:chExt cx="0" cy="0"/>
        </a:xfrm>
      </p:grpSpPr>
      <p:sp>
        <p:nvSpPr>
          <p:cNvPr id="550" name="Google Shape;550;p42"/>
          <p:cNvSpPr txBox="1"/>
          <p:nvPr>
            <p:ph idx="10" type="dt"/>
          </p:nvPr>
        </p:nvSpPr>
        <p:spPr>
          <a:xfrm>
            <a:off x="204651" y="6571253"/>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551" name="Google Shape;551;p42"/>
          <p:cNvSpPr txBox="1"/>
          <p:nvPr>
            <p:ph idx="11" type="ftr"/>
          </p:nvPr>
        </p:nvSpPr>
        <p:spPr>
          <a:xfrm>
            <a:off x="3454401" y="6532064"/>
            <a:ext cx="568815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r>
              <a:rPr lang="en-MY"/>
              <a:t>Know Yourself_Managerial Communication</a:t>
            </a:r>
            <a:endParaRPr/>
          </a:p>
        </p:txBody>
      </p:sp>
      <p:sp>
        <p:nvSpPr>
          <p:cNvPr id="552" name="Google Shape;552;p42"/>
          <p:cNvSpPr txBox="1"/>
          <p:nvPr>
            <p:ph idx="12" type="sldNum"/>
          </p:nvPr>
        </p:nvSpPr>
        <p:spPr>
          <a:xfrm>
            <a:off x="10842170" y="6513741"/>
            <a:ext cx="134983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fld id="{00000000-1234-1234-1234-123412341234}" type="slidenum">
              <a:rPr lang="en-MY"/>
              <a:t>‹#›</a:t>
            </a:fld>
            <a:endParaRPr/>
          </a:p>
        </p:txBody>
      </p:sp>
      <p:pic>
        <p:nvPicPr>
          <p:cNvPr descr="Related image" id="553" name="Google Shape;553;p42"/>
          <p:cNvPicPr preferRelativeResize="0"/>
          <p:nvPr/>
        </p:nvPicPr>
        <p:blipFill rotWithShape="1">
          <a:blip r:embed="rId3">
            <a:alphaModFix/>
          </a:blip>
          <a:srcRect b="0" l="0" r="0" t="0"/>
          <a:stretch/>
        </p:blipFill>
        <p:spPr>
          <a:xfrm>
            <a:off x="1627051" y="593657"/>
            <a:ext cx="8481391" cy="5091526"/>
          </a:xfrm>
          <a:prstGeom prst="rect">
            <a:avLst/>
          </a:prstGeom>
          <a:noFill/>
          <a:ln>
            <a:noFill/>
          </a:ln>
        </p:spPr>
      </p:pic>
    </p:spTree>
  </p:cSld>
  <p:clrMapOvr>
    <a:masterClrMapping/>
  </p:clrMapOvr>
  <p:transition spd="med">
    <p:push/>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7" name="Shape 557"/>
        <p:cNvGrpSpPr/>
        <p:nvPr/>
      </p:nvGrpSpPr>
      <p:grpSpPr>
        <a:xfrm>
          <a:off x="0" y="0"/>
          <a:ext cx="0" cy="0"/>
          <a:chOff x="0" y="0"/>
          <a:chExt cx="0" cy="0"/>
        </a:xfrm>
      </p:grpSpPr>
      <p:sp>
        <p:nvSpPr>
          <p:cNvPr id="558" name="Google Shape;558;p43"/>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190500" lvl="0" marL="342900" rtl="0" algn="l">
              <a:spcBef>
                <a:spcPts val="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If you could be,                                                         what would your day be like?</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Who’s the political leader you look up to?</a:t>
            </a:r>
            <a:endParaRPr/>
          </a:p>
        </p:txBody>
      </p:sp>
      <p:sp>
        <p:nvSpPr>
          <p:cNvPr id="559" name="Google Shape;559;p43"/>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560" name="Google Shape;560;p43"/>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561" name="Google Shape;561;p43"/>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sp>
        <p:nvSpPr>
          <p:cNvPr id="562" name="Google Shape;562;p43"/>
          <p:cNvSpPr/>
          <p:nvPr/>
        </p:nvSpPr>
        <p:spPr>
          <a:xfrm>
            <a:off x="5943600" y="3276600"/>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pic>
        <p:nvPicPr>
          <p:cNvPr id="563" name="Google Shape;563;p43"/>
          <p:cNvPicPr preferRelativeResize="0"/>
          <p:nvPr/>
        </p:nvPicPr>
        <p:blipFill rotWithShape="1">
          <a:blip r:embed="rId3">
            <a:alphaModFix/>
          </a:blip>
          <a:srcRect b="0" l="0" r="0" t="0"/>
          <a:stretch/>
        </p:blipFill>
        <p:spPr>
          <a:xfrm>
            <a:off x="3047053" y="3007896"/>
            <a:ext cx="3326295" cy="1625206"/>
          </a:xfrm>
          <a:prstGeom prst="rect">
            <a:avLst/>
          </a:prstGeom>
          <a:noFill/>
          <a:ln>
            <a:noFill/>
          </a:ln>
        </p:spPr>
      </p:pic>
      <p:pic>
        <p:nvPicPr>
          <p:cNvPr descr="Related image" id="564" name="Google Shape;564;p43"/>
          <p:cNvPicPr preferRelativeResize="0"/>
          <p:nvPr/>
        </p:nvPicPr>
        <p:blipFill rotWithShape="1">
          <a:blip r:embed="rId4">
            <a:alphaModFix/>
          </a:blip>
          <a:srcRect b="15478" l="17810" r="26394" t="5900"/>
          <a:stretch/>
        </p:blipFill>
        <p:spPr>
          <a:xfrm>
            <a:off x="4459358" y="223845"/>
            <a:ext cx="2067339" cy="2096832"/>
          </a:xfrm>
          <a:prstGeom prst="roundRect">
            <a:avLst>
              <a:gd fmla="val 8594" name="adj"/>
            </a:avLst>
          </a:prstGeom>
          <a:solidFill>
            <a:srgbClr val="ECECEC"/>
          </a:solidFill>
          <a:ln>
            <a:noFill/>
          </a:ln>
          <a:effectLst>
            <a:reflection blurRad="0" dir="5400000" dist="5000" endA="0" endPos="28000" fadeDir="5400000" kx="0" rotWithShape="0" algn="bl" stA="38000" stPos="0" sy="-100000" ky="0"/>
          </a:effectLst>
        </p:spPr>
      </p:pic>
    </p:spTree>
  </p:cSld>
  <p:clrMapOvr>
    <a:masterClrMapping/>
  </p:clrMapOvr>
  <p:transition spd="med">
    <p:push/>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8" name="Shape 568"/>
        <p:cNvGrpSpPr/>
        <p:nvPr/>
      </p:nvGrpSpPr>
      <p:grpSpPr>
        <a:xfrm>
          <a:off x="0" y="0"/>
          <a:ext cx="0" cy="0"/>
          <a:chOff x="0" y="0"/>
          <a:chExt cx="0" cy="0"/>
        </a:xfrm>
      </p:grpSpPr>
      <p:sp>
        <p:nvSpPr>
          <p:cNvPr id="569" name="Google Shape;569;p44"/>
          <p:cNvSpPr txBox="1"/>
          <p:nvPr>
            <p:ph idx="1" type="body"/>
          </p:nvPr>
        </p:nvSpPr>
        <p:spPr>
          <a:xfrm>
            <a:off x="599919" y="2234308"/>
            <a:ext cx="10972800" cy="3942754"/>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2400"/>
              <a:buChar char="•"/>
            </a:pPr>
            <a:r>
              <a:rPr lang="en-MY"/>
              <a:t>What was the most courageous thing you’ve ever done?</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If you could have dinner with five people, </a:t>
            </a:r>
            <a:endParaRPr/>
          </a:p>
          <a:p>
            <a:pPr indent="0" lvl="0" marL="0" rtl="0" algn="l">
              <a:spcBef>
                <a:spcPts val="480"/>
              </a:spcBef>
              <a:spcAft>
                <a:spcPts val="0"/>
              </a:spcAft>
              <a:buClr>
                <a:schemeClr val="dk1"/>
              </a:buClr>
              <a:buSzPts val="2400"/>
              <a:buNone/>
            </a:pPr>
            <a:r>
              <a:rPr lang="en-MY"/>
              <a:t>who would they be and why? </a:t>
            </a:r>
            <a:endParaRPr/>
          </a:p>
        </p:txBody>
      </p:sp>
      <p:sp>
        <p:nvSpPr>
          <p:cNvPr id="570" name="Google Shape;570;p44"/>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571" name="Google Shape;571;p44"/>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572" name="Google Shape;572;p44"/>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573" name="Google Shape;573;p44"/>
          <p:cNvPicPr preferRelativeResize="0"/>
          <p:nvPr/>
        </p:nvPicPr>
        <p:blipFill rotWithShape="1">
          <a:blip r:embed="rId3">
            <a:alphaModFix/>
          </a:blip>
          <a:srcRect b="0" l="0" r="0" t="0"/>
          <a:stretch/>
        </p:blipFill>
        <p:spPr>
          <a:xfrm>
            <a:off x="8155056" y="2234308"/>
            <a:ext cx="3546613" cy="3546613"/>
          </a:xfrm>
          <a:prstGeom prst="rect">
            <a:avLst/>
          </a:prstGeom>
          <a:noFill/>
          <a:ln>
            <a:noFill/>
          </a:ln>
        </p:spPr>
      </p:pic>
      <p:pic>
        <p:nvPicPr>
          <p:cNvPr descr="Related image" id="574" name="Google Shape;574;p44"/>
          <p:cNvPicPr preferRelativeResize="0"/>
          <p:nvPr/>
        </p:nvPicPr>
        <p:blipFill rotWithShape="1">
          <a:blip r:embed="rId4">
            <a:alphaModFix/>
          </a:blip>
          <a:srcRect b="9929" l="10953" r="10951" t="11593"/>
          <a:stretch/>
        </p:blipFill>
        <p:spPr>
          <a:xfrm>
            <a:off x="5074637" y="456970"/>
            <a:ext cx="1577955" cy="1585662"/>
          </a:xfrm>
          <a:prstGeom prst="rect">
            <a:avLst/>
          </a:prstGeom>
          <a:noFill/>
          <a:ln>
            <a:noFill/>
          </a:ln>
        </p:spPr>
      </p:pic>
    </p:spTree>
  </p:cSld>
  <p:clrMapOvr>
    <a:masterClrMapping/>
  </p:clrMapOvr>
  <p:transition spd="med">
    <p:push/>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8" name="Shape 578"/>
        <p:cNvGrpSpPr/>
        <p:nvPr/>
      </p:nvGrpSpPr>
      <p:grpSpPr>
        <a:xfrm>
          <a:off x="0" y="0"/>
          <a:ext cx="0" cy="0"/>
          <a:chOff x="0" y="0"/>
          <a:chExt cx="0" cy="0"/>
        </a:xfrm>
      </p:grpSpPr>
      <p:sp>
        <p:nvSpPr>
          <p:cNvPr id="579" name="Google Shape;579;p45"/>
          <p:cNvSpPr txBox="1"/>
          <p:nvPr>
            <p:ph idx="1" type="body"/>
          </p:nvPr>
        </p:nvSpPr>
        <p:spPr>
          <a:xfrm>
            <a:off x="599919" y="2756452"/>
            <a:ext cx="10972800" cy="3420610"/>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2400"/>
              <a:buChar char="•"/>
            </a:pPr>
            <a:r>
              <a:rPr lang="en-MY"/>
              <a:t>What was the most difficult decision you ever had to take?</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Do you believe in hard work or smart work? Give examples.</a:t>
            </a:r>
            <a:endParaRPr/>
          </a:p>
        </p:txBody>
      </p:sp>
      <p:sp>
        <p:nvSpPr>
          <p:cNvPr id="580" name="Google Shape;580;p45"/>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581" name="Google Shape;581;p45"/>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582" name="Google Shape;582;p45"/>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dice 4" id="583" name="Google Shape;583;p45"/>
          <p:cNvPicPr preferRelativeResize="0"/>
          <p:nvPr/>
        </p:nvPicPr>
        <p:blipFill rotWithShape="1">
          <a:blip r:embed="rId3">
            <a:alphaModFix/>
          </a:blip>
          <a:srcRect b="15094" l="16021" r="23891" t="-1"/>
          <a:stretch/>
        </p:blipFill>
        <p:spPr>
          <a:xfrm>
            <a:off x="4505738" y="206357"/>
            <a:ext cx="2226366" cy="2264465"/>
          </a:xfrm>
          <a:prstGeom prst="rect">
            <a:avLst/>
          </a:prstGeom>
          <a:noFill/>
          <a:ln>
            <a:noFill/>
          </a:ln>
        </p:spPr>
      </p:pic>
    </p:spTree>
  </p:cSld>
  <p:clrMapOvr>
    <a:masterClrMapping/>
  </p:clrMapOvr>
  <p:transition spd="med">
    <p:push/>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7" name="Shape 587"/>
        <p:cNvGrpSpPr/>
        <p:nvPr/>
      </p:nvGrpSpPr>
      <p:grpSpPr>
        <a:xfrm>
          <a:off x="0" y="0"/>
          <a:ext cx="0" cy="0"/>
          <a:chOff x="0" y="0"/>
          <a:chExt cx="0" cy="0"/>
        </a:xfrm>
      </p:grpSpPr>
      <p:sp>
        <p:nvSpPr>
          <p:cNvPr id="588" name="Google Shape;588;p46"/>
          <p:cNvSpPr txBox="1"/>
          <p:nvPr>
            <p:ph type="title"/>
          </p:nvPr>
        </p:nvSpPr>
        <p:spPr>
          <a:xfrm>
            <a:off x="185530" y="287938"/>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Form your </a:t>
            </a:r>
            <a:r>
              <a:rPr b="1" lang="en-MY"/>
              <a:t>Life Story </a:t>
            </a:r>
            <a:r>
              <a:rPr lang="en-MY"/>
              <a:t>using these words</a:t>
            </a:r>
            <a:endParaRPr/>
          </a:p>
        </p:txBody>
      </p:sp>
      <p:graphicFrame>
        <p:nvGraphicFramePr>
          <p:cNvPr id="589" name="Google Shape;589;p46"/>
          <p:cNvGraphicFramePr/>
          <p:nvPr/>
        </p:nvGraphicFramePr>
        <p:xfrm>
          <a:off x="1097757" y="2140840"/>
          <a:ext cx="3000000" cy="3000000"/>
        </p:xfrm>
        <a:graphic>
          <a:graphicData uri="http://schemas.openxmlformats.org/drawingml/2006/table">
            <a:tbl>
              <a:tblPr bandRow="1" firstRow="1">
                <a:noFill/>
                <a:tableStyleId>{7C47E502-C1CB-419C-A259-178277DD05B4}</a:tableStyleId>
              </a:tblPr>
              <a:tblGrid>
                <a:gridCol w="2185375"/>
                <a:gridCol w="2185375"/>
                <a:gridCol w="2185375"/>
              </a:tblGrid>
              <a:tr h="1144225">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Good</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Three</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Kind</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1144225">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Amazing</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Two</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Travel</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1144225">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Mumbai</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Education</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Experience</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
        <p:nvSpPr>
          <p:cNvPr id="590" name="Google Shape;590;p46"/>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591" name="Google Shape;591;p46"/>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592" name="Google Shape;592;p46"/>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dice 3" id="593" name="Google Shape;593;p46"/>
          <p:cNvPicPr preferRelativeResize="0"/>
          <p:nvPr/>
        </p:nvPicPr>
        <p:blipFill rotWithShape="1">
          <a:blip r:embed="rId3">
            <a:alphaModFix/>
          </a:blip>
          <a:srcRect b="11305" l="29057" r="29429" t="18938"/>
          <a:stretch/>
        </p:blipFill>
        <p:spPr>
          <a:xfrm rot="538683">
            <a:off x="9089475" y="2319095"/>
            <a:ext cx="2463472" cy="2770447"/>
          </a:xfrm>
          <a:prstGeom prst="rect">
            <a:avLst/>
          </a:prstGeom>
          <a:noFill/>
          <a:ln>
            <a:noFill/>
          </a:ln>
        </p:spPr>
      </p:pic>
    </p:spTree>
  </p:cSld>
  <p:clrMapOvr>
    <a:masterClrMapping/>
  </p:clrMapOvr>
  <p:transition spd="med">
    <p:push/>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7" name="Shape 597"/>
        <p:cNvGrpSpPr/>
        <p:nvPr/>
      </p:nvGrpSpPr>
      <p:grpSpPr>
        <a:xfrm>
          <a:off x="0" y="0"/>
          <a:ext cx="0" cy="0"/>
          <a:chOff x="0" y="0"/>
          <a:chExt cx="0" cy="0"/>
        </a:xfrm>
      </p:grpSpPr>
      <p:sp>
        <p:nvSpPr>
          <p:cNvPr id="598" name="Google Shape;598;p47"/>
          <p:cNvSpPr txBox="1"/>
          <p:nvPr>
            <p:ph idx="1" type="body"/>
          </p:nvPr>
        </p:nvSpPr>
        <p:spPr>
          <a:xfrm>
            <a:off x="609600" y="1409688"/>
            <a:ext cx="10972800" cy="3542276"/>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2400"/>
              <a:buChar char="•"/>
            </a:pPr>
            <a:r>
              <a:rPr lang="en-MY"/>
              <a:t>If your life were a movie, what would the title be and why?</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If you were reborn as an animal, what would it be and why?</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When was the last time you were recognized for something good?</a:t>
            </a:r>
            <a:endParaRPr/>
          </a:p>
          <a:p>
            <a:pPr indent="-190500" lvl="0" marL="342900" rtl="0" algn="l">
              <a:spcBef>
                <a:spcPts val="480"/>
              </a:spcBef>
              <a:spcAft>
                <a:spcPts val="0"/>
              </a:spcAft>
              <a:buClr>
                <a:schemeClr val="dk1"/>
              </a:buClr>
              <a:buSzPts val="2400"/>
              <a:buNone/>
            </a:pPr>
            <a:r>
              <a:t/>
            </a:r>
            <a:endParaRPr/>
          </a:p>
        </p:txBody>
      </p:sp>
      <p:sp>
        <p:nvSpPr>
          <p:cNvPr id="599" name="Google Shape;599;p47"/>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600" name="Google Shape;600;p47"/>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601" name="Google Shape;601;p47"/>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dice 2" id="602" name="Google Shape;602;p47"/>
          <p:cNvPicPr preferRelativeResize="0"/>
          <p:nvPr/>
        </p:nvPicPr>
        <p:blipFill rotWithShape="1">
          <a:blip r:embed="rId3">
            <a:alphaModFix/>
          </a:blip>
          <a:srcRect b="9706" l="10598" r="11141" t="9705"/>
          <a:stretch/>
        </p:blipFill>
        <p:spPr>
          <a:xfrm rot="491072">
            <a:off x="9452378" y="1541168"/>
            <a:ext cx="1994019" cy="2053318"/>
          </a:xfrm>
          <a:prstGeom prst="rect">
            <a:avLst/>
          </a:prstGeom>
          <a:noFill/>
          <a:ln>
            <a:noFill/>
          </a:ln>
        </p:spPr>
      </p:pic>
    </p:spTree>
  </p:cSld>
  <p:clrMapOvr>
    <a:masterClrMapping/>
  </p:clrMapOvr>
  <p:transition spd="med">
    <p:push/>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6" name="Shape 606"/>
        <p:cNvGrpSpPr/>
        <p:nvPr/>
      </p:nvGrpSpPr>
      <p:grpSpPr>
        <a:xfrm>
          <a:off x="0" y="0"/>
          <a:ext cx="0" cy="0"/>
          <a:chOff x="0" y="0"/>
          <a:chExt cx="0" cy="0"/>
        </a:xfrm>
      </p:grpSpPr>
      <p:sp>
        <p:nvSpPr>
          <p:cNvPr id="607" name="Google Shape;607;p48"/>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608" name="Google Shape;608;p48"/>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609" name="Google Shape;609;p48"/>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610" name="Google Shape;610;p48"/>
          <p:cNvPicPr preferRelativeResize="0"/>
          <p:nvPr>
            <p:ph idx="1" type="body"/>
          </p:nvPr>
        </p:nvPicPr>
        <p:blipFill rotWithShape="1">
          <a:blip r:embed="rId3">
            <a:alphaModFix/>
          </a:blip>
          <a:srcRect b="4630" l="23073" r="23302" t="0"/>
          <a:stretch/>
        </p:blipFill>
        <p:spPr>
          <a:xfrm>
            <a:off x="8506380" y="1733433"/>
            <a:ext cx="2916994" cy="2918079"/>
          </a:xfrm>
          <a:prstGeom prst="rect">
            <a:avLst/>
          </a:prstGeom>
          <a:noFill/>
          <a:ln>
            <a:noFill/>
          </a:ln>
        </p:spPr>
      </p:pic>
      <p:sp>
        <p:nvSpPr>
          <p:cNvPr id="611" name="Google Shape;611;p48"/>
          <p:cNvSpPr txBox="1"/>
          <p:nvPr/>
        </p:nvSpPr>
        <p:spPr>
          <a:xfrm>
            <a:off x="768626" y="1463937"/>
            <a:ext cx="10972800" cy="1965063"/>
          </a:xfrm>
          <a:prstGeom prst="rect">
            <a:avLst/>
          </a:prstGeom>
          <a:noFill/>
          <a:ln>
            <a:noFill/>
          </a:ln>
        </p:spPr>
        <p:txBody>
          <a:bodyPr anchorCtr="0" anchor="t" bIns="45700" lIns="91425" spcFirstLastPara="1" rIns="91425" wrap="square" tIns="45700">
            <a:noAutofit/>
          </a:bodyPr>
          <a:lstStyle/>
          <a:p>
            <a:pPr indent="-190500" lvl="0" marL="342900" marR="0" rtl="0" algn="l">
              <a:spcBef>
                <a:spcPts val="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lang="en-MY" sz="2400">
                <a:solidFill>
                  <a:schemeClr val="dk1"/>
                </a:solidFill>
                <a:latin typeface="Calibri"/>
                <a:ea typeface="Calibri"/>
                <a:cs typeface="Calibri"/>
                <a:sym typeface="Calibri"/>
              </a:rPr>
              <a:t>What’s the best advice you’ve got so far?</a:t>
            </a:r>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lang="en-MY" sz="2400">
                <a:solidFill>
                  <a:schemeClr val="dk1"/>
                </a:solidFill>
                <a:latin typeface="Calibri"/>
                <a:ea typeface="Calibri"/>
                <a:cs typeface="Calibri"/>
                <a:sym typeface="Calibri"/>
              </a:rPr>
              <a:t>Was MBA your first choice? If yes, why? If no, why?</a:t>
            </a:r>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p:txBody>
      </p:sp>
    </p:spTree>
  </p:cSld>
  <p:clrMapOvr>
    <a:masterClrMapping/>
  </p:clrMapOvr>
  <p:transition spd="med">
    <p:push/>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5" name="Shape 615"/>
        <p:cNvGrpSpPr/>
        <p:nvPr/>
      </p:nvGrpSpPr>
      <p:grpSpPr>
        <a:xfrm>
          <a:off x="0" y="0"/>
          <a:ext cx="0" cy="0"/>
          <a:chOff x="0" y="0"/>
          <a:chExt cx="0" cy="0"/>
        </a:xfrm>
      </p:grpSpPr>
      <p:sp>
        <p:nvSpPr>
          <p:cNvPr id="616" name="Google Shape;616;p49"/>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617" name="Google Shape;617;p49"/>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618" name="Google Shape;618;p49"/>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619" name="Google Shape;619;p49"/>
          <p:cNvPicPr preferRelativeResize="0"/>
          <p:nvPr>
            <p:ph idx="1" type="body"/>
          </p:nvPr>
        </p:nvPicPr>
        <p:blipFill rotWithShape="1">
          <a:blip r:embed="rId3">
            <a:alphaModFix/>
          </a:blip>
          <a:srcRect b="15014" l="3801" r="4462" t="6051"/>
          <a:stretch/>
        </p:blipFill>
        <p:spPr>
          <a:xfrm>
            <a:off x="2120348" y="927651"/>
            <a:ext cx="7354956" cy="3803375"/>
          </a:xfrm>
          <a:prstGeom prst="rect">
            <a:avLst/>
          </a:prstGeom>
          <a:noFill/>
          <a:ln>
            <a:noFill/>
          </a:ln>
        </p:spPr>
      </p:pic>
    </p:spTree>
  </p:cSld>
  <p:clrMapOvr>
    <a:masterClrMapping/>
  </p:clrMapOvr>
  <p:transition spd="med">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Google Shape;131;p5"/>
          <p:cNvSpPr txBox="1"/>
          <p:nvPr>
            <p:ph idx="10" type="dt"/>
          </p:nvPr>
        </p:nvSpPr>
        <p:spPr>
          <a:xfrm>
            <a:off x="204651" y="6544749"/>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132" name="Google Shape;132;p5"/>
          <p:cNvSpPr txBox="1"/>
          <p:nvPr>
            <p:ph idx="11" type="ftr"/>
          </p:nvPr>
        </p:nvSpPr>
        <p:spPr>
          <a:xfrm>
            <a:off x="3913809" y="6515375"/>
            <a:ext cx="4912139"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r>
              <a:rPr lang="en-MY">
                <a:latin typeface="Calibri"/>
                <a:ea typeface="Calibri"/>
                <a:cs typeface="Calibri"/>
                <a:sym typeface="Calibri"/>
              </a:rPr>
              <a:t>Know Yourself_Managerial Communication</a:t>
            </a:r>
            <a:endParaRPr>
              <a:latin typeface="Calibri"/>
              <a:ea typeface="Calibri"/>
              <a:cs typeface="Calibri"/>
              <a:sym typeface="Calibri"/>
            </a:endParaRPr>
          </a:p>
        </p:txBody>
      </p:sp>
      <p:sp>
        <p:nvSpPr>
          <p:cNvPr id="133" name="Google Shape;133;p5"/>
          <p:cNvSpPr txBox="1"/>
          <p:nvPr>
            <p:ph idx="12" type="sldNum"/>
          </p:nvPr>
        </p:nvSpPr>
        <p:spPr>
          <a:xfrm>
            <a:off x="10842170" y="6513741"/>
            <a:ext cx="134983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fld id="{00000000-1234-1234-1234-123412341234}" type="slidenum">
              <a:rPr lang="en-MY"/>
              <a:t>‹#›</a:t>
            </a:fld>
            <a:endParaRPr/>
          </a:p>
        </p:txBody>
      </p:sp>
      <p:pic>
        <p:nvPicPr>
          <p:cNvPr id="134" name="Google Shape;134;p5"/>
          <p:cNvPicPr preferRelativeResize="0"/>
          <p:nvPr/>
        </p:nvPicPr>
        <p:blipFill rotWithShape="1">
          <a:blip r:embed="rId3">
            <a:alphaModFix/>
          </a:blip>
          <a:srcRect b="0" l="0" r="0" t="0"/>
          <a:stretch/>
        </p:blipFill>
        <p:spPr>
          <a:xfrm>
            <a:off x="821632" y="862354"/>
            <a:ext cx="2238872" cy="1991279"/>
          </a:xfrm>
          <a:prstGeom prst="rect">
            <a:avLst/>
          </a:prstGeom>
          <a:noFill/>
          <a:ln>
            <a:noFill/>
          </a:ln>
        </p:spPr>
      </p:pic>
      <p:pic>
        <p:nvPicPr>
          <p:cNvPr id="135" name="Google Shape;135;p5"/>
          <p:cNvPicPr preferRelativeResize="0"/>
          <p:nvPr/>
        </p:nvPicPr>
        <p:blipFill rotWithShape="1">
          <a:blip r:embed="rId3">
            <a:alphaModFix/>
          </a:blip>
          <a:srcRect b="0" l="0" r="0" t="0"/>
          <a:stretch/>
        </p:blipFill>
        <p:spPr>
          <a:xfrm>
            <a:off x="7877967" y="3852926"/>
            <a:ext cx="2238872" cy="1991279"/>
          </a:xfrm>
          <a:prstGeom prst="rect">
            <a:avLst/>
          </a:prstGeom>
          <a:noFill/>
          <a:ln>
            <a:noFill/>
          </a:ln>
        </p:spPr>
      </p:pic>
      <p:pic>
        <p:nvPicPr>
          <p:cNvPr id="136" name="Google Shape;136;p5"/>
          <p:cNvPicPr preferRelativeResize="0"/>
          <p:nvPr/>
        </p:nvPicPr>
        <p:blipFill rotWithShape="1">
          <a:blip r:embed="rId3">
            <a:alphaModFix/>
          </a:blip>
          <a:srcRect b="0" l="0" r="0" t="0"/>
          <a:stretch/>
        </p:blipFill>
        <p:spPr>
          <a:xfrm>
            <a:off x="7798453" y="862354"/>
            <a:ext cx="2238872" cy="1991279"/>
          </a:xfrm>
          <a:prstGeom prst="rect">
            <a:avLst/>
          </a:prstGeom>
          <a:noFill/>
          <a:ln>
            <a:noFill/>
          </a:ln>
        </p:spPr>
      </p:pic>
      <p:pic>
        <p:nvPicPr>
          <p:cNvPr id="137" name="Google Shape;137;p5"/>
          <p:cNvPicPr preferRelativeResize="0"/>
          <p:nvPr/>
        </p:nvPicPr>
        <p:blipFill rotWithShape="1">
          <a:blip r:embed="rId3">
            <a:alphaModFix/>
          </a:blip>
          <a:srcRect b="0" l="0" r="0" t="0"/>
          <a:stretch/>
        </p:blipFill>
        <p:spPr>
          <a:xfrm>
            <a:off x="4393091" y="3852926"/>
            <a:ext cx="2238872" cy="1991279"/>
          </a:xfrm>
          <a:prstGeom prst="rect">
            <a:avLst/>
          </a:prstGeom>
          <a:noFill/>
          <a:ln>
            <a:noFill/>
          </a:ln>
        </p:spPr>
      </p:pic>
      <p:pic>
        <p:nvPicPr>
          <p:cNvPr id="138" name="Google Shape;138;p5"/>
          <p:cNvPicPr preferRelativeResize="0"/>
          <p:nvPr/>
        </p:nvPicPr>
        <p:blipFill rotWithShape="1">
          <a:blip r:embed="rId3">
            <a:alphaModFix/>
          </a:blip>
          <a:srcRect b="0" l="0" r="0" t="0"/>
          <a:stretch/>
        </p:blipFill>
        <p:spPr>
          <a:xfrm>
            <a:off x="4313577" y="862354"/>
            <a:ext cx="2238872" cy="1991279"/>
          </a:xfrm>
          <a:prstGeom prst="rect">
            <a:avLst/>
          </a:prstGeom>
          <a:noFill/>
          <a:ln>
            <a:noFill/>
          </a:ln>
        </p:spPr>
      </p:pic>
      <p:pic>
        <p:nvPicPr>
          <p:cNvPr id="139" name="Google Shape;139;p5"/>
          <p:cNvPicPr preferRelativeResize="0"/>
          <p:nvPr/>
        </p:nvPicPr>
        <p:blipFill rotWithShape="1">
          <a:blip r:embed="rId3">
            <a:alphaModFix/>
          </a:blip>
          <a:srcRect b="0" l="0" r="0" t="0"/>
          <a:stretch/>
        </p:blipFill>
        <p:spPr>
          <a:xfrm>
            <a:off x="901146" y="3826142"/>
            <a:ext cx="2238872" cy="1991279"/>
          </a:xfrm>
          <a:prstGeom prst="rect">
            <a:avLst/>
          </a:prstGeom>
          <a:noFill/>
          <a:ln>
            <a:noFill/>
          </a:ln>
        </p:spPr>
      </p:pic>
      <p:sp>
        <p:nvSpPr>
          <p:cNvPr id="140" name="Google Shape;140;p5"/>
          <p:cNvSpPr/>
          <p:nvPr/>
        </p:nvSpPr>
        <p:spPr>
          <a:xfrm>
            <a:off x="1732256" y="217406"/>
            <a:ext cx="426051"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MY" sz="3200" u="none" cap="none" strike="noStrike">
                <a:solidFill>
                  <a:schemeClr val="dk1"/>
                </a:solidFill>
                <a:latin typeface="Arial"/>
                <a:ea typeface="Arial"/>
                <a:cs typeface="Arial"/>
                <a:sym typeface="Arial"/>
              </a:rPr>
              <a:t>1</a:t>
            </a:r>
            <a:endParaRPr/>
          </a:p>
        </p:txBody>
      </p:sp>
      <p:sp>
        <p:nvSpPr>
          <p:cNvPr id="141" name="Google Shape;141;p5"/>
          <p:cNvSpPr/>
          <p:nvPr/>
        </p:nvSpPr>
        <p:spPr>
          <a:xfrm>
            <a:off x="8784377" y="218160"/>
            <a:ext cx="426051" cy="107721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MY" sz="3200" u="none" cap="none" strike="noStrike">
                <a:solidFill>
                  <a:schemeClr val="dk1"/>
                </a:solidFill>
                <a:latin typeface="Arial"/>
                <a:ea typeface="Arial"/>
                <a:cs typeface="Arial"/>
                <a:sym typeface="Arial"/>
              </a:rPr>
              <a:t>3</a:t>
            </a:r>
            <a:endParaRPr/>
          </a:p>
          <a:p>
            <a:pPr indent="0" lvl="0" marL="0" marR="0" rtl="0" algn="ctr">
              <a:spcBef>
                <a:spcPts val="0"/>
              </a:spcBef>
              <a:spcAft>
                <a:spcPts val="0"/>
              </a:spcAft>
              <a:buNone/>
            </a:pPr>
            <a:r>
              <a:t/>
            </a:r>
            <a:endParaRPr b="0" i="0" sz="3200" u="none" cap="none" strike="noStrike">
              <a:solidFill>
                <a:schemeClr val="dk1"/>
              </a:solidFill>
              <a:latin typeface="Arial"/>
              <a:ea typeface="Arial"/>
              <a:cs typeface="Arial"/>
              <a:sym typeface="Arial"/>
            </a:endParaRPr>
          </a:p>
        </p:txBody>
      </p:sp>
      <p:sp>
        <p:nvSpPr>
          <p:cNvPr id="142" name="Google Shape;142;p5"/>
          <p:cNvSpPr/>
          <p:nvPr/>
        </p:nvSpPr>
        <p:spPr>
          <a:xfrm>
            <a:off x="1732256" y="3136612"/>
            <a:ext cx="426051"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MY" sz="3200" u="none" cap="none" strike="noStrike">
                <a:solidFill>
                  <a:schemeClr val="dk1"/>
                </a:solidFill>
                <a:latin typeface="Arial"/>
                <a:ea typeface="Arial"/>
                <a:cs typeface="Arial"/>
                <a:sym typeface="Arial"/>
              </a:rPr>
              <a:t>4</a:t>
            </a:r>
            <a:endParaRPr b="0" i="0" sz="3200" u="none" cap="none" strike="noStrike">
              <a:solidFill>
                <a:schemeClr val="dk1"/>
              </a:solidFill>
              <a:latin typeface="Arial"/>
              <a:ea typeface="Arial"/>
              <a:cs typeface="Arial"/>
              <a:sym typeface="Arial"/>
            </a:endParaRPr>
          </a:p>
        </p:txBody>
      </p:sp>
      <p:sp>
        <p:nvSpPr>
          <p:cNvPr id="143" name="Google Shape;143;p5"/>
          <p:cNvSpPr/>
          <p:nvPr/>
        </p:nvSpPr>
        <p:spPr>
          <a:xfrm>
            <a:off x="5181222" y="217406"/>
            <a:ext cx="426051"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MY" sz="3200" u="none" cap="none" strike="noStrike">
                <a:solidFill>
                  <a:schemeClr val="dk1"/>
                </a:solidFill>
                <a:latin typeface="Arial"/>
                <a:ea typeface="Arial"/>
                <a:cs typeface="Arial"/>
                <a:sym typeface="Arial"/>
              </a:rPr>
              <a:t>2</a:t>
            </a:r>
            <a:endParaRPr b="0" i="0" sz="3200" u="none" cap="none" strike="noStrike">
              <a:solidFill>
                <a:schemeClr val="dk1"/>
              </a:solidFill>
              <a:latin typeface="Arial"/>
              <a:ea typeface="Arial"/>
              <a:cs typeface="Arial"/>
              <a:sym typeface="Arial"/>
            </a:endParaRPr>
          </a:p>
        </p:txBody>
      </p:sp>
      <p:sp>
        <p:nvSpPr>
          <p:cNvPr id="144" name="Google Shape;144;p5"/>
          <p:cNvSpPr/>
          <p:nvPr/>
        </p:nvSpPr>
        <p:spPr>
          <a:xfrm>
            <a:off x="8784376" y="3268151"/>
            <a:ext cx="426051"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MY" sz="3200" u="none" cap="none" strike="noStrike">
                <a:solidFill>
                  <a:schemeClr val="dk1"/>
                </a:solidFill>
                <a:latin typeface="Arial"/>
                <a:ea typeface="Arial"/>
                <a:cs typeface="Arial"/>
                <a:sym typeface="Arial"/>
              </a:rPr>
              <a:t>6</a:t>
            </a:r>
            <a:endParaRPr b="0" i="0" sz="3200" u="none" cap="none" strike="noStrike">
              <a:solidFill>
                <a:schemeClr val="dk1"/>
              </a:solidFill>
              <a:latin typeface="Arial"/>
              <a:ea typeface="Arial"/>
              <a:cs typeface="Arial"/>
              <a:sym typeface="Arial"/>
            </a:endParaRPr>
          </a:p>
        </p:txBody>
      </p:sp>
      <p:sp>
        <p:nvSpPr>
          <p:cNvPr id="145" name="Google Shape;145;p5"/>
          <p:cNvSpPr/>
          <p:nvPr/>
        </p:nvSpPr>
        <p:spPr>
          <a:xfrm>
            <a:off x="5299501" y="3241367"/>
            <a:ext cx="426051"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MY" sz="3200" u="none" cap="none" strike="noStrike">
                <a:solidFill>
                  <a:schemeClr val="dk1"/>
                </a:solidFill>
                <a:latin typeface="Arial"/>
                <a:ea typeface="Arial"/>
                <a:cs typeface="Arial"/>
                <a:sym typeface="Arial"/>
              </a:rPr>
              <a:t>5</a:t>
            </a:r>
            <a:endParaRPr b="0" i="0" sz="3200" u="none" cap="none" strike="noStrike">
              <a:solidFill>
                <a:schemeClr val="dk1"/>
              </a:solidFill>
              <a:latin typeface="Arial"/>
              <a:ea typeface="Arial"/>
              <a:cs typeface="Arial"/>
              <a:sym typeface="Arial"/>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3" name="Shape 623"/>
        <p:cNvGrpSpPr/>
        <p:nvPr/>
      </p:nvGrpSpPr>
      <p:grpSpPr>
        <a:xfrm>
          <a:off x="0" y="0"/>
          <a:ext cx="0" cy="0"/>
          <a:chOff x="0" y="0"/>
          <a:chExt cx="0" cy="0"/>
        </a:xfrm>
      </p:grpSpPr>
      <p:sp>
        <p:nvSpPr>
          <p:cNvPr id="624" name="Google Shape;624;p50"/>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2400"/>
              <a:buChar char="•"/>
            </a:pPr>
            <a:r>
              <a:rPr lang="en-MY"/>
              <a:t>Mention 3 things you hope to learn at ITM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What was the last thing you googled?</a:t>
            </a:r>
            <a:endParaRPr/>
          </a:p>
          <a:p>
            <a:pPr indent="0" lvl="0" marL="0" rtl="0" algn="l">
              <a:spcBef>
                <a:spcPts val="480"/>
              </a:spcBef>
              <a:spcAft>
                <a:spcPts val="0"/>
              </a:spcAft>
              <a:buClr>
                <a:schemeClr val="dk1"/>
              </a:buClr>
              <a:buSzPts val="2400"/>
              <a:buNone/>
            </a:pPr>
            <a:r>
              <a:t/>
            </a:r>
            <a:endParaRPr/>
          </a:p>
        </p:txBody>
      </p:sp>
      <p:sp>
        <p:nvSpPr>
          <p:cNvPr id="625" name="Google Shape;625;p50"/>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626" name="Google Shape;626;p50"/>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627" name="Google Shape;627;p50"/>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dice one dot white" id="628" name="Google Shape;628;p50"/>
          <p:cNvPicPr preferRelativeResize="0"/>
          <p:nvPr/>
        </p:nvPicPr>
        <p:blipFill rotWithShape="1">
          <a:blip r:embed="rId3">
            <a:alphaModFix/>
          </a:blip>
          <a:srcRect b="0" l="0" r="0" t="0"/>
          <a:stretch/>
        </p:blipFill>
        <p:spPr>
          <a:xfrm rot="457804">
            <a:off x="8399776" y="2120348"/>
            <a:ext cx="2611851" cy="2617304"/>
          </a:xfrm>
          <a:prstGeom prst="rect">
            <a:avLst/>
          </a:prstGeom>
          <a:noFill/>
          <a:ln>
            <a:noFill/>
          </a:ln>
        </p:spPr>
      </p:pic>
    </p:spTree>
  </p:cSld>
  <p:clrMapOvr>
    <a:masterClrMapping/>
  </p:clrMapOvr>
  <p:transition spd="med">
    <p:push/>
  </p:transition>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2" name="Shape 632"/>
        <p:cNvGrpSpPr/>
        <p:nvPr/>
      </p:nvGrpSpPr>
      <p:grpSpPr>
        <a:xfrm>
          <a:off x="0" y="0"/>
          <a:ext cx="0" cy="0"/>
          <a:chOff x="0" y="0"/>
          <a:chExt cx="0" cy="0"/>
        </a:xfrm>
      </p:grpSpPr>
      <p:sp>
        <p:nvSpPr>
          <p:cNvPr id="633" name="Google Shape;633;p51"/>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2400"/>
              <a:buChar char="•"/>
            </a:pPr>
            <a:r>
              <a:rPr lang="en-MY"/>
              <a:t>Describe your last failure and learnings from it.</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Your secret talent?</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p:txBody>
      </p:sp>
      <p:sp>
        <p:nvSpPr>
          <p:cNvPr id="634" name="Google Shape;634;p51"/>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635" name="Google Shape;635;p51"/>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636" name="Google Shape;636;p51"/>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dice 2 white" id="637" name="Google Shape;637;p51"/>
          <p:cNvPicPr preferRelativeResize="0"/>
          <p:nvPr/>
        </p:nvPicPr>
        <p:blipFill rotWithShape="1">
          <a:blip r:embed="rId3">
            <a:alphaModFix/>
          </a:blip>
          <a:srcRect b="0" l="0" r="0" t="0"/>
          <a:stretch/>
        </p:blipFill>
        <p:spPr>
          <a:xfrm rot="479535">
            <a:off x="8665174" y="2204846"/>
            <a:ext cx="2448307" cy="2448307"/>
          </a:xfrm>
          <a:prstGeom prst="rect">
            <a:avLst/>
          </a:prstGeom>
          <a:noFill/>
          <a:ln>
            <a:noFill/>
          </a:ln>
        </p:spPr>
      </p:pic>
    </p:spTree>
  </p:cSld>
  <p:clrMapOvr>
    <a:masterClrMapping/>
  </p:clrMapOvr>
  <mc:AlternateContent>
    <mc:Choice Requires="p14">
      <p:transition spd="slow" p14:dur="2000">
        <p14:ferris dir="l"/>
      </p:transition>
    </mc:Choice>
    <mc:Fallback>
      <p:transition spd="med">
        <p:fade/>
      </p:transition>
    </mc:Fallback>
  </mc:AlternateContent>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1" name="Shape 641"/>
        <p:cNvGrpSpPr/>
        <p:nvPr/>
      </p:nvGrpSpPr>
      <p:grpSpPr>
        <a:xfrm>
          <a:off x="0" y="0"/>
          <a:ext cx="0" cy="0"/>
          <a:chOff x="0" y="0"/>
          <a:chExt cx="0" cy="0"/>
        </a:xfrm>
      </p:grpSpPr>
      <p:sp>
        <p:nvSpPr>
          <p:cNvPr id="642" name="Google Shape;642;p52"/>
          <p:cNvSpPr txBox="1"/>
          <p:nvPr>
            <p:ph type="title"/>
          </p:nvPr>
        </p:nvSpPr>
        <p:spPr>
          <a:xfrm>
            <a:off x="185530" y="287938"/>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Form your </a:t>
            </a:r>
            <a:r>
              <a:rPr b="1" lang="en-MY"/>
              <a:t>Life Story </a:t>
            </a:r>
            <a:r>
              <a:rPr lang="en-MY"/>
              <a:t>using these words</a:t>
            </a:r>
            <a:endParaRPr/>
          </a:p>
        </p:txBody>
      </p:sp>
      <p:graphicFrame>
        <p:nvGraphicFramePr>
          <p:cNvPr id="643" name="Google Shape;643;p52"/>
          <p:cNvGraphicFramePr/>
          <p:nvPr/>
        </p:nvGraphicFramePr>
        <p:xfrm>
          <a:off x="1097757" y="2140840"/>
          <a:ext cx="3000000" cy="3000000"/>
        </p:xfrm>
        <a:graphic>
          <a:graphicData uri="http://schemas.openxmlformats.org/drawingml/2006/table">
            <a:tbl>
              <a:tblPr bandRow="1" firstRow="1">
                <a:noFill/>
                <a:tableStyleId>{7C47E502-C1CB-419C-A259-178277DD05B4}</a:tableStyleId>
              </a:tblPr>
              <a:tblGrid>
                <a:gridCol w="2185375"/>
                <a:gridCol w="2185375"/>
                <a:gridCol w="2185375"/>
              </a:tblGrid>
              <a:tr h="1144225">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Fun</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Target</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Beautiful</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1144225">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Superb</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Sorrow</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Lie</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1144225">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Perfect</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Hundred</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Zero</a:t>
                      </a:r>
                      <a:endParaRPr/>
                    </a:p>
                    <a:p>
                      <a:pPr indent="0" lvl="0" marL="0" marR="0" rtl="0" algn="ctr">
                        <a:spcBef>
                          <a:spcPts val="0"/>
                        </a:spcBef>
                        <a:spcAft>
                          <a:spcPts val="0"/>
                        </a:spcAft>
                        <a:buNone/>
                      </a:pPr>
                      <a:r>
                        <a:t/>
                      </a:r>
                      <a:endParaRPr sz="2400" u="none" cap="none" strike="noStrike">
                        <a:latin typeface="Calibri"/>
                        <a:ea typeface="Calibri"/>
                        <a:cs typeface="Calibri"/>
                        <a:sym typeface="Calibri"/>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
        <p:nvSpPr>
          <p:cNvPr id="644" name="Google Shape;644;p52"/>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645" name="Google Shape;645;p52"/>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646" name="Google Shape;646;p52"/>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dice 3 white" id="647" name="Google Shape;647;p52"/>
          <p:cNvPicPr preferRelativeResize="0"/>
          <p:nvPr/>
        </p:nvPicPr>
        <p:blipFill rotWithShape="1">
          <a:blip r:embed="rId3">
            <a:alphaModFix/>
          </a:blip>
          <a:srcRect b="0" l="0" r="0" t="0"/>
          <a:stretch/>
        </p:blipFill>
        <p:spPr>
          <a:xfrm rot="503338">
            <a:off x="9226826" y="2806097"/>
            <a:ext cx="2140226" cy="2140226"/>
          </a:xfrm>
          <a:prstGeom prst="rect">
            <a:avLst/>
          </a:prstGeom>
          <a:noFill/>
          <a:ln>
            <a:noFill/>
          </a:ln>
        </p:spPr>
      </p:pic>
    </p:spTree>
  </p:cSld>
  <p:clrMapOvr>
    <a:masterClrMapping/>
  </p:clrMapOvr>
  <mc:AlternateContent>
    <mc:Choice Requires="p14">
      <p:transition spd="slow" p14:dur="2000">
        <p14:ferris dir="l"/>
      </p:transition>
    </mc:Choice>
    <mc:Fallback>
      <p:transition spd="med">
        <p:fade/>
      </p:transition>
    </mc:Fallback>
  </mc:AlternateContent>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1" name="Shape 651"/>
        <p:cNvGrpSpPr/>
        <p:nvPr/>
      </p:nvGrpSpPr>
      <p:grpSpPr>
        <a:xfrm>
          <a:off x="0" y="0"/>
          <a:ext cx="0" cy="0"/>
          <a:chOff x="0" y="0"/>
          <a:chExt cx="0" cy="0"/>
        </a:xfrm>
      </p:grpSpPr>
      <p:sp>
        <p:nvSpPr>
          <p:cNvPr id="652" name="Google Shape;652;p53"/>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653" name="Google Shape;653;p53"/>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654" name="Google Shape;654;p53"/>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dice 4 white" id="655" name="Google Shape;655;p53"/>
          <p:cNvPicPr preferRelativeResize="0"/>
          <p:nvPr>
            <p:ph idx="1" type="body"/>
          </p:nvPr>
        </p:nvPicPr>
        <p:blipFill rotWithShape="1">
          <a:blip r:embed="rId3">
            <a:alphaModFix/>
          </a:blip>
          <a:srcRect b="0" l="0" r="0" t="0"/>
          <a:stretch/>
        </p:blipFill>
        <p:spPr>
          <a:xfrm rot="454407">
            <a:off x="4590718" y="131465"/>
            <a:ext cx="2148797" cy="2323971"/>
          </a:xfrm>
          <a:prstGeom prst="rect">
            <a:avLst/>
          </a:prstGeom>
          <a:noFill/>
          <a:ln>
            <a:noFill/>
          </a:ln>
        </p:spPr>
      </p:pic>
      <p:sp>
        <p:nvSpPr>
          <p:cNvPr id="656" name="Google Shape;656;p53"/>
          <p:cNvSpPr txBox="1"/>
          <p:nvPr/>
        </p:nvSpPr>
        <p:spPr>
          <a:xfrm>
            <a:off x="966652" y="2420832"/>
            <a:ext cx="10972800" cy="4713125"/>
          </a:xfrm>
          <a:prstGeom prst="rect">
            <a:avLst/>
          </a:prstGeom>
          <a:noFill/>
          <a:ln>
            <a:noFill/>
          </a:ln>
        </p:spPr>
        <p:txBody>
          <a:bodyPr anchorCtr="0" anchor="t" bIns="45700" lIns="91425" spcFirstLastPara="1" rIns="91425" wrap="square" tIns="45700">
            <a:noAutofit/>
          </a:bodyPr>
          <a:lstStyle/>
          <a:p>
            <a:pPr indent="-190500" lvl="0" marL="342900" marR="0" rtl="0" algn="l">
              <a:spcBef>
                <a:spcPts val="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lang="en-MY" sz="2400">
                <a:solidFill>
                  <a:schemeClr val="dk1"/>
                </a:solidFill>
                <a:latin typeface="Calibri"/>
                <a:ea typeface="Calibri"/>
                <a:cs typeface="Calibri"/>
                <a:sym typeface="Calibri"/>
              </a:rPr>
              <a:t>Who is your mentor or hero? What do you admire about the person? </a:t>
            </a:r>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lang="en-MY" sz="2400">
                <a:solidFill>
                  <a:schemeClr val="dk1"/>
                </a:solidFill>
                <a:latin typeface="Calibri"/>
                <a:ea typeface="Calibri"/>
                <a:cs typeface="Calibri"/>
                <a:sym typeface="Calibri"/>
              </a:rPr>
              <a:t>If you have several, list them all, and mention all the qualities that inspire you</a:t>
            </a:r>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lang="en-MY" sz="2400">
                <a:solidFill>
                  <a:schemeClr val="dk1"/>
                </a:solidFill>
                <a:latin typeface="Calibri"/>
                <a:ea typeface="Calibri"/>
                <a:cs typeface="Calibri"/>
                <a:sym typeface="Calibri"/>
              </a:rPr>
              <a:t>What hardships or challenges did you overcome? And how did you do it?</a:t>
            </a:r>
            <a:endParaRPr/>
          </a:p>
        </p:txBody>
      </p:sp>
    </p:spTree>
  </p:cSld>
  <p:clrMapOvr>
    <a:masterClrMapping/>
  </p:clrMapOvr>
  <mc:AlternateContent>
    <mc:Choice Requires="p14">
      <p:transition spd="slow" p14:dur="2000">
        <p14:ferris dir="l"/>
      </p:transition>
    </mc:Choice>
    <mc:Fallback>
      <p:transition spd="med">
        <p:fade/>
      </p:transition>
    </mc:Fallback>
  </mc:AlternateContent>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0" name="Shape 660"/>
        <p:cNvGrpSpPr/>
        <p:nvPr/>
      </p:nvGrpSpPr>
      <p:grpSpPr>
        <a:xfrm>
          <a:off x="0" y="0"/>
          <a:ext cx="0" cy="0"/>
          <a:chOff x="0" y="0"/>
          <a:chExt cx="0" cy="0"/>
        </a:xfrm>
      </p:grpSpPr>
      <p:sp>
        <p:nvSpPr>
          <p:cNvPr id="661" name="Google Shape;661;p54"/>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662" name="Google Shape;662;p54"/>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663" name="Google Shape;663;p54"/>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dice 5 white" id="664" name="Google Shape;664;p54"/>
          <p:cNvPicPr preferRelativeResize="0"/>
          <p:nvPr>
            <p:ph idx="1" type="body"/>
          </p:nvPr>
        </p:nvPicPr>
        <p:blipFill rotWithShape="1">
          <a:blip r:embed="rId3">
            <a:alphaModFix/>
          </a:blip>
          <a:srcRect b="0" l="0" r="0" t="0"/>
          <a:stretch/>
        </p:blipFill>
        <p:spPr>
          <a:xfrm rot="713338">
            <a:off x="8614692" y="2400953"/>
            <a:ext cx="2611052" cy="2611052"/>
          </a:xfrm>
          <a:prstGeom prst="rect">
            <a:avLst/>
          </a:prstGeom>
          <a:noFill/>
          <a:ln>
            <a:noFill/>
          </a:ln>
        </p:spPr>
      </p:pic>
      <p:sp>
        <p:nvSpPr>
          <p:cNvPr id="665" name="Google Shape;665;p54"/>
          <p:cNvSpPr txBox="1"/>
          <p:nvPr/>
        </p:nvSpPr>
        <p:spPr>
          <a:xfrm>
            <a:off x="609600" y="1514970"/>
            <a:ext cx="10972800" cy="4713125"/>
          </a:xfrm>
          <a:prstGeom prst="rect">
            <a:avLst/>
          </a:prstGeom>
          <a:noFill/>
          <a:ln>
            <a:noFill/>
          </a:ln>
        </p:spPr>
        <p:txBody>
          <a:bodyPr anchorCtr="0" anchor="t" bIns="45700" lIns="91425" spcFirstLastPara="1" rIns="91425" wrap="square" tIns="45700">
            <a:noAutofit/>
          </a:bodyPr>
          <a:lstStyle/>
          <a:p>
            <a:pPr indent="-190500" lvl="0" marL="342900" marR="0" rtl="0" algn="l">
              <a:spcBef>
                <a:spcPts val="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lang="en-MY" sz="2400">
                <a:solidFill>
                  <a:schemeClr val="dk1"/>
                </a:solidFill>
                <a:latin typeface="Calibri"/>
                <a:ea typeface="Calibri"/>
                <a:cs typeface="Calibri"/>
                <a:sym typeface="Calibri"/>
              </a:rPr>
              <a:t>What makes you feel great about yourself?</a:t>
            </a:r>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lang="en-MY" sz="2400">
                <a:solidFill>
                  <a:schemeClr val="dk1"/>
                </a:solidFill>
                <a:latin typeface="Calibri"/>
                <a:ea typeface="Calibri"/>
                <a:cs typeface="Calibri"/>
                <a:sym typeface="Calibri"/>
              </a:rPr>
              <a:t>What do you think is the key to success?</a:t>
            </a:r>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lang="en-MY" sz="2400">
                <a:solidFill>
                  <a:schemeClr val="dk1"/>
                </a:solidFill>
                <a:latin typeface="Calibri"/>
                <a:ea typeface="Calibri"/>
                <a:cs typeface="Calibri"/>
                <a:sym typeface="Calibri"/>
              </a:rPr>
              <a:t>What excites you the most and brings out the best in you?</a:t>
            </a:r>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p:txBody>
      </p:sp>
    </p:spTree>
  </p:cSld>
  <p:clrMapOvr>
    <a:masterClrMapping/>
  </p:clrMapOvr>
  <mc:AlternateContent>
    <mc:Choice Requires="p14">
      <p:transition spd="slow" p14:dur="2000">
        <p14:ferris dir="l"/>
      </p:transition>
    </mc:Choice>
    <mc:Fallback>
      <p:transition spd="med">
        <p:fade/>
      </p:transition>
    </mc:Fallback>
  </mc:AlternateContent>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9" name="Shape 669"/>
        <p:cNvGrpSpPr/>
        <p:nvPr/>
      </p:nvGrpSpPr>
      <p:grpSpPr>
        <a:xfrm>
          <a:off x="0" y="0"/>
          <a:ext cx="0" cy="0"/>
          <a:chOff x="0" y="0"/>
          <a:chExt cx="0" cy="0"/>
        </a:xfrm>
      </p:grpSpPr>
      <p:sp>
        <p:nvSpPr>
          <p:cNvPr id="670" name="Google Shape;670;p55"/>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671" name="Google Shape;671;p55"/>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672" name="Google Shape;672;p55"/>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dice 6 white" id="673" name="Google Shape;673;p55"/>
          <p:cNvPicPr preferRelativeResize="0"/>
          <p:nvPr>
            <p:ph idx="1" type="body"/>
          </p:nvPr>
        </p:nvPicPr>
        <p:blipFill rotWithShape="1">
          <a:blip r:embed="rId3">
            <a:alphaModFix/>
          </a:blip>
          <a:srcRect b="0" l="0" r="0" t="0"/>
          <a:stretch/>
        </p:blipFill>
        <p:spPr>
          <a:xfrm rot="705358">
            <a:off x="8606800" y="2598634"/>
            <a:ext cx="2496600" cy="2501812"/>
          </a:xfrm>
          <a:prstGeom prst="rect">
            <a:avLst/>
          </a:prstGeom>
          <a:noFill/>
          <a:ln>
            <a:noFill/>
          </a:ln>
        </p:spPr>
      </p:pic>
      <p:sp>
        <p:nvSpPr>
          <p:cNvPr id="674" name="Google Shape;674;p55"/>
          <p:cNvSpPr txBox="1"/>
          <p:nvPr/>
        </p:nvSpPr>
        <p:spPr>
          <a:xfrm>
            <a:off x="609600" y="1514970"/>
            <a:ext cx="10972800" cy="4713125"/>
          </a:xfrm>
          <a:prstGeom prst="rect">
            <a:avLst/>
          </a:prstGeom>
          <a:noFill/>
          <a:ln>
            <a:noFill/>
          </a:ln>
        </p:spPr>
        <p:txBody>
          <a:bodyPr anchorCtr="0" anchor="t" bIns="45700" lIns="91425" spcFirstLastPara="1" rIns="91425" wrap="square" tIns="45700">
            <a:noAutofit/>
          </a:bodyPr>
          <a:lstStyle/>
          <a:p>
            <a:pPr indent="-342900" lvl="0" marL="342900" marR="0" rtl="0" algn="l">
              <a:spcBef>
                <a:spcPts val="0"/>
              </a:spcBef>
              <a:spcAft>
                <a:spcPts val="0"/>
              </a:spcAft>
              <a:buClr>
                <a:schemeClr val="dk1"/>
              </a:buClr>
              <a:buSzPts val="2400"/>
              <a:buFont typeface="Arial"/>
              <a:buChar char="•"/>
            </a:pPr>
            <a:r>
              <a:rPr lang="en-MY" sz="2400">
                <a:solidFill>
                  <a:schemeClr val="dk1"/>
                </a:solidFill>
                <a:latin typeface="Calibri"/>
                <a:ea typeface="Calibri"/>
                <a:cs typeface="Calibri"/>
                <a:sym typeface="Calibri"/>
              </a:rPr>
              <a:t>What are your favourite movie lines? Why?  (Translate them in English if any other language)</a:t>
            </a:r>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lang="en-MY" sz="2400">
                <a:solidFill>
                  <a:schemeClr val="dk1"/>
                </a:solidFill>
                <a:latin typeface="Calibri"/>
                <a:ea typeface="Calibri"/>
                <a:cs typeface="Calibri"/>
                <a:sym typeface="Calibri"/>
              </a:rPr>
              <a:t>Which movie character do you resonate with &amp; why?</a:t>
            </a:r>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342900" lvl="0" marL="342900" marR="0" rtl="0" algn="l">
              <a:spcBef>
                <a:spcPts val="480"/>
              </a:spcBef>
              <a:spcAft>
                <a:spcPts val="0"/>
              </a:spcAft>
              <a:buClr>
                <a:schemeClr val="dk1"/>
              </a:buClr>
              <a:buSzPts val="2400"/>
              <a:buFont typeface="Arial"/>
              <a:buChar char="•"/>
            </a:pPr>
            <a:r>
              <a:rPr lang="en-MY" sz="2400">
                <a:solidFill>
                  <a:schemeClr val="dk1"/>
                </a:solidFill>
                <a:latin typeface="Calibri"/>
                <a:ea typeface="Calibri"/>
                <a:cs typeface="Calibri"/>
                <a:sym typeface="Calibri"/>
              </a:rPr>
              <a:t>Describe the ITM campus that you’ve seen so far.</a:t>
            </a:r>
            <a:endParaRPr/>
          </a:p>
          <a:p>
            <a:pPr indent="-190500" lvl="0" marL="34290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ts val="2400"/>
              <a:buFont typeface="Arial"/>
              <a:buNone/>
            </a:pPr>
            <a:r>
              <a:t/>
            </a:r>
            <a:endParaRPr sz="2400">
              <a:solidFill>
                <a:schemeClr val="dk1"/>
              </a:solidFill>
              <a:latin typeface="Calibri"/>
              <a:ea typeface="Calibri"/>
              <a:cs typeface="Calibri"/>
              <a:sym typeface="Calibri"/>
            </a:endParaRPr>
          </a:p>
        </p:txBody>
      </p:sp>
    </p:spTree>
  </p:cSld>
  <p:clrMapOvr>
    <a:masterClrMapping/>
  </p:clrMapOvr>
  <mc:AlternateContent>
    <mc:Choice Requires="p14">
      <p:transition spd="slow" p14:dur="2000">
        <p14:ferris dir="l"/>
      </p:transition>
    </mc:Choice>
    <mc:Fallback>
      <p:transition spd="med">
        <p:fade/>
      </p:transition>
    </mc:Fallback>
  </mc:AlternateContent>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8" name="Shape 678"/>
        <p:cNvGrpSpPr/>
        <p:nvPr/>
      </p:nvGrpSpPr>
      <p:grpSpPr>
        <a:xfrm>
          <a:off x="0" y="0"/>
          <a:ext cx="0" cy="0"/>
          <a:chOff x="0" y="0"/>
          <a:chExt cx="0" cy="0"/>
        </a:xfrm>
      </p:grpSpPr>
      <p:sp>
        <p:nvSpPr>
          <p:cNvPr id="679" name="Google Shape;679;p56"/>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2400"/>
              <a:buChar char="•"/>
            </a:pPr>
            <a:r>
              <a:rPr lang="en-MY"/>
              <a:t>What advice/ message you’d want to give to your classmates and why?</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What qualities of your parents/ siblings you look up to </a:t>
            </a:r>
            <a:endParaRPr/>
          </a:p>
          <a:p>
            <a:pPr indent="0" lvl="0" marL="0" rtl="0" algn="l">
              <a:spcBef>
                <a:spcPts val="480"/>
              </a:spcBef>
              <a:spcAft>
                <a:spcPts val="0"/>
              </a:spcAft>
              <a:buClr>
                <a:schemeClr val="dk1"/>
              </a:buClr>
              <a:buSzPts val="2400"/>
              <a:buNone/>
            </a:pPr>
            <a:r>
              <a:rPr lang="en-MY"/>
              <a:t>and wish to imbibe?</a:t>
            </a:r>
            <a:endParaRPr/>
          </a:p>
          <a:p>
            <a:pPr indent="0" lvl="0" marL="0" rtl="0" algn="l">
              <a:spcBef>
                <a:spcPts val="480"/>
              </a:spcBef>
              <a:spcAft>
                <a:spcPts val="0"/>
              </a:spcAft>
              <a:buClr>
                <a:schemeClr val="dk1"/>
              </a:buClr>
              <a:buSzPts val="2400"/>
              <a:buNone/>
            </a:pPr>
            <a:r>
              <a:t/>
            </a:r>
            <a:endParaRPr/>
          </a:p>
          <a:p>
            <a:pPr indent="0" lvl="0" marL="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If you could solve one problem of the world, what would it be </a:t>
            </a:r>
            <a:endParaRPr/>
          </a:p>
          <a:p>
            <a:pPr indent="0" lvl="0" marL="0" rtl="0" algn="l">
              <a:spcBef>
                <a:spcPts val="480"/>
              </a:spcBef>
              <a:spcAft>
                <a:spcPts val="0"/>
              </a:spcAft>
              <a:buClr>
                <a:schemeClr val="dk1"/>
              </a:buClr>
              <a:buSzPts val="2400"/>
              <a:buNone/>
            </a:pPr>
            <a:r>
              <a:rPr lang="en-MY"/>
              <a:t>and how do you plan to solve the same.</a:t>
            </a:r>
            <a:endParaRPr/>
          </a:p>
          <a:p>
            <a:pPr indent="0" lvl="0" marL="0" rtl="0" algn="l">
              <a:spcBef>
                <a:spcPts val="480"/>
              </a:spcBef>
              <a:spcAft>
                <a:spcPts val="0"/>
              </a:spcAft>
              <a:buClr>
                <a:schemeClr val="dk1"/>
              </a:buClr>
              <a:buSzPts val="2400"/>
              <a:buNone/>
            </a:pPr>
            <a:r>
              <a:t/>
            </a:r>
            <a:endParaRPr/>
          </a:p>
          <a:p>
            <a:pPr indent="0" lvl="0" marL="0" rtl="0" algn="l">
              <a:spcBef>
                <a:spcPts val="480"/>
              </a:spcBef>
              <a:spcAft>
                <a:spcPts val="0"/>
              </a:spcAft>
              <a:buClr>
                <a:schemeClr val="dk1"/>
              </a:buClr>
              <a:buSzPts val="2400"/>
              <a:buNone/>
            </a:pPr>
            <a:r>
              <a:rPr lang="en-MY"/>
              <a:t> </a:t>
            </a:r>
            <a:endParaRPr/>
          </a:p>
        </p:txBody>
      </p:sp>
      <p:sp>
        <p:nvSpPr>
          <p:cNvPr id="680" name="Google Shape;680;p56"/>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681" name="Google Shape;681;p56"/>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682" name="Google Shape;682;p56"/>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dice one dot white" id="683" name="Google Shape;683;p56"/>
          <p:cNvPicPr preferRelativeResize="0"/>
          <p:nvPr/>
        </p:nvPicPr>
        <p:blipFill rotWithShape="1">
          <a:blip r:embed="rId3">
            <a:alphaModFix/>
          </a:blip>
          <a:srcRect b="0" l="0" r="0" t="0"/>
          <a:stretch/>
        </p:blipFill>
        <p:spPr>
          <a:xfrm rot="457804">
            <a:off x="8399776" y="2120348"/>
            <a:ext cx="2611851" cy="2617304"/>
          </a:xfrm>
          <a:prstGeom prst="rect">
            <a:avLst/>
          </a:prstGeom>
          <a:noFill/>
          <a:ln>
            <a:noFill/>
          </a:ln>
        </p:spPr>
      </p:pic>
    </p:spTree>
  </p:cSld>
  <p:clrMapOvr>
    <a:masterClrMapping/>
  </p:clrMapOvr>
  <mc:AlternateContent>
    <mc:Choice Requires="p14">
      <p:transition spd="slow" p14:dur="2000">
        <p14:ferris dir="l"/>
      </p:transition>
    </mc:Choice>
    <mc:Fallback>
      <p:transition spd="med">
        <p:fade/>
      </p:transition>
    </mc:Fallback>
  </mc:AlternateContent>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7" name="Shape 687"/>
        <p:cNvGrpSpPr/>
        <p:nvPr/>
      </p:nvGrpSpPr>
      <p:grpSpPr>
        <a:xfrm>
          <a:off x="0" y="0"/>
          <a:ext cx="0" cy="0"/>
          <a:chOff x="0" y="0"/>
          <a:chExt cx="0" cy="0"/>
        </a:xfrm>
      </p:grpSpPr>
      <p:sp>
        <p:nvSpPr>
          <p:cNvPr id="688" name="Google Shape;688;p57"/>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Your number one goal at ITM and how do you plan to achieve it.</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Mention one materialistic item you dream to possess. Help </a:t>
            </a:r>
            <a:endParaRPr/>
          </a:p>
          <a:p>
            <a:pPr indent="0" lvl="0" marL="0" rtl="0" algn="l">
              <a:spcBef>
                <a:spcPts val="480"/>
              </a:spcBef>
              <a:spcAft>
                <a:spcPts val="0"/>
              </a:spcAft>
              <a:buClr>
                <a:schemeClr val="dk1"/>
              </a:buClr>
              <a:buSzPts val="2400"/>
              <a:buNone/>
            </a:pPr>
            <a:r>
              <a:rPr lang="en-MY"/>
              <a:t>     us visualize the same (House, car, bike etc.)</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How did you spend your quarantine?</a:t>
            </a:r>
            <a:endParaRPr/>
          </a:p>
          <a:p>
            <a:pPr indent="0" lvl="0" marL="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0" lvl="0" marL="0" rtl="0" algn="l">
              <a:spcBef>
                <a:spcPts val="480"/>
              </a:spcBef>
              <a:spcAft>
                <a:spcPts val="0"/>
              </a:spcAft>
              <a:buClr>
                <a:schemeClr val="dk1"/>
              </a:buClr>
              <a:buSzPts val="2400"/>
              <a:buNone/>
            </a:pPr>
            <a:r>
              <a:t/>
            </a:r>
            <a:endParaRPr/>
          </a:p>
        </p:txBody>
      </p:sp>
      <p:sp>
        <p:nvSpPr>
          <p:cNvPr id="689" name="Google Shape;689;p57"/>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690" name="Google Shape;690;p57"/>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691" name="Google Shape;691;p57"/>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dice 2 white" id="692" name="Google Shape;692;p57"/>
          <p:cNvPicPr preferRelativeResize="0"/>
          <p:nvPr/>
        </p:nvPicPr>
        <p:blipFill rotWithShape="1">
          <a:blip r:embed="rId3">
            <a:alphaModFix/>
          </a:blip>
          <a:srcRect b="0" l="0" r="0" t="0"/>
          <a:stretch/>
        </p:blipFill>
        <p:spPr>
          <a:xfrm rot="479535">
            <a:off x="8966097" y="2449635"/>
            <a:ext cx="2448307" cy="2448307"/>
          </a:xfrm>
          <a:prstGeom prst="rect">
            <a:avLst/>
          </a:prstGeom>
          <a:noFill/>
          <a:ln>
            <a:noFill/>
          </a:ln>
        </p:spPr>
      </p:pic>
    </p:spTree>
  </p:cSld>
  <p:clrMapOvr>
    <a:masterClrMapping/>
  </p:clrMapOvr>
  <mc:AlternateContent>
    <mc:Choice Requires="p14">
      <p:transition spd="slow" p14:dur="2000">
        <p14:ferris dir="l"/>
      </p:transition>
    </mc:Choice>
    <mc:Fallback>
      <p:transition spd="med">
        <p:fade/>
      </p:transition>
    </mc:Fallback>
  </mc:AlternateContent>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6" name="Shape 696"/>
        <p:cNvGrpSpPr/>
        <p:nvPr/>
      </p:nvGrpSpPr>
      <p:grpSpPr>
        <a:xfrm>
          <a:off x="0" y="0"/>
          <a:ext cx="0" cy="0"/>
          <a:chOff x="0" y="0"/>
          <a:chExt cx="0" cy="0"/>
        </a:xfrm>
      </p:grpSpPr>
      <p:sp>
        <p:nvSpPr>
          <p:cNvPr id="697" name="Google Shape;697;p58"/>
          <p:cNvSpPr txBox="1"/>
          <p:nvPr>
            <p:ph type="title"/>
          </p:nvPr>
        </p:nvSpPr>
        <p:spPr>
          <a:xfrm>
            <a:off x="185530" y="287938"/>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Form your </a:t>
            </a:r>
            <a:r>
              <a:rPr b="1" lang="en-MY"/>
              <a:t>Life Story </a:t>
            </a:r>
            <a:r>
              <a:rPr lang="en-MY"/>
              <a:t>using these words</a:t>
            </a:r>
            <a:endParaRPr/>
          </a:p>
        </p:txBody>
      </p:sp>
      <p:graphicFrame>
        <p:nvGraphicFramePr>
          <p:cNvPr id="698" name="Google Shape;698;p58"/>
          <p:cNvGraphicFramePr/>
          <p:nvPr/>
        </p:nvGraphicFramePr>
        <p:xfrm>
          <a:off x="1097757" y="2140840"/>
          <a:ext cx="3000000" cy="3000000"/>
        </p:xfrm>
        <a:graphic>
          <a:graphicData uri="http://schemas.openxmlformats.org/drawingml/2006/table">
            <a:tbl>
              <a:tblPr bandRow="1" firstRow="1">
                <a:noFill/>
                <a:tableStyleId>{7C47E502-C1CB-419C-A259-178277DD05B4}</a:tableStyleId>
              </a:tblPr>
              <a:tblGrid>
                <a:gridCol w="2185375"/>
                <a:gridCol w="2185375"/>
                <a:gridCol w="2185375"/>
              </a:tblGrid>
              <a:tr h="1144225">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Passion</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Value</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Money</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1144225">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Trip</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Resolution</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Life</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1144225">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Happy</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One</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t/>
                      </a:r>
                      <a:endParaRPr sz="2400" u="none" cap="none" strike="noStrike">
                        <a:latin typeface="Calibri"/>
                        <a:ea typeface="Calibri"/>
                        <a:cs typeface="Calibri"/>
                        <a:sym typeface="Calibri"/>
                      </a:endParaRPr>
                    </a:p>
                    <a:p>
                      <a:pPr indent="0" lvl="0" marL="0" marR="0" rtl="0" algn="ctr">
                        <a:spcBef>
                          <a:spcPts val="0"/>
                        </a:spcBef>
                        <a:spcAft>
                          <a:spcPts val="0"/>
                        </a:spcAft>
                        <a:buNone/>
                      </a:pPr>
                      <a:r>
                        <a:rPr lang="en-MY" sz="2400" u="none" cap="none" strike="noStrike">
                          <a:latin typeface="Calibri"/>
                          <a:ea typeface="Calibri"/>
                          <a:cs typeface="Calibri"/>
                          <a:sym typeface="Calibri"/>
                        </a:rPr>
                        <a:t>Years</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
        <p:nvSpPr>
          <p:cNvPr id="699" name="Google Shape;699;p58"/>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700" name="Google Shape;700;p58"/>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701" name="Google Shape;701;p58"/>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Image result for dice 3 white" id="702" name="Google Shape;702;p58"/>
          <p:cNvPicPr preferRelativeResize="0"/>
          <p:nvPr/>
        </p:nvPicPr>
        <p:blipFill rotWithShape="1">
          <a:blip r:embed="rId3">
            <a:alphaModFix/>
          </a:blip>
          <a:srcRect b="0" l="0" r="0" t="0"/>
          <a:stretch/>
        </p:blipFill>
        <p:spPr>
          <a:xfrm rot="503338">
            <a:off x="9226826" y="2806097"/>
            <a:ext cx="2140226" cy="2140226"/>
          </a:xfrm>
          <a:prstGeom prst="rect">
            <a:avLst/>
          </a:prstGeom>
          <a:noFill/>
          <a:ln>
            <a:noFill/>
          </a:ln>
        </p:spPr>
      </p:pic>
    </p:spTree>
  </p:cSld>
  <p:clrMapOvr>
    <a:masterClrMapping/>
  </p:clrMapOvr>
  <mc:AlternateContent>
    <mc:Choice Requires="p14">
      <p:transition spd="slow" p14:dur="2000">
        <p14:ferris dir="l"/>
      </p:transition>
    </mc:Choice>
    <mc:Fallback>
      <p:transition spd="med">
        <p:fade/>
      </p:transition>
    </mc:Fallback>
  </mc:AlternateContent>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6" name="Shape 706"/>
        <p:cNvGrpSpPr/>
        <p:nvPr/>
      </p:nvGrpSpPr>
      <p:grpSpPr>
        <a:xfrm>
          <a:off x="0" y="0"/>
          <a:ext cx="0" cy="0"/>
          <a:chOff x="0" y="0"/>
          <a:chExt cx="0" cy="0"/>
        </a:xfrm>
      </p:grpSpPr>
      <p:sp>
        <p:nvSpPr>
          <p:cNvPr id="707" name="Google Shape;707;p59"/>
          <p:cNvSpPr txBox="1"/>
          <p:nvPr>
            <p:ph idx="10" type="dt"/>
          </p:nvPr>
        </p:nvSpPr>
        <p:spPr>
          <a:xfrm>
            <a:off x="204651" y="6571253"/>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708" name="Google Shape;708;p59"/>
          <p:cNvSpPr txBox="1"/>
          <p:nvPr>
            <p:ph idx="11" type="ftr"/>
          </p:nvPr>
        </p:nvSpPr>
        <p:spPr>
          <a:xfrm>
            <a:off x="3454401" y="6532064"/>
            <a:ext cx="568815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r>
              <a:rPr lang="en-MY"/>
              <a:t>Know Yourself_Managerial Communication</a:t>
            </a:r>
            <a:endParaRPr/>
          </a:p>
        </p:txBody>
      </p:sp>
      <p:sp>
        <p:nvSpPr>
          <p:cNvPr id="709" name="Google Shape;709;p59"/>
          <p:cNvSpPr txBox="1"/>
          <p:nvPr>
            <p:ph idx="12" type="sldNum"/>
          </p:nvPr>
        </p:nvSpPr>
        <p:spPr>
          <a:xfrm>
            <a:off x="10842170" y="6513741"/>
            <a:ext cx="134983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fld id="{00000000-1234-1234-1234-123412341234}" type="slidenum">
              <a:rPr lang="en-MY"/>
              <a:t>‹#›</a:t>
            </a:fld>
            <a:endParaRPr/>
          </a:p>
        </p:txBody>
      </p:sp>
      <p:pic>
        <p:nvPicPr>
          <p:cNvPr descr="25 Public Speaking Quotes to Inspire You for Your Next Speech ..." id="710" name="Google Shape;710;p59"/>
          <p:cNvPicPr preferRelativeResize="0"/>
          <p:nvPr/>
        </p:nvPicPr>
        <p:blipFill rotWithShape="1">
          <a:blip r:embed="rId3">
            <a:alphaModFix/>
          </a:blip>
          <a:srcRect b="0" l="0" r="0" t="0"/>
          <a:stretch/>
        </p:blipFill>
        <p:spPr>
          <a:xfrm>
            <a:off x="899160" y="956603"/>
            <a:ext cx="9537896" cy="485687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6"/>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Mystery Box 1</a:t>
            </a:r>
            <a:endParaRPr/>
          </a:p>
        </p:txBody>
      </p:sp>
      <p:sp>
        <p:nvSpPr>
          <p:cNvPr id="151" name="Google Shape;151;p6"/>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190500" lvl="0" marL="342900" rtl="0" algn="l">
              <a:spcBef>
                <a:spcPts val="0"/>
              </a:spcBef>
              <a:spcAft>
                <a:spcPts val="0"/>
              </a:spcAft>
              <a:buClr>
                <a:schemeClr val="dk1"/>
              </a:buClr>
              <a:buSzPts val="2400"/>
              <a:buNone/>
            </a:pPr>
            <a:r>
              <a:t/>
            </a:r>
            <a:endParaRPr/>
          </a:p>
          <a:p>
            <a:pPr indent="0" lvl="0" marL="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p:txBody>
      </p:sp>
      <p:sp>
        <p:nvSpPr>
          <p:cNvPr id="152" name="Google Shape;152;p6"/>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153" name="Google Shape;153;p6"/>
          <p:cNvSpPr txBox="1"/>
          <p:nvPr>
            <p:ph idx="11" type="ftr"/>
          </p:nvPr>
        </p:nvSpPr>
        <p:spPr>
          <a:xfrm>
            <a:off x="3418114" y="6521225"/>
            <a:ext cx="5103223"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154" name="Google Shape;154;p6"/>
          <p:cNvSpPr txBox="1"/>
          <p:nvPr>
            <p:ph idx="12" type="sldNum"/>
          </p:nvPr>
        </p:nvSpPr>
        <p:spPr>
          <a:xfrm>
            <a:off x="11389740" y="6554200"/>
            <a:ext cx="112388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155" name="Google Shape;155;p6"/>
          <p:cNvPicPr preferRelativeResize="0"/>
          <p:nvPr/>
        </p:nvPicPr>
        <p:blipFill rotWithShape="1">
          <a:blip r:embed="rId3">
            <a:alphaModFix/>
          </a:blip>
          <a:srcRect b="33084" l="0" r="366" t="0"/>
          <a:stretch/>
        </p:blipFill>
        <p:spPr>
          <a:xfrm>
            <a:off x="802259" y="1719141"/>
            <a:ext cx="3716732" cy="3590077"/>
          </a:xfrm>
          <a:prstGeom prst="rect">
            <a:avLst/>
          </a:prstGeom>
          <a:noFill/>
          <a:ln>
            <a:noFill/>
          </a:ln>
        </p:spPr>
      </p:pic>
      <p:pic>
        <p:nvPicPr>
          <p:cNvPr descr="Image result for strengths weaknesses" id="156" name="Google Shape;156;p6"/>
          <p:cNvPicPr preferRelativeResize="0"/>
          <p:nvPr/>
        </p:nvPicPr>
        <p:blipFill rotWithShape="1">
          <a:blip r:embed="rId4">
            <a:alphaModFix/>
          </a:blip>
          <a:srcRect b="2775" l="11496" r="12641" t="9520"/>
          <a:stretch/>
        </p:blipFill>
        <p:spPr>
          <a:xfrm>
            <a:off x="6410779" y="1719141"/>
            <a:ext cx="4660910" cy="3590077"/>
          </a:xfrm>
          <a:prstGeom prst="roundRect">
            <a:avLst>
              <a:gd fmla="val 4167" name="adj"/>
            </a:avLst>
          </a:prstGeom>
          <a:solidFill>
            <a:srgbClr val="FFFFFF"/>
          </a:solidFill>
          <a:ln cap="sq" cmpd="sng" w="76200">
            <a:solidFill>
              <a:srgbClr val="292929"/>
            </a:solidFill>
            <a:prstDash val="solid"/>
            <a:miter lim="800000"/>
            <a:headEnd len="sm" w="sm" type="none"/>
            <a:tailEnd len="sm" w="sm" type="none"/>
          </a:ln>
          <a:effectLst>
            <a:reflection blurRad="0" dir="5400000" dist="5000" endA="0" endPos="28000" fadeDir="5400000" kx="0" rotWithShape="0" algn="bl" stA="28000" stPos="0" sy="-100000" ky="0"/>
          </a:effectLst>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4" name="Shape 714"/>
        <p:cNvGrpSpPr/>
        <p:nvPr/>
      </p:nvGrpSpPr>
      <p:grpSpPr>
        <a:xfrm>
          <a:off x="0" y="0"/>
          <a:ext cx="0" cy="0"/>
          <a:chOff x="0" y="0"/>
          <a:chExt cx="0" cy="0"/>
        </a:xfrm>
      </p:grpSpPr>
      <p:sp>
        <p:nvSpPr>
          <p:cNvPr id="715" name="Google Shape;715;p60"/>
          <p:cNvSpPr txBox="1"/>
          <p:nvPr>
            <p:ph idx="10" type="dt"/>
          </p:nvPr>
        </p:nvSpPr>
        <p:spPr>
          <a:xfrm>
            <a:off x="410817" y="6546575"/>
            <a:ext cx="2844800" cy="23191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716" name="Google Shape;716;p60"/>
          <p:cNvSpPr txBox="1"/>
          <p:nvPr>
            <p:ph idx="11" type="ftr"/>
          </p:nvPr>
        </p:nvSpPr>
        <p:spPr>
          <a:xfrm>
            <a:off x="3454401" y="6558568"/>
            <a:ext cx="568815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r>
              <a:rPr lang="en-MY"/>
              <a:t>Know Yourself_Managerial Communication</a:t>
            </a:r>
            <a:endParaRPr/>
          </a:p>
        </p:txBody>
      </p:sp>
      <p:sp>
        <p:nvSpPr>
          <p:cNvPr id="717" name="Google Shape;717;p60"/>
          <p:cNvSpPr txBox="1"/>
          <p:nvPr>
            <p:ph idx="12" type="sldNum"/>
          </p:nvPr>
        </p:nvSpPr>
        <p:spPr>
          <a:xfrm>
            <a:off x="10698926" y="6474930"/>
            <a:ext cx="1705112"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fld id="{00000000-1234-1234-1234-123412341234}" type="slidenum">
              <a:rPr lang="en-MY"/>
              <a:t>‹#›</a:t>
            </a:fld>
            <a:endParaRPr/>
          </a:p>
        </p:txBody>
      </p:sp>
      <p:grpSp>
        <p:nvGrpSpPr>
          <p:cNvPr id="718" name="Google Shape;718;p60"/>
          <p:cNvGrpSpPr/>
          <p:nvPr/>
        </p:nvGrpSpPr>
        <p:grpSpPr>
          <a:xfrm>
            <a:off x="811902" y="238108"/>
            <a:ext cx="10568196" cy="5103677"/>
            <a:chOff x="811902" y="238108"/>
            <a:chExt cx="10568196" cy="5103677"/>
          </a:xfrm>
        </p:grpSpPr>
        <p:sp>
          <p:nvSpPr>
            <p:cNvPr id="719" name="Google Shape;719;p60"/>
            <p:cNvSpPr txBox="1"/>
            <p:nvPr/>
          </p:nvSpPr>
          <p:spPr>
            <a:xfrm>
              <a:off x="1537252" y="238108"/>
              <a:ext cx="8097078" cy="384720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MY" sz="5200">
                  <a:solidFill>
                    <a:schemeClr val="dk1"/>
                  </a:solidFill>
                  <a:latin typeface="Calibri"/>
                  <a:ea typeface="Calibri"/>
                  <a:cs typeface="Calibri"/>
                  <a:sym typeface="Calibri"/>
                </a:rPr>
                <a:t>Day 4</a:t>
              </a:r>
              <a:endParaRPr/>
            </a:p>
            <a:p>
              <a:pPr indent="0" lvl="0" marL="0" marR="0" rtl="0" algn="ctr">
                <a:spcBef>
                  <a:spcPts val="0"/>
                </a:spcBef>
                <a:spcAft>
                  <a:spcPts val="0"/>
                </a:spcAft>
                <a:buNone/>
              </a:pPr>
              <a:r>
                <a:t/>
              </a:r>
              <a:endParaRPr sz="5200">
                <a:solidFill>
                  <a:schemeClr val="dk1"/>
                </a:solidFill>
                <a:latin typeface="Calibri"/>
                <a:ea typeface="Calibri"/>
                <a:cs typeface="Calibri"/>
                <a:sym typeface="Calibri"/>
              </a:endParaRPr>
            </a:p>
            <a:p>
              <a:pPr indent="0" lvl="0" marL="0" marR="0" rtl="0" algn="ctr">
                <a:spcBef>
                  <a:spcPts val="0"/>
                </a:spcBef>
                <a:spcAft>
                  <a:spcPts val="0"/>
                </a:spcAft>
                <a:buNone/>
              </a:pPr>
              <a:r>
                <a:t/>
              </a:r>
              <a:endParaRPr sz="5200">
                <a:solidFill>
                  <a:schemeClr val="dk1"/>
                </a:solidFill>
                <a:latin typeface="Calibri"/>
                <a:ea typeface="Calibri"/>
                <a:cs typeface="Calibri"/>
                <a:sym typeface="Calibri"/>
              </a:endParaRPr>
            </a:p>
            <a:p>
              <a:pPr indent="0" lvl="0" marL="0" marR="0" rtl="0" algn="ctr">
                <a:spcBef>
                  <a:spcPts val="0"/>
                </a:spcBef>
                <a:spcAft>
                  <a:spcPts val="0"/>
                </a:spcAft>
                <a:buNone/>
              </a:pPr>
              <a:r>
                <a:rPr b="1" lang="en-MY" sz="5200">
                  <a:solidFill>
                    <a:schemeClr val="dk1"/>
                  </a:solidFill>
                  <a:latin typeface="Calibri"/>
                  <a:ea typeface="Calibri"/>
                  <a:cs typeface="Calibri"/>
                  <a:sym typeface="Calibri"/>
                </a:rPr>
                <a:t>     </a:t>
              </a:r>
              <a:r>
                <a:rPr b="1" lang="en-MY" sz="8800">
                  <a:solidFill>
                    <a:schemeClr val="dk1"/>
                  </a:solidFill>
                  <a:latin typeface="Calibri"/>
                  <a:ea typeface="Calibri"/>
                  <a:cs typeface="Calibri"/>
                  <a:sym typeface="Calibri"/>
                </a:rPr>
                <a:t>to</a:t>
              </a:r>
              <a:endParaRPr b="1" sz="5200">
                <a:solidFill>
                  <a:schemeClr val="dk1"/>
                </a:solidFill>
                <a:latin typeface="Calibri"/>
                <a:ea typeface="Calibri"/>
                <a:cs typeface="Calibri"/>
                <a:sym typeface="Calibri"/>
              </a:endParaRPr>
            </a:p>
          </p:txBody>
        </p:sp>
        <p:pic>
          <p:nvPicPr>
            <p:cNvPr id="720" name="Google Shape;720;p60"/>
            <p:cNvPicPr preferRelativeResize="0"/>
            <p:nvPr/>
          </p:nvPicPr>
          <p:blipFill rotWithShape="1">
            <a:blip r:embed="rId3">
              <a:alphaModFix/>
            </a:blip>
            <a:srcRect b="16138" l="5898" r="8960" t="10211"/>
            <a:stretch/>
          </p:blipFill>
          <p:spPr>
            <a:xfrm>
              <a:off x="811902" y="1516215"/>
              <a:ext cx="4094923" cy="3825570"/>
            </a:xfrm>
            <a:prstGeom prst="rect">
              <a:avLst/>
            </a:prstGeom>
            <a:noFill/>
            <a:ln>
              <a:noFill/>
            </a:ln>
          </p:spPr>
        </p:pic>
        <p:pic>
          <p:nvPicPr>
            <p:cNvPr descr="知能的 Images, Stock Photos &amp; Vectors | Shutterstock" id="721" name="Google Shape;721;p60"/>
            <p:cNvPicPr preferRelativeResize="0"/>
            <p:nvPr/>
          </p:nvPicPr>
          <p:blipFill rotWithShape="1">
            <a:blip r:embed="rId4">
              <a:alphaModFix/>
            </a:blip>
            <a:srcRect b="10843" l="0" r="13605" t="0"/>
            <a:stretch/>
          </p:blipFill>
          <p:spPr>
            <a:xfrm>
              <a:off x="7373315" y="2046996"/>
              <a:ext cx="4006783" cy="2968642"/>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grpSp>
    </p:spTree>
  </p:cSld>
  <p:clrMapOvr>
    <a:masterClrMapping/>
  </p:clrMapOvr>
  <mc:AlternateContent>
    <mc:Choice Requires="p14">
      <p:transition spd="slow" p14:dur="2000">
        <p14:ferris dir="l"/>
      </p:transition>
    </mc:Choice>
    <mc:Fallback>
      <p:transition spd="med">
        <p:fade/>
      </p:transition>
    </mc:Fallback>
  </mc:AlternateContent>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6" name="Shape 726"/>
        <p:cNvGrpSpPr/>
        <p:nvPr/>
      </p:nvGrpSpPr>
      <p:grpSpPr>
        <a:xfrm>
          <a:off x="0" y="0"/>
          <a:ext cx="0" cy="0"/>
          <a:chOff x="0" y="0"/>
          <a:chExt cx="0" cy="0"/>
        </a:xfrm>
      </p:grpSpPr>
      <p:sp>
        <p:nvSpPr>
          <p:cNvPr id="727" name="Google Shape;727;p61"/>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Talk about your favourite Brand</a:t>
            </a:r>
            <a:endParaRPr/>
          </a:p>
        </p:txBody>
      </p:sp>
      <p:sp>
        <p:nvSpPr>
          <p:cNvPr id="728" name="Google Shape;728;p61"/>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729" name="Google Shape;729;p61"/>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730" name="Google Shape;730;p61"/>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731" name="Google Shape;731;p61"/>
          <p:cNvPicPr preferRelativeResize="0"/>
          <p:nvPr/>
        </p:nvPicPr>
        <p:blipFill rotWithShape="1">
          <a:blip r:embed="rId3">
            <a:alphaModFix/>
          </a:blip>
          <a:srcRect b="1172" l="10488" r="11426" t="0"/>
          <a:stretch/>
        </p:blipFill>
        <p:spPr>
          <a:xfrm>
            <a:off x="1245705" y="1474650"/>
            <a:ext cx="9462052" cy="4488827"/>
          </a:xfrm>
          <a:prstGeom prst="rect">
            <a:avLst/>
          </a:prstGeom>
          <a:noFill/>
          <a:ln>
            <a:noFill/>
          </a:ln>
        </p:spPr>
      </p:pic>
    </p:spTree>
  </p:cSld>
  <p:clrMapOvr>
    <a:masterClrMapping/>
  </p:clrMapOvr>
  <p:transition spd="slow" p14:dur="2500">
    <p:checker/>
  </p:transition>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6" name="Shape 736"/>
        <p:cNvGrpSpPr/>
        <p:nvPr/>
      </p:nvGrpSpPr>
      <p:grpSpPr>
        <a:xfrm>
          <a:off x="0" y="0"/>
          <a:ext cx="0" cy="0"/>
          <a:chOff x="0" y="0"/>
          <a:chExt cx="0" cy="0"/>
        </a:xfrm>
      </p:grpSpPr>
      <p:sp>
        <p:nvSpPr>
          <p:cNvPr id="737" name="Google Shape;737;p62"/>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l">
              <a:spcBef>
                <a:spcPts val="0"/>
              </a:spcBef>
              <a:spcAft>
                <a:spcPts val="0"/>
              </a:spcAft>
              <a:buNone/>
            </a:pPr>
            <a:r>
              <a:rPr lang="en-MY"/>
              <a:t>Communication skills in the 21st Century</a:t>
            </a:r>
            <a:endParaRPr/>
          </a:p>
        </p:txBody>
      </p:sp>
      <p:sp>
        <p:nvSpPr>
          <p:cNvPr id="738" name="Google Shape;738;p62"/>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739" name="Google Shape;739;p62"/>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740" name="Google Shape;740;p62"/>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741" name="Google Shape;741;p62"/>
          <p:cNvPicPr preferRelativeResize="0"/>
          <p:nvPr>
            <p:ph idx="1" type="body"/>
          </p:nvPr>
        </p:nvPicPr>
        <p:blipFill rotWithShape="1">
          <a:blip r:embed="rId3">
            <a:alphaModFix/>
          </a:blip>
          <a:srcRect b="0" l="0" r="0" t="0"/>
          <a:stretch/>
        </p:blipFill>
        <p:spPr>
          <a:xfrm>
            <a:off x="609600" y="1560462"/>
            <a:ext cx="6550855" cy="4414582"/>
          </a:xfrm>
          <a:prstGeom prst="rect">
            <a:avLst/>
          </a:prstGeom>
          <a:noFill/>
          <a:ln>
            <a:noFill/>
          </a:ln>
        </p:spPr>
      </p:pic>
      <p:grpSp>
        <p:nvGrpSpPr>
          <p:cNvPr id="742" name="Google Shape;742;p62"/>
          <p:cNvGrpSpPr/>
          <p:nvPr/>
        </p:nvGrpSpPr>
        <p:grpSpPr>
          <a:xfrm>
            <a:off x="7166558" y="2095600"/>
            <a:ext cx="4772895" cy="3879437"/>
            <a:chOff x="6102" y="112055"/>
            <a:chExt cx="4772895" cy="3879437"/>
          </a:xfrm>
        </p:grpSpPr>
        <p:sp>
          <p:nvSpPr>
            <p:cNvPr id="743" name="Google Shape;743;p62"/>
            <p:cNvSpPr/>
            <p:nvPr/>
          </p:nvSpPr>
          <p:spPr>
            <a:xfrm>
              <a:off x="842655" y="112055"/>
              <a:ext cx="3093686" cy="2318393"/>
            </a:xfrm>
            <a:prstGeom prst="ellipse">
              <a:avLst/>
            </a:prstGeom>
            <a:solidFill>
              <a:schemeClr val="accent5">
                <a:alpha val="49803"/>
              </a:schemeClr>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4" name="Google Shape;744;p62"/>
            <p:cNvSpPr txBox="1"/>
            <p:nvPr/>
          </p:nvSpPr>
          <p:spPr>
            <a:xfrm>
              <a:off x="1255147" y="517774"/>
              <a:ext cx="2268703" cy="104327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2400"/>
                <a:buFont typeface="Arial"/>
                <a:buNone/>
              </a:pPr>
              <a:r>
                <a:rPr b="1" lang="en-MY" sz="2400">
                  <a:solidFill>
                    <a:schemeClr val="dk1"/>
                  </a:solidFill>
                  <a:latin typeface="Arial"/>
                  <a:ea typeface="Arial"/>
                  <a:cs typeface="Arial"/>
                  <a:sym typeface="Arial"/>
                </a:rPr>
                <a:t>Importance? </a:t>
              </a:r>
              <a:endParaRPr sz="2400">
                <a:solidFill>
                  <a:schemeClr val="dk1"/>
                </a:solidFill>
                <a:latin typeface="Arial"/>
                <a:ea typeface="Arial"/>
                <a:cs typeface="Arial"/>
                <a:sym typeface="Arial"/>
              </a:endParaRPr>
            </a:p>
          </p:txBody>
        </p:sp>
        <p:sp>
          <p:nvSpPr>
            <p:cNvPr id="745" name="Google Shape;745;p62"/>
            <p:cNvSpPr/>
            <p:nvPr/>
          </p:nvSpPr>
          <p:spPr>
            <a:xfrm>
              <a:off x="1685311" y="1673099"/>
              <a:ext cx="3093686" cy="2318393"/>
            </a:xfrm>
            <a:prstGeom prst="ellipse">
              <a:avLst/>
            </a:prstGeom>
            <a:solidFill>
              <a:srgbClr val="84C47A">
                <a:alpha val="49803"/>
              </a:srgbClr>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6" name="Google Shape;746;p62"/>
            <p:cNvSpPr txBox="1"/>
            <p:nvPr/>
          </p:nvSpPr>
          <p:spPr>
            <a:xfrm>
              <a:off x="2631463" y="2272017"/>
              <a:ext cx="1856212" cy="127511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2400"/>
                <a:buFont typeface="Arial"/>
                <a:buNone/>
              </a:pPr>
              <a:r>
                <a:rPr b="1" lang="en-MY" sz="2400">
                  <a:solidFill>
                    <a:schemeClr val="dk1"/>
                  </a:solidFill>
                  <a:latin typeface="Arial"/>
                  <a:ea typeface="Arial"/>
                  <a:cs typeface="Arial"/>
                  <a:sym typeface="Arial"/>
                </a:rPr>
                <a:t>How is it crucial? </a:t>
              </a:r>
              <a:endParaRPr sz="2400">
                <a:solidFill>
                  <a:schemeClr val="dk1"/>
                </a:solidFill>
                <a:latin typeface="Arial"/>
                <a:ea typeface="Arial"/>
                <a:cs typeface="Arial"/>
                <a:sym typeface="Arial"/>
              </a:endParaRPr>
            </a:p>
          </p:txBody>
        </p:sp>
        <p:sp>
          <p:nvSpPr>
            <p:cNvPr id="747" name="Google Shape;747;p62"/>
            <p:cNvSpPr/>
            <p:nvPr/>
          </p:nvSpPr>
          <p:spPr>
            <a:xfrm>
              <a:off x="6102" y="1561051"/>
              <a:ext cx="3093686" cy="2318393"/>
            </a:xfrm>
            <a:prstGeom prst="ellipse">
              <a:avLst/>
            </a:prstGeom>
            <a:solidFill>
              <a:srgbClr val="AB4846">
                <a:alpha val="49803"/>
              </a:srgbClr>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8" name="Google Shape;748;p62"/>
            <p:cNvSpPr txBox="1"/>
            <p:nvPr/>
          </p:nvSpPr>
          <p:spPr>
            <a:xfrm>
              <a:off x="297424" y="2159969"/>
              <a:ext cx="1856212" cy="1275116"/>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2400"/>
                <a:buFont typeface="Arial"/>
                <a:buNone/>
              </a:pPr>
              <a:r>
                <a:rPr b="1" lang="en-MY" sz="2400">
                  <a:solidFill>
                    <a:schemeClr val="dk1"/>
                  </a:solidFill>
                  <a:latin typeface="Arial"/>
                  <a:ea typeface="Arial"/>
                  <a:cs typeface="Arial"/>
                  <a:sym typeface="Arial"/>
                </a:rPr>
                <a:t>What areas do you wish to improve?</a:t>
              </a:r>
              <a:endParaRPr sz="2400">
                <a:solidFill>
                  <a:schemeClr val="dk1"/>
                </a:solidFill>
                <a:latin typeface="Arial"/>
                <a:ea typeface="Arial"/>
                <a:cs typeface="Arial"/>
                <a:sym typeface="Arial"/>
              </a:endParaRPr>
            </a:p>
          </p:txBody>
        </p:sp>
      </p:grpSp>
    </p:spTree>
  </p:cSld>
  <p:clrMapOvr>
    <a:masterClrMapping/>
  </p:clrMapOvr>
  <p:transition spd="slow" p14:dur="2500">
    <p:checker/>
  </p:transition>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3" name="Shape 753"/>
        <p:cNvGrpSpPr/>
        <p:nvPr/>
      </p:nvGrpSpPr>
      <p:grpSpPr>
        <a:xfrm>
          <a:off x="0" y="0"/>
          <a:ext cx="0" cy="0"/>
          <a:chOff x="0" y="0"/>
          <a:chExt cx="0" cy="0"/>
        </a:xfrm>
      </p:grpSpPr>
      <p:sp>
        <p:nvSpPr>
          <p:cNvPr id="754" name="Google Shape;754;p63"/>
          <p:cNvSpPr txBox="1"/>
          <p:nvPr>
            <p:ph type="title"/>
          </p:nvPr>
        </p:nvSpPr>
        <p:spPr>
          <a:xfrm>
            <a:off x="609600" y="267768"/>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Give your first Ted Talk </a:t>
            </a:r>
            <a:endParaRPr/>
          </a:p>
        </p:txBody>
      </p:sp>
      <p:sp>
        <p:nvSpPr>
          <p:cNvPr id="755" name="Google Shape;755;p63"/>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756" name="Google Shape;756;p63"/>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757" name="Google Shape;757;p63"/>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758" name="Google Shape;758;p63"/>
          <p:cNvPicPr preferRelativeResize="0"/>
          <p:nvPr>
            <p:ph idx="1" type="body"/>
          </p:nvPr>
        </p:nvPicPr>
        <p:blipFill rotWithShape="1">
          <a:blip r:embed="rId3">
            <a:alphaModFix/>
          </a:blip>
          <a:srcRect b="0" l="0" r="0" t="0"/>
          <a:stretch/>
        </p:blipFill>
        <p:spPr>
          <a:xfrm>
            <a:off x="609600" y="1234440"/>
            <a:ext cx="10972800" cy="4389119"/>
          </a:xfrm>
          <a:prstGeom prst="rect">
            <a:avLst/>
          </a:prstGeom>
          <a:noFill/>
          <a:ln>
            <a:noFill/>
          </a:ln>
        </p:spPr>
      </p:pic>
      <p:sp>
        <p:nvSpPr>
          <p:cNvPr id="759" name="Google Shape;759;p63"/>
          <p:cNvSpPr txBox="1"/>
          <p:nvPr/>
        </p:nvSpPr>
        <p:spPr>
          <a:xfrm>
            <a:off x="2166423" y="5739620"/>
            <a:ext cx="859893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MY" sz="1800">
                <a:solidFill>
                  <a:schemeClr val="dk1"/>
                </a:solidFill>
                <a:latin typeface="Arial"/>
                <a:ea typeface="Arial"/>
                <a:cs typeface="Arial"/>
                <a:sym typeface="Arial"/>
              </a:rPr>
              <a:t>Choose any topic of your choice </a:t>
            </a:r>
            <a:r>
              <a:rPr b="1" lang="en-MY" sz="1800">
                <a:solidFill>
                  <a:schemeClr val="dk1"/>
                </a:solidFill>
              </a:rPr>
              <a:t>OR</a:t>
            </a:r>
            <a:r>
              <a:rPr b="1" lang="en-MY" sz="1800">
                <a:solidFill>
                  <a:schemeClr val="dk1"/>
                </a:solidFill>
                <a:latin typeface="Arial"/>
                <a:ea typeface="Arial"/>
                <a:cs typeface="Arial"/>
                <a:sym typeface="Arial"/>
              </a:rPr>
              <a:t> replicate a TED Talk you’ve seen</a:t>
            </a:r>
            <a:endParaRPr sz="1800">
              <a:solidFill>
                <a:schemeClr val="dk1"/>
              </a:solidFill>
              <a:latin typeface="Arial"/>
              <a:ea typeface="Arial"/>
              <a:cs typeface="Arial"/>
              <a:sym typeface="Arial"/>
            </a:endParaRPr>
          </a:p>
        </p:txBody>
      </p:sp>
    </p:spTree>
  </p:cSld>
  <p:clrMapOvr>
    <a:masterClrMapping/>
  </p:clrMapOvr>
  <p:transition spd="slow" p14:dur="2500">
    <p:checker/>
  </p:transition>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3" name="Shape 763"/>
        <p:cNvGrpSpPr/>
        <p:nvPr/>
      </p:nvGrpSpPr>
      <p:grpSpPr>
        <a:xfrm>
          <a:off x="0" y="0"/>
          <a:ext cx="0" cy="0"/>
          <a:chOff x="0" y="0"/>
          <a:chExt cx="0" cy="0"/>
        </a:xfrm>
      </p:grpSpPr>
      <p:sp>
        <p:nvSpPr>
          <p:cNvPr id="764" name="Google Shape;764;p73"/>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Read Think Link - Proverb Story</a:t>
            </a:r>
            <a:endParaRPr/>
          </a:p>
        </p:txBody>
      </p:sp>
      <p:sp>
        <p:nvSpPr>
          <p:cNvPr id="765" name="Google Shape;765;p73"/>
          <p:cNvSpPr txBox="1"/>
          <p:nvPr>
            <p:ph idx="1" type="body"/>
          </p:nvPr>
        </p:nvSpPr>
        <p:spPr>
          <a:xfrm>
            <a:off x="298996" y="1250994"/>
            <a:ext cx="11475662" cy="5009129"/>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2400"/>
              <a:buChar char="•"/>
            </a:pPr>
            <a:r>
              <a:rPr lang="en-MY"/>
              <a:t>Read the 3 proverbs carefully.</a:t>
            </a:r>
            <a:endParaRPr/>
          </a:p>
          <a:p>
            <a:pPr indent="0" lvl="0" marL="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Delve into your past and think of an instance relating to each proverb</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 Link each proverb with your stories and narrate</a:t>
            </a:r>
            <a:endParaRPr/>
          </a:p>
          <a:p>
            <a:pPr indent="0" lvl="0" marL="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Conclude the learnings with a focus on how the stories will  impact your career / job / </a:t>
            </a:r>
            <a:endParaRPr/>
          </a:p>
          <a:p>
            <a:pPr indent="0" lvl="0" marL="0" rtl="0" algn="l">
              <a:spcBef>
                <a:spcPts val="480"/>
              </a:spcBef>
              <a:spcAft>
                <a:spcPts val="0"/>
              </a:spcAft>
              <a:buClr>
                <a:schemeClr val="dk1"/>
              </a:buClr>
              <a:buSzPts val="2400"/>
              <a:buNone/>
            </a:pPr>
            <a:r>
              <a:rPr lang="en-MY"/>
              <a:t>     corporate life / education / personal life / skills</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Each student gets a minute to prepare and 2-3 mins for presentation.</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p:txBody>
      </p:sp>
      <p:sp>
        <p:nvSpPr>
          <p:cNvPr id="766" name="Google Shape;766;p73"/>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767" name="Google Shape;767;p73"/>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768" name="Google Shape;768;p73"/>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769" name="Google Shape;769;p73"/>
          <p:cNvPicPr preferRelativeResize="0"/>
          <p:nvPr/>
        </p:nvPicPr>
        <p:blipFill rotWithShape="1">
          <a:blip r:embed="rId3">
            <a:alphaModFix/>
          </a:blip>
          <a:srcRect b="13815" l="7828" r="11182" t="5796"/>
          <a:stretch/>
        </p:blipFill>
        <p:spPr>
          <a:xfrm>
            <a:off x="9604183" y="1577552"/>
            <a:ext cx="2170475" cy="2178006"/>
          </a:xfrm>
          <a:prstGeom prst="rect">
            <a:avLst/>
          </a:prstGeom>
          <a:noFill/>
          <a:ln>
            <a:noFill/>
          </a:ln>
        </p:spPr>
      </p:pic>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65">
                                            <p:txEl>
                                              <p:pRg end="0" st="0"/>
                                            </p:txEl>
                                          </p:spTgt>
                                        </p:tgtEl>
                                        <p:attrNameLst>
                                          <p:attrName>style.visibility</p:attrName>
                                        </p:attrNameLst>
                                      </p:cBhvr>
                                      <p:to>
                                        <p:strVal val="visible"/>
                                      </p:to>
                                    </p:set>
                                    <p:anim calcmode="lin" valueType="num">
                                      <p:cBhvr additive="base">
                                        <p:cTn dur="500"/>
                                        <p:tgtEl>
                                          <p:spTgt spid="765">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65">
                                            <p:txEl>
                                              <p:pRg end="1" st="1"/>
                                            </p:txEl>
                                          </p:spTgt>
                                        </p:tgtEl>
                                        <p:attrNameLst>
                                          <p:attrName>style.visibility</p:attrName>
                                        </p:attrNameLst>
                                      </p:cBhvr>
                                      <p:to>
                                        <p:strVal val="visible"/>
                                      </p:to>
                                    </p:set>
                                    <p:anim calcmode="lin" valueType="num">
                                      <p:cBhvr additive="base">
                                        <p:cTn dur="500"/>
                                        <p:tgtEl>
                                          <p:spTgt spid="765">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65">
                                            <p:txEl>
                                              <p:pRg end="2" st="2"/>
                                            </p:txEl>
                                          </p:spTgt>
                                        </p:tgtEl>
                                        <p:attrNameLst>
                                          <p:attrName>style.visibility</p:attrName>
                                        </p:attrNameLst>
                                      </p:cBhvr>
                                      <p:to>
                                        <p:strVal val="visible"/>
                                      </p:to>
                                    </p:set>
                                    <p:anim calcmode="lin" valueType="num">
                                      <p:cBhvr additive="base">
                                        <p:cTn dur="500"/>
                                        <p:tgtEl>
                                          <p:spTgt spid="765">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65">
                                            <p:txEl>
                                              <p:pRg end="3" st="3"/>
                                            </p:txEl>
                                          </p:spTgt>
                                        </p:tgtEl>
                                        <p:attrNameLst>
                                          <p:attrName>style.visibility</p:attrName>
                                        </p:attrNameLst>
                                      </p:cBhvr>
                                      <p:to>
                                        <p:strVal val="visible"/>
                                      </p:to>
                                    </p:set>
                                    <p:anim calcmode="lin" valueType="num">
                                      <p:cBhvr additive="base">
                                        <p:cTn dur="500"/>
                                        <p:tgtEl>
                                          <p:spTgt spid="765">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65">
                                            <p:txEl>
                                              <p:pRg end="4" st="4"/>
                                            </p:txEl>
                                          </p:spTgt>
                                        </p:tgtEl>
                                        <p:attrNameLst>
                                          <p:attrName>style.visibility</p:attrName>
                                        </p:attrNameLst>
                                      </p:cBhvr>
                                      <p:to>
                                        <p:strVal val="visible"/>
                                      </p:to>
                                    </p:set>
                                    <p:anim calcmode="lin" valueType="num">
                                      <p:cBhvr additive="base">
                                        <p:cTn dur="500"/>
                                        <p:tgtEl>
                                          <p:spTgt spid="765">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65">
                                            <p:txEl>
                                              <p:pRg end="5" st="5"/>
                                            </p:txEl>
                                          </p:spTgt>
                                        </p:tgtEl>
                                        <p:attrNameLst>
                                          <p:attrName>style.visibility</p:attrName>
                                        </p:attrNameLst>
                                      </p:cBhvr>
                                      <p:to>
                                        <p:strVal val="visible"/>
                                      </p:to>
                                    </p:set>
                                    <p:anim calcmode="lin" valueType="num">
                                      <p:cBhvr additive="base">
                                        <p:cTn dur="500"/>
                                        <p:tgtEl>
                                          <p:spTgt spid="765">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65">
                                            <p:txEl>
                                              <p:pRg end="6" st="6"/>
                                            </p:txEl>
                                          </p:spTgt>
                                        </p:tgtEl>
                                        <p:attrNameLst>
                                          <p:attrName>style.visibility</p:attrName>
                                        </p:attrNameLst>
                                      </p:cBhvr>
                                      <p:to>
                                        <p:strVal val="visible"/>
                                      </p:to>
                                    </p:set>
                                    <p:anim calcmode="lin" valueType="num">
                                      <p:cBhvr additive="base">
                                        <p:cTn dur="500"/>
                                        <p:tgtEl>
                                          <p:spTgt spid="765">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65">
                                            <p:txEl>
                                              <p:pRg end="7" st="7"/>
                                            </p:txEl>
                                          </p:spTgt>
                                        </p:tgtEl>
                                        <p:attrNameLst>
                                          <p:attrName>style.visibility</p:attrName>
                                        </p:attrNameLst>
                                      </p:cBhvr>
                                      <p:to>
                                        <p:strVal val="visible"/>
                                      </p:to>
                                    </p:set>
                                    <p:anim calcmode="lin" valueType="num">
                                      <p:cBhvr additive="base">
                                        <p:cTn dur="500"/>
                                        <p:tgtEl>
                                          <p:spTgt spid="765">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65">
                                            <p:txEl>
                                              <p:pRg end="8" st="8"/>
                                            </p:txEl>
                                          </p:spTgt>
                                        </p:tgtEl>
                                        <p:attrNameLst>
                                          <p:attrName>style.visibility</p:attrName>
                                        </p:attrNameLst>
                                      </p:cBhvr>
                                      <p:to>
                                        <p:strVal val="visible"/>
                                      </p:to>
                                    </p:set>
                                    <p:anim calcmode="lin" valueType="num">
                                      <p:cBhvr additive="base">
                                        <p:cTn dur="500"/>
                                        <p:tgtEl>
                                          <p:spTgt spid="765">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65">
                                            <p:txEl>
                                              <p:pRg end="9" st="9"/>
                                            </p:txEl>
                                          </p:spTgt>
                                        </p:tgtEl>
                                        <p:attrNameLst>
                                          <p:attrName>style.visibility</p:attrName>
                                        </p:attrNameLst>
                                      </p:cBhvr>
                                      <p:to>
                                        <p:strVal val="visible"/>
                                      </p:to>
                                    </p:set>
                                    <p:anim calcmode="lin" valueType="num">
                                      <p:cBhvr additive="base">
                                        <p:cTn dur="500"/>
                                        <p:tgtEl>
                                          <p:spTgt spid="765">
                                            <p:txEl>
                                              <p:pRg end="9" st="9"/>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65">
                                            <p:txEl>
                                              <p:pRg end="10" st="10"/>
                                            </p:txEl>
                                          </p:spTgt>
                                        </p:tgtEl>
                                        <p:attrNameLst>
                                          <p:attrName>style.visibility</p:attrName>
                                        </p:attrNameLst>
                                      </p:cBhvr>
                                      <p:to>
                                        <p:strVal val="visible"/>
                                      </p:to>
                                    </p:set>
                                    <p:anim calcmode="lin" valueType="num">
                                      <p:cBhvr additive="base">
                                        <p:cTn dur="500"/>
                                        <p:tgtEl>
                                          <p:spTgt spid="765">
                                            <p:txEl>
                                              <p:pRg end="10" st="1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65">
                                            <p:txEl>
                                              <p:pRg end="11" st="11"/>
                                            </p:txEl>
                                          </p:spTgt>
                                        </p:tgtEl>
                                        <p:attrNameLst>
                                          <p:attrName>style.visibility</p:attrName>
                                        </p:attrNameLst>
                                      </p:cBhvr>
                                      <p:to>
                                        <p:strVal val="visible"/>
                                      </p:to>
                                    </p:set>
                                    <p:anim calcmode="lin" valueType="num">
                                      <p:cBhvr additive="base">
                                        <p:cTn dur="500"/>
                                        <p:tgtEl>
                                          <p:spTgt spid="765">
                                            <p:txEl>
                                              <p:pRg end="11" st="1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65">
                                            <p:txEl>
                                              <p:pRg end="12" st="12"/>
                                            </p:txEl>
                                          </p:spTgt>
                                        </p:tgtEl>
                                        <p:attrNameLst>
                                          <p:attrName>style.visibility</p:attrName>
                                        </p:attrNameLst>
                                      </p:cBhvr>
                                      <p:to>
                                        <p:strVal val="visible"/>
                                      </p:to>
                                    </p:set>
                                    <p:anim calcmode="lin" valueType="num">
                                      <p:cBhvr additive="base">
                                        <p:cTn dur="500"/>
                                        <p:tgtEl>
                                          <p:spTgt spid="765">
                                            <p:txEl>
                                              <p:pRg end="12" st="1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65">
                                            <p:txEl>
                                              <p:pRg end="13" st="13"/>
                                            </p:txEl>
                                          </p:spTgt>
                                        </p:tgtEl>
                                        <p:attrNameLst>
                                          <p:attrName>style.visibility</p:attrName>
                                        </p:attrNameLst>
                                      </p:cBhvr>
                                      <p:to>
                                        <p:strVal val="visible"/>
                                      </p:to>
                                    </p:set>
                                    <p:anim calcmode="lin" valueType="num">
                                      <p:cBhvr additive="base">
                                        <p:cTn dur="500"/>
                                        <p:tgtEl>
                                          <p:spTgt spid="765">
                                            <p:txEl>
                                              <p:pRg end="13" st="1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65">
                                            <p:txEl>
                                              <p:pRg end="14" st="14"/>
                                            </p:txEl>
                                          </p:spTgt>
                                        </p:tgtEl>
                                        <p:attrNameLst>
                                          <p:attrName>style.visibility</p:attrName>
                                        </p:attrNameLst>
                                      </p:cBhvr>
                                      <p:to>
                                        <p:strVal val="visible"/>
                                      </p:to>
                                    </p:set>
                                    <p:anim calcmode="lin" valueType="num">
                                      <p:cBhvr additive="base">
                                        <p:cTn dur="500"/>
                                        <p:tgtEl>
                                          <p:spTgt spid="765">
                                            <p:txEl>
                                              <p:pRg end="14" st="1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3" name="Shape 773"/>
        <p:cNvGrpSpPr/>
        <p:nvPr/>
      </p:nvGrpSpPr>
      <p:grpSpPr>
        <a:xfrm>
          <a:off x="0" y="0"/>
          <a:ext cx="0" cy="0"/>
          <a:chOff x="0" y="0"/>
          <a:chExt cx="0" cy="0"/>
        </a:xfrm>
      </p:grpSpPr>
      <p:sp>
        <p:nvSpPr>
          <p:cNvPr id="774" name="Google Shape;774;p74"/>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Read Think Link - Proverb Story</a:t>
            </a:r>
            <a:endParaRPr/>
          </a:p>
        </p:txBody>
      </p:sp>
      <p:sp>
        <p:nvSpPr>
          <p:cNvPr id="775" name="Google Shape;775;p74"/>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776" name="Google Shape;776;p74"/>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777" name="Google Shape;777;p74"/>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Related image" id="778" name="Google Shape;778;p74"/>
          <p:cNvPicPr preferRelativeResize="0"/>
          <p:nvPr>
            <p:ph idx="1" type="body"/>
          </p:nvPr>
        </p:nvPicPr>
        <p:blipFill rotWithShape="1">
          <a:blip r:embed="rId3">
            <a:alphaModFix/>
          </a:blip>
          <a:srcRect b="0" l="0" r="0" t="0"/>
          <a:stretch/>
        </p:blipFill>
        <p:spPr>
          <a:xfrm>
            <a:off x="222908" y="1911521"/>
            <a:ext cx="3545612" cy="3545612"/>
          </a:xfrm>
          <a:prstGeom prst="rect">
            <a:avLst/>
          </a:prstGeom>
          <a:noFill/>
          <a:ln>
            <a:noFill/>
          </a:ln>
        </p:spPr>
      </p:pic>
      <p:pic>
        <p:nvPicPr>
          <p:cNvPr id="779" name="Google Shape;779;p74"/>
          <p:cNvPicPr preferRelativeResize="0"/>
          <p:nvPr/>
        </p:nvPicPr>
        <p:blipFill rotWithShape="1">
          <a:blip r:embed="rId4">
            <a:alphaModFix/>
          </a:blip>
          <a:srcRect b="15362" l="8246" r="7642" t="4096"/>
          <a:stretch/>
        </p:blipFill>
        <p:spPr>
          <a:xfrm>
            <a:off x="8602429" y="1952944"/>
            <a:ext cx="3234477" cy="3311733"/>
          </a:xfrm>
          <a:prstGeom prst="rect">
            <a:avLst/>
          </a:prstGeom>
          <a:noFill/>
          <a:ln>
            <a:noFill/>
          </a:ln>
        </p:spPr>
      </p:pic>
      <p:pic>
        <p:nvPicPr>
          <p:cNvPr descr="The journey of a thousand miles begins with a single step ..." id="780" name="Google Shape;780;p74"/>
          <p:cNvPicPr preferRelativeResize="0"/>
          <p:nvPr/>
        </p:nvPicPr>
        <p:blipFill rotWithShape="1">
          <a:blip r:embed="rId5">
            <a:alphaModFix/>
          </a:blip>
          <a:srcRect b="0" l="0" r="14792" t="0"/>
          <a:stretch/>
        </p:blipFill>
        <p:spPr>
          <a:xfrm>
            <a:off x="4323194" y="1911521"/>
            <a:ext cx="4100288" cy="3545612"/>
          </a:xfrm>
          <a:prstGeom prst="rect">
            <a:avLst/>
          </a:prstGeom>
          <a:noFill/>
          <a:ln>
            <a:noFill/>
          </a:ln>
        </p:spPr>
      </p:pic>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78"/>
                                        </p:tgtEl>
                                        <p:attrNameLst>
                                          <p:attrName>style.visibility</p:attrName>
                                        </p:attrNameLst>
                                      </p:cBhvr>
                                      <p:to>
                                        <p:strVal val="visible"/>
                                      </p:to>
                                    </p:set>
                                    <p:animEffect filter="fade" transition="in">
                                      <p:cBhvr>
                                        <p:cTn dur="1000"/>
                                        <p:tgtEl>
                                          <p:spTgt spid="778"/>
                                        </p:tgtEl>
                                      </p:cBhvr>
                                    </p:animEffect>
                                  </p:childTnLst>
                                </p:cTn>
                              </p:par>
                              <p:par>
                                <p:cTn fill="hold" nodeType="withEffect" presetClass="entr" presetID="10" presetSubtype="0">
                                  <p:stCondLst>
                                    <p:cond delay="0"/>
                                  </p:stCondLst>
                                  <p:childTnLst>
                                    <p:set>
                                      <p:cBhvr>
                                        <p:cTn dur="1" fill="hold">
                                          <p:stCondLst>
                                            <p:cond delay="0"/>
                                          </p:stCondLst>
                                        </p:cTn>
                                        <p:tgtEl>
                                          <p:spTgt spid="780"/>
                                        </p:tgtEl>
                                        <p:attrNameLst>
                                          <p:attrName>style.visibility</p:attrName>
                                        </p:attrNameLst>
                                      </p:cBhvr>
                                      <p:to>
                                        <p:strVal val="visible"/>
                                      </p:to>
                                    </p:set>
                                    <p:animEffect filter="fade" transition="in">
                                      <p:cBhvr>
                                        <p:cTn dur="1000"/>
                                        <p:tgtEl>
                                          <p:spTgt spid="780"/>
                                        </p:tgtEl>
                                      </p:cBhvr>
                                    </p:animEffect>
                                  </p:childTnLst>
                                </p:cTn>
                              </p:par>
                              <p:par>
                                <p:cTn fill="hold" nodeType="withEffect" presetClass="entr" presetID="10" presetSubtype="0">
                                  <p:stCondLst>
                                    <p:cond delay="0"/>
                                  </p:stCondLst>
                                  <p:childTnLst>
                                    <p:set>
                                      <p:cBhvr>
                                        <p:cTn dur="1" fill="hold">
                                          <p:stCondLst>
                                            <p:cond delay="0"/>
                                          </p:stCondLst>
                                        </p:cTn>
                                        <p:tgtEl>
                                          <p:spTgt spid="779"/>
                                        </p:tgtEl>
                                        <p:attrNameLst>
                                          <p:attrName>style.visibility</p:attrName>
                                        </p:attrNameLst>
                                      </p:cBhvr>
                                      <p:to>
                                        <p:strVal val="visible"/>
                                      </p:to>
                                    </p:set>
                                    <p:animEffect filter="fade" transition="in">
                                      <p:cBhvr>
                                        <p:cTn dur="1000"/>
                                        <p:tgtEl>
                                          <p:spTgt spid="7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4" name="Shape 784"/>
        <p:cNvGrpSpPr/>
        <p:nvPr/>
      </p:nvGrpSpPr>
      <p:grpSpPr>
        <a:xfrm>
          <a:off x="0" y="0"/>
          <a:ext cx="0" cy="0"/>
          <a:chOff x="0" y="0"/>
          <a:chExt cx="0" cy="0"/>
        </a:xfrm>
      </p:grpSpPr>
      <p:sp>
        <p:nvSpPr>
          <p:cNvPr id="785" name="Google Shape;785;p75"/>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Read Think Link - Proverb Story</a:t>
            </a:r>
            <a:endParaRPr/>
          </a:p>
        </p:txBody>
      </p:sp>
      <p:sp>
        <p:nvSpPr>
          <p:cNvPr id="786" name="Google Shape;786;p75"/>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787" name="Google Shape;787;p75"/>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788" name="Google Shape;788;p75"/>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789" name="Google Shape;789;p75"/>
          <p:cNvPicPr preferRelativeResize="0"/>
          <p:nvPr>
            <p:ph idx="1" type="body"/>
          </p:nvPr>
        </p:nvPicPr>
        <p:blipFill rotWithShape="1">
          <a:blip r:embed="rId3">
            <a:alphaModFix/>
          </a:blip>
          <a:srcRect b="0" l="0" r="0" t="0"/>
          <a:stretch/>
        </p:blipFill>
        <p:spPr>
          <a:xfrm>
            <a:off x="246343" y="1511782"/>
            <a:ext cx="3092589" cy="3696322"/>
          </a:xfrm>
          <a:prstGeom prst="rect">
            <a:avLst/>
          </a:prstGeom>
          <a:noFill/>
          <a:ln>
            <a:noFill/>
          </a:ln>
        </p:spPr>
      </p:pic>
      <p:pic>
        <p:nvPicPr>
          <p:cNvPr descr="Related image" id="790" name="Google Shape;790;p75"/>
          <p:cNvPicPr preferRelativeResize="0"/>
          <p:nvPr/>
        </p:nvPicPr>
        <p:blipFill rotWithShape="1">
          <a:blip r:embed="rId4">
            <a:alphaModFix/>
          </a:blip>
          <a:srcRect b="10038" l="0" r="0" t="10726"/>
          <a:stretch/>
        </p:blipFill>
        <p:spPr>
          <a:xfrm>
            <a:off x="3602210" y="1511782"/>
            <a:ext cx="3601071" cy="3696322"/>
          </a:xfrm>
          <a:prstGeom prst="rect">
            <a:avLst/>
          </a:prstGeom>
          <a:noFill/>
          <a:ln>
            <a:noFill/>
          </a:ln>
        </p:spPr>
      </p:pic>
      <p:pic>
        <p:nvPicPr>
          <p:cNvPr descr="A ship in harbor is safe, but that is not what ships are built for ..." id="791" name="Google Shape;791;p75"/>
          <p:cNvPicPr preferRelativeResize="0"/>
          <p:nvPr/>
        </p:nvPicPr>
        <p:blipFill rotWithShape="1">
          <a:blip r:embed="rId5">
            <a:alphaModFix/>
          </a:blip>
          <a:srcRect b="27730" l="5884" r="5567" t="7922"/>
          <a:stretch/>
        </p:blipFill>
        <p:spPr>
          <a:xfrm>
            <a:off x="7525719" y="1639956"/>
            <a:ext cx="4359965" cy="3568148"/>
          </a:xfrm>
          <a:prstGeom prst="rect">
            <a:avLst/>
          </a:prstGeom>
          <a:noFill/>
          <a:ln>
            <a:noFill/>
          </a:ln>
        </p:spPr>
      </p:pic>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89"/>
                                        </p:tgtEl>
                                        <p:attrNameLst>
                                          <p:attrName>style.visibility</p:attrName>
                                        </p:attrNameLst>
                                      </p:cBhvr>
                                      <p:to>
                                        <p:strVal val="visible"/>
                                      </p:to>
                                    </p:set>
                                    <p:animEffect filter="fade" transition="in">
                                      <p:cBhvr>
                                        <p:cTn dur="1822"/>
                                        <p:tgtEl>
                                          <p:spTgt spid="789"/>
                                        </p:tgtEl>
                                      </p:cBhvr>
                                    </p:animEffect>
                                  </p:childTnLst>
                                </p:cTn>
                              </p:par>
                              <p:par>
                                <p:cTn fill="hold" nodeType="withEffect" presetClass="entr" presetID="10" presetSubtype="0">
                                  <p:stCondLst>
                                    <p:cond delay="0"/>
                                  </p:stCondLst>
                                  <p:childTnLst>
                                    <p:set>
                                      <p:cBhvr>
                                        <p:cTn dur="1" fill="hold">
                                          <p:stCondLst>
                                            <p:cond delay="0"/>
                                          </p:stCondLst>
                                        </p:cTn>
                                        <p:tgtEl>
                                          <p:spTgt spid="790"/>
                                        </p:tgtEl>
                                        <p:attrNameLst>
                                          <p:attrName>style.visibility</p:attrName>
                                        </p:attrNameLst>
                                      </p:cBhvr>
                                      <p:to>
                                        <p:strVal val="visible"/>
                                      </p:to>
                                    </p:set>
                                    <p:animEffect filter="fade" transition="in">
                                      <p:cBhvr>
                                        <p:cTn dur="1822"/>
                                        <p:tgtEl>
                                          <p:spTgt spid="790"/>
                                        </p:tgtEl>
                                      </p:cBhvr>
                                    </p:animEffect>
                                  </p:childTnLst>
                                </p:cTn>
                              </p:par>
                              <p:par>
                                <p:cTn fill="hold" nodeType="withEffect" presetClass="entr" presetID="10" presetSubtype="0">
                                  <p:stCondLst>
                                    <p:cond delay="0"/>
                                  </p:stCondLst>
                                  <p:childTnLst>
                                    <p:set>
                                      <p:cBhvr>
                                        <p:cTn dur="1" fill="hold">
                                          <p:stCondLst>
                                            <p:cond delay="0"/>
                                          </p:stCondLst>
                                        </p:cTn>
                                        <p:tgtEl>
                                          <p:spTgt spid="791"/>
                                        </p:tgtEl>
                                        <p:attrNameLst>
                                          <p:attrName>style.visibility</p:attrName>
                                        </p:attrNameLst>
                                      </p:cBhvr>
                                      <p:to>
                                        <p:strVal val="visible"/>
                                      </p:to>
                                    </p:set>
                                    <p:animEffect filter="fade" transition="in">
                                      <p:cBhvr>
                                        <p:cTn dur="1822"/>
                                        <p:tgtEl>
                                          <p:spTgt spid="79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5" name="Shape 795"/>
        <p:cNvGrpSpPr/>
        <p:nvPr/>
      </p:nvGrpSpPr>
      <p:grpSpPr>
        <a:xfrm>
          <a:off x="0" y="0"/>
          <a:ext cx="0" cy="0"/>
          <a:chOff x="0" y="0"/>
          <a:chExt cx="0" cy="0"/>
        </a:xfrm>
      </p:grpSpPr>
      <p:sp>
        <p:nvSpPr>
          <p:cNvPr id="796" name="Google Shape;796;p76"/>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Read Think Link - Proverb Story</a:t>
            </a:r>
            <a:endParaRPr/>
          </a:p>
        </p:txBody>
      </p:sp>
      <p:sp>
        <p:nvSpPr>
          <p:cNvPr id="797" name="Google Shape;797;p76"/>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798" name="Google Shape;798;p76"/>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799" name="Google Shape;799;p76"/>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Related image" id="800" name="Google Shape;800;p76"/>
          <p:cNvPicPr preferRelativeResize="0"/>
          <p:nvPr>
            <p:ph idx="1" type="body"/>
          </p:nvPr>
        </p:nvPicPr>
        <p:blipFill rotWithShape="1">
          <a:blip r:embed="rId3">
            <a:alphaModFix/>
          </a:blip>
          <a:srcRect b="10715" l="3246" r="5373" t="9152"/>
          <a:stretch/>
        </p:blipFill>
        <p:spPr>
          <a:xfrm>
            <a:off x="135992" y="1378226"/>
            <a:ext cx="4306956" cy="3776869"/>
          </a:xfrm>
          <a:prstGeom prst="roundRect">
            <a:avLst>
              <a:gd fmla="val 8594" name="adj"/>
            </a:avLst>
          </a:prstGeom>
          <a:solidFill>
            <a:srgbClr val="ECECEC"/>
          </a:solidFill>
          <a:ln>
            <a:noFill/>
          </a:ln>
          <a:effectLst>
            <a:reflection blurRad="0" dir="5400000" dist="5000" endA="0" endPos="28000" fadeDir="5400000" kx="0" rotWithShape="0" algn="bl" stA="38000" stPos="0" sy="-100000" ky="0"/>
          </a:effectLst>
        </p:spPr>
      </p:pic>
      <p:pic>
        <p:nvPicPr>
          <p:cNvPr descr="every cloud has a silver lining - Liberal Dictionary" id="801" name="Google Shape;801;p76"/>
          <p:cNvPicPr preferRelativeResize="0"/>
          <p:nvPr/>
        </p:nvPicPr>
        <p:blipFill rotWithShape="1">
          <a:blip r:embed="rId4">
            <a:alphaModFix/>
          </a:blip>
          <a:srcRect b="0" l="0" r="0" t="0"/>
          <a:stretch/>
        </p:blipFill>
        <p:spPr>
          <a:xfrm>
            <a:off x="8068555" y="1424607"/>
            <a:ext cx="3828429" cy="3776869"/>
          </a:xfrm>
          <a:prstGeom prst="rect">
            <a:avLst/>
          </a:prstGeom>
          <a:noFill/>
          <a:ln>
            <a:noFill/>
          </a:ln>
          <a:effectLst>
            <a:outerShdw blurRad="292100" rotWithShape="0" algn="tl" dir="2700000" dist="139700">
              <a:srgbClr val="333333">
                <a:alpha val="64705"/>
              </a:srgbClr>
            </a:outerShdw>
          </a:effectLst>
        </p:spPr>
      </p:pic>
      <p:pic>
        <p:nvPicPr>
          <p:cNvPr descr="Every Man is the Architect of His Own Fortune Stock Vector Art ..." id="802" name="Google Shape;802;p76"/>
          <p:cNvPicPr preferRelativeResize="0"/>
          <p:nvPr/>
        </p:nvPicPr>
        <p:blipFill rotWithShape="1">
          <a:blip r:embed="rId5">
            <a:alphaModFix/>
          </a:blip>
          <a:srcRect b="17681" l="15736" r="17158" t="7922"/>
          <a:stretch/>
        </p:blipFill>
        <p:spPr>
          <a:xfrm>
            <a:off x="4623597" y="1424608"/>
            <a:ext cx="3188265" cy="3776869"/>
          </a:xfrm>
          <a:prstGeom prst="rect">
            <a:avLst/>
          </a:prstGeom>
          <a:noFill/>
          <a:ln>
            <a:noFill/>
          </a:ln>
          <a:effectLst>
            <a:outerShdw blurRad="292100" rotWithShape="0" algn="tl" dir="2700000" dist="139700">
              <a:srgbClr val="333333">
                <a:alpha val="64705"/>
              </a:srgbClr>
            </a:outerShdw>
          </a:effectLst>
        </p:spPr>
      </p:pic>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800"/>
                                        </p:tgtEl>
                                        <p:attrNameLst>
                                          <p:attrName>style.visibility</p:attrName>
                                        </p:attrNameLst>
                                      </p:cBhvr>
                                      <p:to>
                                        <p:strVal val="visible"/>
                                      </p:to>
                                    </p:set>
                                    <p:anim calcmode="lin" valueType="num">
                                      <p:cBhvr additive="base">
                                        <p:cTn dur="500"/>
                                        <p:tgtEl>
                                          <p:spTgt spid="800"/>
                                        </p:tgtEl>
                                        <p:attrNameLst>
                                          <p:attrName>ppt_w</p:attrName>
                                        </p:attrNameLst>
                                      </p:cBhvr>
                                      <p:tavLst>
                                        <p:tav fmla="" tm="0">
                                          <p:val>
                                            <p:strVal val="0"/>
                                          </p:val>
                                        </p:tav>
                                        <p:tav fmla="" tm="100000">
                                          <p:val>
                                            <p:strVal val="#ppt_w"/>
                                          </p:val>
                                        </p:tav>
                                      </p:tavLst>
                                    </p:anim>
                                    <p:anim calcmode="lin" valueType="num">
                                      <p:cBhvr additive="base">
                                        <p:cTn dur="500"/>
                                        <p:tgtEl>
                                          <p:spTgt spid="80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802"/>
                                        </p:tgtEl>
                                        <p:attrNameLst>
                                          <p:attrName>style.visibility</p:attrName>
                                        </p:attrNameLst>
                                      </p:cBhvr>
                                      <p:to>
                                        <p:strVal val="visible"/>
                                      </p:to>
                                    </p:set>
                                    <p:anim calcmode="lin" valueType="num">
                                      <p:cBhvr additive="base">
                                        <p:cTn dur="500"/>
                                        <p:tgtEl>
                                          <p:spTgt spid="802"/>
                                        </p:tgtEl>
                                        <p:attrNameLst>
                                          <p:attrName>ppt_w</p:attrName>
                                        </p:attrNameLst>
                                      </p:cBhvr>
                                      <p:tavLst>
                                        <p:tav fmla="" tm="0">
                                          <p:val>
                                            <p:strVal val="0"/>
                                          </p:val>
                                        </p:tav>
                                        <p:tav fmla="" tm="100000">
                                          <p:val>
                                            <p:strVal val="#ppt_w"/>
                                          </p:val>
                                        </p:tav>
                                      </p:tavLst>
                                    </p:anim>
                                    <p:anim calcmode="lin" valueType="num">
                                      <p:cBhvr additive="base">
                                        <p:cTn dur="500"/>
                                        <p:tgtEl>
                                          <p:spTgt spid="80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801"/>
                                        </p:tgtEl>
                                        <p:attrNameLst>
                                          <p:attrName>style.visibility</p:attrName>
                                        </p:attrNameLst>
                                      </p:cBhvr>
                                      <p:to>
                                        <p:strVal val="visible"/>
                                      </p:to>
                                    </p:set>
                                    <p:anim calcmode="lin" valueType="num">
                                      <p:cBhvr additive="base">
                                        <p:cTn dur="500"/>
                                        <p:tgtEl>
                                          <p:spTgt spid="801"/>
                                        </p:tgtEl>
                                        <p:attrNameLst>
                                          <p:attrName>ppt_w</p:attrName>
                                        </p:attrNameLst>
                                      </p:cBhvr>
                                      <p:tavLst>
                                        <p:tav fmla="" tm="0">
                                          <p:val>
                                            <p:strVal val="0"/>
                                          </p:val>
                                        </p:tav>
                                        <p:tav fmla="" tm="100000">
                                          <p:val>
                                            <p:strVal val="#ppt_w"/>
                                          </p:val>
                                        </p:tav>
                                      </p:tavLst>
                                    </p:anim>
                                    <p:anim calcmode="lin" valueType="num">
                                      <p:cBhvr additive="base">
                                        <p:cTn dur="500"/>
                                        <p:tgtEl>
                                          <p:spTgt spid="80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6" name="Shape 806"/>
        <p:cNvGrpSpPr/>
        <p:nvPr/>
      </p:nvGrpSpPr>
      <p:grpSpPr>
        <a:xfrm>
          <a:off x="0" y="0"/>
          <a:ext cx="0" cy="0"/>
          <a:chOff x="0" y="0"/>
          <a:chExt cx="0" cy="0"/>
        </a:xfrm>
      </p:grpSpPr>
      <p:sp>
        <p:nvSpPr>
          <p:cNvPr id="807" name="Google Shape;807;p77"/>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Read Think Link - Proverb Story</a:t>
            </a:r>
            <a:endParaRPr/>
          </a:p>
        </p:txBody>
      </p:sp>
      <p:sp>
        <p:nvSpPr>
          <p:cNvPr id="808" name="Google Shape;808;p77"/>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809" name="Google Shape;809;p77"/>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810" name="Google Shape;810;p77"/>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Fall seven times stand up eight quote sketched Vector Image" id="811" name="Google Shape;811;p77"/>
          <p:cNvPicPr preferRelativeResize="0"/>
          <p:nvPr>
            <p:ph idx="1" type="body"/>
          </p:nvPr>
        </p:nvPicPr>
        <p:blipFill rotWithShape="1">
          <a:blip r:embed="rId3">
            <a:alphaModFix/>
          </a:blip>
          <a:srcRect b="20274" l="19472" r="13030" t="8309"/>
          <a:stretch/>
        </p:blipFill>
        <p:spPr>
          <a:xfrm>
            <a:off x="118323" y="1354930"/>
            <a:ext cx="3446512" cy="4662660"/>
          </a:xfrm>
          <a:prstGeom prst="rect">
            <a:avLst/>
          </a:prstGeom>
          <a:noFill/>
          <a:ln>
            <a:noFill/>
          </a:ln>
        </p:spPr>
      </p:pic>
      <p:pic>
        <p:nvPicPr>
          <p:cNvPr id="812" name="Google Shape;812;p77"/>
          <p:cNvPicPr preferRelativeResize="0"/>
          <p:nvPr/>
        </p:nvPicPr>
        <p:blipFill rotWithShape="1">
          <a:blip r:embed="rId4">
            <a:alphaModFix/>
          </a:blip>
          <a:srcRect b="0" l="0" r="0" t="0"/>
          <a:stretch/>
        </p:blipFill>
        <p:spPr>
          <a:xfrm>
            <a:off x="8349149" y="1354930"/>
            <a:ext cx="3590303" cy="4662661"/>
          </a:xfrm>
          <a:prstGeom prst="rect">
            <a:avLst/>
          </a:prstGeom>
          <a:noFill/>
          <a:ln>
            <a:noFill/>
          </a:ln>
        </p:spPr>
      </p:pic>
      <p:pic>
        <p:nvPicPr>
          <p:cNvPr id="813" name="Google Shape;813;p77"/>
          <p:cNvPicPr preferRelativeResize="0"/>
          <p:nvPr/>
        </p:nvPicPr>
        <p:blipFill rotWithShape="1">
          <a:blip r:embed="rId5">
            <a:alphaModFix/>
          </a:blip>
          <a:srcRect b="34685" l="8695" r="7547" t="22222"/>
          <a:stretch/>
        </p:blipFill>
        <p:spPr>
          <a:xfrm>
            <a:off x="3855433" y="1951382"/>
            <a:ext cx="4147930" cy="2955235"/>
          </a:xfrm>
          <a:prstGeom prst="rect">
            <a:avLst/>
          </a:prstGeom>
          <a:noFill/>
          <a:ln>
            <a:noFill/>
          </a:ln>
          <a:effectLst>
            <a:outerShdw blurRad="292100" rotWithShape="0" algn="tl" dir="2700000" dist="139700">
              <a:srgbClr val="333333">
                <a:alpha val="64705"/>
              </a:srgbClr>
            </a:outerShdw>
          </a:effectLst>
        </p:spPr>
      </p:pic>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1"/>
                                        </p:tgtEl>
                                        <p:attrNameLst>
                                          <p:attrName>style.visibility</p:attrName>
                                        </p:attrNameLst>
                                      </p:cBhvr>
                                      <p:to>
                                        <p:strVal val="visible"/>
                                      </p:to>
                                    </p:set>
                                    <p:animEffect filter="fade" transition="in">
                                      <p:cBhvr>
                                        <p:cTn dur="1000"/>
                                        <p:tgtEl>
                                          <p:spTgt spid="811"/>
                                        </p:tgtEl>
                                      </p:cBhvr>
                                    </p:animEffect>
                                  </p:childTnLst>
                                </p:cTn>
                              </p:par>
                              <p:par>
                                <p:cTn fill="hold" nodeType="withEffect" presetClass="entr" presetID="10" presetSubtype="0">
                                  <p:stCondLst>
                                    <p:cond delay="0"/>
                                  </p:stCondLst>
                                  <p:childTnLst>
                                    <p:set>
                                      <p:cBhvr>
                                        <p:cTn dur="1" fill="hold">
                                          <p:stCondLst>
                                            <p:cond delay="0"/>
                                          </p:stCondLst>
                                        </p:cTn>
                                        <p:tgtEl>
                                          <p:spTgt spid="813"/>
                                        </p:tgtEl>
                                        <p:attrNameLst>
                                          <p:attrName>style.visibility</p:attrName>
                                        </p:attrNameLst>
                                      </p:cBhvr>
                                      <p:to>
                                        <p:strVal val="visible"/>
                                      </p:to>
                                    </p:set>
                                    <p:animEffect filter="fade" transition="in">
                                      <p:cBhvr>
                                        <p:cTn dur="1000"/>
                                        <p:tgtEl>
                                          <p:spTgt spid="813"/>
                                        </p:tgtEl>
                                      </p:cBhvr>
                                    </p:animEffect>
                                  </p:childTnLst>
                                </p:cTn>
                              </p:par>
                              <p:par>
                                <p:cTn fill="hold" nodeType="withEffect" presetClass="entr" presetID="10" presetSubtype="0">
                                  <p:stCondLst>
                                    <p:cond delay="0"/>
                                  </p:stCondLst>
                                  <p:childTnLst>
                                    <p:set>
                                      <p:cBhvr>
                                        <p:cTn dur="1" fill="hold">
                                          <p:stCondLst>
                                            <p:cond delay="0"/>
                                          </p:stCondLst>
                                        </p:cTn>
                                        <p:tgtEl>
                                          <p:spTgt spid="812"/>
                                        </p:tgtEl>
                                        <p:attrNameLst>
                                          <p:attrName>style.visibility</p:attrName>
                                        </p:attrNameLst>
                                      </p:cBhvr>
                                      <p:to>
                                        <p:strVal val="visible"/>
                                      </p:to>
                                    </p:set>
                                    <p:animEffect filter="fade" transition="in">
                                      <p:cBhvr>
                                        <p:cTn dur="1000"/>
                                        <p:tgtEl>
                                          <p:spTgt spid="8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7" name="Shape 817"/>
        <p:cNvGrpSpPr/>
        <p:nvPr/>
      </p:nvGrpSpPr>
      <p:grpSpPr>
        <a:xfrm>
          <a:off x="0" y="0"/>
          <a:ext cx="0" cy="0"/>
          <a:chOff x="0" y="0"/>
          <a:chExt cx="0" cy="0"/>
        </a:xfrm>
      </p:grpSpPr>
      <p:sp>
        <p:nvSpPr>
          <p:cNvPr id="818" name="Google Shape;818;g771880e869_0_0"/>
          <p:cNvSpPr txBox="1"/>
          <p:nvPr>
            <p:ph type="title"/>
          </p:nvPr>
        </p:nvSpPr>
        <p:spPr>
          <a:xfrm>
            <a:off x="609600" y="281020"/>
            <a:ext cx="10972800" cy="901500"/>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Speak Tweak Repeat</a:t>
            </a:r>
            <a:endParaRPr/>
          </a:p>
        </p:txBody>
      </p:sp>
      <p:sp>
        <p:nvSpPr>
          <p:cNvPr id="819" name="Google Shape;819;g771880e869_0_0"/>
          <p:cNvSpPr txBox="1"/>
          <p:nvPr>
            <p:ph idx="1" type="body"/>
          </p:nvPr>
        </p:nvSpPr>
        <p:spPr>
          <a:xfrm>
            <a:off x="599919" y="1463937"/>
            <a:ext cx="10972800" cy="4713000"/>
          </a:xfrm>
          <a:prstGeom prst="rect">
            <a:avLst/>
          </a:prstGeom>
          <a:noFill/>
          <a:ln>
            <a:noFill/>
          </a:ln>
        </p:spPr>
        <p:txBody>
          <a:bodyPr anchorCtr="0" anchor="t" bIns="45700" lIns="91425" spcFirstLastPara="1" rIns="91425" wrap="square" tIns="45700">
            <a:noAutofit/>
          </a:bodyPr>
          <a:lstStyle/>
          <a:p>
            <a:pPr indent="-342900" lvl="0" marL="342900" rtl="0" algn="l">
              <a:spcBef>
                <a:spcPts val="0"/>
              </a:spcBef>
              <a:spcAft>
                <a:spcPts val="0"/>
              </a:spcAft>
              <a:buClr>
                <a:schemeClr val="dk1"/>
              </a:buClr>
              <a:buSzPts val="2400"/>
              <a:buChar char="•"/>
            </a:pPr>
            <a:r>
              <a:rPr lang="en-MY"/>
              <a:t>Look at the sequence of pictures carefully</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Narrate the story as per the sequence</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Bring your own twist to the story w.r.t.  a management angle after the picture narration</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Repeat the learnings with a focus on how the story can impact your career / job / corporate life / education / personal life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MY"/>
              <a:t>1 minute to prepare and 2-3 minutes for presentation</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p:txBody>
      </p:sp>
      <p:sp>
        <p:nvSpPr>
          <p:cNvPr id="820" name="Google Shape;820;g771880e869_0_0"/>
          <p:cNvSpPr txBox="1"/>
          <p:nvPr>
            <p:ph idx="10" type="dt"/>
          </p:nvPr>
        </p:nvSpPr>
        <p:spPr>
          <a:xfrm>
            <a:off x="573314" y="6562850"/>
            <a:ext cx="28449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821" name="Google Shape;821;g771880e869_0_0"/>
          <p:cNvSpPr txBox="1"/>
          <p:nvPr>
            <p:ph idx="11" type="ftr"/>
          </p:nvPr>
        </p:nvSpPr>
        <p:spPr>
          <a:xfrm>
            <a:off x="4621348" y="6560414"/>
            <a:ext cx="50844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822" name="Google Shape;822;g771880e869_0_0"/>
          <p:cNvSpPr txBox="1"/>
          <p:nvPr>
            <p:ph idx="12" type="sldNum"/>
          </p:nvPr>
        </p:nvSpPr>
        <p:spPr>
          <a:xfrm>
            <a:off x="11271796" y="6554200"/>
            <a:ext cx="6678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9">
                                            <p:txEl>
                                              <p:pRg end="0" st="0"/>
                                            </p:txEl>
                                          </p:spTgt>
                                        </p:tgtEl>
                                        <p:attrNameLst>
                                          <p:attrName>style.visibility</p:attrName>
                                        </p:attrNameLst>
                                      </p:cBhvr>
                                      <p:to>
                                        <p:strVal val="visible"/>
                                      </p:to>
                                    </p:set>
                                    <p:animEffect filter="fade" transition="in">
                                      <p:cBhvr>
                                        <p:cTn dur="500"/>
                                        <p:tgtEl>
                                          <p:spTgt spid="81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9">
                                            <p:txEl>
                                              <p:pRg end="1" st="1"/>
                                            </p:txEl>
                                          </p:spTgt>
                                        </p:tgtEl>
                                        <p:attrNameLst>
                                          <p:attrName>style.visibility</p:attrName>
                                        </p:attrNameLst>
                                      </p:cBhvr>
                                      <p:to>
                                        <p:strVal val="visible"/>
                                      </p:to>
                                    </p:set>
                                    <p:animEffect filter="fade" transition="in">
                                      <p:cBhvr>
                                        <p:cTn dur="500"/>
                                        <p:tgtEl>
                                          <p:spTgt spid="81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9">
                                            <p:txEl>
                                              <p:pRg end="2" st="2"/>
                                            </p:txEl>
                                          </p:spTgt>
                                        </p:tgtEl>
                                        <p:attrNameLst>
                                          <p:attrName>style.visibility</p:attrName>
                                        </p:attrNameLst>
                                      </p:cBhvr>
                                      <p:to>
                                        <p:strVal val="visible"/>
                                      </p:to>
                                    </p:set>
                                    <p:animEffect filter="fade" transition="in">
                                      <p:cBhvr>
                                        <p:cTn dur="500"/>
                                        <p:tgtEl>
                                          <p:spTgt spid="81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9">
                                            <p:txEl>
                                              <p:pRg end="3" st="3"/>
                                            </p:txEl>
                                          </p:spTgt>
                                        </p:tgtEl>
                                        <p:attrNameLst>
                                          <p:attrName>style.visibility</p:attrName>
                                        </p:attrNameLst>
                                      </p:cBhvr>
                                      <p:to>
                                        <p:strVal val="visible"/>
                                      </p:to>
                                    </p:set>
                                    <p:animEffect filter="fade" transition="in">
                                      <p:cBhvr>
                                        <p:cTn dur="500"/>
                                        <p:tgtEl>
                                          <p:spTgt spid="81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9">
                                            <p:txEl>
                                              <p:pRg end="4" st="4"/>
                                            </p:txEl>
                                          </p:spTgt>
                                        </p:tgtEl>
                                        <p:attrNameLst>
                                          <p:attrName>style.visibility</p:attrName>
                                        </p:attrNameLst>
                                      </p:cBhvr>
                                      <p:to>
                                        <p:strVal val="visible"/>
                                      </p:to>
                                    </p:set>
                                    <p:animEffect filter="fade" transition="in">
                                      <p:cBhvr>
                                        <p:cTn dur="500"/>
                                        <p:tgtEl>
                                          <p:spTgt spid="81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9">
                                            <p:txEl>
                                              <p:pRg end="5" st="5"/>
                                            </p:txEl>
                                          </p:spTgt>
                                        </p:tgtEl>
                                        <p:attrNameLst>
                                          <p:attrName>style.visibility</p:attrName>
                                        </p:attrNameLst>
                                      </p:cBhvr>
                                      <p:to>
                                        <p:strVal val="visible"/>
                                      </p:to>
                                    </p:set>
                                    <p:animEffect filter="fade" transition="in">
                                      <p:cBhvr>
                                        <p:cTn dur="500"/>
                                        <p:tgtEl>
                                          <p:spTgt spid="81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9">
                                            <p:txEl>
                                              <p:pRg end="6" st="6"/>
                                            </p:txEl>
                                          </p:spTgt>
                                        </p:tgtEl>
                                        <p:attrNameLst>
                                          <p:attrName>style.visibility</p:attrName>
                                        </p:attrNameLst>
                                      </p:cBhvr>
                                      <p:to>
                                        <p:strVal val="visible"/>
                                      </p:to>
                                    </p:set>
                                    <p:animEffect filter="fade" transition="in">
                                      <p:cBhvr>
                                        <p:cTn dur="500"/>
                                        <p:tgtEl>
                                          <p:spTgt spid="819">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9">
                                            <p:txEl>
                                              <p:pRg end="7" st="7"/>
                                            </p:txEl>
                                          </p:spTgt>
                                        </p:tgtEl>
                                        <p:attrNameLst>
                                          <p:attrName>style.visibility</p:attrName>
                                        </p:attrNameLst>
                                      </p:cBhvr>
                                      <p:to>
                                        <p:strVal val="visible"/>
                                      </p:to>
                                    </p:set>
                                    <p:animEffect filter="fade" transition="in">
                                      <p:cBhvr>
                                        <p:cTn dur="500"/>
                                        <p:tgtEl>
                                          <p:spTgt spid="819">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9">
                                            <p:txEl>
                                              <p:pRg end="8" st="8"/>
                                            </p:txEl>
                                          </p:spTgt>
                                        </p:tgtEl>
                                        <p:attrNameLst>
                                          <p:attrName>style.visibility</p:attrName>
                                        </p:attrNameLst>
                                      </p:cBhvr>
                                      <p:to>
                                        <p:strVal val="visible"/>
                                      </p:to>
                                    </p:set>
                                    <p:animEffect filter="fade" transition="in">
                                      <p:cBhvr>
                                        <p:cTn dur="500"/>
                                        <p:tgtEl>
                                          <p:spTgt spid="819">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9">
                                            <p:txEl>
                                              <p:pRg end="9" st="9"/>
                                            </p:txEl>
                                          </p:spTgt>
                                        </p:tgtEl>
                                        <p:attrNameLst>
                                          <p:attrName>style.visibility</p:attrName>
                                        </p:attrNameLst>
                                      </p:cBhvr>
                                      <p:to>
                                        <p:strVal val="visible"/>
                                      </p:to>
                                    </p:set>
                                    <p:animEffect filter="fade" transition="in">
                                      <p:cBhvr>
                                        <p:cTn dur="500"/>
                                        <p:tgtEl>
                                          <p:spTgt spid="819">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9">
                                            <p:txEl>
                                              <p:pRg end="10" st="10"/>
                                            </p:txEl>
                                          </p:spTgt>
                                        </p:tgtEl>
                                        <p:attrNameLst>
                                          <p:attrName>style.visibility</p:attrName>
                                        </p:attrNameLst>
                                      </p:cBhvr>
                                      <p:to>
                                        <p:strVal val="visible"/>
                                      </p:to>
                                    </p:set>
                                    <p:animEffect filter="fade" transition="in">
                                      <p:cBhvr>
                                        <p:cTn dur="500"/>
                                        <p:tgtEl>
                                          <p:spTgt spid="819">
                                            <p:txEl>
                                              <p:pRg end="10" st="1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9">
                                            <p:txEl>
                                              <p:pRg end="11" st="11"/>
                                            </p:txEl>
                                          </p:spTgt>
                                        </p:tgtEl>
                                        <p:attrNameLst>
                                          <p:attrName>style.visibility</p:attrName>
                                        </p:attrNameLst>
                                      </p:cBhvr>
                                      <p:to>
                                        <p:strVal val="visible"/>
                                      </p:to>
                                    </p:set>
                                    <p:animEffect filter="fade" transition="in">
                                      <p:cBhvr>
                                        <p:cTn dur="500"/>
                                        <p:tgtEl>
                                          <p:spTgt spid="819">
                                            <p:txEl>
                                              <p:pRg end="11" st="1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9">
                                            <p:txEl>
                                              <p:pRg end="12" st="12"/>
                                            </p:txEl>
                                          </p:spTgt>
                                        </p:tgtEl>
                                        <p:attrNameLst>
                                          <p:attrName>style.visibility</p:attrName>
                                        </p:attrNameLst>
                                      </p:cBhvr>
                                      <p:to>
                                        <p:strVal val="visible"/>
                                      </p:to>
                                    </p:set>
                                    <p:animEffect filter="fade" transition="in">
                                      <p:cBhvr>
                                        <p:cTn dur="500"/>
                                        <p:tgtEl>
                                          <p:spTgt spid="819">
                                            <p:txEl>
                                              <p:pRg end="12" st="1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Google Shape;162;p7"/>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Mystery Box 2</a:t>
            </a:r>
            <a:endParaRPr/>
          </a:p>
        </p:txBody>
      </p:sp>
      <p:sp>
        <p:nvSpPr>
          <p:cNvPr id="163" name="Google Shape;163;p7"/>
          <p:cNvSpPr txBox="1"/>
          <p:nvPr>
            <p:ph idx="1" type="body"/>
          </p:nvPr>
        </p:nvSpPr>
        <p:spPr>
          <a:xfrm>
            <a:off x="599919" y="1463937"/>
            <a:ext cx="10972800" cy="4713125"/>
          </a:xfrm>
          <a:prstGeom prst="rect">
            <a:avLst/>
          </a:prstGeom>
          <a:noFill/>
          <a:ln>
            <a:noFill/>
          </a:ln>
        </p:spPr>
        <p:txBody>
          <a:bodyPr anchorCtr="0" anchor="t" bIns="45700" lIns="91425" spcFirstLastPara="1" rIns="91425" wrap="square" tIns="45700">
            <a:noAutofit/>
          </a:bodyPr>
          <a:lstStyle/>
          <a:p>
            <a:pPr indent="-190500" lvl="0" marL="342900" rtl="0" algn="l">
              <a:spcBef>
                <a:spcPts val="0"/>
              </a:spcBef>
              <a:spcAft>
                <a:spcPts val="0"/>
              </a:spcAft>
              <a:buClr>
                <a:schemeClr val="dk1"/>
              </a:buClr>
              <a:buSzPts val="2400"/>
              <a:buNone/>
            </a:pPr>
            <a:r>
              <a:t/>
            </a:r>
            <a:endParaRPr/>
          </a:p>
          <a:p>
            <a:pPr indent="0" lvl="0" marL="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p:txBody>
      </p:sp>
      <p:sp>
        <p:nvSpPr>
          <p:cNvPr id="164" name="Google Shape;164;p7"/>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165" name="Google Shape;165;p7"/>
          <p:cNvSpPr txBox="1"/>
          <p:nvPr>
            <p:ph idx="11" type="ftr"/>
          </p:nvPr>
        </p:nvSpPr>
        <p:spPr>
          <a:xfrm>
            <a:off x="3418114" y="6521225"/>
            <a:ext cx="5103223"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r>
              <a:rPr lang="en-MY"/>
              <a:t>Know Yourself_Managerial Communication</a:t>
            </a:r>
            <a:endParaRPr/>
          </a:p>
        </p:txBody>
      </p:sp>
      <p:sp>
        <p:nvSpPr>
          <p:cNvPr id="166" name="Google Shape;166;p7"/>
          <p:cNvSpPr txBox="1"/>
          <p:nvPr>
            <p:ph idx="12" type="sldNum"/>
          </p:nvPr>
        </p:nvSpPr>
        <p:spPr>
          <a:xfrm>
            <a:off x="11389740" y="6554200"/>
            <a:ext cx="112388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167" name="Google Shape;167;p7"/>
          <p:cNvPicPr preferRelativeResize="0"/>
          <p:nvPr/>
        </p:nvPicPr>
        <p:blipFill rotWithShape="1">
          <a:blip r:embed="rId3">
            <a:alphaModFix/>
          </a:blip>
          <a:srcRect b="0" l="0" r="0" t="0"/>
          <a:stretch/>
        </p:blipFill>
        <p:spPr>
          <a:xfrm>
            <a:off x="1561550" y="1461501"/>
            <a:ext cx="5688836" cy="4111073"/>
          </a:xfrm>
          <a:prstGeom prst="rect">
            <a:avLst/>
          </a:prstGeom>
          <a:noFill/>
          <a:ln>
            <a:noFill/>
          </a:ln>
        </p:spPr>
      </p:pic>
      <p:sp>
        <p:nvSpPr>
          <p:cNvPr id="168" name="Google Shape;168;p7"/>
          <p:cNvSpPr txBox="1"/>
          <p:nvPr/>
        </p:nvSpPr>
        <p:spPr>
          <a:xfrm>
            <a:off x="8653670" y="2186609"/>
            <a:ext cx="3061252" cy="2739211"/>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2400"/>
              <a:buFont typeface="Arial"/>
              <a:buChar char="•"/>
            </a:pPr>
            <a:r>
              <a:rPr b="0" i="0" lang="en-MY" sz="2400" u="none" cap="none" strike="noStrike">
                <a:solidFill>
                  <a:schemeClr val="dk1"/>
                </a:solidFill>
                <a:latin typeface="Calibri"/>
                <a:ea typeface="Calibri"/>
                <a:cs typeface="Calibri"/>
                <a:sym typeface="Calibri"/>
              </a:rPr>
              <a:t>Plot / Story line</a:t>
            </a:r>
            <a:endParaRPr/>
          </a:p>
          <a:p>
            <a:pPr indent="-107950" lvl="0" marL="285750" marR="0" rtl="0" algn="l">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2400"/>
              <a:buFont typeface="Arial"/>
              <a:buChar char="•"/>
            </a:pPr>
            <a:r>
              <a:rPr b="0" i="0" lang="en-MY" sz="2400" u="none" cap="none" strike="noStrike">
                <a:solidFill>
                  <a:schemeClr val="dk1"/>
                </a:solidFill>
                <a:latin typeface="Calibri"/>
                <a:ea typeface="Calibri"/>
                <a:cs typeface="Calibri"/>
                <a:sym typeface="Calibri"/>
              </a:rPr>
              <a:t>Characters</a:t>
            </a:r>
            <a:endParaRPr/>
          </a:p>
          <a:p>
            <a:pPr indent="-133350" lvl="0" marL="285750" marR="0" rtl="0" algn="l">
              <a:spcBef>
                <a:spcPts val="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2400"/>
              <a:buFont typeface="Arial"/>
              <a:buChar char="•"/>
            </a:pPr>
            <a:r>
              <a:rPr b="0" i="0" lang="en-MY" sz="2400" u="none" cap="none" strike="noStrike">
                <a:solidFill>
                  <a:schemeClr val="dk1"/>
                </a:solidFill>
                <a:latin typeface="Calibri"/>
                <a:ea typeface="Calibri"/>
                <a:cs typeface="Calibri"/>
                <a:sym typeface="Calibri"/>
              </a:rPr>
              <a:t>Lessons </a:t>
            </a:r>
            <a:endParaRPr/>
          </a:p>
          <a:p>
            <a:pPr indent="-133350" lvl="0" marL="285750" marR="0" rtl="0" algn="l">
              <a:spcBef>
                <a:spcPts val="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a:p>
            <a:pPr indent="-285750" lvl="0" marL="285750" marR="0" rtl="0" algn="l">
              <a:spcBef>
                <a:spcPts val="0"/>
              </a:spcBef>
              <a:spcAft>
                <a:spcPts val="0"/>
              </a:spcAft>
              <a:buClr>
                <a:schemeClr val="dk1"/>
              </a:buClr>
              <a:buSzPts val="2400"/>
              <a:buFont typeface="Arial"/>
              <a:buChar char="•"/>
            </a:pPr>
            <a:r>
              <a:rPr b="0" i="0" lang="en-MY" sz="2400" u="none" cap="none" strike="noStrike">
                <a:solidFill>
                  <a:schemeClr val="dk1"/>
                </a:solidFill>
                <a:latin typeface="Calibri"/>
                <a:ea typeface="Calibri"/>
                <a:cs typeface="Calibri"/>
                <a:sym typeface="Calibri"/>
              </a:rPr>
              <a:t>Quotes</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7" name="Shape 827"/>
        <p:cNvGrpSpPr/>
        <p:nvPr/>
      </p:nvGrpSpPr>
      <p:grpSpPr>
        <a:xfrm>
          <a:off x="0" y="0"/>
          <a:ext cx="0" cy="0"/>
          <a:chOff x="0" y="0"/>
          <a:chExt cx="0" cy="0"/>
        </a:xfrm>
      </p:grpSpPr>
      <p:sp>
        <p:nvSpPr>
          <p:cNvPr id="828" name="Google Shape;828;g771880e869_0_8"/>
          <p:cNvSpPr txBox="1"/>
          <p:nvPr>
            <p:ph type="title"/>
          </p:nvPr>
        </p:nvSpPr>
        <p:spPr>
          <a:xfrm>
            <a:off x="609600" y="281020"/>
            <a:ext cx="10972800" cy="660000"/>
          </a:xfrm>
          <a:prstGeom prst="rect">
            <a:avLst/>
          </a:prstGeom>
          <a:noFill/>
          <a:ln>
            <a:noFill/>
          </a:ln>
        </p:spPr>
        <p:txBody>
          <a:bodyPr anchorCtr="0" anchor="ctr" bIns="45700" lIns="91425" spcFirstLastPara="1" rIns="91425" wrap="square" tIns="45700">
            <a:noAutofit/>
          </a:bodyPr>
          <a:lstStyle/>
          <a:p>
            <a:pPr indent="-914400" lvl="0" marL="914400" rtl="0" algn="l">
              <a:spcBef>
                <a:spcPts val="0"/>
              </a:spcBef>
              <a:spcAft>
                <a:spcPts val="0"/>
              </a:spcAft>
              <a:buNone/>
            </a:pPr>
            <a:r>
              <a:rPr lang="en-MY"/>
              <a:t>Speak Tweak Repeat - Picture Narration</a:t>
            </a:r>
            <a:endParaRPr/>
          </a:p>
        </p:txBody>
      </p:sp>
      <p:sp>
        <p:nvSpPr>
          <p:cNvPr id="829" name="Google Shape;829;g771880e869_0_8"/>
          <p:cNvSpPr txBox="1"/>
          <p:nvPr>
            <p:ph idx="10" type="dt"/>
          </p:nvPr>
        </p:nvSpPr>
        <p:spPr>
          <a:xfrm>
            <a:off x="573314" y="6562850"/>
            <a:ext cx="28449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830" name="Google Shape;830;g771880e869_0_8"/>
          <p:cNvSpPr txBox="1"/>
          <p:nvPr>
            <p:ph idx="11" type="ftr"/>
          </p:nvPr>
        </p:nvSpPr>
        <p:spPr>
          <a:xfrm>
            <a:off x="4621348" y="6560414"/>
            <a:ext cx="50844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831" name="Google Shape;831;g771880e869_0_8"/>
          <p:cNvSpPr txBox="1"/>
          <p:nvPr>
            <p:ph idx="12" type="sldNum"/>
          </p:nvPr>
        </p:nvSpPr>
        <p:spPr>
          <a:xfrm>
            <a:off x="11271796" y="6554200"/>
            <a:ext cx="6678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832" name="Google Shape;832;g771880e869_0_8"/>
          <p:cNvPicPr preferRelativeResize="0"/>
          <p:nvPr>
            <p:ph idx="1" type="body"/>
          </p:nvPr>
        </p:nvPicPr>
        <p:blipFill rotWithShape="1">
          <a:blip r:embed="rId3">
            <a:alphaModFix/>
          </a:blip>
          <a:srcRect b="13807" l="0" r="764" t="0"/>
          <a:stretch/>
        </p:blipFill>
        <p:spPr>
          <a:xfrm>
            <a:off x="1086678" y="1086678"/>
            <a:ext cx="10185000" cy="5106900"/>
          </a:xfrm>
          <a:prstGeom prst="rect">
            <a:avLst/>
          </a:prstGeom>
          <a:noFill/>
          <a:ln>
            <a:noFill/>
          </a:ln>
        </p:spPr>
      </p:pic>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7" name="Shape 837"/>
        <p:cNvGrpSpPr/>
        <p:nvPr/>
      </p:nvGrpSpPr>
      <p:grpSpPr>
        <a:xfrm>
          <a:off x="0" y="0"/>
          <a:ext cx="0" cy="0"/>
          <a:chOff x="0" y="0"/>
          <a:chExt cx="0" cy="0"/>
        </a:xfrm>
      </p:grpSpPr>
      <p:sp>
        <p:nvSpPr>
          <p:cNvPr id="838" name="Google Shape;838;g771880e869_0_17"/>
          <p:cNvSpPr txBox="1"/>
          <p:nvPr>
            <p:ph idx="10" type="dt"/>
          </p:nvPr>
        </p:nvSpPr>
        <p:spPr>
          <a:xfrm>
            <a:off x="573314" y="6562850"/>
            <a:ext cx="28449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839" name="Google Shape;839;g771880e869_0_17"/>
          <p:cNvSpPr txBox="1"/>
          <p:nvPr>
            <p:ph idx="11" type="ftr"/>
          </p:nvPr>
        </p:nvSpPr>
        <p:spPr>
          <a:xfrm>
            <a:off x="4621348" y="6560414"/>
            <a:ext cx="50844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840" name="Google Shape;840;g771880e869_0_17"/>
          <p:cNvSpPr txBox="1"/>
          <p:nvPr>
            <p:ph idx="12" type="sldNum"/>
          </p:nvPr>
        </p:nvSpPr>
        <p:spPr>
          <a:xfrm>
            <a:off x="11271796" y="6554200"/>
            <a:ext cx="6678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841" name="Google Shape;841;g771880e869_0_17"/>
          <p:cNvPicPr preferRelativeResize="0"/>
          <p:nvPr>
            <p:ph idx="1" type="body"/>
          </p:nvPr>
        </p:nvPicPr>
        <p:blipFill rotWithShape="1">
          <a:blip r:embed="rId3">
            <a:alphaModFix/>
          </a:blip>
          <a:srcRect b="22498" l="0" r="269" t="0"/>
          <a:stretch/>
        </p:blipFill>
        <p:spPr>
          <a:xfrm>
            <a:off x="212581" y="874643"/>
            <a:ext cx="11766900" cy="5102100"/>
          </a:xfrm>
          <a:prstGeom prst="rect">
            <a:avLst/>
          </a:prstGeom>
          <a:noFill/>
          <a:ln>
            <a:noFill/>
          </a:ln>
        </p:spPr>
      </p:pic>
      <p:sp>
        <p:nvSpPr>
          <p:cNvPr id="842" name="Google Shape;842;g771880e869_0_17"/>
          <p:cNvSpPr txBox="1"/>
          <p:nvPr>
            <p:ph type="title"/>
          </p:nvPr>
        </p:nvSpPr>
        <p:spPr>
          <a:xfrm>
            <a:off x="573088" y="146050"/>
            <a:ext cx="10972800" cy="636600"/>
          </a:xfrm>
          <a:prstGeom prst="rect">
            <a:avLst/>
          </a:prstGeom>
          <a:noFill/>
          <a:ln>
            <a:noFill/>
          </a:ln>
        </p:spPr>
        <p:txBody>
          <a:bodyPr anchorCtr="0" anchor="ctr" bIns="45700" lIns="91425" spcFirstLastPara="1" rIns="91425" wrap="square" tIns="45700">
            <a:noAutofit/>
          </a:bodyPr>
          <a:lstStyle/>
          <a:p>
            <a:pPr indent="-914400" lvl="0" marL="914400" rtl="0" algn="l">
              <a:spcBef>
                <a:spcPts val="0"/>
              </a:spcBef>
              <a:spcAft>
                <a:spcPts val="0"/>
              </a:spcAft>
              <a:buNone/>
            </a:pPr>
            <a:r>
              <a:rPr lang="en-MY"/>
              <a:t>Speak Tweak Repeat - Picture Narration</a:t>
            </a:r>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7" name="Shape 847"/>
        <p:cNvGrpSpPr/>
        <p:nvPr/>
      </p:nvGrpSpPr>
      <p:grpSpPr>
        <a:xfrm>
          <a:off x="0" y="0"/>
          <a:ext cx="0" cy="0"/>
          <a:chOff x="0" y="0"/>
          <a:chExt cx="0" cy="0"/>
        </a:xfrm>
      </p:grpSpPr>
      <p:sp>
        <p:nvSpPr>
          <p:cNvPr id="848" name="Google Shape;848;g771880e869_0_26"/>
          <p:cNvSpPr txBox="1"/>
          <p:nvPr>
            <p:ph idx="10" type="dt"/>
          </p:nvPr>
        </p:nvSpPr>
        <p:spPr>
          <a:xfrm>
            <a:off x="573314" y="6562850"/>
            <a:ext cx="28449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849" name="Google Shape;849;g771880e869_0_26"/>
          <p:cNvSpPr txBox="1"/>
          <p:nvPr>
            <p:ph idx="11" type="ftr"/>
          </p:nvPr>
        </p:nvSpPr>
        <p:spPr>
          <a:xfrm>
            <a:off x="4621348" y="6560414"/>
            <a:ext cx="50844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850" name="Google Shape;850;g771880e869_0_26"/>
          <p:cNvSpPr txBox="1"/>
          <p:nvPr>
            <p:ph idx="12" type="sldNum"/>
          </p:nvPr>
        </p:nvSpPr>
        <p:spPr>
          <a:xfrm>
            <a:off x="11271796" y="6554200"/>
            <a:ext cx="6678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sp>
        <p:nvSpPr>
          <p:cNvPr id="851" name="Google Shape;851;g771880e869_0_26"/>
          <p:cNvSpPr txBox="1"/>
          <p:nvPr>
            <p:ph type="title"/>
          </p:nvPr>
        </p:nvSpPr>
        <p:spPr>
          <a:xfrm>
            <a:off x="298996" y="124998"/>
            <a:ext cx="10972800" cy="901800"/>
          </a:xfrm>
          <a:prstGeom prst="rect">
            <a:avLst/>
          </a:prstGeom>
          <a:noFill/>
          <a:ln>
            <a:noFill/>
          </a:ln>
        </p:spPr>
        <p:txBody>
          <a:bodyPr anchorCtr="0" anchor="ctr" bIns="45700" lIns="91425" spcFirstLastPara="1" rIns="91425" wrap="square" tIns="45700">
            <a:noAutofit/>
          </a:bodyPr>
          <a:lstStyle/>
          <a:p>
            <a:pPr indent="-914400" lvl="0" marL="914400" rtl="0" algn="l">
              <a:spcBef>
                <a:spcPts val="0"/>
              </a:spcBef>
              <a:spcAft>
                <a:spcPts val="0"/>
              </a:spcAft>
              <a:buNone/>
            </a:pPr>
            <a:r>
              <a:rPr lang="en-MY"/>
              <a:t>Speak Tweak Repeat - Picture Narration</a:t>
            </a:r>
            <a:endParaRPr/>
          </a:p>
        </p:txBody>
      </p:sp>
      <p:pic>
        <p:nvPicPr>
          <p:cNvPr id="852" name="Google Shape;852;g771880e869_0_26"/>
          <p:cNvPicPr preferRelativeResize="0"/>
          <p:nvPr>
            <p:ph idx="1" type="body"/>
          </p:nvPr>
        </p:nvPicPr>
        <p:blipFill rotWithShape="1">
          <a:blip r:embed="rId3">
            <a:alphaModFix/>
          </a:blip>
          <a:srcRect b="13247" l="0" r="0" t="0"/>
          <a:stretch/>
        </p:blipFill>
        <p:spPr>
          <a:xfrm>
            <a:off x="444769" y="1026698"/>
            <a:ext cx="11362800" cy="5241600"/>
          </a:xfrm>
          <a:prstGeom prst="rect">
            <a:avLst/>
          </a:prstGeom>
          <a:noFill/>
          <a:ln>
            <a:noFill/>
          </a:ln>
        </p:spPr>
      </p:pic>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7" name="Shape 857"/>
        <p:cNvGrpSpPr/>
        <p:nvPr/>
      </p:nvGrpSpPr>
      <p:grpSpPr>
        <a:xfrm>
          <a:off x="0" y="0"/>
          <a:ext cx="0" cy="0"/>
          <a:chOff x="0" y="0"/>
          <a:chExt cx="0" cy="0"/>
        </a:xfrm>
      </p:grpSpPr>
      <p:sp>
        <p:nvSpPr>
          <p:cNvPr id="858" name="Google Shape;858;g771880e869_0_35"/>
          <p:cNvSpPr txBox="1"/>
          <p:nvPr>
            <p:ph idx="10" type="dt"/>
          </p:nvPr>
        </p:nvSpPr>
        <p:spPr>
          <a:xfrm>
            <a:off x="573314" y="6562850"/>
            <a:ext cx="28449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859" name="Google Shape;859;g771880e869_0_35"/>
          <p:cNvSpPr txBox="1"/>
          <p:nvPr>
            <p:ph idx="11" type="ftr"/>
          </p:nvPr>
        </p:nvSpPr>
        <p:spPr>
          <a:xfrm>
            <a:off x="4621348" y="6560414"/>
            <a:ext cx="50844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860" name="Google Shape;860;g771880e869_0_35"/>
          <p:cNvSpPr txBox="1"/>
          <p:nvPr>
            <p:ph idx="12" type="sldNum"/>
          </p:nvPr>
        </p:nvSpPr>
        <p:spPr>
          <a:xfrm>
            <a:off x="11271796" y="6554200"/>
            <a:ext cx="6678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sp>
        <p:nvSpPr>
          <p:cNvPr id="861" name="Google Shape;861;g771880e869_0_35"/>
          <p:cNvSpPr txBox="1"/>
          <p:nvPr>
            <p:ph type="title"/>
          </p:nvPr>
        </p:nvSpPr>
        <p:spPr>
          <a:xfrm>
            <a:off x="159026" y="178524"/>
            <a:ext cx="10972800" cy="749100"/>
          </a:xfrm>
          <a:prstGeom prst="rect">
            <a:avLst/>
          </a:prstGeom>
          <a:noFill/>
          <a:ln>
            <a:noFill/>
          </a:ln>
        </p:spPr>
        <p:txBody>
          <a:bodyPr anchorCtr="0" anchor="ctr" bIns="45700" lIns="91425" spcFirstLastPara="1" rIns="91425" wrap="square" tIns="45700">
            <a:noAutofit/>
          </a:bodyPr>
          <a:lstStyle/>
          <a:p>
            <a:pPr indent="-914400" lvl="0" marL="914400" rtl="0" algn="l">
              <a:spcBef>
                <a:spcPts val="0"/>
              </a:spcBef>
              <a:spcAft>
                <a:spcPts val="0"/>
              </a:spcAft>
              <a:buNone/>
            </a:pPr>
            <a:r>
              <a:rPr lang="en-MY"/>
              <a:t>Speak Tweak Repeat -Picture Narration</a:t>
            </a:r>
            <a:endParaRPr/>
          </a:p>
        </p:txBody>
      </p:sp>
      <p:pic>
        <p:nvPicPr>
          <p:cNvPr id="862" name="Google Shape;862;g771880e869_0_35"/>
          <p:cNvPicPr preferRelativeResize="0"/>
          <p:nvPr>
            <p:ph idx="1" type="body"/>
          </p:nvPr>
        </p:nvPicPr>
        <p:blipFill rotWithShape="1">
          <a:blip r:embed="rId3">
            <a:alphaModFix/>
          </a:blip>
          <a:srcRect b="14096" l="903" r="903" t="0"/>
          <a:stretch/>
        </p:blipFill>
        <p:spPr>
          <a:xfrm>
            <a:off x="397566" y="1113183"/>
            <a:ext cx="11436600" cy="5208000"/>
          </a:xfrm>
          <a:prstGeom prst="rect">
            <a:avLst/>
          </a:prstGeom>
          <a:noFill/>
          <a:ln>
            <a:noFill/>
          </a:ln>
        </p:spPr>
      </p:pic>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7" name="Shape 867"/>
        <p:cNvGrpSpPr/>
        <p:nvPr/>
      </p:nvGrpSpPr>
      <p:grpSpPr>
        <a:xfrm>
          <a:off x="0" y="0"/>
          <a:ext cx="0" cy="0"/>
          <a:chOff x="0" y="0"/>
          <a:chExt cx="0" cy="0"/>
        </a:xfrm>
      </p:grpSpPr>
      <p:sp>
        <p:nvSpPr>
          <p:cNvPr id="868" name="Google Shape;868;g771880e869_0_44"/>
          <p:cNvSpPr txBox="1"/>
          <p:nvPr>
            <p:ph idx="10" type="dt"/>
          </p:nvPr>
        </p:nvSpPr>
        <p:spPr>
          <a:xfrm>
            <a:off x="573314" y="6562850"/>
            <a:ext cx="28449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869" name="Google Shape;869;g771880e869_0_44"/>
          <p:cNvSpPr txBox="1"/>
          <p:nvPr>
            <p:ph idx="11" type="ftr"/>
          </p:nvPr>
        </p:nvSpPr>
        <p:spPr>
          <a:xfrm>
            <a:off x="4621348" y="6560414"/>
            <a:ext cx="50844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870" name="Google Shape;870;g771880e869_0_44"/>
          <p:cNvSpPr txBox="1"/>
          <p:nvPr>
            <p:ph idx="12" type="sldNum"/>
          </p:nvPr>
        </p:nvSpPr>
        <p:spPr>
          <a:xfrm>
            <a:off x="11271796" y="6554200"/>
            <a:ext cx="6678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sp>
        <p:nvSpPr>
          <p:cNvPr id="871" name="Google Shape;871;g771880e869_0_44"/>
          <p:cNvSpPr txBox="1"/>
          <p:nvPr>
            <p:ph type="title"/>
          </p:nvPr>
        </p:nvSpPr>
        <p:spPr>
          <a:xfrm>
            <a:off x="185530" y="181741"/>
            <a:ext cx="10972800" cy="663600"/>
          </a:xfrm>
          <a:prstGeom prst="rect">
            <a:avLst/>
          </a:prstGeom>
          <a:noFill/>
          <a:ln>
            <a:noFill/>
          </a:ln>
        </p:spPr>
        <p:txBody>
          <a:bodyPr anchorCtr="0" anchor="ctr" bIns="45700" lIns="91425" spcFirstLastPara="1" rIns="91425" wrap="square" tIns="45700">
            <a:noAutofit/>
          </a:bodyPr>
          <a:lstStyle/>
          <a:p>
            <a:pPr indent="-914400" lvl="0" marL="914400" rtl="0" algn="l">
              <a:spcBef>
                <a:spcPts val="0"/>
              </a:spcBef>
              <a:spcAft>
                <a:spcPts val="0"/>
              </a:spcAft>
              <a:buNone/>
            </a:pPr>
            <a:r>
              <a:rPr lang="en-MY"/>
              <a:t>Speak Tweak Repeat -Picture Narration</a:t>
            </a:r>
            <a:endParaRPr/>
          </a:p>
        </p:txBody>
      </p:sp>
      <p:pic>
        <p:nvPicPr>
          <p:cNvPr id="872" name="Google Shape;872;g771880e869_0_44"/>
          <p:cNvPicPr preferRelativeResize="0"/>
          <p:nvPr>
            <p:ph idx="1" type="body"/>
          </p:nvPr>
        </p:nvPicPr>
        <p:blipFill rotWithShape="1">
          <a:blip r:embed="rId3">
            <a:alphaModFix/>
          </a:blip>
          <a:srcRect b="12899" l="476" r="357" t="0"/>
          <a:stretch/>
        </p:blipFill>
        <p:spPr>
          <a:xfrm>
            <a:off x="185530" y="1013967"/>
            <a:ext cx="11754000" cy="5267700"/>
          </a:xfrm>
          <a:prstGeom prst="rect">
            <a:avLst/>
          </a:prstGeom>
          <a:noFill/>
          <a:ln>
            <a:noFill/>
          </a:ln>
        </p:spPr>
      </p:pic>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7" name="Shape 877"/>
        <p:cNvGrpSpPr/>
        <p:nvPr/>
      </p:nvGrpSpPr>
      <p:grpSpPr>
        <a:xfrm>
          <a:off x="0" y="0"/>
          <a:ext cx="0" cy="0"/>
          <a:chOff x="0" y="0"/>
          <a:chExt cx="0" cy="0"/>
        </a:xfrm>
      </p:grpSpPr>
      <p:sp>
        <p:nvSpPr>
          <p:cNvPr id="878" name="Google Shape;878;g771880e869_0_53"/>
          <p:cNvSpPr txBox="1"/>
          <p:nvPr>
            <p:ph type="title"/>
          </p:nvPr>
        </p:nvSpPr>
        <p:spPr>
          <a:xfrm>
            <a:off x="573314" y="148499"/>
            <a:ext cx="10972800" cy="660000"/>
          </a:xfrm>
          <a:prstGeom prst="rect">
            <a:avLst/>
          </a:prstGeom>
          <a:noFill/>
          <a:ln>
            <a:noFill/>
          </a:ln>
        </p:spPr>
        <p:txBody>
          <a:bodyPr anchorCtr="0" anchor="ctr" bIns="45700" lIns="91425" spcFirstLastPara="1" rIns="91425" wrap="square" tIns="45700">
            <a:noAutofit/>
          </a:bodyPr>
          <a:lstStyle/>
          <a:p>
            <a:pPr indent="-914400" lvl="0" marL="914400" rtl="0" algn="l">
              <a:spcBef>
                <a:spcPts val="0"/>
              </a:spcBef>
              <a:spcAft>
                <a:spcPts val="0"/>
              </a:spcAft>
              <a:buNone/>
            </a:pPr>
            <a:r>
              <a:rPr lang="en-MY"/>
              <a:t>Speak Tweak Repeat -Picture Narration</a:t>
            </a:r>
            <a:endParaRPr/>
          </a:p>
        </p:txBody>
      </p:sp>
      <p:sp>
        <p:nvSpPr>
          <p:cNvPr id="879" name="Google Shape;879;g771880e869_0_53"/>
          <p:cNvSpPr txBox="1"/>
          <p:nvPr>
            <p:ph idx="10" type="dt"/>
          </p:nvPr>
        </p:nvSpPr>
        <p:spPr>
          <a:xfrm>
            <a:off x="573314" y="6562850"/>
            <a:ext cx="28449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880" name="Google Shape;880;g771880e869_0_53"/>
          <p:cNvSpPr txBox="1"/>
          <p:nvPr>
            <p:ph idx="11" type="ftr"/>
          </p:nvPr>
        </p:nvSpPr>
        <p:spPr>
          <a:xfrm>
            <a:off x="4621348" y="6560414"/>
            <a:ext cx="50844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881" name="Google Shape;881;g771880e869_0_53"/>
          <p:cNvSpPr txBox="1"/>
          <p:nvPr>
            <p:ph idx="12" type="sldNum"/>
          </p:nvPr>
        </p:nvSpPr>
        <p:spPr>
          <a:xfrm>
            <a:off x="11271796" y="6554200"/>
            <a:ext cx="6678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882" name="Google Shape;882;g771880e869_0_53"/>
          <p:cNvPicPr preferRelativeResize="0"/>
          <p:nvPr>
            <p:ph idx="1" type="body"/>
          </p:nvPr>
        </p:nvPicPr>
        <p:blipFill rotWithShape="1">
          <a:blip r:embed="rId3">
            <a:alphaModFix/>
          </a:blip>
          <a:srcRect b="13807" l="0" r="0" t="0"/>
          <a:stretch/>
        </p:blipFill>
        <p:spPr>
          <a:xfrm>
            <a:off x="374534" y="948194"/>
            <a:ext cx="11366100" cy="5333700"/>
          </a:xfrm>
          <a:prstGeom prst="rect">
            <a:avLst/>
          </a:prstGeom>
          <a:noFill/>
          <a:ln>
            <a:noFill/>
          </a:ln>
        </p:spPr>
      </p:pic>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7" name="Shape 887"/>
        <p:cNvGrpSpPr/>
        <p:nvPr/>
      </p:nvGrpSpPr>
      <p:grpSpPr>
        <a:xfrm>
          <a:off x="0" y="0"/>
          <a:ext cx="0" cy="0"/>
          <a:chOff x="0" y="0"/>
          <a:chExt cx="0" cy="0"/>
        </a:xfrm>
      </p:grpSpPr>
      <p:sp>
        <p:nvSpPr>
          <p:cNvPr id="888" name="Google Shape;888;g771880e869_0_62"/>
          <p:cNvSpPr txBox="1"/>
          <p:nvPr>
            <p:ph type="title"/>
          </p:nvPr>
        </p:nvSpPr>
        <p:spPr>
          <a:xfrm>
            <a:off x="198783" y="178592"/>
            <a:ext cx="10972800" cy="901500"/>
          </a:xfrm>
          <a:prstGeom prst="rect">
            <a:avLst/>
          </a:prstGeom>
          <a:noFill/>
          <a:ln>
            <a:noFill/>
          </a:ln>
        </p:spPr>
        <p:txBody>
          <a:bodyPr anchorCtr="0" anchor="ctr" bIns="45700" lIns="91425" spcFirstLastPara="1" rIns="91425" wrap="square" tIns="45700">
            <a:noAutofit/>
          </a:bodyPr>
          <a:lstStyle/>
          <a:p>
            <a:pPr indent="-914400" lvl="0" marL="914400" rtl="0" algn="l">
              <a:spcBef>
                <a:spcPts val="0"/>
              </a:spcBef>
              <a:spcAft>
                <a:spcPts val="0"/>
              </a:spcAft>
              <a:buNone/>
            </a:pPr>
            <a:r>
              <a:rPr lang="en-MY"/>
              <a:t>Speak Tweak Repeat -Picture Narration</a:t>
            </a:r>
            <a:endParaRPr/>
          </a:p>
        </p:txBody>
      </p:sp>
      <p:sp>
        <p:nvSpPr>
          <p:cNvPr id="889" name="Google Shape;889;g771880e869_0_62"/>
          <p:cNvSpPr txBox="1"/>
          <p:nvPr>
            <p:ph idx="10" type="dt"/>
          </p:nvPr>
        </p:nvSpPr>
        <p:spPr>
          <a:xfrm>
            <a:off x="573314" y="6562850"/>
            <a:ext cx="28449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890" name="Google Shape;890;g771880e869_0_62"/>
          <p:cNvSpPr txBox="1"/>
          <p:nvPr>
            <p:ph idx="11" type="ftr"/>
          </p:nvPr>
        </p:nvSpPr>
        <p:spPr>
          <a:xfrm>
            <a:off x="4621348" y="6560414"/>
            <a:ext cx="50844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891" name="Google Shape;891;g771880e869_0_62"/>
          <p:cNvSpPr txBox="1"/>
          <p:nvPr>
            <p:ph idx="12" type="sldNum"/>
          </p:nvPr>
        </p:nvSpPr>
        <p:spPr>
          <a:xfrm>
            <a:off x="11271796" y="6554200"/>
            <a:ext cx="6678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892" name="Google Shape;892;g771880e869_0_62"/>
          <p:cNvPicPr preferRelativeResize="0"/>
          <p:nvPr>
            <p:ph idx="1" type="body"/>
          </p:nvPr>
        </p:nvPicPr>
        <p:blipFill rotWithShape="1">
          <a:blip r:embed="rId3">
            <a:alphaModFix/>
          </a:blip>
          <a:srcRect b="14500" l="0" r="-321" t="0"/>
          <a:stretch/>
        </p:blipFill>
        <p:spPr>
          <a:xfrm>
            <a:off x="397564" y="964367"/>
            <a:ext cx="11357100" cy="5249400"/>
          </a:xfrm>
          <a:prstGeom prst="rect">
            <a:avLst/>
          </a:prstGeom>
          <a:noFill/>
          <a:ln>
            <a:noFill/>
          </a:ln>
        </p:spPr>
      </p:pic>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7" name="Shape 897"/>
        <p:cNvGrpSpPr/>
        <p:nvPr/>
      </p:nvGrpSpPr>
      <p:grpSpPr>
        <a:xfrm>
          <a:off x="0" y="0"/>
          <a:ext cx="0" cy="0"/>
          <a:chOff x="0" y="0"/>
          <a:chExt cx="0" cy="0"/>
        </a:xfrm>
      </p:grpSpPr>
      <p:sp>
        <p:nvSpPr>
          <p:cNvPr id="898" name="Google Shape;898;g771880e869_0_71"/>
          <p:cNvSpPr txBox="1"/>
          <p:nvPr>
            <p:ph idx="10" type="dt"/>
          </p:nvPr>
        </p:nvSpPr>
        <p:spPr>
          <a:xfrm>
            <a:off x="573314" y="6562850"/>
            <a:ext cx="28449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899" name="Google Shape;899;g771880e869_0_71"/>
          <p:cNvSpPr txBox="1"/>
          <p:nvPr>
            <p:ph idx="11" type="ftr"/>
          </p:nvPr>
        </p:nvSpPr>
        <p:spPr>
          <a:xfrm>
            <a:off x="4621348" y="6560414"/>
            <a:ext cx="50844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900" name="Google Shape;900;g771880e869_0_71"/>
          <p:cNvSpPr txBox="1"/>
          <p:nvPr>
            <p:ph idx="12" type="sldNum"/>
          </p:nvPr>
        </p:nvSpPr>
        <p:spPr>
          <a:xfrm>
            <a:off x="11271796" y="6554200"/>
            <a:ext cx="667800" cy="36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id="901" name="Google Shape;901;g771880e869_0_71"/>
          <p:cNvPicPr preferRelativeResize="0"/>
          <p:nvPr>
            <p:ph idx="1" type="body"/>
          </p:nvPr>
        </p:nvPicPr>
        <p:blipFill rotWithShape="1">
          <a:blip r:embed="rId3">
            <a:alphaModFix/>
          </a:blip>
          <a:srcRect b="15497" l="0" r="119" t="0"/>
          <a:stretch/>
        </p:blipFill>
        <p:spPr>
          <a:xfrm>
            <a:off x="258795" y="999849"/>
            <a:ext cx="11674500" cy="5295000"/>
          </a:xfrm>
          <a:prstGeom prst="rect">
            <a:avLst/>
          </a:prstGeom>
          <a:noFill/>
          <a:ln>
            <a:noFill/>
          </a:ln>
        </p:spPr>
      </p:pic>
      <p:sp>
        <p:nvSpPr>
          <p:cNvPr id="902" name="Google Shape;902;g771880e869_0_71"/>
          <p:cNvSpPr txBox="1"/>
          <p:nvPr>
            <p:ph type="title"/>
          </p:nvPr>
        </p:nvSpPr>
        <p:spPr>
          <a:xfrm>
            <a:off x="119270" y="135215"/>
            <a:ext cx="10972800" cy="726300"/>
          </a:xfrm>
          <a:prstGeom prst="rect">
            <a:avLst/>
          </a:prstGeom>
          <a:noFill/>
          <a:ln>
            <a:noFill/>
          </a:ln>
        </p:spPr>
        <p:txBody>
          <a:bodyPr anchorCtr="0" anchor="ctr" bIns="45700" lIns="91425" spcFirstLastPara="1" rIns="91425" wrap="square" tIns="45700">
            <a:noAutofit/>
          </a:bodyPr>
          <a:lstStyle/>
          <a:p>
            <a:pPr indent="-914400" lvl="0" marL="914400" rtl="0" algn="l">
              <a:spcBef>
                <a:spcPts val="0"/>
              </a:spcBef>
              <a:spcAft>
                <a:spcPts val="0"/>
              </a:spcAft>
              <a:buNone/>
            </a:pPr>
            <a:r>
              <a:rPr lang="en-MY"/>
              <a:t>Speak Tweak Repeat -Picture Narration</a:t>
            </a:r>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6" name="Shape 906"/>
        <p:cNvGrpSpPr/>
        <p:nvPr/>
      </p:nvGrpSpPr>
      <p:grpSpPr>
        <a:xfrm>
          <a:off x="0" y="0"/>
          <a:ext cx="0" cy="0"/>
          <a:chOff x="0" y="0"/>
          <a:chExt cx="0" cy="0"/>
        </a:xfrm>
      </p:grpSpPr>
      <p:sp>
        <p:nvSpPr>
          <p:cNvPr id="907" name="Google Shape;907;p78"/>
          <p:cNvSpPr txBox="1"/>
          <p:nvPr>
            <p:ph idx="10" type="dt"/>
          </p:nvPr>
        </p:nvSpPr>
        <p:spPr>
          <a:xfrm>
            <a:off x="204651" y="6571253"/>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908" name="Google Shape;908;p78"/>
          <p:cNvSpPr txBox="1"/>
          <p:nvPr>
            <p:ph idx="11" type="ftr"/>
          </p:nvPr>
        </p:nvSpPr>
        <p:spPr>
          <a:xfrm>
            <a:off x="3454401" y="6532064"/>
            <a:ext cx="568815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r>
              <a:rPr lang="en-MY"/>
              <a:t>Know Yourself_Managerial Communication</a:t>
            </a:r>
            <a:endParaRPr/>
          </a:p>
        </p:txBody>
      </p:sp>
      <p:sp>
        <p:nvSpPr>
          <p:cNvPr id="909" name="Google Shape;909;p78"/>
          <p:cNvSpPr txBox="1"/>
          <p:nvPr>
            <p:ph idx="12" type="sldNum"/>
          </p:nvPr>
        </p:nvSpPr>
        <p:spPr>
          <a:xfrm>
            <a:off x="10842170" y="6513741"/>
            <a:ext cx="1349830" cy="3651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None/>
            </a:pPr>
            <a:fld id="{00000000-1234-1234-1234-123412341234}" type="slidenum">
              <a:rPr lang="en-MY"/>
              <a:t>‹#›</a:t>
            </a:fld>
            <a:endParaRPr/>
          </a:p>
        </p:txBody>
      </p:sp>
      <p:pic>
        <p:nvPicPr>
          <p:cNvPr descr="Pin on Public Speaking Quotes" id="910" name="Google Shape;910;p78"/>
          <p:cNvPicPr preferRelativeResize="0"/>
          <p:nvPr/>
        </p:nvPicPr>
        <p:blipFill rotWithShape="1">
          <a:blip r:embed="rId3">
            <a:alphaModFix/>
          </a:blip>
          <a:srcRect b="11871" l="0" r="615" t="0"/>
          <a:stretch/>
        </p:blipFill>
        <p:spPr>
          <a:xfrm>
            <a:off x="2869663" y="263330"/>
            <a:ext cx="6077389" cy="5757642"/>
          </a:xfrm>
          <a:prstGeom prst="rect">
            <a:avLst/>
          </a:prstGeom>
          <a:noFill/>
          <a:ln>
            <a:noFill/>
          </a:ln>
        </p:spPr>
      </p:pic>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4" name="Shape 914"/>
        <p:cNvGrpSpPr/>
        <p:nvPr/>
      </p:nvGrpSpPr>
      <p:grpSpPr>
        <a:xfrm>
          <a:off x="0" y="0"/>
          <a:ext cx="0" cy="0"/>
          <a:chOff x="0" y="0"/>
          <a:chExt cx="0" cy="0"/>
        </a:xfrm>
      </p:grpSpPr>
      <p:sp>
        <p:nvSpPr>
          <p:cNvPr id="915" name="Google Shape;915;p79"/>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916" name="Google Shape;916;p79"/>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917" name="Google Shape;917;p79"/>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Are we saying Thank You enough and can we measure that? – flex.bi" id="918" name="Google Shape;918;p79"/>
          <p:cNvPicPr preferRelativeResize="0"/>
          <p:nvPr/>
        </p:nvPicPr>
        <p:blipFill rotWithShape="1">
          <a:blip r:embed="rId3">
            <a:alphaModFix/>
          </a:blip>
          <a:srcRect b="0" l="0" r="0" t="0"/>
          <a:stretch/>
        </p:blipFill>
        <p:spPr>
          <a:xfrm>
            <a:off x="2571749" y="1113182"/>
            <a:ext cx="6969815" cy="4296461"/>
          </a:xfrm>
          <a:prstGeom prst="rect">
            <a:avLst/>
          </a:prstGeom>
          <a:noFill/>
          <a:ln>
            <a:noFill/>
          </a:ln>
        </p:spPr>
      </p:pic>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8"/>
          <p:cNvSpPr txBox="1"/>
          <p:nvPr>
            <p:ph type="title"/>
          </p:nvPr>
        </p:nvSpPr>
        <p:spPr>
          <a:xfrm>
            <a:off x="3217540" y="231587"/>
            <a:ext cx="4883525"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Mystery Box 3</a:t>
            </a:r>
            <a:endParaRPr/>
          </a:p>
        </p:txBody>
      </p:sp>
      <p:sp>
        <p:nvSpPr>
          <p:cNvPr id="174" name="Google Shape;174;p8"/>
          <p:cNvSpPr txBox="1"/>
          <p:nvPr>
            <p:ph idx="10" type="dt"/>
          </p:nvPr>
        </p:nvSpPr>
        <p:spPr>
          <a:xfrm>
            <a:off x="573314" y="6578253"/>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175" name="Google Shape;175;p8"/>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176" name="Google Shape;176;p8"/>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grpSp>
        <p:nvGrpSpPr>
          <p:cNvPr id="177" name="Google Shape;177;p8"/>
          <p:cNvGrpSpPr/>
          <p:nvPr/>
        </p:nvGrpSpPr>
        <p:grpSpPr>
          <a:xfrm>
            <a:off x="922805" y="1133219"/>
            <a:ext cx="4173179" cy="5032206"/>
            <a:chOff x="542517" y="232012"/>
            <a:chExt cx="4219897" cy="5863746"/>
          </a:xfrm>
        </p:grpSpPr>
        <p:pic>
          <p:nvPicPr>
            <p:cNvPr descr="💥 If You could be a superhero, a villain or an anti-hero, what would you be and what would be your powers? 💥" id="178" name="Google Shape;178;p8"/>
            <p:cNvPicPr preferRelativeResize="0"/>
            <p:nvPr/>
          </p:nvPicPr>
          <p:blipFill rotWithShape="1">
            <a:blip r:embed="rId3">
              <a:alphaModFix/>
            </a:blip>
            <a:srcRect b="0" l="0" r="0" t="0"/>
            <a:stretch/>
          </p:blipFill>
          <p:spPr>
            <a:xfrm>
              <a:off x="542517" y="232012"/>
              <a:ext cx="4078832" cy="5863746"/>
            </a:xfrm>
            <a:prstGeom prst="rect">
              <a:avLst/>
            </a:prstGeom>
            <a:noFill/>
            <a:ln>
              <a:noFill/>
            </a:ln>
          </p:spPr>
        </p:pic>
        <p:sp>
          <p:nvSpPr>
            <p:cNvPr id="179" name="Google Shape;179;p8"/>
            <p:cNvSpPr/>
            <p:nvPr/>
          </p:nvSpPr>
          <p:spPr>
            <a:xfrm>
              <a:off x="3569893" y="5583967"/>
              <a:ext cx="1192521" cy="511791"/>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chemeClr val="lt1"/>
                </a:solidFill>
                <a:latin typeface="Arial"/>
                <a:ea typeface="Arial"/>
                <a:cs typeface="Arial"/>
                <a:sym typeface="Arial"/>
              </a:endParaRPr>
            </a:p>
          </p:txBody>
        </p:sp>
      </p:grpSp>
      <p:pic>
        <p:nvPicPr>
          <p:cNvPr descr="Image result for make mistake and learn from it" id="180" name="Google Shape;180;p8"/>
          <p:cNvPicPr preferRelativeResize="0"/>
          <p:nvPr/>
        </p:nvPicPr>
        <p:blipFill rotWithShape="1">
          <a:blip r:embed="rId4">
            <a:alphaModFix/>
          </a:blip>
          <a:srcRect b="0" l="0" r="0" t="0"/>
          <a:stretch/>
        </p:blipFill>
        <p:spPr>
          <a:xfrm>
            <a:off x="7328848" y="1853501"/>
            <a:ext cx="4173179" cy="3872710"/>
          </a:xfrm>
          <a:prstGeom prst="rect">
            <a:avLst/>
          </a:prstGeom>
          <a:noFill/>
          <a:ln>
            <a:noFill/>
          </a:ln>
        </p:spPr>
      </p:pic>
      <p:sp>
        <p:nvSpPr>
          <p:cNvPr id="181" name="Google Shape;181;p8"/>
          <p:cNvSpPr txBox="1"/>
          <p:nvPr/>
        </p:nvSpPr>
        <p:spPr>
          <a:xfrm>
            <a:off x="7258595" y="5745597"/>
            <a:ext cx="4332849"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MY" sz="2000" u="none" cap="none" strike="noStrike">
                <a:solidFill>
                  <a:schemeClr val="dk1"/>
                </a:solidFill>
                <a:latin typeface="Calibri"/>
                <a:ea typeface="Calibri"/>
                <a:cs typeface="Calibri"/>
                <a:sym typeface="Calibri"/>
              </a:rPr>
              <a:t>&amp; Lessons Learnt</a:t>
            </a:r>
            <a:endParaRPr b="0" i="0" sz="2000" u="none" cap="none" strike="noStrike">
              <a:solidFill>
                <a:schemeClr val="dk1"/>
              </a:solidFill>
              <a:latin typeface="Calibri"/>
              <a:ea typeface="Calibri"/>
              <a:cs typeface="Calibri"/>
              <a:sym typeface="Calibri"/>
            </a:endParaRPr>
          </a:p>
        </p:txBody>
      </p:sp>
    </p:spTree>
  </p:cSld>
  <p:clrMapOvr>
    <a:masterClrMapping/>
  </p:clrMapOvr>
  <mc:AlternateContent>
    <mc:Choice Requires="p14">
      <p:transition spd="slow" p14:dur="1200">
        <p14:prism dir="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9"/>
          <p:cNvSpPr txBox="1"/>
          <p:nvPr>
            <p:ph type="title"/>
          </p:nvPr>
        </p:nvSpPr>
        <p:spPr>
          <a:xfrm>
            <a:off x="609600" y="281020"/>
            <a:ext cx="10972800" cy="901632"/>
          </a:xfrm>
          <a:prstGeom prst="rect">
            <a:avLst/>
          </a:prstGeom>
          <a:noFill/>
          <a:ln>
            <a:noFill/>
          </a:ln>
        </p:spPr>
        <p:txBody>
          <a:bodyPr anchorCtr="0" anchor="ctr" bIns="45700" lIns="91425" spcFirstLastPara="1" rIns="91425" wrap="square" tIns="45700">
            <a:noAutofit/>
          </a:bodyPr>
          <a:lstStyle/>
          <a:p>
            <a:pPr indent="-914400" lvl="0" marL="914400" rtl="0" algn="ctr">
              <a:spcBef>
                <a:spcPts val="0"/>
              </a:spcBef>
              <a:spcAft>
                <a:spcPts val="0"/>
              </a:spcAft>
              <a:buNone/>
            </a:pPr>
            <a:r>
              <a:rPr lang="en-MY"/>
              <a:t>Mystery Box 4</a:t>
            </a:r>
            <a:endParaRPr/>
          </a:p>
        </p:txBody>
      </p:sp>
      <p:sp>
        <p:nvSpPr>
          <p:cNvPr id="187" name="Google Shape;187;p9"/>
          <p:cNvSpPr txBox="1"/>
          <p:nvPr>
            <p:ph idx="10" type="dt"/>
          </p:nvPr>
        </p:nvSpPr>
        <p:spPr>
          <a:xfrm>
            <a:off x="573314" y="6562850"/>
            <a:ext cx="2844800"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31-03-2020</a:t>
            </a:r>
            <a:endParaRPr/>
          </a:p>
        </p:txBody>
      </p:sp>
      <p:sp>
        <p:nvSpPr>
          <p:cNvPr id="188" name="Google Shape;188;p9"/>
          <p:cNvSpPr txBox="1"/>
          <p:nvPr>
            <p:ph idx="11" type="ftr"/>
          </p:nvPr>
        </p:nvSpPr>
        <p:spPr>
          <a:xfrm>
            <a:off x="4621348" y="6560414"/>
            <a:ext cx="5084354"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MY"/>
              <a:t>Know Yourself_Managerial Communication</a:t>
            </a:r>
            <a:endParaRPr/>
          </a:p>
        </p:txBody>
      </p:sp>
      <p:sp>
        <p:nvSpPr>
          <p:cNvPr id="189" name="Google Shape;189;p9"/>
          <p:cNvSpPr txBox="1"/>
          <p:nvPr>
            <p:ph idx="12" type="sldNum"/>
          </p:nvPr>
        </p:nvSpPr>
        <p:spPr>
          <a:xfrm>
            <a:off x="11271796" y="6554200"/>
            <a:ext cx="667656" cy="36512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fld id="{00000000-1234-1234-1234-123412341234}" type="slidenum">
              <a:rPr lang="en-MY"/>
              <a:t>‹#›</a:t>
            </a:fld>
            <a:endParaRPr/>
          </a:p>
        </p:txBody>
      </p:sp>
      <p:pic>
        <p:nvPicPr>
          <p:cNvPr descr="Related image" id="190" name="Google Shape;190;p9"/>
          <p:cNvPicPr preferRelativeResize="0"/>
          <p:nvPr>
            <p:ph idx="1" type="body"/>
          </p:nvPr>
        </p:nvPicPr>
        <p:blipFill rotWithShape="1">
          <a:blip r:embed="rId3">
            <a:alphaModFix/>
          </a:blip>
          <a:srcRect b="0" l="0" r="0" t="0"/>
          <a:stretch/>
        </p:blipFill>
        <p:spPr>
          <a:xfrm>
            <a:off x="573314" y="1182652"/>
            <a:ext cx="3273552" cy="3962400"/>
          </a:xfrm>
          <a:prstGeom prst="rect">
            <a:avLst/>
          </a:prstGeom>
          <a:noFill/>
          <a:ln>
            <a:noFill/>
          </a:ln>
        </p:spPr>
      </p:pic>
      <p:grpSp>
        <p:nvGrpSpPr>
          <p:cNvPr id="191" name="Google Shape;191;p9"/>
          <p:cNvGrpSpPr/>
          <p:nvPr/>
        </p:nvGrpSpPr>
        <p:grpSpPr>
          <a:xfrm>
            <a:off x="5771574" y="1747899"/>
            <a:ext cx="5447214" cy="4838233"/>
            <a:chOff x="5771574" y="1747899"/>
            <a:chExt cx="5447214" cy="4838233"/>
          </a:xfrm>
        </p:grpSpPr>
        <p:pic>
          <p:nvPicPr>
            <p:cNvPr descr="Image result for achievement" id="192" name="Google Shape;192;p9"/>
            <p:cNvPicPr preferRelativeResize="0"/>
            <p:nvPr/>
          </p:nvPicPr>
          <p:blipFill rotWithShape="1">
            <a:blip r:embed="rId4">
              <a:alphaModFix/>
            </a:blip>
            <a:srcRect b="0" l="0" r="0" t="0"/>
            <a:stretch/>
          </p:blipFill>
          <p:spPr>
            <a:xfrm>
              <a:off x="5991573" y="1747899"/>
              <a:ext cx="4816130" cy="3210753"/>
            </a:xfrm>
            <a:prstGeom prst="rect">
              <a:avLst/>
            </a:prstGeom>
            <a:noFill/>
            <a:ln>
              <a:noFill/>
            </a:ln>
          </p:spPr>
        </p:pic>
        <p:sp>
          <p:nvSpPr>
            <p:cNvPr id="193" name="Google Shape;193;p9"/>
            <p:cNvSpPr txBox="1"/>
            <p:nvPr/>
          </p:nvSpPr>
          <p:spPr>
            <a:xfrm>
              <a:off x="5771574" y="5016472"/>
              <a:ext cx="5447214" cy="156966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MY" sz="2400" u="none" cap="none" strike="noStrike">
                  <a:solidFill>
                    <a:schemeClr val="dk1"/>
                  </a:solidFill>
                  <a:latin typeface="Calibri"/>
                  <a:ea typeface="Calibri"/>
                  <a:cs typeface="Calibri"/>
                  <a:sym typeface="Calibri"/>
                </a:rPr>
                <a:t>Talk about a difficult situation which you made possible with your hard work and determination</a:t>
              </a:r>
              <a:endParaRPr/>
            </a:p>
            <a:p>
              <a:pPr indent="0" lvl="0" marL="0" marR="0" rtl="0" algn="ctr">
                <a:spcBef>
                  <a:spcPts val="0"/>
                </a:spcBef>
                <a:spcAft>
                  <a:spcPts val="0"/>
                </a:spcAft>
                <a:buNone/>
              </a:pPr>
              <a:r>
                <a:t/>
              </a:r>
              <a:endParaRPr b="0" i="0" sz="2400" u="none" cap="none" strike="noStrike">
                <a:solidFill>
                  <a:schemeClr val="dk1"/>
                </a:solidFill>
                <a:latin typeface="Calibri"/>
                <a:ea typeface="Calibri"/>
                <a:cs typeface="Calibri"/>
                <a:sym typeface="Calibri"/>
              </a:endParaRPr>
            </a:p>
          </p:txBody>
        </p:sp>
      </p:grpSp>
    </p:spTree>
  </p:cSld>
  <p:clrMapOvr>
    <a:masterClrMapping/>
  </p:clrMapOvr>
  <mc:AlternateContent>
    <mc:Choice Requires="p14">
      <p:transition spd="slow" p14:dur="1200">
        <p14:prism dir="l"/>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pt. Template">
  <a:themeElements>
    <a:clrScheme name="">
      <a:dk1>
        <a:srgbClr val="4C4C4C"/>
      </a:dk1>
      <a:lt1>
        <a:srgbClr val="FFFFFF"/>
      </a:lt1>
      <a:dk2>
        <a:srgbClr val="1F497D"/>
      </a:dk2>
      <a:lt2>
        <a:srgbClr val="EEECE1"/>
      </a:lt2>
      <a:accent1>
        <a:srgbClr val="4F81BD"/>
      </a:accent1>
      <a:accent2>
        <a:srgbClr val="C0504D"/>
      </a:accent2>
      <a:accent3>
        <a:srgbClr val="FFFFFF"/>
      </a:accent3>
      <a:accent4>
        <a:srgbClr val="404040"/>
      </a:accent4>
      <a:accent5>
        <a:srgbClr val="B2C1DB"/>
      </a:accent5>
      <a:accent6>
        <a:srgbClr val="AE4845"/>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2019-05-06T06:44:37Z</dcterms:created>
  <dc:creator>Firoz Shaikh</dc:creator>
</cp:coreProperties>
</file>