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 id="2147483661" r:id="rId4"/>
    <p:sldMasterId id="214748367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Lst>
  <p:sldSz cy="6858000" cx="12192000"/>
  <p:notesSz cx="7559675" cy="106918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0" roundtripDataSignature="AMtx7miOMR/O4sRcKbvqeN8kff18LricW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customschemas.google.com/relationships/presentationmetadata" Target="meta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0: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10: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1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12: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12: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3: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13: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4: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14: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15: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15: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16: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16: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17: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17: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18: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18: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19: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19: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2: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20: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20: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2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2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22: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22: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23: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23: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p24: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24: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25: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25: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26: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26: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27: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27: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p28: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28: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p29: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29: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3: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3: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p30: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30: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p3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3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p32: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32: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p33: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33: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4: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4: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5: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5: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6: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6: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7: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7: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8: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8: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9: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9: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4" name="Shape 14"/>
        <p:cNvGrpSpPr/>
        <p:nvPr/>
      </p:nvGrpSpPr>
      <p:grpSpPr>
        <a:xfrm>
          <a:off x="0" y="0"/>
          <a:ext cx="0" cy="0"/>
          <a:chOff x="0" y="0"/>
          <a:chExt cx="0" cy="0"/>
        </a:xfrm>
      </p:grpSpPr>
      <p:sp>
        <p:nvSpPr>
          <p:cNvPr id="15" name="Google Shape;15;p3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35"/>
          <p:cNvSpPr txBox="1"/>
          <p:nvPr>
            <p:ph idx="1" type="subTitle"/>
          </p:nvPr>
        </p:nvSpPr>
        <p:spPr>
          <a:xfrm>
            <a:off x="609480" y="1604520"/>
            <a:ext cx="10972440" cy="3976920"/>
          </a:xfrm>
          <a:prstGeom prst="rect">
            <a:avLst/>
          </a:prstGeom>
          <a:noFill/>
          <a:ln>
            <a:noFill/>
          </a:ln>
        </p:spPr>
        <p:txBody>
          <a:bodyPr anchorCtr="0" anchor="ctr" bIns="0" lIns="0" spcFirstLastPara="1" rIns="0" wrap="square" tIns="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4" name="Shape 44"/>
        <p:cNvGrpSpPr/>
        <p:nvPr/>
      </p:nvGrpSpPr>
      <p:grpSpPr>
        <a:xfrm>
          <a:off x="0" y="0"/>
          <a:ext cx="0" cy="0"/>
          <a:chOff x="0" y="0"/>
          <a:chExt cx="0" cy="0"/>
        </a:xfrm>
      </p:grpSpPr>
      <p:sp>
        <p:nvSpPr>
          <p:cNvPr id="45" name="Google Shape;45;p5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50"/>
          <p:cNvSpPr txBox="1"/>
          <p:nvPr>
            <p:ph idx="1" type="body"/>
          </p:nvPr>
        </p:nvSpPr>
        <p:spPr>
          <a:xfrm>
            <a:off x="609480" y="1604520"/>
            <a:ext cx="1097244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7" name="Google Shape;47;p50"/>
          <p:cNvSpPr txBox="1"/>
          <p:nvPr>
            <p:ph idx="2"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8" name="Shape 48"/>
        <p:cNvGrpSpPr/>
        <p:nvPr/>
      </p:nvGrpSpPr>
      <p:grpSpPr>
        <a:xfrm>
          <a:off x="0" y="0"/>
          <a:ext cx="0" cy="0"/>
          <a:chOff x="0" y="0"/>
          <a:chExt cx="0" cy="0"/>
        </a:xfrm>
      </p:grpSpPr>
      <p:sp>
        <p:nvSpPr>
          <p:cNvPr id="49" name="Google Shape;49;p5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51"/>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 name="Google Shape;51;p51"/>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51"/>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51"/>
          <p:cNvSpPr txBox="1"/>
          <p:nvPr>
            <p:ph idx="4"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4" name="Shape 54"/>
        <p:cNvGrpSpPr/>
        <p:nvPr/>
      </p:nvGrpSpPr>
      <p:grpSpPr>
        <a:xfrm>
          <a:off x="0" y="0"/>
          <a:ext cx="0" cy="0"/>
          <a:chOff x="0" y="0"/>
          <a:chExt cx="0" cy="0"/>
        </a:xfrm>
      </p:grpSpPr>
      <p:sp>
        <p:nvSpPr>
          <p:cNvPr id="55" name="Google Shape;55;p52"/>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52"/>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7" name="Google Shape;57;p52"/>
          <p:cNvSpPr txBox="1"/>
          <p:nvPr>
            <p:ph idx="2"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58" name="Google Shape;58;p52"/>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pic>
        <p:nvPicPr>
          <p:cNvPr id="59" name="Google Shape;59;p52"/>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69" name="Shape 69"/>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70" name="Shape 70"/>
        <p:cNvGrpSpPr/>
        <p:nvPr/>
      </p:nvGrpSpPr>
      <p:grpSpPr>
        <a:xfrm>
          <a:off x="0" y="0"/>
          <a:ext cx="0" cy="0"/>
          <a:chOff x="0" y="0"/>
          <a:chExt cx="0" cy="0"/>
        </a:xfrm>
      </p:grpSpPr>
      <p:sp>
        <p:nvSpPr>
          <p:cNvPr id="71" name="Google Shape;71;p38"/>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38"/>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73" name="Shape 73"/>
        <p:cNvGrpSpPr/>
        <p:nvPr/>
      </p:nvGrpSpPr>
      <p:grpSpPr>
        <a:xfrm>
          <a:off x="0" y="0"/>
          <a:ext cx="0" cy="0"/>
          <a:chOff x="0" y="0"/>
          <a:chExt cx="0" cy="0"/>
        </a:xfrm>
      </p:grpSpPr>
      <p:sp>
        <p:nvSpPr>
          <p:cNvPr id="74" name="Google Shape;74;p3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9"/>
          <p:cNvSpPr txBox="1"/>
          <p:nvPr>
            <p:ph idx="1" type="subTitle"/>
          </p:nvPr>
        </p:nvSpPr>
        <p:spPr>
          <a:xfrm>
            <a:off x="609480" y="1604520"/>
            <a:ext cx="10972440" cy="3976920"/>
          </a:xfrm>
          <a:prstGeom prst="rect">
            <a:avLst/>
          </a:prstGeom>
          <a:noFill/>
          <a:ln>
            <a:noFill/>
          </a:ln>
        </p:spPr>
        <p:txBody>
          <a:bodyPr anchorCtr="0" anchor="ctr" bIns="0" lIns="0" spcFirstLastPara="1" rIns="0" wrap="square" tIns="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76" name="Shape 76"/>
        <p:cNvGrpSpPr/>
        <p:nvPr/>
      </p:nvGrpSpPr>
      <p:grpSpPr>
        <a:xfrm>
          <a:off x="0" y="0"/>
          <a:ext cx="0" cy="0"/>
          <a:chOff x="0" y="0"/>
          <a:chExt cx="0" cy="0"/>
        </a:xfrm>
      </p:grpSpPr>
      <p:sp>
        <p:nvSpPr>
          <p:cNvPr id="77" name="Google Shape;77;p5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53"/>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53"/>
          <p:cNvSpPr txBox="1"/>
          <p:nvPr>
            <p:ph idx="2"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0" name="Shape 80"/>
        <p:cNvGrpSpPr/>
        <p:nvPr/>
      </p:nvGrpSpPr>
      <p:grpSpPr>
        <a:xfrm>
          <a:off x="0" y="0"/>
          <a:ext cx="0" cy="0"/>
          <a:chOff x="0" y="0"/>
          <a:chExt cx="0" cy="0"/>
        </a:xfrm>
      </p:grpSpPr>
      <p:sp>
        <p:nvSpPr>
          <p:cNvPr id="81" name="Google Shape;81;p54"/>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82" name="Shape 82"/>
        <p:cNvGrpSpPr/>
        <p:nvPr/>
      </p:nvGrpSpPr>
      <p:grpSpPr>
        <a:xfrm>
          <a:off x="0" y="0"/>
          <a:ext cx="0" cy="0"/>
          <a:chOff x="0" y="0"/>
          <a:chExt cx="0" cy="0"/>
        </a:xfrm>
      </p:grpSpPr>
      <p:sp>
        <p:nvSpPr>
          <p:cNvPr id="83" name="Google Shape;83;p55"/>
          <p:cNvSpPr txBox="1"/>
          <p:nvPr>
            <p:ph idx="1" type="subTitle"/>
          </p:nvPr>
        </p:nvSpPr>
        <p:spPr>
          <a:xfrm>
            <a:off x="609480" y="273600"/>
            <a:ext cx="10972440" cy="5307840"/>
          </a:xfrm>
          <a:prstGeom prst="rect">
            <a:avLst/>
          </a:prstGeom>
          <a:noFill/>
          <a:ln>
            <a:noFill/>
          </a:ln>
        </p:spPr>
        <p:txBody>
          <a:bodyPr anchorCtr="0" anchor="ctr" bIns="0" lIns="0" spcFirstLastPara="1" rIns="0" wrap="square" tIns="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84" name="Shape 84"/>
        <p:cNvGrpSpPr/>
        <p:nvPr/>
      </p:nvGrpSpPr>
      <p:grpSpPr>
        <a:xfrm>
          <a:off x="0" y="0"/>
          <a:ext cx="0" cy="0"/>
          <a:chOff x="0" y="0"/>
          <a:chExt cx="0" cy="0"/>
        </a:xfrm>
      </p:grpSpPr>
      <p:sp>
        <p:nvSpPr>
          <p:cNvPr id="85" name="Google Shape;85;p56"/>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56"/>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7" name="Google Shape;87;p56"/>
          <p:cNvSpPr txBox="1"/>
          <p:nvPr>
            <p:ph idx="2"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8" name="Google Shape;88;p56"/>
          <p:cNvSpPr txBox="1"/>
          <p:nvPr>
            <p:ph idx="3"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7" name="Shape 17"/>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89" name="Shape 89"/>
        <p:cNvGrpSpPr/>
        <p:nvPr/>
      </p:nvGrpSpPr>
      <p:grpSpPr>
        <a:xfrm>
          <a:off x="0" y="0"/>
          <a:ext cx="0" cy="0"/>
          <a:chOff x="0" y="0"/>
          <a:chExt cx="0" cy="0"/>
        </a:xfrm>
      </p:grpSpPr>
      <p:sp>
        <p:nvSpPr>
          <p:cNvPr id="90" name="Google Shape;90;p5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1" name="Google Shape;91;p57"/>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2" name="Google Shape;92;p57"/>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3" name="Google Shape;93;p57"/>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94" name="Shape 94"/>
        <p:cNvGrpSpPr/>
        <p:nvPr/>
      </p:nvGrpSpPr>
      <p:grpSpPr>
        <a:xfrm>
          <a:off x="0" y="0"/>
          <a:ext cx="0" cy="0"/>
          <a:chOff x="0" y="0"/>
          <a:chExt cx="0" cy="0"/>
        </a:xfrm>
      </p:grpSpPr>
      <p:sp>
        <p:nvSpPr>
          <p:cNvPr id="95" name="Google Shape;95;p58"/>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6" name="Google Shape;96;p58"/>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7" name="Google Shape;97;p58"/>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8" name="Google Shape;98;p58"/>
          <p:cNvSpPr txBox="1"/>
          <p:nvPr>
            <p:ph idx="3"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99" name="Shape 99"/>
        <p:cNvGrpSpPr/>
        <p:nvPr/>
      </p:nvGrpSpPr>
      <p:grpSpPr>
        <a:xfrm>
          <a:off x="0" y="0"/>
          <a:ext cx="0" cy="0"/>
          <a:chOff x="0" y="0"/>
          <a:chExt cx="0" cy="0"/>
        </a:xfrm>
      </p:grpSpPr>
      <p:sp>
        <p:nvSpPr>
          <p:cNvPr id="100" name="Google Shape;100;p5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1" name="Google Shape;101;p59"/>
          <p:cNvSpPr txBox="1"/>
          <p:nvPr>
            <p:ph idx="1" type="body"/>
          </p:nvPr>
        </p:nvSpPr>
        <p:spPr>
          <a:xfrm>
            <a:off x="609480" y="1604520"/>
            <a:ext cx="1097244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2" name="Google Shape;102;p59"/>
          <p:cNvSpPr txBox="1"/>
          <p:nvPr>
            <p:ph idx="2"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103" name="Shape 103"/>
        <p:cNvGrpSpPr/>
        <p:nvPr/>
      </p:nvGrpSpPr>
      <p:grpSpPr>
        <a:xfrm>
          <a:off x="0" y="0"/>
          <a:ext cx="0" cy="0"/>
          <a:chOff x="0" y="0"/>
          <a:chExt cx="0" cy="0"/>
        </a:xfrm>
      </p:grpSpPr>
      <p:sp>
        <p:nvSpPr>
          <p:cNvPr id="104" name="Google Shape;104;p6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5" name="Google Shape;105;p60"/>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6" name="Google Shape;106;p60"/>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7" name="Google Shape;107;p60"/>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8" name="Google Shape;108;p60"/>
          <p:cNvSpPr txBox="1"/>
          <p:nvPr>
            <p:ph idx="4"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109" name="Shape 109"/>
        <p:cNvGrpSpPr/>
        <p:nvPr/>
      </p:nvGrpSpPr>
      <p:grpSpPr>
        <a:xfrm>
          <a:off x="0" y="0"/>
          <a:ext cx="0" cy="0"/>
          <a:chOff x="0" y="0"/>
          <a:chExt cx="0" cy="0"/>
        </a:xfrm>
      </p:grpSpPr>
      <p:sp>
        <p:nvSpPr>
          <p:cNvPr id="110" name="Google Shape;110;p6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1" name="Google Shape;111;p61"/>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2" name="Google Shape;112;p61"/>
          <p:cNvSpPr txBox="1"/>
          <p:nvPr>
            <p:ph idx="2"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13" name="Google Shape;113;p61"/>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pic>
        <p:nvPicPr>
          <p:cNvPr id="114" name="Google Shape;114;p61"/>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24" name="Shape 124"/>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5" name="Shape 125"/>
        <p:cNvGrpSpPr/>
        <p:nvPr/>
      </p:nvGrpSpPr>
      <p:grpSpPr>
        <a:xfrm>
          <a:off x="0" y="0"/>
          <a:ext cx="0" cy="0"/>
          <a:chOff x="0" y="0"/>
          <a:chExt cx="0" cy="0"/>
        </a:xfrm>
      </p:grpSpPr>
      <p:sp>
        <p:nvSpPr>
          <p:cNvPr id="126" name="Google Shape;126;p62"/>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7" name="Google Shape;127;p62"/>
          <p:cNvSpPr txBox="1"/>
          <p:nvPr>
            <p:ph idx="1" type="subTitle"/>
          </p:nvPr>
        </p:nvSpPr>
        <p:spPr>
          <a:xfrm>
            <a:off x="609480" y="1604520"/>
            <a:ext cx="10972440" cy="3976920"/>
          </a:xfrm>
          <a:prstGeom prst="rect">
            <a:avLst/>
          </a:prstGeom>
          <a:noFill/>
          <a:ln>
            <a:noFill/>
          </a:ln>
        </p:spPr>
        <p:txBody>
          <a:bodyPr anchorCtr="0" anchor="ctr" bIns="0" lIns="0" spcFirstLastPara="1" rIns="0" wrap="square" tIns="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28" name="Shape 128"/>
        <p:cNvGrpSpPr/>
        <p:nvPr/>
      </p:nvGrpSpPr>
      <p:grpSpPr>
        <a:xfrm>
          <a:off x="0" y="0"/>
          <a:ext cx="0" cy="0"/>
          <a:chOff x="0" y="0"/>
          <a:chExt cx="0" cy="0"/>
        </a:xfrm>
      </p:grpSpPr>
      <p:sp>
        <p:nvSpPr>
          <p:cNvPr id="129" name="Google Shape;129;p6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0" name="Google Shape;130;p63"/>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31" name="Shape 131"/>
        <p:cNvGrpSpPr/>
        <p:nvPr/>
      </p:nvGrpSpPr>
      <p:grpSpPr>
        <a:xfrm>
          <a:off x="0" y="0"/>
          <a:ext cx="0" cy="0"/>
          <a:chOff x="0" y="0"/>
          <a:chExt cx="0" cy="0"/>
        </a:xfrm>
      </p:grpSpPr>
      <p:sp>
        <p:nvSpPr>
          <p:cNvPr id="132" name="Google Shape;132;p64"/>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3" name="Google Shape;133;p64"/>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4" name="Google Shape;134;p64"/>
          <p:cNvSpPr txBox="1"/>
          <p:nvPr>
            <p:ph idx="2"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5" name="Shape 135"/>
        <p:cNvGrpSpPr/>
        <p:nvPr/>
      </p:nvGrpSpPr>
      <p:grpSpPr>
        <a:xfrm>
          <a:off x="0" y="0"/>
          <a:ext cx="0" cy="0"/>
          <a:chOff x="0" y="0"/>
          <a:chExt cx="0" cy="0"/>
        </a:xfrm>
      </p:grpSpPr>
      <p:sp>
        <p:nvSpPr>
          <p:cNvPr id="136" name="Google Shape;136;p6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8" name="Shape 18"/>
        <p:cNvGrpSpPr/>
        <p:nvPr/>
      </p:nvGrpSpPr>
      <p:grpSpPr>
        <a:xfrm>
          <a:off x="0" y="0"/>
          <a:ext cx="0" cy="0"/>
          <a:chOff x="0" y="0"/>
          <a:chExt cx="0" cy="0"/>
        </a:xfrm>
      </p:grpSpPr>
      <p:sp>
        <p:nvSpPr>
          <p:cNvPr id="19" name="Google Shape;19;p4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43"/>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137" name="Shape 137"/>
        <p:cNvGrpSpPr/>
        <p:nvPr/>
      </p:nvGrpSpPr>
      <p:grpSpPr>
        <a:xfrm>
          <a:off x="0" y="0"/>
          <a:ext cx="0" cy="0"/>
          <a:chOff x="0" y="0"/>
          <a:chExt cx="0" cy="0"/>
        </a:xfrm>
      </p:grpSpPr>
      <p:sp>
        <p:nvSpPr>
          <p:cNvPr id="138" name="Google Shape;138;p66"/>
          <p:cNvSpPr txBox="1"/>
          <p:nvPr>
            <p:ph idx="1" type="subTitle"/>
          </p:nvPr>
        </p:nvSpPr>
        <p:spPr>
          <a:xfrm>
            <a:off x="609480" y="273600"/>
            <a:ext cx="10972440" cy="5307840"/>
          </a:xfrm>
          <a:prstGeom prst="rect">
            <a:avLst/>
          </a:prstGeom>
          <a:noFill/>
          <a:ln>
            <a:noFill/>
          </a:ln>
        </p:spPr>
        <p:txBody>
          <a:bodyPr anchorCtr="0" anchor="ctr" bIns="0" lIns="0" spcFirstLastPara="1" rIns="0" wrap="square" tIns="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139" name="Shape 139"/>
        <p:cNvGrpSpPr/>
        <p:nvPr/>
      </p:nvGrpSpPr>
      <p:grpSpPr>
        <a:xfrm>
          <a:off x="0" y="0"/>
          <a:ext cx="0" cy="0"/>
          <a:chOff x="0" y="0"/>
          <a:chExt cx="0" cy="0"/>
        </a:xfrm>
      </p:grpSpPr>
      <p:sp>
        <p:nvSpPr>
          <p:cNvPr id="140" name="Google Shape;140;p6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1" name="Google Shape;141;p67"/>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2" name="Google Shape;142;p67"/>
          <p:cNvSpPr txBox="1"/>
          <p:nvPr>
            <p:ph idx="2"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3" name="Google Shape;143;p67"/>
          <p:cNvSpPr txBox="1"/>
          <p:nvPr>
            <p:ph idx="3"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144" name="Shape 144"/>
        <p:cNvGrpSpPr/>
        <p:nvPr/>
      </p:nvGrpSpPr>
      <p:grpSpPr>
        <a:xfrm>
          <a:off x="0" y="0"/>
          <a:ext cx="0" cy="0"/>
          <a:chOff x="0" y="0"/>
          <a:chExt cx="0" cy="0"/>
        </a:xfrm>
      </p:grpSpPr>
      <p:sp>
        <p:nvSpPr>
          <p:cNvPr id="145" name="Google Shape;145;p68"/>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6" name="Google Shape;146;p68"/>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7" name="Google Shape;147;p68"/>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8" name="Google Shape;148;p68"/>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149" name="Shape 149"/>
        <p:cNvGrpSpPr/>
        <p:nvPr/>
      </p:nvGrpSpPr>
      <p:grpSpPr>
        <a:xfrm>
          <a:off x="0" y="0"/>
          <a:ext cx="0" cy="0"/>
          <a:chOff x="0" y="0"/>
          <a:chExt cx="0" cy="0"/>
        </a:xfrm>
      </p:grpSpPr>
      <p:sp>
        <p:nvSpPr>
          <p:cNvPr id="150" name="Google Shape;150;p6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1" name="Google Shape;151;p69"/>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2" name="Google Shape;152;p69"/>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3" name="Google Shape;153;p69"/>
          <p:cNvSpPr txBox="1"/>
          <p:nvPr>
            <p:ph idx="3"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154" name="Shape 154"/>
        <p:cNvGrpSpPr/>
        <p:nvPr/>
      </p:nvGrpSpPr>
      <p:grpSpPr>
        <a:xfrm>
          <a:off x="0" y="0"/>
          <a:ext cx="0" cy="0"/>
          <a:chOff x="0" y="0"/>
          <a:chExt cx="0" cy="0"/>
        </a:xfrm>
      </p:grpSpPr>
      <p:sp>
        <p:nvSpPr>
          <p:cNvPr id="155" name="Google Shape;155;p7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6" name="Google Shape;156;p70"/>
          <p:cNvSpPr txBox="1"/>
          <p:nvPr>
            <p:ph idx="1" type="body"/>
          </p:nvPr>
        </p:nvSpPr>
        <p:spPr>
          <a:xfrm>
            <a:off x="609480" y="1604520"/>
            <a:ext cx="1097244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7" name="Google Shape;157;p70"/>
          <p:cNvSpPr txBox="1"/>
          <p:nvPr>
            <p:ph idx="2"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158" name="Shape 158"/>
        <p:cNvGrpSpPr/>
        <p:nvPr/>
      </p:nvGrpSpPr>
      <p:grpSpPr>
        <a:xfrm>
          <a:off x="0" y="0"/>
          <a:ext cx="0" cy="0"/>
          <a:chOff x="0" y="0"/>
          <a:chExt cx="0" cy="0"/>
        </a:xfrm>
      </p:grpSpPr>
      <p:sp>
        <p:nvSpPr>
          <p:cNvPr id="159" name="Google Shape;159;p7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0" name="Google Shape;160;p71"/>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1" name="Google Shape;161;p71"/>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2" name="Google Shape;162;p71"/>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3" name="Google Shape;163;p71"/>
          <p:cNvSpPr txBox="1"/>
          <p:nvPr>
            <p:ph idx="4"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164" name="Shape 164"/>
        <p:cNvGrpSpPr/>
        <p:nvPr/>
      </p:nvGrpSpPr>
      <p:grpSpPr>
        <a:xfrm>
          <a:off x="0" y="0"/>
          <a:ext cx="0" cy="0"/>
          <a:chOff x="0" y="0"/>
          <a:chExt cx="0" cy="0"/>
        </a:xfrm>
      </p:grpSpPr>
      <p:sp>
        <p:nvSpPr>
          <p:cNvPr id="165" name="Google Shape;165;p72"/>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6" name="Google Shape;166;p72"/>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7" name="Google Shape;167;p72"/>
          <p:cNvSpPr txBox="1"/>
          <p:nvPr>
            <p:ph idx="2"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68" name="Google Shape;168;p72"/>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pic>
        <p:nvPicPr>
          <p:cNvPr id="169" name="Google Shape;169;p72"/>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21" name="Shape 21"/>
        <p:cNvGrpSpPr/>
        <p:nvPr/>
      </p:nvGrpSpPr>
      <p:grpSpPr>
        <a:xfrm>
          <a:off x="0" y="0"/>
          <a:ext cx="0" cy="0"/>
          <a:chOff x="0" y="0"/>
          <a:chExt cx="0" cy="0"/>
        </a:xfrm>
      </p:grpSpPr>
      <p:sp>
        <p:nvSpPr>
          <p:cNvPr id="22" name="Google Shape;22;p44"/>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4"/>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44"/>
          <p:cNvSpPr txBox="1"/>
          <p:nvPr>
            <p:ph idx="2"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4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7" name="Shape 27"/>
        <p:cNvGrpSpPr/>
        <p:nvPr/>
      </p:nvGrpSpPr>
      <p:grpSpPr>
        <a:xfrm>
          <a:off x="0" y="0"/>
          <a:ext cx="0" cy="0"/>
          <a:chOff x="0" y="0"/>
          <a:chExt cx="0" cy="0"/>
        </a:xfrm>
      </p:grpSpPr>
      <p:sp>
        <p:nvSpPr>
          <p:cNvPr id="28" name="Google Shape;28;p46"/>
          <p:cNvSpPr txBox="1"/>
          <p:nvPr>
            <p:ph idx="1" type="subTitle"/>
          </p:nvPr>
        </p:nvSpPr>
        <p:spPr>
          <a:xfrm>
            <a:off x="609480" y="273600"/>
            <a:ext cx="10972440" cy="5307840"/>
          </a:xfrm>
          <a:prstGeom prst="rect">
            <a:avLst/>
          </a:prstGeom>
          <a:noFill/>
          <a:ln>
            <a:noFill/>
          </a:ln>
        </p:spPr>
        <p:txBody>
          <a:bodyPr anchorCtr="0" anchor="ctr" bIns="0" lIns="0" spcFirstLastPara="1" rIns="0" wrap="square" tIns="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9" name="Shape 29"/>
        <p:cNvGrpSpPr/>
        <p:nvPr/>
      </p:nvGrpSpPr>
      <p:grpSpPr>
        <a:xfrm>
          <a:off x="0" y="0"/>
          <a:ext cx="0" cy="0"/>
          <a:chOff x="0" y="0"/>
          <a:chExt cx="0" cy="0"/>
        </a:xfrm>
      </p:grpSpPr>
      <p:sp>
        <p:nvSpPr>
          <p:cNvPr id="30" name="Google Shape;30;p4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47"/>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47"/>
          <p:cNvSpPr txBox="1"/>
          <p:nvPr>
            <p:ph idx="2"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47"/>
          <p:cNvSpPr txBox="1"/>
          <p:nvPr>
            <p:ph idx="3"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4" name="Shape 34"/>
        <p:cNvGrpSpPr/>
        <p:nvPr/>
      </p:nvGrpSpPr>
      <p:grpSpPr>
        <a:xfrm>
          <a:off x="0" y="0"/>
          <a:ext cx="0" cy="0"/>
          <a:chOff x="0" y="0"/>
          <a:chExt cx="0" cy="0"/>
        </a:xfrm>
      </p:grpSpPr>
      <p:sp>
        <p:nvSpPr>
          <p:cNvPr id="35" name="Google Shape;35;p48"/>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48"/>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48"/>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8" name="Google Shape;38;p48"/>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9" name="Shape 39"/>
        <p:cNvGrpSpPr/>
        <p:nvPr/>
      </p:nvGrpSpPr>
      <p:grpSpPr>
        <a:xfrm>
          <a:off x="0" y="0"/>
          <a:ext cx="0" cy="0"/>
          <a:chOff x="0" y="0"/>
          <a:chExt cx="0" cy="0"/>
        </a:xfrm>
      </p:grpSpPr>
      <p:sp>
        <p:nvSpPr>
          <p:cNvPr id="40" name="Google Shape;40;p4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49"/>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49"/>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 name="Google Shape;43;p49"/>
          <p:cNvSpPr txBox="1"/>
          <p:nvPr>
            <p:ph idx="3"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image" Target="../media/image1.png"/><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4.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3" Type="http://schemas.openxmlformats.org/officeDocument/2006/relationships/slideLayout" Target="../slideLayouts/slideLayout36.xml"/><Relationship Id="rId12" Type="http://schemas.openxmlformats.org/officeDocument/2006/relationships/slideLayout" Target="../slideLayouts/slideLayout35.xml"/><Relationship Id="rId1" Type="http://schemas.openxmlformats.org/officeDocument/2006/relationships/image" Target="../media/image1.png"/><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2.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pic>
        <p:nvPicPr>
          <p:cNvPr id="6" name="Google Shape;6;p34"/>
          <p:cNvPicPr preferRelativeResize="0"/>
          <p:nvPr/>
        </p:nvPicPr>
        <p:blipFill rotWithShape="1">
          <a:blip r:embed="rId1">
            <a:alphaModFix/>
          </a:blip>
          <a:srcRect b="0" l="0" r="0" t="0"/>
          <a:stretch/>
        </p:blipFill>
        <p:spPr>
          <a:xfrm>
            <a:off x="10319760" y="248040"/>
            <a:ext cx="1251360" cy="520560"/>
          </a:xfrm>
          <a:prstGeom prst="rect">
            <a:avLst/>
          </a:prstGeom>
          <a:noFill/>
          <a:ln>
            <a:noFill/>
          </a:ln>
        </p:spPr>
      </p:pic>
      <p:sp>
        <p:nvSpPr>
          <p:cNvPr id="7" name="Google Shape;7;p34"/>
          <p:cNvSpPr/>
          <p:nvPr/>
        </p:nvSpPr>
        <p:spPr>
          <a:xfrm>
            <a:off x="157680" y="6387840"/>
            <a:ext cx="10689480" cy="219960"/>
          </a:xfrm>
          <a:prstGeom prst="rect">
            <a:avLst/>
          </a:prstGeom>
          <a:solidFill>
            <a:srgbClr val="484848"/>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 name="Google Shape;8;p34"/>
          <p:cNvSpPr/>
          <p:nvPr/>
        </p:nvSpPr>
        <p:spPr>
          <a:xfrm>
            <a:off x="10959840" y="6387840"/>
            <a:ext cx="169920" cy="234720"/>
          </a:xfrm>
          <a:prstGeom prst="ellipse">
            <a:avLst/>
          </a:prstGeom>
          <a:solidFill>
            <a:srgbClr val="FF8C0B"/>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 name="Google Shape;9;p34"/>
          <p:cNvSpPr/>
          <p:nvPr/>
        </p:nvSpPr>
        <p:spPr>
          <a:xfrm flipH="1" rot="10800000">
            <a:off x="12834720" y="7566840"/>
            <a:ext cx="186840" cy="234720"/>
          </a:xfrm>
          <a:prstGeom prst="ellipse">
            <a:avLst/>
          </a:prstGeom>
          <a:solidFill>
            <a:srgbClr val="00AF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 name="Google Shape;10;p34"/>
          <p:cNvSpPr/>
          <p:nvPr/>
        </p:nvSpPr>
        <p:spPr>
          <a:xfrm>
            <a:off x="11265840" y="6387840"/>
            <a:ext cx="186840" cy="234720"/>
          </a:xfrm>
          <a:prstGeom prst="ellipse">
            <a:avLst/>
          </a:prstGeom>
          <a:solidFill>
            <a:srgbClr val="FF00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34"/>
          <p:cNvSpPr/>
          <p:nvPr/>
        </p:nvSpPr>
        <p:spPr>
          <a:xfrm>
            <a:off x="11581920" y="6391440"/>
            <a:ext cx="186840" cy="234720"/>
          </a:xfrm>
          <a:prstGeom prst="ellipse">
            <a:avLst/>
          </a:prstGeom>
          <a:solidFill>
            <a:srgbClr val="00AEDA"/>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34"/>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marR="0" rtl="0" algn="l">
              <a:lnSpc>
                <a:spcPct val="90000"/>
              </a:lnSpc>
              <a:spcBef>
                <a:spcPts val="0"/>
              </a:spcBef>
              <a:spcAft>
                <a:spcPts val="0"/>
              </a:spcAft>
              <a:buClr>
                <a:schemeClr val="dk1"/>
              </a:buClr>
              <a:buSzPts val="4400"/>
              <a:buFont typeface="Arial"/>
              <a:buNone/>
              <a:defRPr b="0" i="0" sz="4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Google Shape;13;p34"/>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0" name="Shape 60"/>
        <p:cNvGrpSpPr/>
        <p:nvPr/>
      </p:nvGrpSpPr>
      <p:grpSpPr>
        <a:xfrm>
          <a:off x="0" y="0"/>
          <a:ext cx="0" cy="0"/>
          <a:chOff x="0" y="0"/>
          <a:chExt cx="0" cy="0"/>
        </a:xfrm>
      </p:grpSpPr>
      <p:pic>
        <p:nvPicPr>
          <p:cNvPr id="61" name="Google Shape;61;p36"/>
          <p:cNvPicPr preferRelativeResize="0"/>
          <p:nvPr/>
        </p:nvPicPr>
        <p:blipFill rotWithShape="1">
          <a:blip r:embed="rId1">
            <a:alphaModFix/>
          </a:blip>
          <a:srcRect b="0" l="0" r="0" t="0"/>
          <a:stretch/>
        </p:blipFill>
        <p:spPr>
          <a:xfrm>
            <a:off x="10319760" y="248040"/>
            <a:ext cx="1251360" cy="520560"/>
          </a:xfrm>
          <a:prstGeom prst="rect">
            <a:avLst/>
          </a:prstGeom>
          <a:noFill/>
          <a:ln>
            <a:noFill/>
          </a:ln>
        </p:spPr>
      </p:pic>
      <p:sp>
        <p:nvSpPr>
          <p:cNvPr id="62" name="Google Shape;62;p36"/>
          <p:cNvSpPr/>
          <p:nvPr/>
        </p:nvSpPr>
        <p:spPr>
          <a:xfrm>
            <a:off x="157680" y="6387840"/>
            <a:ext cx="10689480" cy="219960"/>
          </a:xfrm>
          <a:prstGeom prst="rect">
            <a:avLst/>
          </a:prstGeom>
          <a:solidFill>
            <a:srgbClr val="484848"/>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36"/>
          <p:cNvSpPr/>
          <p:nvPr/>
        </p:nvSpPr>
        <p:spPr>
          <a:xfrm>
            <a:off x="10959840" y="6387840"/>
            <a:ext cx="169920" cy="234720"/>
          </a:xfrm>
          <a:prstGeom prst="ellipse">
            <a:avLst/>
          </a:prstGeom>
          <a:solidFill>
            <a:srgbClr val="FF8C0B"/>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36"/>
          <p:cNvSpPr/>
          <p:nvPr/>
        </p:nvSpPr>
        <p:spPr>
          <a:xfrm flipH="1" rot="10800000">
            <a:off x="12834720" y="7566840"/>
            <a:ext cx="186840" cy="234720"/>
          </a:xfrm>
          <a:prstGeom prst="ellipse">
            <a:avLst/>
          </a:prstGeom>
          <a:solidFill>
            <a:srgbClr val="00AF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36"/>
          <p:cNvSpPr/>
          <p:nvPr/>
        </p:nvSpPr>
        <p:spPr>
          <a:xfrm>
            <a:off x="11265840" y="6387840"/>
            <a:ext cx="186840" cy="234720"/>
          </a:xfrm>
          <a:prstGeom prst="ellipse">
            <a:avLst/>
          </a:prstGeom>
          <a:solidFill>
            <a:srgbClr val="FF00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36"/>
          <p:cNvSpPr/>
          <p:nvPr/>
        </p:nvSpPr>
        <p:spPr>
          <a:xfrm>
            <a:off x="11581920" y="6391440"/>
            <a:ext cx="186840" cy="234720"/>
          </a:xfrm>
          <a:prstGeom prst="ellipse">
            <a:avLst/>
          </a:prstGeom>
          <a:solidFill>
            <a:srgbClr val="00AEDA"/>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36"/>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marR="0" rtl="0" algn="l">
              <a:lnSpc>
                <a:spcPct val="90000"/>
              </a:lnSpc>
              <a:spcBef>
                <a:spcPts val="0"/>
              </a:spcBef>
              <a:spcAft>
                <a:spcPts val="0"/>
              </a:spcAft>
              <a:buClr>
                <a:schemeClr val="dk1"/>
              </a:buClr>
              <a:buSzPts val="4400"/>
              <a:buFont typeface="Arial"/>
              <a:buNone/>
              <a:defRPr b="0" i="0" sz="4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8" name="Google Shape;68;p36"/>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15" name="Shape 115"/>
        <p:cNvGrpSpPr/>
        <p:nvPr/>
      </p:nvGrpSpPr>
      <p:grpSpPr>
        <a:xfrm>
          <a:off x="0" y="0"/>
          <a:ext cx="0" cy="0"/>
          <a:chOff x="0" y="0"/>
          <a:chExt cx="0" cy="0"/>
        </a:xfrm>
      </p:grpSpPr>
      <p:pic>
        <p:nvPicPr>
          <p:cNvPr id="116" name="Google Shape;116;p40"/>
          <p:cNvPicPr preferRelativeResize="0"/>
          <p:nvPr/>
        </p:nvPicPr>
        <p:blipFill rotWithShape="1">
          <a:blip r:embed="rId1">
            <a:alphaModFix/>
          </a:blip>
          <a:srcRect b="0" l="0" r="0" t="0"/>
          <a:stretch/>
        </p:blipFill>
        <p:spPr>
          <a:xfrm>
            <a:off x="10319760" y="248040"/>
            <a:ext cx="1251360" cy="520560"/>
          </a:xfrm>
          <a:prstGeom prst="rect">
            <a:avLst/>
          </a:prstGeom>
          <a:noFill/>
          <a:ln>
            <a:noFill/>
          </a:ln>
        </p:spPr>
      </p:pic>
      <p:sp>
        <p:nvSpPr>
          <p:cNvPr id="117" name="Google Shape;117;p40"/>
          <p:cNvSpPr/>
          <p:nvPr/>
        </p:nvSpPr>
        <p:spPr>
          <a:xfrm>
            <a:off x="157680" y="6387840"/>
            <a:ext cx="10689480" cy="219960"/>
          </a:xfrm>
          <a:prstGeom prst="rect">
            <a:avLst/>
          </a:prstGeom>
          <a:solidFill>
            <a:srgbClr val="484848"/>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40"/>
          <p:cNvSpPr/>
          <p:nvPr/>
        </p:nvSpPr>
        <p:spPr>
          <a:xfrm>
            <a:off x="10959840" y="6387840"/>
            <a:ext cx="169920" cy="234720"/>
          </a:xfrm>
          <a:prstGeom prst="ellipse">
            <a:avLst/>
          </a:prstGeom>
          <a:solidFill>
            <a:srgbClr val="FF8C0B"/>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40"/>
          <p:cNvSpPr/>
          <p:nvPr/>
        </p:nvSpPr>
        <p:spPr>
          <a:xfrm flipH="1" rot="10800000">
            <a:off x="12834720" y="7566840"/>
            <a:ext cx="186840" cy="234720"/>
          </a:xfrm>
          <a:prstGeom prst="ellipse">
            <a:avLst/>
          </a:prstGeom>
          <a:solidFill>
            <a:srgbClr val="00AF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40"/>
          <p:cNvSpPr/>
          <p:nvPr/>
        </p:nvSpPr>
        <p:spPr>
          <a:xfrm>
            <a:off x="11265840" y="6387840"/>
            <a:ext cx="186840" cy="234720"/>
          </a:xfrm>
          <a:prstGeom prst="ellipse">
            <a:avLst/>
          </a:prstGeom>
          <a:solidFill>
            <a:srgbClr val="FF00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40"/>
          <p:cNvSpPr/>
          <p:nvPr/>
        </p:nvSpPr>
        <p:spPr>
          <a:xfrm>
            <a:off x="11581920" y="6391440"/>
            <a:ext cx="186840" cy="234720"/>
          </a:xfrm>
          <a:prstGeom prst="ellipse">
            <a:avLst/>
          </a:prstGeom>
          <a:solidFill>
            <a:srgbClr val="00AEDA"/>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4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marR="0" rtl="0" algn="l">
              <a:lnSpc>
                <a:spcPct val="90000"/>
              </a:lnSpc>
              <a:spcBef>
                <a:spcPts val="0"/>
              </a:spcBef>
              <a:spcAft>
                <a:spcPts val="0"/>
              </a:spcAft>
              <a:buClr>
                <a:schemeClr val="dk1"/>
              </a:buClr>
              <a:buSzPts val="4400"/>
              <a:buFont typeface="Arial"/>
              <a:buNone/>
              <a:defRPr b="0" i="0" sz="4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3" name="Google Shape;123;p40"/>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8.png"/><Relationship Id="rId7" Type="http://schemas.openxmlformats.org/officeDocument/2006/relationships/image" Target="../media/image7.png"/><Relationship Id="rId8"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3.xml"/><Relationship Id="rId3"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
          <p:cNvSpPr/>
          <p:nvPr/>
        </p:nvSpPr>
        <p:spPr>
          <a:xfrm>
            <a:off x="1523880" y="1126260"/>
            <a:ext cx="9142200" cy="238572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1"/>
          <p:cNvSpPr/>
          <p:nvPr/>
        </p:nvSpPr>
        <p:spPr>
          <a:xfrm>
            <a:off x="1523880" y="3602160"/>
            <a:ext cx="9142200" cy="165384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IN" sz="1600" u="none" cap="none" strike="noStrike">
                <a:solidFill>
                  <a:srgbClr val="4C4C4C"/>
                </a:solidFill>
                <a:latin typeface="Calibri"/>
                <a:ea typeface="Calibri"/>
                <a:cs typeface="Calibri"/>
                <a:sym typeface="Calibri"/>
              </a:rPr>
              <a:t>16/06/21</a:t>
            </a:r>
            <a:endParaRPr b="0" i="0" sz="1800" u="none" cap="none" strike="noStrike">
              <a:solidFill>
                <a:srgbClr val="000000"/>
              </a:solidFill>
              <a:latin typeface="Arial"/>
              <a:ea typeface="Arial"/>
              <a:cs typeface="Arial"/>
              <a:sym typeface="Arial"/>
            </a:endParaRPr>
          </a:p>
        </p:txBody>
      </p:sp>
      <p:sp>
        <p:nvSpPr>
          <p:cNvPr id="177" name="Google Shape;177;p1"/>
          <p:cNvSpPr/>
          <p:nvPr/>
        </p:nvSpPr>
        <p:spPr>
          <a:xfrm>
            <a:off x="4152600" y="6552360"/>
            <a:ext cx="434952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IN" sz="1600" u="none" cap="none" strike="noStrike">
                <a:solidFill>
                  <a:srgbClr val="4C4C4C"/>
                </a:solidFill>
                <a:latin typeface="Calibri"/>
                <a:ea typeface="Calibri"/>
                <a:cs typeface="Calibri"/>
                <a:sym typeface="Calibri"/>
              </a:rPr>
              <a:t>Report Writing</a:t>
            </a:r>
            <a:endParaRPr b="0" i="0" sz="1800" u="none" cap="none" strike="noStrike">
              <a:solidFill>
                <a:srgbClr val="000000"/>
              </a:solidFill>
              <a:latin typeface="Arial"/>
              <a:ea typeface="Arial"/>
              <a:cs typeface="Arial"/>
              <a:sym typeface="Arial"/>
            </a:endParaRPr>
          </a:p>
        </p:txBody>
      </p:sp>
      <p:sp>
        <p:nvSpPr>
          <p:cNvPr id="178" name="Google Shape;178;p1"/>
          <p:cNvSpPr/>
          <p:nvPr/>
        </p:nvSpPr>
        <p:spPr>
          <a:xfrm>
            <a:off x="10933560" y="6578280"/>
            <a:ext cx="109116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fld id="{00000000-1234-1234-1234-123412341234}" type="slidenum">
              <a:rPr b="0" i="0" lang="en-IN" sz="1600" u="none" cap="none" strike="noStrike">
                <a:solidFill>
                  <a:srgbClr val="4C4C4C"/>
                </a:solidFill>
                <a:latin typeface="Calibri"/>
                <a:ea typeface="Calibri"/>
                <a:cs typeface="Calibri"/>
                <a:sym typeface="Calibri"/>
              </a:rPr>
              <a:t>‹#›</a:t>
            </a:fld>
            <a:endParaRPr b="0" i="0" sz="1800" u="none" cap="none" strike="noStrike">
              <a:solidFill>
                <a:srgbClr val="000000"/>
              </a:solidFill>
              <a:latin typeface="Arial"/>
              <a:ea typeface="Arial"/>
              <a:cs typeface="Arial"/>
              <a:sym typeface="Arial"/>
            </a:endParaRPr>
          </a:p>
        </p:txBody>
      </p:sp>
      <p:pic>
        <p:nvPicPr>
          <p:cNvPr id="179" name="Google Shape;179;p1"/>
          <p:cNvPicPr preferRelativeResize="0"/>
          <p:nvPr/>
        </p:nvPicPr>
        <p:blipFill rotWithShape="1">
          <a:blip r:embed="rId3">
            <a:alphaModFix/>
          </a:blip>
          <a:srcRect b="0" l="0" r="0" t="0"/>
          <a:stretch/>
        </p:blipFill>
        <p:spPr>
          <a:xfrm>
            <a:off x="8228460" y="4506997"/>
            <a:ext cx="2705100" cy="1685925"/>
          </a:xfrm>
          <a:prstGeom prst="rect">
            <a:avLst/>
          </a:prstGeom>
          <a:noFill/>
          <a:ln>
            <a:noFill/>
          </a:ln>
        </p:spPr>
      </p:pic>
      <p:pic>
        <p:nvPicPr>
          <p:cNvPr id="180" name="Google Shape;180;p1"/>
          <p:cNvPicPr preferRelativeResize="0"/>
          <p:nvPr/>
        </p:nvPicPr>
        <p:blipFill rotWithShape="1">
          <a:blip r:embed="rId4">
            <a:alphaModFix/>
          </a:blip>
          <a:srcRect b="0" l="0" r="0" t="0"/>
          <a:stretch/>
        </p:blipFill>
        <p:spPr>
          <a:xfrm>
            <a:off x="3981312" y="3614434"/>
            <a:ext cx="4247148" cy="2758207"/>
          </a:xfrm>
          <a:prstGeom prst="rect">
            <a:avLst/>
          </a:prstGeom>
          <a:noFill/>
          <a:ln>
            <a:noFill/>
          </a:ln>
        </p:spPr>
      </p:pic>
      <p:pic>
        <p:nvPicPr>
          <p:cNvPr id="181" name="Google Shape;181;p1"/>
          <p:cNvPicPr preferRelativeResize="0"/>
          <p:nvPr/>
        </p:nvPicPr>
        <p:blipFill rotWithShape="1">
          <a:blip r:embed="rId5">
            <a:alphaModFix/>
          </a:blip>
          <a:srcRect b="0" l="0" r="0" t="0"/>
          <a:stretch/>
        </p:blipFill>
        <p:spPr>
          <a:xfrm>
            <a:off x="7279857" y="1961162"/>
            <a:ext cx="4912143" cy="2152156"/>
          </a:xfrm>
          <a:prstGeom prst="rect">
            <a:avLst/>
          </a:prstGeom>
          <a:noFill/>
          <a:ln>
            <a:noFill/>
          </a:ln>
        </p:spPr>
      </p:pic>
      <p:pic>
        <p:nvPicPr>
          <p:cNvPr id="182" name="Google Shape;182;p1"/>
          <p:cNvPicPr preferRelativeResize="0"/>
          <p:nvPr/>
        </p:nvPicPr>
        <p:blipFill rotWithShape="1">
          <a:blip r:embed="rId6">
            <a:alphaModFix/>
          </a:blip>
          <a:srcRect b="0" l="0" r="0" t="0"/>
          <a:stretch/>
        </p:blipFill>
        <p:spPr>
          <a:xfrm>
            <a:off x="232815" y="189338"/>
            <a:ext cx="4279027" cy="2385720"/>
          </a:xfrm>
          <a:prstGeom prst="rect">
            <a:avLst/>
          </a:prstGeom>
          <a:noFill/>
          <a:ln>
            <a:noFill/>
          </a:ln>
        </p:spPr>
      </p:pic>
      <p:pic>
        <p:nvPicPr>
          <p:cNvPr id="183" name="Google Shape;183;p1"/>
          <p:cNvPicPr preferRelativeResize="0"/>
          <p:nvPr/>
        </p:nvPicPr>
        <p:blipFill rotWithShape="1">
          <a:blip r:embed="rId7">
            <a:alphaModFix/>
          </a:blip>
          <a:srcRect b="0" l="0" r="0" t="0"/>
          <a:stretch/>
        </p:blipFill>
        <p:spPr>
          <a:xfrm>
            <a:off x="213586" y="2934495"/>
            <a:ext cx="3749955" cy="3524181"/>
          </a:xfrm>
          <a:prstGeom prst="rect">
            <a:avLst/>
          </a:prstGeom>
          <a:noFill/>
          <a:ln>
            <a:noFill/>
          </a:ln>
        </p:spPr>
      </p:pic>
      <p:pic>
        <p:nvPicPr>
          <p:cNvPr id="184" name="Google Shape;184;p1"/>
          <p:cNvPicPr preferRelativeResize="0"/>
          <p:nvPr/>
        </p:nvPicPr>
        <p:blipFill rotWithShape="1">
          <a:blip r:embed="rId8">
            <a:alphaModFix/>
          </a:blip>
          <a:srcRect b="0" l="0" r="0" t="0"/>
          <a:stretch/>
        </p:blipFill>
        <p:spPr>
          <a:xfrm>
            <a:off x="4543704" y="9619"/>
            <a:ext cx="5037306" cy="2111672"/>
          </a:xfrm>
          <a:prstGeom prst="rect">
            <a:avLst/>
          </a:prstGeom>
          <a:noFill/>
          <a:ln>
            <a:noFill/>
          </a:ln>
        </p:spPr>
      </p:pic>
    </p:spTree>
  </p:cSld>
  <p:clrMapOvr>
    <a:masterClrMapping/>
  </p:clrMapOvr>
  <p:transition spd="slow">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4"/>
                                        </p:tgtEl>
                                        <p:attrNameLst>
                                          <p:attrName>style.visibility</p:attrName>
                                        </p:attrNameLst>
                                      </p:cBhvr>
                                      <p:to>
                                        <p:strVal val="visible"/>
                                      </p:to>
                                    </p:set>
                                    <p:anim calcmode="lin" valueType="num">
                                      <p:cBhvr additive="base">
                                        <p:cTn dur="500"/>
                                        <p:tgtEl>
                                          <p:spTgt spid="1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1000"/>
                                        <p:tgtEl>
                                          <p:spTgt spid="1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1000"/>
                                        <p:tgtEl>
                                          <p:spTgt spid="1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1000"/>
                                        <p:tgtEl>
                                          <p:spTgt spid="1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2000"/>
                                        <p:tgtEl>
                                          <p:spTgt spid="1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10"/>
          <p:cNvSpPr/>
          <p:nvPr/>
        </p:nvSpPr>
        <p:spPr>
          <a:xfrm>
            <a:off x="609480" y="281160"/>
            <a:ext cx="10971000" cy="9000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0" lang="en-IN" sz="3600" strike="noStrike">
                <a:solidFill>
                  <a:srgbClr val="000000"/>
                </a:solidFill>
                <a:latin typeface="Arial"/>
                <a:ea typeface="Arial"/>
                <a:cs typeface="Arial"/>
                <a:sym typeface="Arial"/>
              </a:rPr>
              <a:t>Purpose of report</a:t>
            </a:r>
            <a:endParaRPr b="0" sz="1800" strike="noStrike">
              <a:solidFill>
                <a:srgbClr val="000000"/>
              </a:solidFill>
              <a:latin typeface="Arial"/>
              <a:ea typeface="Arial"/>
              <a:cs typeface="Arial"/>
              <a:sym typeface="Arial"/>
            </a:endParaRPr>
          </a:p>
        </p:txBody>
      </p:sp>
      <p:sp>
        <p:nvSpPr>
          <p:cNvPr id="277" name="Google Shape;277;p10"/>
          <p:cNvSpPr/>
          <p:nvPr/>
        </p:nvSpPr>
        <p:spPr>
          <a:xfrm>
            <a:off x="1583999" y="1728000"/>
            <a:ext cx="8570653" cy="2856032"/>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1.Decision making</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2. Planning</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3.To solve a problem or situation.</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4.</a:t>
            </a:r>
            <a:r>
              <a:rPr lang="en-IN" sz="1800">
                <a:solidFill>
                  <a:srgbClr val="000000"/>
                </a:solidFill>
                <a:latin typeface="Arial"/>
                <a:ea typeface="Arial"/>
                <a:cs typeface="Arial"/>
                <a:sym typeface="Arial"/>
              </a:rPr>
              <a:t>To maintain permanent records of events or situations.</a:t>
            </a:r>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lang="en-IN" sz="1800">
                <a:solidFill>
                  <a:srgbClr val="000000"/>
                </a:solidFill>
                <a:latin typeface="Arial"/>
                <a:ea typeface="Arial"/>
                <a:cs typeface="Arial"/>
                <a:sym typeface="Arial"/>
              </a:rPr>
              <a:t>5. As a means of communication with key stakeholders ( society, government, people and shareholders)</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278" name="Google Shape;278;p10"/>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279" name="Google Shape;279;p10"/>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280" name="Google Shape;280;p10"/>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10</a:t>
            </a:r>
            <a:endParaRPr/>
          </a:p>
        </p:txBody>
      </p:sp>
    </p:spTree>
  </p:cSld>
  <p:clrMapOvr>
    <a:masterClrMapping/>
  </p:clrMapOvr>
  <p:transition spd="slow">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xEl>
                                              <p:pRg end="0" st="0"/>
                                            </p:txEl>
                                          </p:spTgt>
                                        </p:tgtEl>
                                        <p:attrNameLst>
                                          <p:attrName>style.visibility</p:attrName>
                                        </p:attrNameLst>
                                      </p:cBhvr>
                                      <p:to>
                                        <p:strVal val="visible"/>
                                      </p:to>
                                    </p:set>
                                    <p:animEffect filter="fade" transition="in">
                                      <p:cBhvr>
                                        <p:cTn dur="500"/>
                                        <p:tgtEl>
                                          <p:spTgt spid="27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xEl>
                                              <p:pRg end="1" st="1"/>
                                            </p:txEl>
                                          </p:spTgt>
                                        </p:tgtEl>
                                        <p:attrNameLst>
                                          <p:attrName>style.visibility</p:attrName>
                                        </p:attrNameLst>
                                      </p:cBhvr>
                                      <p:to>
                                        <p:strVal val="visible"/>
                                      </p:to>
                                    </p:set>
                                    <p:animEffect filter="fade" transition="in">
                                      <p:cBhvr>
                                        <p:cTn dur="500"/>
                                        <p:tgtEl>
                                          <p:spTgt spid="27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xEl>
                                              <p:pRg end="2" st="2"/>
                                            </p:txEl>
                                          </p:spTgt>
                                        </p:tgtEl>
                                        <p:attrNameLst>
                                          <p:attrName>style.visibility</p:attrName>
                                        </p:attrNameLst>
                                      </p:cBhvr>
                                      <p:to>
                                        <p:strVal val="visible"/>
                                      </p:to>
                                    </p:set>
                                    <p:animEffect filter="fade" transition="in">
                                      <p:cBhvr>
                                        <p:cTn dur="500"/>
                                        <p:tgtEl>
                                          <p:spTgt spid="27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xEl>
                                              <p:pRg end="3" st="3"/>
                                            </p:txEl>
                                          </p:spTgt>
                                        </p:tgtEl>
                                        <p:attrNameLst>
                                          <p:attrName>style.visibility</p:attrName>
                                        </p:attrNameLst>
                                      </p:cBhvr>
                                      <p:to>
                                        <p:strVal val="visible"/>
                                      </p:to>
                                    </p:set>
                                    <p:animEffect filter="fade" transition="in">
                                      <p:cBhvr>
                                        <p:cTn dur="500"/>
                                        <p:tgtEl>
                                          <p:spTgt spid="27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xEl>
                                              <p:pRg end="4" st="4"/>
                                            </p:txEl>
                                          </p:spTgt>
                                        </p:tgtEl>
                                        <p:attrNameLst>
                                          <p:attrName>style.visibility</p:attrName>
                                        </p:attrNameLst>
                                      </p:cBhvr>
                                      <p:to>
                                        <p:strVal val="visible"/>
                                      </p:to>
                                    </p:set>
                                    <p:animEffect filter="fade" transition="in">
                                      <p:cBhvr>
                                        <p:cTn dur="500"/>
                                        <p:tgtEl>
                                          <p:spTgt spid="27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xEl>
                                              <p:pRg end="5" st="5"/>
                                            </p:txEl>
                                          </p:spTgt>
                                        </p:tgtEl>
                                        <p:attrNameLst>
                                          <p:attrName>style.visibility</p:attrName>
                                        </p:attrNameLst>
                                      </p:cBhvr>
                                      <p:to>
                                        <p:strVal val="visible"/>
                                      </p:to>
                                    </p:set>
                                    <p:animEffect filter="fade" transition="in">
                                      <p:cBhvr>
                                        <p:cTn dur="500"/>
                                        <p:tgtEl>
                                          <p:spTgt spid="277">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xEl>
                                              <p:pRg end="6" st="6"/>
                                            </p:txEl>
                                          </p:spTgt>
                                        </p:tgtEl>
                                        <p:attrNameLst>
                                          <p:attrName>style.visibility</p:attrName>
                                        </p:attrNameLst>
                                      </p:cBhvr>
                                      <p:to>
                                        <p:strVal val="visible"/>
                                      </p:to>
                                    </p:set>
                                    <p:animEffect filter="fade" transition="in">
                                      <p:cBhvr>
                                        <p:cTn dur="500"/>
                                        <p:tgtEl>
                                          <p:spTgt spid="277">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xEl>
                                              <p:pRg end="7" st="7"/>
                                            </p:txEl>
                                          </p:spTgt>
                                        </p:tgtEl>
                                        <p:attrNameLst>
                                          <p:attrName>style.visibility</p:attrName>
                                        </p:attrNameLst>
                                      </p:cBhvr>
                                      <p:to>
                                        <p:strVal val="visible"/>
                                      </p:to>
                                    </p:set>
                                    <p:animEffect filter="fade" transition="in">
                                      <p:cBhvr>
                                        <p:cTn dur="500"/>
                                        <p:tgtEl>
                                          <p:spTgt spid="277">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xEl>
                                              <p:pRg end="8" st="8"/>
                                            </p:txEl>
                                          </p:spTgt>
                                        </p:tgtEl>
                                        <p:attrNameLst>
                                          <p:attrName>style.visibility</p:attrName>
                                        </p:attrNameLst>
                                      </p:cBhvr>
                                      <p:to>
                                        <p:strVal val="visible"/>
                                      </p:to>
                                    </p:set>
                                    <p:animEffect filter="fade" transition="in">
                                      <p:cBhvr>
                                        <p:cTn dur="500"/>
                                        <p:tgtEl>
                                          <p:spTgt spid="277">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xEl>
                                              <p:pRg end="9" st="9"/>
                                            </p:txEl>
                                          </p:spTgt>
                                        </p:tgtEl>
                                        <p:attrNameLst>
                                          <p:attrName>style.visibility</p:attrName>
                                        </p:attrNameLst>
                                      </p:cBhvr>
                                      <p:to>
                                        <p:strVal val="visible"/>
                                      </p:to>
                                    </p:set>
                                    <p:animEffect filter="fade" transition="in">
                                      <p:cBhvr>
                                        <p:cTn dur="500"/>
                                        <p:tgtEl>
                                          <p:spTgt spid="277">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xEl>
                                              <p:pRg end="10" st="10"/>
                                            </p:txEl>
                                          </p:spTgt>
                                        </p:tgtEl>
                                        <p:attrNameLst>
                                          <p:attrName>style.visibility</p:attrName>
                                        </p:attrNameLst>
                                      </p:cBhvr>
                                      <p:to>
                                        <p:strVal val="visible"/>
                                      </p:to>
                                    </p:set>
                                    <p:animEffect filter="fade" transition="in">
                                      <p:cBhvr>
                                        <p:cTn dur="500"/>
                                        <p:tgtEl>
                                          <p:spTgt spid="277">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1"/>
          <p:cNvSpPr/>
          <p:nvPr/>
        </p:nvSpPr>
        <p:spPr>
          <a:xfrm>
            <a:off x="609480" y="281160"/>
            <a:ext cx="10971000" cy="9000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0" lang="en-IN" sz="3600" strike="noStrike">
                <a:solidFill>
                  <a:srgbClr val="000000"/>
                </a:solidFill>
                <a:latin typeface="Arial"/>
                <a:ea typeface="Arial"/>
                <a:cs typeface="Arial"/>
                <a:sym typeface="Arial"/>
              </a:rPr>
              <a:t>Types of reports</a:t>
            </a:r>
            <a:endParaRPr b="0" sz="1800" strike="noStrike">
              <a:solidFill>
                <a:srgbClr val="000000"/>
              </a:solidFill>
              <a:latin typeface="Arial"/>
              <a:ea typeface="Arial"/>
              <a:cs typeface="Arial"/>
              <a:sym typeface="Arial"/>
            </a:endParaRPr>
          </a:p>
        </p:txBody>
      </p:sp>
      <p:sp>
        <p:nvSpPr>
          <p:cNvPr id="286" name="Google Shape;286;p11"/>
          <p:cNvSpPr/>
          <p:nvPr/>
        </p:nvSpPr>
        <p:spPr>
          <a:xfrm>
            <a:off x="1008000" y="1656000"/>
            <a:ext cx="8278920" cy="2218168"/>
          </a:xfrm>
          <a:prstGeom prst="rect">
            <a:avLst/>
          </a:prstGeom>
          <a:noFill/>
          <a:ln>
            <a:noFill/>
          </a:ln>
        </p:spPr>
        <p:txBody>
          <a:bodyPr anchorCtr="0" anchor="t" bIns="45000" lIns="90000" spcFirstLastPara="1" rIns="90000" wrap="square" tIns="45000">
            <a:noAutofit/>
          </a:bodyPr>
          <a:lstStyle/>
          <a:p>
            <a:pPr indent="-342900" lvl="0" marL="342900" marR="0" rtl="0" algn="l">
              <a:spcBef>
                <a:spcPts val="0"/>
              </a:spcBef>
              <a:spcAft>
                <a:spcPts val="0"/>
              </a:spcAft>
              <a:buClr>
                <a:srgbClr val="000000"/>
              </a:buClr>
              <a:buSzPts val="1800"/>
              <a:buFont typeface="Arial"/>
              <a:buAutoNum type="arabicPeriod"/>
            </a:pPr>
            <a:r>
              <a:rPr b="0" lang="en-IN" sz="1800" strike="noStrike">
                <a:solidFill>
                  <a:srgbClr val="000000"/>
                </a:solidFill>
                <a:latin typeface="Arial"/>
                <a:ea typeface="Arial"/>
                <a:cs typeface="Arial"/>
                <a:sym typeface="Arial"/>
              </a:rPr>
              <a:t>Oral report</a:t>
            </a:r>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2.  Written report</a:t>
            </a:r>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3.  Formal and informal</a:t>
            </a:r>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4.  Short and long </a:t>
            </a:r>
            <a:endParaRPr b="0" sz="1800" strike="noStrike">
              <a:solidFill>
                <a:srgbClr val="000000"/>
              </a:solidFill>
              <a:latin typeface="Arial"/>
              <a:ea typeface="Arial"/>
              <a:cs typeface="Arial"/>
              <a:sym typeface="Arial"/>
            </a:endParaRPr>
          </a:p>
        </p:txBody>
      </p:sp>
      <p:sp>
        <p:nvSpPr>
          <p:cNvPr id="287" name="Google Shape;287;p11"/>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288" name="Google Shape;288;p11"/>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289" name="Google Shape;289;p11"/>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11</a:t>
            </a:r>
            <a:endParaRPr/>
          </a:p>
        </p:txBody>
      </p:sp>
    </p:spTree>
  </p:cSld>
  <p:clrMapOvr>
    <a:masterClrMapping/>
  </p:clrMapOvr>
  <p:transition spd="slow">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0" st="0"/>
                                            </p:txEl>
                                          </p:spTgt>
                                        </p:tgtEl>
                                        <p:attrNameLst>
                                          <p:attrName>style.visibility</p:attrName>
                                        </p:attrNameLst>
                                      </p:cBhvr>
                                      <p:to>
                                        <p:strVal val="visible"/>
                                      </p:to>
                                    </p:set>
                                    <p:anim calcmode="lin" valueType="num">
                                      <p:cBhvr additive="base">
                                        <p:cTn dur="500"/>
                                        <p:tgtEl>
                                          <p:spTgt spid="286">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1" st="1"/>
                                            </p:txEl>
                                          </p:spTgt>
                                        </p:tgtEl>
                                        <p:attrNameLst>
                                          <p:attrName>style.visibility</p:attrName>
                                        </p:attrNameLst>
                                      </p:cBhvr>
                                      <p:to>
                                        <p:strVal val="visible"/>
                                      </p:to>
                                    </p:set>
                                    <p:anim calcmode="lin" valueType="num">
                                      <p:cBhvr additive="base">
                                        <p:cTn dur="500"/>
                                        <p:tgtEl>
                                          <p:spTgt spid="286">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2" st="2"/>
                                            </p:txEl>
                                          </p:spTgt>
                                        </p:tgtEl>
                                        <p:attrNameLst>
                                          <p:attrName>style.visibility</p:attrName>
                                        </p:attrNameLst>
                                      </p:cBhvr>
                                      <p:to>
                                        <p:strVal val="visible"/>
                                      </p:to>
                                    </p:set>
                                    <p:anim calcmode="lin" valueType="num">
                                      <p:cBhvr additive="base">
                                        <p:cTn dur="500"/>
                                        <p:tgtEl>
                                          <p:spTgt spid="286">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3" st="3"/>
                                            </p:txEl>
                                          </p:spTgt>
                                        </p:tgtEl>
                                        <p:attrNameLst>
                                          <p:attrName>style.visibility</p:attrName>
                                        </p:attrNameLst>
                                      </p:cBhvr>
                                      <p:to>
                                        <p:strVal val="visible"/>
                                      </p:to>
                                    </p:set>
                                    <p:anim calcmode="lin" valueType="num">
                                      <p:cBhvr additive="base">
                                        <p:cTn dur="500"/>
                                        <p:tgtEl>
                                          <p:spTgt spid="286">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4" st="4"/>
                                            </p:txEl>
                                          </p:spTgt>
                                        </p:tgtEl>
                                        <p:attrNameLst>
                                          <p:attrName>style.visibility</p:attrName>
                                        </p:attrNameLst>
                                      </p:cBhvr>
                                      <p:to>
                                        <p:strVal val="visible"/>
                                      </p:to>
                                    </p:set>
                                    <p:anim calcmode="lin" valueType="num">
                                      <p:cBhvr additive="base">
                                        <p:cTn dur="500"/>
                                        <p:tgtEl>
                                          <p:spTgt spid="286">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5" st="5"/>
                                            </p:txEl>
                                          </p:spTgt>
                                        </p:tgtEl>
                                        <p:attrNameLst>
                                          <p:attrName>style.visibility</p:attrName>
                                        </p:attrNameLst>
                                      </p:cBhvr>
                                      <p:to>
                                        <p:strVal val="visible"/>
                                      </p:to>
                                    </p:set>
                                    <p:anim calcmode="lin" valueType="num">
                                      <p:cBhvr additive="base">
                                        <p:cTn dur="500"/>
                                        <p:tgtEl>
                                          <p:spTgt spid="286">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6" st="6"/>
                                            </p:txEl>
                                          </p:spTgt>
                                        </p:tgtEl>
                                        <p:attrNameLst>
                                          <p:attrName>style.visibility</p:attrName>
                                        </p:attrNameLst>
                                      </p:cBhvr>
                                      <p:to>
                                        <p:strVal val="visible"/>
                                      </p:to>
                                    </p:set>
                                    <p:anim calcmode="lin" valueType="num">
                                      <p:cBhvr additive="base">
                                        <p:cTn dur="500"/>
                                        <p:tgtEl>
                                          <p:spTgt spid="286">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12"/>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4400"/>
              <a:buFont typeface="Arial"/>
              <a:buNone/>
            </a:pPr>
            <a:r>
              <a:t/>
            </a:r>
            <a:endParaRPr/>
          </a:p>
        </p:txBody>
      </p:sp>
      <p:sp>
        <p:nvSpPr>
          <p:cNvPr id="295" name="Google Shape;295;p12"/>
          <p:cNvSpPr txBox="1"/>
          <p:nvPr>
            <p:ph idx="1" type="subTitle"/>
          </p:nvPr>
        </p:nvSpPr>
        <p:spPr>
          <a:xfrm>
            <a:off x="609480" y="273600"/>
            <a:ext cx="10972500" cy="114480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2800"/>
              <a:buFont typeface="Arial"/>
              <a:buNone/>
            </a:pPr>
            <a:r>
              <a:rPr b="0" i="0" lang="en-IN" sz="2800" u="none" cap="none" strike="noStrike">
                <a:solidFill>
                  <a:schemeClr val="dk1"/>
                </a:solidFill>
                <a:latin typeface="Arial"/>
                <a:ea typeface="Arial"/>
                <a:cs typeface="Arial"/>
                <a:sym typeface="Arial"/>
              </a:rPr>
              <a:t>        </a:t>
            </a:r>
            <a:r>
              <a:rPr b="0" i="0" lang="en-IN" sz="3200" u="none" cap="none" strike="noStrike">
                <a:solidFill>
                  <a:schemeClr val="dk1"/>
                </a:solidFill>
                <a:latin typeface="Arial"/>
                <a:ea typeface="Arial"/>
                <a:cs typeface="Arial"/>
                <a:sym typeface="Arial"/>
              </a:rPr>
              <a:t>Preparation to write a report</a:t>
            </a:r>
            <a:endParaRPr b="0" i="0" sz="4400" u="none" cap="none" strike="noStrike">
              <a:solidFill>
                <a:schemeClr val="dk1"/>
              </a:solidFill>
              <a:latin typeface="Arial"/>
              <a:ea typeface="Arial"/>
              <a:cs typeface="Arial"/>
              <a:sym typeface="Arial"/>
            </a:endParaRPr>
          </a:p>
        </p:txBody>
      </p:sp>
      <p:sp>
        <p:nvSpPr>
          <p:cNvPr id="296" name="Google Shape;296;p12"/>
          <p:cNvSpPr/>
          <p:nvPr/>
        </p:nvSpPr>
        <p:spPr>
          <a:xfrm>
            <a:off x="4152600" y="6552360"/>
            <a:ext cx="434952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lang="en-IN" sz="1600">
                <a:solidFill>
                  <a:srgbClr val="4C4C4C"/>
                </a:solidFill>
                <a:latin typeface="Calibri"/>
                <a:ea typeface="Calibri"/>
                <a:cs typeface="Calibri"/>
                <a:sym typeface="Calibri"/>
              </a:rPr>
              <a:t>Report Writing</a:t>
            </a:r>
            <a:endParaRPr b="0" sz="1800" strike="noStrike">
              <a:solidFill>
                <a:srgbClr val="000000"/>
              </a:solidFill>
              <a:latin typeface="Arial"/>
              <a:ea typeface="Arial"/>
              <a:cs typeface="Arial"/>
              <a:sym typeface="Arial"/>
            </a:endParaRPr>
          </a:p>
        </p:txBody>
      </p:sp>
      <p:sp>
        <p:nvSpPr>
          <p:cNvPr id="297" name="Google Shape;297;p12"/>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298" name="Google Shape;298;p12"/>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12</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13"/>
          <p:cNvSpPr txBox="1"/>
          <p:nvPr>
            <p:ph type="title"/>
          </p:nvPr>
        </p:nvSpPr>
        <p:spPr>
          <a:xfrm>
            <a:off x="609480" y="273600"/>
            <a:ext cx="10972440" cy="795545"/>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3200"/>
              <a:buFont typeface="Arial"/>
              <a:buNone/>
            </a:pPr>
            <a:r>
              <a:t/>
            </a:r>
            <a:endParaRPr sz="3200"/>
          </a:p>
        </p:txBody>
      </p:sp>
      <p:sp>
        <p:nvSpPr>
          <p:cNvPr id="304" name="Google Shape;304;p13"/>
          <p:cNvSpPr txBox="1"/>
          <p:nvPr>
            <p:ph idx="1" type="body"/>
          </p:nvPr>
        </p:nvSpPr>
        <p:spPr>
          <a:xfrm>
            <a:off x="609480" y="859055"/>
            <a:ext cx="11207382" cy="430128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1600"/>
              <a:buFont typeface="Arial"/>
              <a:buNone/>
            </a:pPr>
            <a:r>
              <a:rPr b="1" i="0" lang="en-IN" sz="1600" u="none" cap="none" strike="noStrike">
                <a:solidFill>
                  <a:schemeClr val="dk1"/>
                </a:solidFill>
                <a:latin typeface="Arial"/>
                <a:ea typeface="Arial"/>
                <a:cs typeface="Arial"/>
                <a:sym typeface="Arial"/>
              </a:rPr>
              <a:t>1. </a:t>
            </a:r>
            <a:r>
              <a:rPr b="1" i="0" lang="en-IN" sz="2000" u="none" cap="none" strike="noStrike">
                <a:solidFill>
                  <a:schemeClr val="dk1"/>
                </a:solidFill>
                <a:latin typeface="Arial"/>
                <a:ea typeface="Arial"/>
                <a:cs typeface="Arial"/>
                <a:sym typeface="Arial"/>
              </a:rPr>
              <a:t>Problem Statement</a:t>
            </a:r>
            <a:endParaRPr b="1" i="0" sz="16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285750" lvl="0" marL="285750" marR="0" rtl="0" algn="l">
              <a:lnSpc>
                <a:spcPct val="90000"/>
              </a:lnSpc>
              <a:spcBef>
                <a:spcPts val="0"/>
              </a:spcBef>
              <a:spcAft>
                <a:spcPts val="0"/>
              </a:spcAft>
              <a:buClr>
                <a:schemeClr val="dk1"/>
              </a:buClr>
              <a:buSzPts val="1800"/>
              <a:buFont typeface="Arial"/>
              <a:buChar char="•"/>
            </a:pPr>
            <a:r>
              <a:rPr b="0" i="0" lang="en-IN" sz="1800" u="none" cap="none" strike="noStrike">
                <a:solidFill>
                  <a:schemeClr val="dk1"/>
                </a:solidFill>
                <a:latin typeface="Arial"/>
                <a:ea typeface="Arial"/>
                <a:cs typeface="Arial"/>
                <a:sym typeface="Arial"/>
              </a:rPr>
              <a:t>Work on a report logically begins with a need.</a:t>
            </a:r>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285750" lvl="0" marL="285750" marR="0" rtl="0" algn="l">
              <a:lnSpc>
                <a:spcPct val="90000"/>
              </a:lnSpc>
              <a:spcBef>
                <a:spcPts val="0"/>
              </a:spcBef>
              <a:spcAft>
                <a:spcPts val="0"/>
              </a:spcAft>
              <a:buClr>
                <a:schemeClr val="dk1"/>
              </a:buClr>
              <a:buSzPts val="1800"/>
              <a:buFont typeface="Arial"/>
              <a:buChar char="•"/>
            </a:pPr>
            <a:r>
              <a:rPr b="0" i="0" lang="en-IN" sz="1800" u="none" cap="none" strike="noStrike">
                <a:solidFill>
                  <a:schemeClr val="dk1"/>
                </a:solidFill>
                <a:latin typeface="Arial"/>
                <a:ea typeface="Arial"/>
                <a:cs typeface="Arial"/>
                <a:sym typeface="Arial"/>
              </a:rPr>
              <a:t>Once you have been assigned the task of writing a report, establish the problem clearly in mind, </a:t>
            </a:r>
            <a:endParaRPr/>
          </a:p>
          <a:p>
            <a:pPr indent="0" lvl="0" marL="0" marR="0" rtl="0" algn="l">
              <a:lnSpc>
                <a:spcPct val="90000"/>
              </a:lnSpc>
              <a:spcBef>
                <a:spcPts val="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 </a:t>
            </a:r>
            <a:endParaRPr/>
          </a:p>
          <a:p>
            <a:pPr indent="0" lvl="0" marL="0" marR="0" rtl="0" algn="l">
              <a:lnSpc>
                <a:spcPct val="90000"/>
              </a:lnSpc>
              <a:spcBef>
                <a:spcPts val="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Once you understand the problem, next logical step is to state it in writing (problem statement) clearly.</a:t>
            </a:r>
            <a:endParaRPr/>
          </a:p>
          <a:p>
            <a:pPr indent="0" lvl="0" marL="0" marR="0" rtl="0" algn="l">
              <a:lnSpc>
                <a:spcPct val="90000"/>
              </a:lnSpc>
              <a:spcBef>
                <a:spcPts val="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	</a:t>
            </a:r>
            <a:endParaRPr/>
          </a:p>
          <a:p>
            <a:pPr indent="0" lvl="0" marL="0" marR="0" rtl="0" algn="l">
              <a:lnSpc>
                <a:spcPct val="90000"/>
              </a:lnSpc>
              <a:spcBef>
                <a:spcPts val="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	Problem statement in three forms:</a:t>
            </a:r>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	1. </a:t>
            </a:r>
            <a:r>
              <a:rPr b="0" i="1" lang="en-IN" sz="1800" u="none" cap="none" strike="noStrike">
                <a:solidFill>
                  <a:schemeClr val="dk1"/>
                </a:solidFill>
                <a:latin typeface="Arial"/>
                <a:ea typeface="Arial"/>
                <a:cs typeface="Arial"/>
                <a:sym typeface="Arial"/>
              </a:rPr>
              <a:t>Infinitive phrase: </a:t>
            </a:r>
            <a:r>
              <a:rPr b="0" i="0" lang="en-IN" sz="1800" u="none" cap="none" strike="noStrike">
                <a:solidFill>
                  <a:schemeClr val="dk1"/>
                </a:solidFill>
                <a:latin typeface="Arial"/>
                <a:ea typeface="Arial"/>
                <a:cs typeface="Arial"/>
                <a:sym typeface="Arial"/>
              </a:rPr>
              <a:t>[The purpose of the report is….] “To determine the cause of 	 	                                            			  decreasing sales at Store X.”</a:t>
            </a:r>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	2.</a:t>
            </a:r>
            <a:r>
              <a:rPr b="0" i="1" lang="en-IN" sz="1800" u="none" cap="none" strike="noStrike">
                <a:solidFill>
                  <a:schemeClr val="dk1"/>
                </a:solidFill>
                <a:latin typeface="Arial"/>
                <a:ea typeface="Arial"/>
                <a:cs typeface="Arial"/>
                <a:sym typeface="Arial"/>
              </a:rPr>
              <a:t>Question: </a:t>
            </a:r>
            <a:r>
              <a:rPr b="0" i="0" lang="en-IN" sz="1800" u="none" cap="none" strike="noStrike">
                <a:solidFill>
                  <a:schemeClr val="dk1"/>
                </a:solidFill>
                <a:latin typeface="Arial"/>
                <a:ea typeface="Arial"/>
                <a:cs typeface="Arial"/>
                <a:sym typeface="Arial"/>
              </a:rPr>
              <a:t>“What are the causes of decreasing sales at store X?”</a:t>
            </a:r>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	3.</a:t>
            </a:r>
            <a:r>
              <a:rPr b="0" i="1" lang="en-IN" sz="1800" u="none" cap="none" strike="noStrike">
                <a:solidFill>
                  <a:schemeClr val="dk1"/>
                </a:solidFill>
                <a:latin typeface="Arial"/>
                <a:ea typeface="Arial"/>
                <a:cs typeface="Arial"/>
                <a:sym typeface="Arial"/>
              </a:rPr>
              <a:t>Declarative statement: </a:t>
            </a:r>
            <a:r>
              <a:rPr b="0" i="0" lang="en-IN" sz="1800" u="none" cap="none" strike="noStrike">
                <a:solidFill>
                  <a:schemeClr val="dk1"/>
                </a:solidFill>
                <a:latin typeface="Arial"/>
                <a:ea typeface="Arial"/>
                <a:cs typeface="Arial"/>
                <a:sym typeface="Arial"/>
              </a:rPr>
              <a:t>“ Store X sales are decreasing, and management wants to know why.”</a:t>
            </a:r>
            <a:endParaRPr/>
          </a:p>
        </p:txBody>
      </p:sp>
      <p:sp>
        <p:nvSpPr>
          <p:cNvPr id="305" name="Google Shape;305;p13"/>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306" name="Google Shape;306;p13"/>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307" name="Google Shape;307;p13"/>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13</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14"/>
          <p:cNvSpPr txBox="1"/>
          <p:nvPr>
            <p:ph type="title"/>
          </p:nvPr>
        </p:nvSpPr>
        <p:spPr>
          <a:xfrm>
            <a:off x="609480" y="273600"/>
            <a:ext cx="10972440" cy="739274"/>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2800"/>
              <a:buFont typeface="Arial"/>
              <a:buNone/>
            </a:pPr>
            <a:r>
              <a:rPr lang="en-IN" sz="2800"/>
              <a:t>Preparation to write a report.</a:t>
            </a:r>
            <a:endParaRPr/>
          </a:p>
        </p:txBody>
      </p:sp>
      <p:sp>
        <p:nvSpPr>
          <p:cNvPr id="313" name="Google Shape;313;p14"/>
          <p:cNvSpPr txBox="1"/>
          <p:nvPr>
            <p:ph idx="1" type="body"/>
          </p:nvPr>
        </p:nvSpPr>
        <p:spPr>
          <a:xfrm>
            <a:off x="609480" y="1330263"/>
            <a:ext cx="10972440" cy="739274"/>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2000"/>
              <a:buFont typeface="Arial"/>
              <a:buNone/>
            </a:pPr>
            <a:r>
              <a:rPr b="1" i="0" lang="en-IN" sz="2000" u="none" cap="none" strike="noStrike">
                <a:solidFill>
                  <a:schemeClr val="dk1"/>
                </a:solidFill>
                <a:latin typeface="Arial"/>
                <a:ea typeface="Arial"/>
                <a:cs typeface="Arial"/>
                <a:sym typeface="Arial"/>
              </a:rPr>
              <a:t>2. Determination of Factors (factors of the problem)</a:t>
            </a:r>
            <a:endParaRPr/>
          </a:p>
          <a:p>
            <a:pPr indent="0" lvl="0" marL="0" marR="0" rtl="0" algn="l">
              <a:lnSpc>
                <a:spcPct val="90000"/>
              </a:lnSpc>
              <a:spcBef>
                <a:spcPts val="0"/>
              </a:spcBef>
              <a:spcAft>
                <a:spcPts val="0"/>
              </a:spcAft>
              <a:buClr>
                <a:schemeClr val="dk1"/>
              </a:buClr>
              <a:buSzPts val="2000"/>
              <a:buFont typeface="Arial"/>
              <a:buNone/>
            </a:pPr>
            <a:r>
              <a:t/>
            </a:r>
            <a:endParaRPr b="0" i="1"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rPr b="0" i="1" lang="en-IN" sz="2000" u="none" cap="none" strike="noStrike">
                <a:solidFill>
                  <a:schemeClr val="dk1"/>
                </a:solidFill>
                <a:latin typeface="Arial"/>
                <a:ea typeface="Arial"/>
                <a:cs typeface="Arial"/>
                <a:sym typeface="Arial"/>
              </a:rPr>
              <a:t>Factors may be subtopics of the main topic.</a:t>
            </a:r>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p:txBody>
      </p:sp>
      <p:sp>
        <p:nvSpPr>
          <p:cNvPr id="314" name="Google Shape;314;p14"/>
          <p:cNvSpPr txBox="1"/>
          <p:nvPr/>
        </p:nvSpPr>
        <p:spPr>
          <a:xfrm>
            <a:off x="4670473" y="6584400"/>
            <a:ext cx="233523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Report writing</a:t>
            </a:r>
            <a:endParaRPr/>
          </a:p>
        </p:txBody>
      </p:sp>
      <p:grpSp>
        <p:nvGrpSpPr>
          <p:cNvPr id="315" name="Google Shape;315;p14"/>
          <p:cNvGrpSpPr/>
          <p:nvPr/>
        </p:nvGrpSpPr>
        <p:grpSpPr>
          <a:xfrm>
            <a:off x="1369096" y="2306006"/>
            <a:ext cx="8071767" cy="3381146"/>
            <a:chOff x="56232" y="73872"/>
            <a:chExt cx="8071767" cy="3381146"/>
          </a:xfrm>
        </p:grpSpPr>
        <p:sp>
          <p:nvSpPr>
            <p:cNvPr id="316" name="Google Shape;316;p14"/>
            <p:cNvSpPr/>
            <p:nvPr/>
          </p:nvSpPr>
          <p:spPr>
            <a:xfrm rot="5400000">
              <a:off x="3852810" y="-852859"/>
              <a:ext cx="3348459" cy="5201920"/>
            </a:xfrm>
            <a:prstGeom prst="round2SameRect">
              <a:avLst>
                <a:gd fmla="val 16667" name="adj1"/>
                <a:gd fmla="val 0" name="adj2"/>
              </a:avLst>
            </a:prstGeom>
            <a:solidFill>
              <a:srgbClr val="CFD7E7">
                <a:alpha val="89803"/>
              </a:srgbClr>
            </a:solidFill>
            <a:ln cap="flat" cmpd="sng" w="25400">
              <a:solidFill>
                <a:srgbClr val="CFD7E7">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14"/>
            <p:cNvSpPr txBox="1"/>
            <p:nvPr/>
          </p:nvSpPr>
          <p:spPr>
            <a:xfrm>
              <a:off x="2926080" y="237329"/>
              <a:ext cx="5038462" cy="3021543"/>
            </a:xfrm>
            <a:prstGeom prst="rect">
              <a:avLst/>
            </a:prstGeom>
            <a:noFill/>
            <a:ln>
              <a:noFill/>
            </a:ln>
          </p:spPr>
          <p:txBody>
            <a:bodyPr anchorCtr="0" anchor="ctr" bIns="123825" lIns="247650" spcFirstLastPara="1" rIns="247650" wrap="square" tIns="123825">
              <a:noAutofit/>
            </a:bodyPr>
            <a:lstStyle/>
            <a:p>
              <a:pPr indent="-228600" lvl="1" marL="228600" marR="0" rtl="0" algn="l">
                <a:lnSpc>
                  <a:spcPct val="90000"/>
                </a:lnSpc>
                <a:spcBef>
                  <a:spcPts val="0"/>
                </a:spcBef>
                <a:spcAft>
                  <a:spcPts val="0"/>
                </a:spcAft>
                <a:buClr>
                  <a:schemeClr val="dk1"/>
                </a:buClr>
                <a:buSzPts val="2000"/>
                <a:buFont typeface="Arial"/>
                <a:buNone/>
              </a:pPr>
              <a:r>
                <a:rPr b="0" i="0" lang="en-IN" sz="2000" u="none" cap="none" strike="noStrike">
                  <a:solidFill>
                    <a:schemeClr val="dk1"/>
                  </a:solidFill>
                  <a:latin typeface="Arial"/>
                  <a:ea typeface="Arial"/>
                  <a:cs typeface="Arial"/>
                  <a:sym typeface="Arial"/>
                </a:rPr>
                <a:t>Example</a:t>
              </a:r>
              <a:endParaRPr/>
            </a:p>
            <a:p>
              <a:pPr indent="-171450" lvl="1" marL="171450" marR="0" rtl="0" algn="l">
                <a:lnSpc>
                  <a:spcPct val="90000"/>
                </a:lnSpc>
                <a:spcBef>
                  <a:spcPts val="300"/>
                </a:spcBef>
                <a:spcAft>
                  <a:spcPts val="0"/>
                </a:spcAft>
                <a:buClr>
                  <a:schemeClr val="dk1"/>
                </a:buClr>
                <a:buSzPts val="1800"/>
                <a:buFont typeface="Arial"/>
                <a:buNone/>
              </a:pPr>
              <a:r>
                <a:rPr b="0" i="1" lang="en-IN" sz="1800" u="none" cap="none" strike="noStrike">
                  <a:solidFill>
                    <a:schemeClr val="dk1"/>
                  </a:solidFill>
                  <a:latin typeface="Arial"/>
                  <a:ea typeface="Arial"/>
                  <a:cs typeface="Arial"/>
                  <a:sym typeface="Arial"/>
                </a:rPr>
                <a:t>Problem statement: To review operations of company X from January 1 through March 31.</a:t>
              </a:r>
              <a:endParaRPr/>
            </a:p>
            <a:p>
              <a:pPr indent="-171450" lvl="1" marL="171450" marR="0" rtl="0" algn="l">
                <a:lnSpc>
                  <a:spcPct val="90000"/>
                </a:lnSpc>
                <a:spcBef>
                  <a:spcPts val="270"/>
                </a:spcBef>
                <a:spcAft>
                  <a:spcPts val="0"/>
                </a:spcAft>
                <a:buClr>
                  <a:schemeClr val="dk1"/>
                </a:buClr>
                <a:buSzPts val="1800"/>
                <a:buFont typeface="Arial"/>
                <a:buNone/>
              </a:pPr>
              <a:r>
                <a:t/>
              </a:r>
              <a:endParaRPr b="0" i="1" sz="1800" u="none" cap="none" strike="noStrike">
                <a:solidFill>
                  <a:schemeClr val="dk1"/>
                </a:solidFill>
                <a:latin typeface="Arial"/>
                <a:ea typeface="Arial"/>
                <a:cs typeface="Arial"/>
                <a:sym typeface="Arial"/>
              </a:endParaRPr>
            </a:p>
            <a:p>
              <a:pPr indent="-171450" lvl="1" marL="171450" marR="0" rtl="0" algn="l">
                <a:lnSpc>
                  <a:spcPct val="90000"/>
                </a:lnSpc>
                <a:spcBef>
                  <a:spcPts val="270"/>
                </a:spcBef>
                <a:spcAft>
                  <a:spcPts val="0"/>
                </a:spcAft>
                <a:buClr>
                  <a:schemeClr val="dk1"/>
                </a:buClr>
                <a:buSzPts val="1800"/>
                <a:buFont typeface="Arial"/>
                <a:buNone/>
              </a:pPr>
              <a:r>
                <a:rPr b="0" i="1" lang="en-IN" sz="1800" u="none" cap="none" strike="noStrike">
                  <a:solidFill>
                    <a:schemeClr val="dk1"/>
                  </a:solidFill>
                  <a:latin typeface="Arial"/>
                  <a:ea typeface="Arial"/>
                  <a:cs typeface="Arial"/>
                  <a:sym typeface="Arial"/>
                </a:rPr>
                <a:t>Factors:</a:t>
              </a:r>
              <a:endParaRPr/>
            </a:p>
            <a:p>
              <a:pPr indent="-171450" lvl="1" marL="171450" marR="0" rtl="0" algn="l">
                <a:lnSpc>
                  <a:spcPct val="90000"/>
                </a:lnSpc>
                <a:spcBef>
                  <a:spcPts val="27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1. Production</a:t>
              </a:r>
              <a:endParaRPr b="0" i="1" sz="1800" u="none" cap="none" strike="noStrike">
                <a:solidFill>
                  <a:schemeClr val="dk1"/>
                </a:solidFill>
                <a:latin typeface="Arial"/>
                <a:ea typeface="Arial"/>
                <a:cs typeface="Arial"/>
                <a:sym typeface="Arial"/>
              </a:endParaRPr>
            </a:p>
            <a:p>
              <a:pPr indent="-171450" lvl="1" marL="171450" marR="0" rtl="0" algn="l">
                <a:lnSpc>
                  <a:spcPct val="90000"/>
                </a:lnSpc>
                <a:spcBef>
                  <a:spcPts val="27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2. Sales </a:t>
              </a:r>
              <a:endParaRPr/>
            </a:p>
            <a:p>
              <a:pPr indent="-171450" lvl="1" marL="171450" marR="0" rtl="0" algn="l">
                <a:lnSpc>
                  <a:spcPct val="90000"/>
                </a:lnSpc>
                <a:spcBef>
                  <a:spcPts val="27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3. Financial status</a:t>
              </a:r>
              <a:endParaRPr/>
            </a:p>
            <a:p>
              <a:pPr indent="-171450" lvl="1" marL="171450" marR="0" rtl="0" algn="l">
                <a:lnSpc>
                  <a:spcPct val="90000"/>
                </a:lnSpc>
                <a:spcBef>
                  <a:spcPts val="27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4. Plant and equipment.</a:t>
              </a:r>
              <a:endParaRPr/>
            </a:p>
            <a:p>
              <a:pPr indent="-171450" lvl="1" marL="171450" marR="0" rtl="0" algn="l">
                <a:lnSpc>
                  <a:spcPct val="90000"/>
                </a:lnSpc>
                <a:spcBef>
                  <a:spcPts val="27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5. Product development</a:t>
              </a:r>
              <a:endParaRPr/>
            </a:p>
            <a:p>
              <a:pPr indent="-171450" lvl="1" marL="171450" marR="0" rtl="0" algn="l">
                <a:lnSpc>
                  <a:spcPct val="90000"/>
                </a:lnSpc>
                <a:spcBef>
                  <a:spcPts val="27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6. Personnel.</a:t>
              </a:r>
              <a:endParaRPr/>
            </a:p>
          </p:txBody>
        </p:sp>
        <p:sp>
          <p:nvSpPr>
            <p:cNvPr id="318" name="Google Shape;318;p14"/>
            <p:cNvSpPr/>
            <p:nvPr/>
          </p:nvSpPr>
          <p:spPr>
            <a:xfrm>
              <a:off x="56232" y="239158"/>
              <a:ext cx="2926080" cy="3215860"/>
            </a:xfrm>
            <a:prstGeom prst="roundRect">
              <a:avLst>
                <a:gd fmla="val 16667" name="adj"/>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14"/>
            <p:cNvSpPr txBox="1"/>
            <p:nvPr/>
          </p:nvSpPr>
          <p:spPr>
            <a:xfrm>
              <a:off x="199071" y="381997"/>
              <a:ext cx="2640402" cy="2930182"/>
            </a:xfrm>
            <a:prstGeom prst="rect">
              <a:avLst/>
            </a:prstGeom>
            <a:noFill/>
            <a:ln>
              <a:noFill/>
            </a:ln>
          </p:spPr>
          <p:txBody>
            <a:bodyPr anchorCtr="0" anchor="ctr" bIns="53325" lIns="106675" spcFirstLastPara="1" rIns="106675" wrap="square" tIns="53325">
              <a:noAutofit/>
            </a:bodyPr>
            <a:lstStyle/>
            <a:p>
              <a:pPr indent="0" lvl="0" marL="0" marR="0" rtl="0" algn="ctr">
                <a:lnSpc>
                  <a:spcPct val="90000"/>
                </a:lnSpc>
                <a:spcBef>
                  <a:spcPts val="0"/>
                </a:spcBef>
                <a:spcAft>
                  <a:spcPts val="0"/>
                </a:spcAft>
                <a:buClr>
                  <a:schemeClr val="lt1"/>
                </a:buClr>
                <a:buSzPts val="2800"/>
                <a:buFont typeface="Arial"/>
                <a:buNone/>
              </a:pPr>
              <a:r>
                <a:rPr b="1" lang="en-IN" sz="2800">
                  <a:solidFill>
                    <a:schemeClr val="lt1"/>
                  </a:solidFill>
                  <a:latin typeface="Arial"/>
                  <a:ea typeface="Arial"/>
                  <a:cs typeface="Arial"/>
                  <a:sym typeface="Arial"/>
                </a:rPr>
                <a:t>Use of subtopics in Informational reports</a:t>
              </a:r>
              <a:endParaRPr/>
            </a:p>
          </p:txBody>
        </p:sp>
      </p:grpSp>
      <p:sp>
        <p:nvSpPr>
          <p:cNvPr id="320" name="Google Shape;320;p14"/>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321" name="Google Shape;321;p14"/>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14</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0" st="0"/>
                                            </p:txEl>
                                          </p:spTgt>
                                        </p:tgtEl>
                                        <p:attrNameLst>
                                          <p:attrName>style.visibility</p:attrName>
                                        </p:attrNameLst>
                                      </p:cBhvr>
                                      <p:to>
                                        <p:strVal val="visible"/>
                                      </p:to>
                                    </p:set>
                                    <p:animEffect filter="fade" transition="in">
                                      <p:cBhvr>
                                        <p:cTn dur="2000"/>
                                        <p:tgtEl>
                                          <p:spTgt spid="31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1" st="1"/>
                                            </p:txEl>
                                          </p:spTgt>
                                        </p:tgtEl>
                                        <p:attrNameLst>
                                          <p:attrName>style.visibility</p:attrName>
                                        </p:attrNameLst>
                                      </p:cBhvr>
                                      <p:to>
                                        <p:strVal val="visible"/>
                                      </p:to>
                                    </p:set>
                                    <p:animEffect filter="fade" transition="in">
                                      <p:cBhvr>
                                        <p:cTn dur="2000"/>
                                        <p:tgtEl>
                                          <p:spTgt spid="31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2" st="2"/>
                                            </p:txEl>
                                          </p:spTgt>
                                        </p:tgtEl>
                                        <p:attrNameLst>
                                          <p:attrName>style.visibility</p:attrName>
                                        </p:attrNameLst>
                                      </p:cBhvr>
                                      <p:to>
                                        <p:strVal val="visible"/>
                                      </p:to>
                                    </p:set>
                                    <p:animEffect filter="fade" transition="in">
                                      <p:cBhvr>
                                        <p:cTn dur="2000"/>
                                        <p:tgtEl>
                                          <p:spTgt spid="31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3" st="3"/>
                                            </p:txEl>
                                          </p:spTgt>
                                        </p:tgtEl>
                                        <p:attrNameLst>
                                          <p:attrName>style.visibility</p:attrName>
                                        </p:attrNameLst>
                                      </p:cBhvr>
                                      <p:to>
                                        <p:strVal val="visible"/>
                                      </p:to>
                                    </p:set>
                                    <p:animEffect filter="fade" transition="in">
                                      <p:cBhvr>
                                        <p:cTn dur="2000"/>
                                        <p:tgtEl>
                                          <p:spTgt spid="31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4" st="4"/>
                                            </p:txEl>
                                          </p:spTgt>
                                        </p:tgtEl>
                                        <p:attrNameLst>
                                          <p:attrName>style.visibility</p:attrName>
                                        </p:attrNameLst>
                                      </p:cBhvr>
                                      <p:to>
                                        <p:strVal val="visible"/>
                                      </p:to>
                                    </p:set>
                                    <p:animEffect filter="fade" transition="in">
                                      <p:cBhvr>
                                        <p:cTn dur="2000"/>
                                        <p:tgtEl>
                                          <p:spTgt spid="313">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1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2800"/>
              <a:buFont typeface="Arial"/>
              <a:buNone/>
            </a:pPr>
            <a:r>
              <a:rPr lang="en-IN" sz="2800"/>
              <a:t>Preparation to write a report.</a:t>
            </a:r>
            <a:endParaRPr/>
          </a:p>
        </p:txBody>
      </p:sp>
      <p:sp>
        <p:nvSpPr>
          <p:cNvPr id="327" name="Google Shape;327;p15"/>
          <p:cNvSpPr txBox="1"/>
          <p:nvPr>
            <p:ph idx="1" type="body"/>
          </p:nvPr>
        </p:nvSpPr>
        <p:spPr>
          <a:xfrm>
            <a:off x="609480" y="273599"/>
            <a:ext cx="10972440" cy="1242379"/>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rPr b="1" i="0" lang="en-IN" sz="2000" u="none" cap="none" strike="noStrike">
                <a:solidFill>
                  <a:schemeClr val="dk1"/>
                </a:solidFill>
                <a:latin typeface="Arial"/>
                <a:ea typeface="Arial"/>
                <a:cs typeface="Arial"/>
                <a:sym typeface="Arial"/>
              </a:rPr>
              <a:t>2.Determination of Factors (factors of the problem)</a:t>
            </a:r>
            <a:endParaRPr/>
          </a:p>
          <a:p>
            <a:pPr indent="0" lvl="0" marL="0" marR="0" rtl="0" algn="l">
              <a:lnSpc>
                <a:spcPct val="9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rPr b="0" i="0" lang="en-IN" sz="2000" u="none" cap="none" strike="noStrike">
                <a:solidFill>
                  <a:schemeClr val="dk1"/>
                </a:solidFill>
                <a:latin typeface="Arial"/>
                <a:ea typeface="Arial"/>
                <a:cs typeface="Arial"/>
                <a:sym typeface="Arial"/>
              </a:rPr>
              <a:t>Example:</a:t>
            </a:r>
            <a:endParaRPr/>
          </a:p>
          <a:p>
            <a:pPr indent="0" lvl="0" marL="0" marR="0" rtl="0" algn="l">
              <a:lnSpc>
                <a:spcPct val="9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rPr b="0" i="1" lang="en-IN" sz="2000" u="none" cap="none" strike="noStrike">
                <a:solidFill>
                  <a:schemeClr val="dk1"/>
                </a:solidFill>
                <a:latin typeface="Arial"/>
                <a:ea typeface="Arial"/>
                <a:cs typeface="Arial"/>
                <a:sym typeface="Arial"/>
              </a:rPr>
              <a:t>Problem statement: </a:t>
            </a:r>
            <a:r>
              <a:rPr b="0" i="0" lang="en-IN" sz="2000" u="none" cap="none" strike="noStrike">
                <a:solidFill>
                  <a:schemeClr val="dk1"/>
                </a:solidFill>
                <a:latin typeface="Arial"/>
                <a:ea typeface="Arial"/>
                <a:cs typeface="Arial"/>
                <a:sym typeface="Arial"/>
              </a:rPr>
              <a:t>Why have sales declined at the Bandra store?</a:t>
            </a:r>
            <a:endParaRPr/>
          </a:p>
          <a:p>
            <a:pPr indent="0" lvl="0" marL="0" marR="0" rtl="0" algn="l">
              <a:lnSpc>
                <a:spcPct val="90000"/>
              </a:lnSpc>
              <a:spcBef>
                <a:spcPts val="0"/>
              </a:spcBef>
              <a:spcAft>
                <a:spcPts val="0"/>
              </a:spcAft>
              <a:buClr>
                <a:schemeClr val="dk1"/>
              </a:buClr>
              <a:buSzPts val="2000"/>
              <a:buFont typeface="Arial"/>
              <a:buNone/>
            </a:pPr>
            <a:r>
              <a:t/>
            </a:r>
            <a:endParaRPr b="0" i="1"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rPr b="0" i="1" lang="en-IN" sz="2000" u="none" cap="none" strike="noStrike">
                <a:solidFill>
                  <a:schemeClr val="dk1"/>
                </a:solidFill>
                <a:latin typeface="Arial"/>
                <a:ea typeface="Arial"/>
                <a:cs typeface="Arial"/>
                <a:sym typeface="Arial"/>
              </a:rPr>
              <a:t>Explanations (factors)</a:t>
            </a:r>
            <a:endParaRPr/>
          </a:p>
          <a:p>
            <a:pPr indent="0" lvl="0" marL="0" marR="0" rtl="0" algn="l">
              <a:lnSpc>
                <a:spcPct val="9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a:p>
            <a:pPr indent="-457200" lvl="0" marL="457200" marR="0" rtl="0" algn="l">
              <a:lnSpc>
                <a:spcPct val="90000"/>
              </a:lnSpc>
              <a:spcBef>
                <a:spcPts val="0"/>
              </a:spcBef>
              <a:spcAft>
                <a:spcPts val="0"/>
              </a:spcAft>
              <a:buClr>
                <a:schemeClr val="dk1"/>
              </a:buClr>
              <a:buSzPts val="2000"/>
              <a:buFont typeface="Arial"/>
              <a:buAutoNum type="arabicPeriod"/>
            </a:pPr>
            <a:r>
              <a:rPr b="0" i="0" lang="en-IN" sz="2000" u="none" cap="none" strike="noStrike">
                <a:solidFill>
                  <a:schemeClr val="dk1"/>
                </a:solidFill>
                <a:latin typeface="Arial"/>
                <a:ea typeface="Arial"/>
                <a:cs typeface="Arial"/>
                <a:sym typeface="Arial"/>
              </a:rPr>
              <a:t>Competitor's activities have caused the decline</a:t>
            </a:r>
            <a:endParaRPr/>
          </a:p>
          <a:p>
            <a:pPr indent="-457200" lvl="0" marL="457200" marR="0" rtl="0" algn="l">
              <a:lnSpc>
                <a:spcPct val="90000"/>
              </a:lnSpc>
              <a:spcBef>
                <a:spcPts val="0"/>
              </a:spcBef>
              <a:spcAft>
                <a:spcPts val="0"/>
              </a:spcAft>
              <a:buClr>
                <a:schemeClr val="dk1"/>
              </a:buClr>
              <a:buSzPts val="2000"/>
              <a:buFont typeface="Arial"/>
              <a:buAutoNum type="arabicPeriod"/>
            </a:pPr>
            <a:r>
              <a:rPr b="0" i="0" lang="en-IN" sz="2000" u="none" cap="none" strike="noStrike">
                <a:solidFill>
                  <a:schemeClr val="dk1"/>
                </a:solidFill>
                <a:latin typeface="Arial"/>
                <a:ea typeface="Arial"/>
                <a:cs typeface="Arial"/>
                <a:sym typeface="Arial"/>
              </a:rPr>
              <a:t>Changes in the local economy have caused the decline.</a:t>
            </a:r>
            <a:endParaRPr/>
          </a:p>
          <a:p>
            <a:pPr indent="-457200" lvl="0" marL="457200" marR="0" rtl="0" algn="l">
              <a:lnSpc>
                <a:spcPct val="90000"/>
              </a:lnSpc>
              <a:spcBef>
                <a:spcPts val="0"/>
              </a:spcBef>
              <a:spcAft>
                <a:spcPts val="0"/>
              </a:spcAft>
              <a:buClr>
                <a:schemeClr val="dk1"/>
              </a:buClr>
              <a:buSzPts val="2000"/>
              <a:buFont typeface="Arial"/>
              <a:buAutoNum type="arabicPeriod"/>
            </a:pPr>
            <a:r>
              <a:rPr b="0" i="0" lang="en-IN" sz="2000" u="none" cap="none" strike="noStrike">
                <a:solidFill>
                  <a:schemeClr val="dk1"/>
                </a:solidFill>
                <a:latin typeface="Arial"/>
                <a:ea typeface="Arial"/>
                <a:cs typeface="Arial"/>
                <a:sym typeface="Arial"/>
              </a:rPr>
              <a:t>Consumer behaviors have caused the decline.</a:t>
            </a:r>
            <a:endParaRPr/>
          </a:p>
          <a:p>
            <a:pPr indent="0" lvl="0" marL="0" marR="0" rtl="0" algn="l">
              <a:lnSpc>
                <a:spcPct val="90000"/>
              </a:lnSpc>
              <a:spcBef>
                <a:spcPts val="0"/>
              </a:spcBef>
              <a:spcAft>
                <a:spcPts val="0"/>
              </a:spcAft>
              <a:buClr>
                <a:schemeClr val="dk1"/>
              </a:buClr>
              <a:buSzPts val="4400"/>
              <a:buFont typeface="Arial"/>
              <a:buNone/>
            </a:pPr>
            <a:r>
              <a:t/>
            </a:r>
            <a:endParaRPr b="0" i="0" sz="4400" u="none" cap="none" strike="noStrike">
              <a:solidFill>
                <a:schemeClr val="dk1"/>
              </a:solidFill>
              <a:latin typeface="Arial"/>
              <a:ea typeface="Arial"/>
              <a:cs typeface="Arial"/>
              <a:sym typeface="Arial"/>
            </a:endParaRPr>
          </a:p>
        </p:txBody>
      </p:sp>
      <p:sp>
        <p:nvSpPr>
          <p:cNvPr id="328" name="Google Shape;328;p15"/>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329" name="Google Shape;329;p15"/>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330" name="Google Shape;330;p15"/>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15</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16"/>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2000"/>
              <a:buFont typeface="Arial"/>
              <a:buNone/>
            </a:pPr>
            <a:r>
              <a:rPr b="1" lang="en-IN" sz="2000"/>
              <a:t>Question</a:t>
            </a:r>
            <a:endParaRPr/>
          </a:p>
        </p:txBody>
      </p:sp>
      <p:sp>
        <p:nvSpPr>
          <p:cNvPr id="336" name="Google Shape;336;p16"/>
          <p:cNvSpPr txBox="1"/>
          <p:nvPr>
            <p:ph idx="1" type="body"/>
          </p:nvPr>
        </p:nvSpPr>
        <p:spPr>
          <a:xfrm>
            <a:off x="441037" y="1570355"/>
            <a:ext cx="10972440" cy="2418348"/>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    </a:t>
            </a:r>
            <a:endParaRPr/>
          </a:p>
          <a:p>
            <a:pPr indent="0" lvl="0" marL="0" marR="0" rtl="0" algn="l">
              <a:lnSpc>
                <a:spcPct val="90000"/>
              </a:lnSpc>
              <a:spcBef>
                <a:spcPts val="0"/>
              </a:spcBef>
              <a:spcAft>
                <a:spcPts val="0"/>
              </a:spcAft>
              <a:buClr>
                <a:schemeClr val="dk1"/>
              </a:buClr>
              <a:buSzPts val="1600"/>
              <a:buFont typeface="Arial"/>
              <a:buNone/>
            </a:pPr>
            <a:r>
              <a:rPr b="0" i="0" lang="en-IN" sz="1600" u="none" cap="none" strike="noStrike">
                <a:solidFill>
                  <a:schemeClr val="dk1"/>
                </a:solidFill>
                <a:latin typeface="Arial"/>
                <a:ea typeface="Arial"/>
                <a:cs typeface="Arial"/>
                <a:sym typeface="Arial"/>
              </a:rPr>
              <a:t>For the following problem situation, write a clear statement of the problem and list the factors involved. When necessary, you may use your imagination to supply any additional information needed.</a:t>
            </a:r>
            <a:endParaRPr/>
          </a:p>
          <a:p>
            <a:pPr indent="0" lvl="0" marL="0" marR="0" rtl="0" algn="l">
              <a:lnSpc>
                <a:spcPct val="90000"/>
              </a:lnSpc>
              <a:spcBef>
                <a:spcPts val="0"/>
              </a:spcBef>
              <a:spcAft>
                <a:spcPts val="0"/>
              </a:spcAft>
              <a:buClr>
                <a:schemeClr val="dk1"/>
              </a:buClr>
              <a:buSzPts val="1600"/>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a</a:t>
            </a:r>
            <a:r>
              <a:rPr b="0" i="0" lang="en-IN" sz="1400" u="none" cap="none" strike="noStrike">
                <a:solidFill>
                  <a:schemeClr val="dk1"/>
                </a:solidFill>
                <a:latin typeface="Arial"/>
                <a:ea typeface="Arial"/>
                <a:cs typeface="Arial"/>
                <a:sym typeface="Arial"/>
              </a:rPr>
              <a:t>. XYZ</a:t>
            </a:r>
            <a:r>
              <a:rPr b="0" i="0" lang="en-IN" sz="1800" u="none" cap="none" strike="noStrike">
                <a:solidFill>
                  <a:schemeClr val="dk1"/>
                </a:solidFill>
                <a:latin typeface="Arial"/>
                <a:ea typeface="Arial"/>
                <a:cs typeface="Arial"/>
                <a:sym typeface="Arial"/>
              </a:rPr>
              <a:t>, Inc., wants a study made to explain its high employee turnover.</a:t>
            </a:r>
            <a:endParaRPr/>
          </a:p>
        </p:txBody>
      </p:sp>
      <p:sp>
        <p:nvSpPr>
          <p:cNvPr id="337" name="Google Shape;337;p16"/>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338" name="Google Shape;338;p16"/>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339" name="Google Shape;339;p16"/>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16</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1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3200"/>
              <a:buFont typeface="Arial"/>
              <a:buNone/>
            </a:pPr>
            <a:r>
              <a:rPr lang="en-IN" sz="3200"/>
              <a:t>Preparation to write a report.</a:t>
            </a:r>
            <a:endParaRPr/>
          </a:p>
        </p:txBody>
      </p:sp>
      <p:sp>
        <p:nvSpPr>
          <p:cNvPr id="345" name="Google Shape;345;p17"/>
          <p:cNvSpPr txBox="1"/>
          <p:nvPr>
            <p:ph idx="1" type="body"/>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rPr b="1" i="0" lang="en-IN" sz="1800" u="none" cap="none" strike="noStrike">
                <a:solidFill>
                  <a:schemeClr val="dk1"/>
                </a:solidFill>
                <a:latin typeface="Arial"/>
                <a:ea typeface="Arial"/>
                <a:cs typeface="Arial"/>
                <a:sym typeface="Arial"/>
              </a:rPr>
              <a:t>3.Gathering the needed information</a:t>
            </a:r>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342900" lvl="0" marL="342900" marR="0" rtl="0" algn="l">
              <a:lnSpc>
                <a:spcPct val="90000"/>
              </a:lnSpc>
              <a:spcBef>
                <a:spcPts val="0"/>
              </a:spcBef>
              <a:spcAft>
                <a:spcPts val="0"/>
              </a:spcAft>
              <a:buClr>
                <a:schemeClr val="dk1"/>
              </a:buClr>
              <a:buSzPts val="1800"/>
              <a:buFont typeface="Arial"/>
              <a:buAutoNum type="alphaLcParenR"/>
            </a:pPr>
            <a:r>
              <a:rPr b="0" i="0" lang="en-IN" sz="1800" u="none" cap="none" strike="noStrike">
                <a:solidFill>
                  <a:schemeClr val="dk1"/>
                </a:solidFill>
                <a:latin typeface="Arial"/>
                <a:ea typeface="Arial"/>
                <a:cs typeface="Arial"/>
                <a:sym typeface="Arial"/>
              </a:rPr>
              <a:t>Conducting the research that will produce the needed information.</a:t>
            </a:r>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rPr b="1" i="0" lang="en-IN" sz="1800" u="none" cap="none" strike="noStrike">
                <a:solidFill>
                  <a:schemeClr val="dk1"/>
                </a:solidFill>
                <a:latin typeface="Arial"/>
                <a:ea typeface="Arial"/>
                <a:cs typeface="Arial"/>
                <a:sym typeface="Arial"/>
              </a:rPr>
              <a:t>4. Applying the findings to the problem.</a:t>
            </a:r>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1"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rPr b="1" i="0" lang="en-IN" sz="1800" u="none" cap="none" strike="noStrike">
                <a:solidFill>
                  <a:schemeClr val="dk1"/>
                </a:solidFill>
                <a:latin typeface="Arial"/>
                <a:ea typeface="Arial"/>
                <a:cs typeface="Arial"/>
                <a:sym typeface="Arial"/>
              </a:rPr>
              <a:t>5. Organizing the report information.</a:t>
            </a:r>
            <a:endParaRPr b="1" i="0" sz="4400" u="none" cap="none" strike="noStrike">
              <a:solidFill>
                <a:schemeClr val="dk1"/>
              </a:solidFill>
              <a:latin typeface="Arial"/>
              <a:ea typeface="Arial"/>
              <a:cs typeface="Arial"/>
              <a:sym typeface="Arial"/>
            </a:endParaRPr>
          </a:p>
        </p:txBody>
      </p:sp>
      <p:sp>
        <p:nvSpPr>
          <p:cNvPr id="346" name="Google Shape;346;p17"/>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347" name="Google Shape;347;p17"/>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348" name="Google Shape;348;p17"/>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17</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18"/>
          <p:cNvSpPr/>
          <p:nvPr/>
        </p:nvSpPr>
        <p:spPr>
          <a:xfrm>
            <a:off x="610500" y="185609"/>
            <a:ext cx="10971000" cy="813012"/>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0" lang="en-IN" sz="3200" strike="noStrike">
                <a:solidFill>
                  <a:srgbClr val="000000"/>
                </a:solidFill>
                <a:latin typeface="Arial"/>
                <a:ea typeface="Arial"/>
                <a:cs typeface="Arial"/>
                <a:sym typeface="Arial"/>
              </a:rPr>
              <a:t>Parts of a report</a:t>
            </a:r>
            <a:endParaRPr b="0" sz="1800" strike="noStrike">
              <a:solidFill>
                <a:srgbClr val="000000"/>
              </a:solidFill>
              <a:latin typeface="Arial"/>
              <a:ea typeface="Arial"/>
              <a:cs typeface="Arial"/>
              <a:sym typeface="Arial"/>
            </a:endParaRPr>
          </a:p>
        </p:txBody>
      </p:sp>
      <p:pic>
        <p:nvPicPr>
          <p:cNvPr descr="Diagram&#10;&#10;Description automatically generated" id="354" name="Google Shape;354;p18"/>
          <p:cNvPicPr preferRelativeResize="0"/>
          <p:nvPr/>
        </p:nvPicPr>
        <p:blipFill rotWithShape="1">
          <a:blip r:embed="rId3">
            <a:alphaModFix/>
          </a:blip>
          <a:srcRect b="0" l="0" r="0" t="0"/>
          <a:stretch/>
        </p:blipFill>
        <p:spPr>
          <a:xfrm>
            <a:off x="1251284" y="998622"/>
            <a:ext cx="9036271" cy="5223770"/>
          </a:xfrm>
          <a:prstGeom prst="rect">
            <a:avLst/>
          </a:prstGeom>
          <a:noFill/>
          <a:ln>
            <a:noFill/>
          </a:ln>
        </p:spPr>
      </p:pic>
      <p:sp>
        <p:nvSpPr>
          <p:cNvPr id="355" name="Google Shape;355;p18"/>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356" name="Google Shape;356;p18"/>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357" name="Google Shape;357;p18"/>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18</a:t>
            </a:r>
            <a:endParaRPr/>
          </a:p>
        </p:txBody>
      </p:sp>
    </p:spTree>
  </p:cSld>
  <p:clrMapOvr>
    <a:masterClrMapping/>
  </p:clrMapOvr>
  <p:transition spd="slow">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4"/>
                                        </p:tgtEl>
                                        <p:attrNameLst>
                                          <p:attrName>style.visibility</p:attrName>
                                        </p:attrNameLst>
                                      </p:cBhvr>
                                      <p:to>
                                        <p:strVal val="visible"/>
                                      </p:to>
                                    </p:set>
                                    <p:animEffect filter="fade" transition="in">
                                      <p:cBhvr>
                                        <p:cTn dur="1822"/>
                                        <p:tgtEl>
                                          <p:spTgt spid="3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19"/>
          <p:cNvSpPr/>
          <p:nvPr/>
        </p:nvSpPr>
        <p:spPr>
          <a:xfrm>
            <a:off x="609480" y="281160"/>
            <a:ext cx="10971000" cy="9000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0" lang="en-IN" sz="4000" strike="noStrike">
                <a:solidFill>
                  <a:srgbClr val="000000"/>
                </a:solidFill>
                <a:latin typeface="Arial"/>
                <a:ea typeface="Arial"/>
                <a:cs typeface="Arial"/>
                <a:sym typeface="Arial"/>
              </a:rPr>
              <a:t>Preparing a report</a:t>
            </a:r>
            <a:endParaRPr b="0" sz="1800" strike="noStrike">
              <a:solidFill>
                <a:srgbClr val="000000"/>
              </a:solidFill>
              <a:latin typeface="Arial"/>
              <a:ea typeface="Arial"/>
              <a:cs typeface="Arial"/>
              <a:sym typeface="Arial"/>
            </a:endParaRPr>
          </a:p>
        </p:txBody>
      </p:sp>
      <p:sp>
        <p:nvSpPr>
          <p:cNvPr id="363" name="Google Shape;363;p19"/>
          <p:cNvSpPr/>
          <p:nvPr/>
        </p:nvSpPr>
        <p:spPr>
          <a:xfrm>
            <a:off x="2376000" y="2672640"/>
            <a:ext cx="10366920" cy="54504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3200" strike="noStrike">
                <a:solidFill>
                  <a:srgbClr val="000000"/>
                </a:solidFill>
                <a:latin typeface="Arial"/>
                <a:ea typeface="Arial"/>
                <a:cs typeface="Arial"/>
                <a:sym typeface="Arial"/>
              </a:rPr>
              <a:t>Prefatory part</a:t>
            </a:r>
            <a:endParaRPr b="0" sz="1800" strike="noStrike">
              <a:solidFill>
                <a:srgbClr val="000000"/>
              </a:solidFill>
              <a:latin typeface="Arial"/>
              <a:ea typeface="Arial"/>
              <a:cs typeface="Arial"/>
              <a:sym typeface="Arial"/>
            </a:endParaRPr>
          </a:p>
        </p:txBody>
      </p:sp>
      <p:sp>
        <p:nvSpPr>
          <p:cNvPr id="364" name="Google Shape;364;p19"/>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365" name="Google Shape;365;p19"/>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366" name="Google Shape;366;p19"/>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19</a:t>
            </a:r>
            <a:endParaRPr/>
          </a:p>
        </p:txBody>
      </p:sp>
    </p:spTree>
  </p:cSld>
  <p:clrMapOvr>
    <a:masterClrMapping/>
  </p:clrMapOvr>
  <p:transition spd="slow">
    <p:push dir="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
          <p:cNvSpPr/>
          <p:nvPr/>
        </p:nvSpPr>
        <p:spPr>
          <a:xfrm>
            <a:off x="1368000" y="216000"/>
            <a:ext cx="9142200" cy="9345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2"/>
          <p:cNvSpPr/>
          <p:nvPr/>
        </p:nvSpPr>
        <p:spPr>
          <a:xfrm>
            <a:off x="763560" y="1474560"/>
            <a:ext cx="10971000" cy="4212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1" name="Google Shape;191;p2"/>
          <p:cNvPicPr preferRelativeResize="0"/>
          <p:nvPr/>
        </p:nvPicPr>
        <p:blipFill rotWithShape="1">
          <a:blip r:embed="rId3">
            <a:alphaModFix/>
          </a:blip>
          <a:srcRect b="0" l="0" r="0" t="0"/>
          <a:stretch/>
        </p:blipFill>
        <p:spPr>
          <a:xfrm>
            <a:off x="2349683" y="429508"/>
            <a:ext cx="7492633" cy="5718629"/>
          </a:xfrm>
          <a:prstGeom prst="rect">
            <a:avLst/>
          </a:prstGeom>
          <a:noFill/>
          <a:ln>
            <a:noFill/>
          </a:ln>
        </p:spPr>
      </p:pic>
      <p:sp>
        <p:nvSpPr>
          <p:cNvPr id="192" name="Google Shape;192;p2"/>
          <p:cNvSpPr/>
          <p:nvPr/>
        </p:nvSpPr>
        <p:spPr>
          <a:xfrm>
            <a:off x="648000" y="360000"/>
            <a:ext cx="2878560" cy="4579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i="1" lang="en-IN" sz="2600" u="none" cap="none" strike="noStrike">
                <a:solidFill>
                  <a:srgbClr val="000000"/>
                </a:solidFill>
                <a:latin typeface="Arial"/>
                <a:ea typeface="Arial"/>
                <a:cs typeface="Arial"/>
                <a:sym typeface="Arial"/>
              </a:rPr>
              <a:t>Report writing</a:t>
            </a:r>
            <a:endParaRPr b="0" sz="1800" strike="noStrike">
              <a:solidFill>
                <a:srgbClr val="000000"/>
              </a:solidFill>
              <a:latin typeface="Arial"/>
              <a:ea typeface="Arial"/>
              <a:cs typeface="Arial"/>
              <a:sym typeface="Arial"/>
            </a:endParaRPr>
          </a:p>
        </p:txBody>
      </p:sp>
      <p:sp>
        <p:nvSpPr>
          <p:cNvPr id="193" name="Google Shape;193;p2"/>
          <p:cNvSpPr/>
          <p:nvPr/>
        </p:nvSpPr>
        <p:spPr>
          <a:xfrm>
            <a:off x="4152600" y="6552360"/>
            <a:ext cx="434952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lang="en-IN" sz="1600">
                <a:solidFill>
                  <a:srgbClr val="4C4C4C"/>
                </a:solidFill>
                <a:latin typeface="Calibri"/>
                <a:ea typeface="Calibri"/>
                <a:cs typeface="Calibri"/>
                <a:sym typeface="Calibri"/>
              </a:rPr>
              <a:t>Report Writing</a:t>
            </a:r>
            <a:endParaRPr b="0" sz="1800" strike="noStrike">
              <a:solidFill>
                <a:srgbClr val="000000"/>
              </a:solidFill>
              <a:latin typeface="Arial"/>
              <a:ea typeface="Arial"/>
              <a:cs typeface="Arial"/>
              <a:sym typeface="Arial"/>
            </a:endParaRPr>
          </a:p>
        </p:txBody>
      </p:sp>
      <p:sp>
        <p:nvSpPr>
          <p:cNvPr id="194" name="Google Shape;194;p2"/>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195" name="Google Shape;195;p2"/>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2</a:t>
            </a:r>
            <a:endParaRPr/>
          </a:p>
        </p:txBody>
      </p:sp>
    </p:spTree>
  </p:cSld>
  <p:clrMapOvr>
    <a:masterClrMapping/>
  </p:clrMapOvr>
  <p:transition spd="slow">
    <p:push dir="r"/>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20"/>
          <p:cNvSpPr/>
          <p:nvPr/>
        </p:nvSpPr>
        <p:spPr>
          <a:xfrm>
            <a:off x="609480" y="281160"/>
            <a:ext cx="10971000" cy="9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20"/>
          <p:cNvSpPr/>
          <p:nvPr/>
        </p:nvSpPr>
        <p:spPr>
          <a:xfrm>
            <a:off x="1166954" y="329400"/>
            <a:ext cx="2518920" cy="40176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2200" strike="noStrike">
                <a:solidFill>
                  <a:srgbClr val="000000"/>
                </a:solidFill>
                <a:latin typeface="Arial"/>
                <a:ea typeface="Arial"/>
                <a:cs typeface="Arial"/>
                <a:sym typeface="Arial"/>
              </a:rPr>
              <a:t>Title page</a:t>
            </a:r>
            <a:endParaRPr b="0" sz="1800" strike="noStrike">
              <a:solidFill>
                <a:srgbClr val="000000"/>
              </a:solidFill>
              <a:latin typeface="Arial"/>
              <a:ea typeface="Arial"/>
              <a:cs typeface="Arial"/>
              <a:sym typeface="Arial"/>
            </a:endParaRPr>
          </a:p>
        </p:txBody>
      </p:sp>
      <p:sp>
        <p:nvSpPr>
          <p:cNvPr id="373" name="Google Shape;373;p20"/>
          <p:cNvSpPr txBox="1"/>
          <p:nvPr/>
        </p:nvSpPr>
        <p:spPr>
          <a:xfrm>
            <a:off x="1361049" y="1401106"/>
            <a:ext cx="8289387" cy="2693045"/>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2800"/>
              <a:buFont typeface="Arial"/>
              <a:buChar char="•"/>
            </a:pPr>
            <a:r>
              <a:rPr lang="en-IN" sz="1800">
                <a:solidFill>
                  <a:schemeClr val="dk1"/>
                </a:solidFill>
                <a:latin typeface="Arial"/>
                <a:ea typeface="Arial"/>
                <a:cs typeface="Arial"/>
                <a:sym typeface="Arial"/>
              </a:rPr>
              <a:t>The title should be indicative of the content of the report</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342900" lvl="0" marL="342900" marR="0" rtl="0" algn="l">
              <a:spcBef>
                <a:spcPts val="560"/>
              </a:spcBef>
              <a:spcAft>
                <a:spcPts val="0"/>
              </a:spcAft>
              <a:buClr>
                <a:schemeClr val="dk1"/>
              </a:buClr>
              <a:buSzPts val="2800"/>
              <a:buFont typeface="Arial"/>
              <a:buChar char="•"/>
            </a:pPr>
            <a:r>
              <a:rPr lang="en-IN" sz="1800">
                <a:solidFill>
                  <a:schemeClr val="dk1"/>
                </a:solidFill>
                <a:latin typeface="Arial"/>
                <a:ea typeface="Arial"/>
                <a:cs typeface="Arial"/>
                <a:sym typeface="Arial"/>
              </a:rPr>
              <a:t>Title page includes the title, author, date and frequently the name of the person or organization that requested for report.</a:t>
            </a:r>
            <a:endParaRPr/>
          </a:p>
          <a:p>
            <a:pPr indent="0" lvl="0" marL="0" marR="0" rtl="0" algn="l">
              <a:spcBef>
                <a:spcPts val="560"/>
              </a:spcBef>
              <a:spcAft>
                <a:spcPts val="0"/>
              </a:spcAft>
              <a:buNone/>
            </a:pPr>
            <a:r>
              <a:t/>
            </a:r>
            <a:endParaRPr sz="1800">
              <a:solidFill>
                <a:schemeClr val="dk1"/>
              </a:solidFill>
              <a:latin typeface="Arial"/>
              <a:ea typeface="Arial"/>
              <a:cs typeface="Arial"/>
              <a:sym typeface="Arial"/>
            </a:endParaRPr>
          </a:p>
          <a:p>
            <a:pPr indent="-342900" lvl="0" marL="342900" marR="0" rtl="0" algn="l">
              <a:spcBef>
                <a:spcPts val="560"/>
              </a:spcBef>
              <a:spcAft>
                <a:spcPts val="0"/>
              </a:spcAft>
              <a:buClr>
                <a:schemeClr val="dk1"/>
              </a:buClr>
              <a:buSzPts val="2800"/>
              <a:buFont typeface="Arial"/>
              <a:buChar char="•"/>
            </a:pPr>
            <a:r>
              <a:rPr lang="en-IN" sz="1800">
                <a:solidFill>
                  <a:schemeClr val="dk1"/>
                </a:solidFill>
                <a:latin typeface="Arial"/>
                <a:ea typeface="Arial"/>
                <a:cs typeface="Arial"/>
                <a:sym typeface="Arial"/>
              </a:rPr>
              <a:t>Keep the title short, i.e., 8-10 words.</a:t>
            </a:r>
            <a:endParaRPr/>
          </a:p>
          <a:p>
            <a:pPr indent="0" lvl="0" marL="0" marR="0" rtl="0" algn="l">
              <a:spcBef>
                <a:spcPts val="560"/>
              </a:spcBef>
              <a:spcAft>
                <a:spcPts val="0"/>
              </a:spcAft>
              <a:buNone/>
            </a:pPr>
            <a:r>
              <a:t/>
            </a:r>
            <a:endParaRPr sz="1800">
              <a:solidFill>
                <a:schemeClr val="dk1"/>
              </a:solidFill>
              <a:latin typeface="Arial"/>
              <a:ea typeface="Arial"/>
              <a:cs typeface="Arial"/>
              <a:sym typeface="Arial"/>
            </a:endParaRPr>
          </a:p>
          <a:p>
            <a:pPr indent="-342900" lvl="0" marL="342900" marR="0" rtl="0" algn="l">
              <a:spcBef>
                <a:spcPts val="560"/>
              </a:spcBef>
              <a:spcAft>
                <a:spcPts val="0"/>
              </a:spcAft>
              <a:buClr>
                <a:schemeClr val="dk1"/>
              </a:buClr>
              <a:buSzPts val="2800"/>
              <a:buFont typeface="Arial"/>
              <a:buChar char="•"/>
            </a:pPr>
            <a:r>
              <a:rPr lang="en-IN" sz="1800">
                <a:solidFill>
                  <a:schemeClr val="dk1"/>
                </a:solidFill>
                <a:latin typeface="Arial"/>
                <a:ea typeface="Arial"/>
                <a:cs typeface="Arial"/>
                <a:sym typeface="Arial"/>
              </a:rPr>
              <a:t>Be creative but relevant while thinking of the title. The five W’s and one H</a:t>
            </a:r>
            <a:endParaRPr sz="1800">
              <a:solidFill>
                <a:schemeClr val="dk1"/>
              </a:solidFill>
              <a:latin typeface="Arial"/>
              <a:ea typeface="Arial"/>
              <a:cs typeface="Arial"/>
              <a:sym typeface="Arial"/>
            </a:endParaRPr>
          </a:p>
        </p:txBody>
      </p:sp>
      <p:sp>
        <p:nvSpPr>
          <p:cNvPr id="374" name="Google Shape;374;p20"/>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375" name="Google Shape;375;p20"/>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376" name="Google Shape;376;p20"/>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20</a:t>
            </a:r>
            <a:endParaRPr/>
          </a:p>
        </p:txBody>
      </p:sp>
    </p:spTree>
  </p:cSld>
  <p:clrMapOvr>
    <a:masterClrMapping/>
  </p:clrMapOvr>
  <p:transition spd="slow">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3">
                                            <p:txEl>
                                              <p:pRg end="0" st="0"/>
                                            </p:txEl>
                                          </p:spTgt>
                                        </p:tgtEl>
                                        <p:attrNameLst>
                                          <p:attrName>style.visibility</p:attrName>
                                        </p:attrNameLst>
                                      </p:cBhvr>
                                      <p:to>
                                        <p:strVal val="visible"/>
                                      </p:to>
                                    </p:set>
                                    <p:anim calcmode="lin" valueType="num">
                                      <p:cBhvr additive="base">
                                        <p:cTn dur="500"/>
                                        <p:tgtEl>
                                          <p:spTgt spid="37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3">
                                            <p:txEl>
                                              <p:pRg end="1" st="1"/>
                                            </p:txEl>
                                          </p:spTgt>
                                        </p:tgtEl>
                                        <p:attrNameLst>
                                          <p:attrName>style.visibility</p:attrName>
                                        </p:attrNameLst>
                                      </p:cBhvr>
                                      <p:to>
                                        <p:strVal val="visible"/>
                                      </p:to>
                                    </p:set>
                                    <p:anim calcmode="lin" valueType="num">
                                      <p:cBhvr additive="base">
                                        <p:cTn dur="500"/>
                                        <p:tgtEl>
                                          <p:spTgt spid="37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3">
                                            <p:txEl>
                                              <p:pRg end="2" st="2"/>
                                            </p:txEl>
                                          </p:spTgt>
                                        </p:tgtEl>
                                        <p:attrNameLst>
                                          <p:attrName>style.visibility</p:attrName>
                                        </p:attrNameLst>
                                      </p:cBhvr>
                                      <p:to>
                                        <p:strVal val="visible"/>
                                      </p:to>
                                    </p:set>
                                    <p:anim calcmode="lin" valueType="num">
                                      <p:cBhvr additive="base">
                                        <p:cTn dur="500"/>
                                        <p:tgtEl>
                                          <p:spTgt spid="373">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3">
                                            <p:txEl>
                                              <p:pRg end="3" st="3"/>
                                            </p:txEl>
                                          </p:spTgt>
                                        </p:tgtEl>
                                        <p:attrNameLst>
                                          <p:attrName>style.visibility</p:attrName>
                                        </p:attrNameLst>
                                      </p:cBhvr>
                                      <p:to>
                                        <p:strVal val="visible"/>
                                      </p:to>
                                    </p:set>
                                    <p:anim calcmode="lin" valueType="num">
                                      <p:cBhvr additive="base">
                                        <p:cTn dur="500"/>
                                        <p:tgtEl>
                                          <p:spTgt spid="373">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3">
                                            <p:txEl>
                                              <p:pRg end="4" st="4"/>
                                            </p:txEl>
                                          </p:spTgt>
                                        </p:tgtEl>
                                        <p:attrNameLst>
                                          <p:attrName>style.visibility</p:attrName>
                                        </p:attrNameLst>
                                      </p:cBhvr>
                                      <p:to>
                                        <p:strVal val="visible"/>
                                      </p:to>
                                    </p:set>
                                    <p:anim calcmode="lin" valueType="num">
                                      <p:cBhvr additive="base">
                                        <p:cTn dur="500"/>
                                        <p:tgtEl>
                                          <p:spTgt spid="373">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3">
                                            <p:txEl>
                                              <p:pRg end="5" st="5"/>
                                            </p:txEl>
                                          </p:spTgt>
                                        </p:tgtEl>
                                        <p:attrNameLst>
                                          <p:attrName>style.visibility</p:attrName>
                                        </p:attrNameLst>
                                      </p:cBhvr>
                                      <p:to>
                                        <p:strVal val="visible"/>
                                      </p:to>
                                    </p:set>
                                    <p:anim calcmode="lin" valueType="num">
                                      <p:cBhvr additive="base">
                                        <p:cTn dur="500"/>
                                        <p:tgtEl>
                                          <p:spTgt spid="373">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3">
                                            <p:txEl>
                                              <p:pRg end="6" st="6"/>
                                            </p:txEl>
                                          </p:spTgt>
                                        </p:tgtEl>
                                        <p:attrNameLst>
                                          <p:attrName>style.visibility</p:attrName>
                                        </p:attrNameLst>
                                      </p:cBhvr>
                                      <p:to>
                                        <p:strVal val="visible"/>
                                      </p:to>
                                    </p:set>
                                    <p:anim calcmode="lin" valueType="num">
                                      <p:cBhvr additive="base">
                                        <p:cTn dur="500"/>
                                        <p:tgtEl>
                                          <p:spTgt spid="373">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2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4400"/>
              <a:buFont typeface="Arial"/>
              <a:buNone/>
            </a:pPr>
            <a:r>
              <a:t/>
            </a:r>
            <a:endParaRPr/>
          </a:p>
        </p:txBody>
      </p:sp>
      <p:pic>
        <p:nvPicPr>
          <p:cNvPr id="382" name="Google Shape;382;p21"/>
          <p:cNvPicPr preferRelativeResize="0"/>
          <p:nvPr/>
        </p:nvPicPr>
        <p:blipFill rotWithShape="1">
          <a:blip r:embed="rId3">
            <a:alphaModFix/>
          </a:blip>
          <a:srcRect b="0" l="0" r="0" t="0"/>
          <a:stretch/>
        </p:blipFill>
        <p:spPr>
          <a:xfrm>
            <a:off x="3672083" y="159596"/>
            <a:ext cx="4847234" cy="6147582"/>
          </a:xfrm>
          <a:prstGeom prst="rect">
            <a:avLst/>
          </a:prstGeom>
          <a:noFill/>
          <a:ln>
            <a:noFill/>
          </a:ln>
        </p:spPr>
      </p:pic>
      <p:sp>
        <p:nvSpPr>
          <p:cNvPr id="383" name="Google Shape;383;p21"/>
          <p:cNvSpPr txBox="1"/>
          <p:nvPr>
            <p:ph idx="1" type="body"/>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4400"/>
              <a:buFont typeface="Arial"/>
              <a:buNone/>
            </a:pPr>
            <a:r>
              <a:t/>
            </a:r>
            <a:endParaRPr b="0" i="0" sz="4400" u="none" cap="none" strike="noStrike">
              <a:solidFill>
                <a:schemeClr val="dk1"/>
              </a:solidFill>
              <a:latin typeface="Arial"/>
              <a:ea typeface="Arial"/>
              <a:cs typeface="Arial"/>
              <a:sym typeface="Arial"/>
            </a:endParaRPr>
          </a:p>
        </p:txBody>
      </p:sp>
      <p:sp>
        <p:nvSpPr>
          <p:cNvPr id="384" name="Google Shape;384;p21"/>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385" name="Google Shape;385;p21"/>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386" name="Google Shape;386;p21"/>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21</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22"/>
          <p:cNvSpPr/>
          <p:nvPr/>
        </p:nvSpPr>
        <p:spPr>
          <a:xfrm>
            <a:off x="609480" y="281160"/>
            <a:ext cx="10971000" cy="9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22"/>
          <p:cNvSpPr/>
          <p:nvPr/>
        </p:nvSpPr>
        <p:spPr>
          <a:xfrm>
            <a:off x="609480" y="108540"/>
            <a:ext cx="6046920" cy="34524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1800" strike="noStrike">
                <a:solidFill>
                  <a:srgbClr val="000000"/>
                </a:solidFill>
                <a:latin typeface="Arial"/>
                <a:ea typeface="Arial"/>
                <a:cs typeface="Arial"/>
                <a:sym typeface="Arial"/>
              </a:rPr>
              <a:t>Table of contents</a:t>
            </a:r>
            <a:endParaRPr b="1" sz="1800" strike="noStrike">
              <a:solidFill>
                <a:srgbClr val="000000"/>
              </a:solidFill>
              <a:latin typeface="Arial"/>
              <a:ea typeface="Arial"/>
              <a:cs typeface="Arial"/>
              <a:sym typeface="Arial"/>
            </a:endParaRPr>
          </a:p>
        </p:txBody>
      </p:sp>
      <p:sp>
        <p:nvSpPr>
          <p:cNvPr id="393" name="Google Shape;393;p22"/>
          <p:cNvSpPr txBox="1"/>
          <p:nvPr/>
        </p:nvSpPr>
        <p:spPr>
          <a:xfrm>
            <a:off x="372752" y="707449"/>
            <a:ext cx="841955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chemeClr val="dk1"/>
              </a:buClr>
              <a:buSzPts val="2800"/>
              <a:buFont typeface="Arial"/>
              <a:buNone/>
            </a:pPr>
            <a:r>
              <a:rPr lang="en-IN" sz="1800">
                <a:solidFill>
                  <a:schemeClr val="dk1"/>
                </a:solidFill>
                <a:latin typeface="Arial"/>
                <a:ea typeface="Arial"/>
                <a:cs typeface="Arial"/>
                <a:sym typeface="Arial"/>
              </a:rPr>
              <a:t>Analytical overview of the report and the order in which information is presented</a:t>
            </a:r>
            <a:endParaRPr sz="1800">
              <a:solidFill>
                <a:schemeClr val="dk1"/>
              </a:solidFill>
              <a:latin typeface="Arial"/>
              <a:ea typeface="Arial"/>
              <a:cs typeface="Arial"/>
              <a:sym typeface="Arial"/>
            </a:endParaRPr>
          </a:p>
        </p:txBody>
      </p:sp>
      <p:pic>
        <p:nvPicPr>
          <p:cNvPr id="394" name="Google Shape;394;p22"/>
          <p:cNvPicPr preferRelativeResize="0"/>
          <p:nvPr/>
        </p:nvPicPr>
        <p:blipFill rotWithShape="1">
          <a:blip r:embed="rId3">
            <a:alphaModFix/>
          </a:blip>
          <a:srcRect b="0" l="0" r="0" t="0"/>
          <a:stretch/>
        </p:blipFill>
        <p:spPr>
          <a:xfrm>
            <a:off x="609600" y="1814733"/>
            <a:ext cx="11221329" cy="3996091"/>
          </a:xfrm>
          <a:prstGeom prst="rect">
            <a:avLst/>
          </a:prstGeom>
          <a:noFill/>
          <a:ln>
            <a:noFill/>
          </a:ln>
        </p:spPr>
      </p:pic>
      <p:sp>
        <p:nvSpPr>
          <p:cNvPr id="395" name="Google Shape;395;p22"/>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396" name="Google Shape;396;p22"/>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397" name="Google Shape;397;p22"/>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22</a:t>
            </a:r>
            <a:endParaRPr/>
          </a:p>
        </p:txBody>
      </p:sp>
    </p:spTree>
  </p:cSld>
  <p:clrMapOvr>
    <a:masterClrMapping/>
  </p:clrMapOvr>
  <p:transition spd="slow">
    <p:push dir="r"/>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23"/>
          <p:cNvSpPr/>
          <p:nvPr/>
        </p:nvSpPr>
        <p:spPr>
          <a:xfrm>
            <a:off x="609480" y="281160"/>
            <a:ext cx="10971000" cy="9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23"/>
          <p:cNvSpPr/>
          <p:nvPr/>
        </p:nvSpPr>
        <p:spPr>
          <a:xfrm>
            <a:off x="936886" y="385920"/>
            <a:ext cx="4894920" cy="34524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1800" strike="noStrike">
                <a:solidFill>
                  <a:srgbClr val="000000"/>
                </a:solidFill>
                <a:latin typeface="Arial"/>
                <a:ea typeface="Arial"/>
                <a:cs typeface="Arial"/>
                <a:sym typeface="Arial"/>
              </a:rPr>
              <a:t>Executive summary</a:t>
            </a:r>
            <a:endParaRPr b="1" sz="1800" strike="noStrike">
              <a:solidFill>
                <a:srgbClr val="000000"/>
              </a:solidFill>
              <a:latin typeface="Arial"/>
              <a:ea typeface="Arial"/>
              <a:cs typeface="Arial"/>
              <a:sym typeface="Arial"/>
            </a:endParaRPr>
          </a:p>
        </p:txBody>
      </p:sp>
      <p:sp>
        <p:nvSpPr>
          <p:cNvPr id="404" name="Google Shape;404;p23"/>
          <p:cNvSpPr txBox="1"/>
          <p:nvPr/>
        </p:nvSpPr>
        <p:spPr>
          <a:xfrm>
            <a:off x="1287379" y="1285920"/>
            <a:ext cx="841007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Summary of entire report, covers all sections in short.</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0" lvl="0" marL="0" marR="0" rtl="0" algn="l">
              <a:spcBef>
                <a:spcPts val="0"/>
              </a:spcBef>
              <a:spcAft>
                <a:spcPts val="0"/>
              </a:spcAft>
              <a:buNone/>
            </a:pPr>
            <a:r>
              <a:rPr lang="en-IN" sz="1800">
                <a:solidFill>
                  <a:schemeClr val="dk1"/>
                </a:solidFill>
                <a:latin typeface="Arial"/>
                <a:ea typeface="Arial"/>
                <a:cs typeface="Arial"/>
                <a:sym typeface="Arial"/>
              </a:rPr>
              <a:t>Overview of entire report.</a:t>
            </a:r>
            <a:endParaRPr/>
          </a:p>
        </p:txBody>
      </p:sp>
      <p:sp>
        <p:nvSpPr>
          <p:cNvPr id="405" name="Google Shape;405;p23"/>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406" name="Google Shape;406;p23"/>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407" name="Google Shape;407;p23"/>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23</a:t>
            </a:r>
            <a:endParaRPr/>
          </a:p>
        </p:txBody>
      </p:sp>
      <p:sp>
        <p:nvSpPr>
          <p:cNvPr id="408" name="Google Shape;408;p23"/>
          <p:cNvSpPr/>
          <p:nvPr/>
        </p:nvSpPr>
        <p:spPr>
          <a:xfrm>
            <a:off x="5149516" y="3645568"/>
            <a:ext cx="6268452" cy="1443790"/>
          </a:xfrm>
          <a:prstGeom prst="roundRect">
            <a:avLst>
              <a:gd fmla="val 16667" name="adj"/>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IN" sz="1800">
                <a:solidFill>
                  <a:schemeClr val="lt1"/>
                </a:solidFill>
                <a:latin typeface="Arial"/>
                <a:ea typeface="Arial"/>
                <a:cs typeface="Arial"/>
                <a:sym typeface="Arial"/>
              </a:rPr>
              <a:t>It is designed chiefly for the busy executives who may not have time to read the whole report; but it may also serve as preview or review for those who will thoroughly read the report text.</a:t>
            </a:r>
            <a:endParaRPr/>
          </a:p>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transition spd="slow">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4">
                                            <p:txEl>
                                              <p:pRg end="0" st="0"/>
                                            </p:txEl>
                                          </p:spTgt>
                                        </p:tgtEl>
                                        <p:attrNameLst>
                                          <p:attrName>style.visibility</p:attrName>
                                        </p:attrNameLst>
                                      </p:cBhvr>
                                      <p:to>
                                        <p:strVal val="visible"/>
                                      </p:to>
                                    </p:set>
                                    <p:animEffect filter="fade" transition="in">
                                      <p:cBhvr>
                                        <p:cTn dur="1000"/>
                                        <p:tgtEl>
                                          <p:spTgt spid="40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4">
                                            <p:txEl>
                                              <p:pRg end="1" st="1"/>
                                            </p:txEl>
                                          </p:spTgt>
                                        </p:tgtEl>
                                        <p:attrNameLst>
                                          <p:attrName>style.visibility</p:attrName>
                                        </p:attrNameLst>
                                      </p:cBhvr>
                                      <p:to>
                                        <p:strVal val="visible"/>
                                      </p:to>
                                    </p:set>
                                    <p:animEffect filter="fade" transition="in">
                                      <p:cBhvr>
                                        <p:cTn dur="1000"/>
                                        <p:tgtEl>
                                          <p:spTgt spid="40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4">
                                            <p:txEl>
                                              <p:pRg end="2" st="2"/>
                                            </p:txEl>
                                          </p:spTgt>
                                        </p:tgtEl>
                                        <p:attrNameLst>
                                          <p:attrName>style.visibility</p:attrName>
                                        </p:attrNameLst>
                                      </p:cBhvr>
                                      <p:to>
                                        <p:strVal val="visible"/>
                                      </p:to>
                                    </p:set>
                                    <p:animEffect filter="fade" transition="in">
                                      <p:cBhvr>
                                        <p:cTn dur="1000"/>
                                        <p:tgtEl>
                                          <p:spTgt spid="40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4">
                                            <p:txEl>
                                              <p:pRg end="3" st="3"/>
                                            </p:txEl>
                                          </p:spTgt>
                                        </p:tgtEl>
                                        <p:attrNameLst>
                                          <p:attrName>style.visibility</p:attrName>
                                        </p:attrNameLst>
                                      </p:cBhvr>
                                      <p:to>
                                        <p:strVal val="visible"/>
                                      </p:to>
                                    </p:set>
                                    <p:animEffect filter="fade" transition="in">
                                      <p:cBhvr>
                                        <p:cTn dur="1000"/>
                                        <p:tgtEl>
                                          <p:spTgt spid="404">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24"/>
          <p:cNvSpPr/>
          <p:nvPr/>
        </p:nvSpPr>
        <p:spPr>
          <a:xfrm>
            <a:off x="609480" y="281160"/>
            <a:ext cx="10971000" cy="9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24"/>
          <p:cNvSpPr/>
          <p:nvPr/>
        </p:nvSpPr>
        <p:spPr>
          <a:xfrm>
            <a:off x="2088000" y="1872000"/>
            <a:ext cx="4462920" cy="34524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3200" strike="noStrike">
                <a:solidFill>
                  <a:srgbClr val="000000"/>
                </a:solidFill>
                <a:latin typeface="Arial"/>
                <a:ea typeface="Arial"/>
                <a:cs typeface="Arial"/>
                <a:sym typeface="Arial"/>
              </a:rPr>
              <a:t>Report Body</a:t>
            </a:r>
            <a:endParaRPr b="1" sz="2400" strike="noStrike">
              <a:solidFill>
                <a:srgbClr val="000000"/>
              </a:solidFill>
              <a:latin typeface="Arial"/>
              <a:ea typeface="Arial"/>
              <a:cs typeface="Arial"/>
              <a:sym typeface="Arial"/>
            </a:endParaRPr>
          </a:p>
        </p:txBody>
      </p:sp>
      <p:sp>
        <p:nvSpPr>
          <p:cNvPr id="415" name="Google Shape;415;p24"/>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416" name="Google Shape;416;p24"/>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417" name="Google Shape;417;p24"/>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24</a:t>
            </a:r>
            <a:endParaRPr/>
          </a:p>
        </p:txBody>
      </p:sp>
    </p:spTree>
  </p:cSld>
  <p:clrMapOvr>
    <a:masterClrMapping/>
  </p:clrMapOvr>
  <p:transition spd="slow">
    <p:push dir="r"/>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25"/>
          <p:cNvSpPr/>
          <p:nvPr/>
        </p:nvSpPr>
        <p:spPr>
          <a:xfrm>
            <a:off x="609480" y="281160"/>
            <a:ext cx="10971000" cy="9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25"/>
          <p:cNvSpPr/>
          <p:nvPr/>
        </p:nvSpPr>
        <p:spPr>
          <a:xfrm>
            <a:off x="1089758" y="558540"/>
            <a:ext cx="4318920" cy="34524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2800" strike="noStrike">
                <a:solidFill>
                  <a:srgbClr val="000000"/>
                </a:solidFill>
                <a:latin typeface="Arial"/>
                <a:ea typeface="Arial"/>
                <a:cs typeface="Arial"/>
                <a:sym typeface="Arial"/>
              </a:rPr>
              <a:t>Introduction</a:t>
            </a:r>
            <a:endParaRPr/>
          </a:p>
        </p:txBody>
      </p:sp>
      <p:sp>
        <p:nvSpPr>
          <p:cNvPr id="424" name="Google Shape;424;p25"/>
          <p:cNvSpPr txBox="1"/>
          <p:nvPr/>
        </p:nvSpPr>
        <p:spPr>
          <a:xfrm>
            <a:off x="1203158" y="1371600"/>
            <a:ext cx="82416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Introduces the topic of the report in context.</a:t>
            </a:r>
            <a:endParaRPr/>
          </a:p>
        </p:txBody>
      </p:sp>
      <p:sp>
        <p:nvSpPr>
          <p:cNvPr id="425" name="Google Shape;425;p25"/>
          <p:cNvSpPr txBox="1"/>
          <p:nvPr/>
        </p:nvSpPr>
        <p:spPr>
          <a:xfrm>
            <a:off x="1203157" y="2069657"/>
            <a:ext cx="8241631"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Explains the problem and/ or motivation for the project.</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26" name="Google Shape;426;p25"/>
          <p:cNvSpPr txBox="1"/>
          <p:nvPr/>
        </p:nvSpPr>
        <p:spPr>
          <a:xfrm>
            <a:off x="1203158" y="2864395"/>
            <a:ext cx="664143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States the aim/s of the project.</a:t>
            </a:r>
            <a:endParaRPr/>
          </a:p>
        </p:txBody>
      </p:sp>
      <p:sp>
        <p:nvSpPr>
          <p:cNvPr id="427" name="Google Shape;427;p25"/>
          <p:cNvSpPr txBox="1"/>
          <p:nvPr/>
        </p:nvSpPr>
        <p:spPr>
          <a:xfrm>
            <a:off x="1203157" y="3705726"/>
            <a:ext cx="655721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The scope and limitation of the report.</a:t>
            </a:r>
            <a:endParaRPr/>
          </a:p>
        </p:txBody>
      </p:sp>
      <p:sp>
        <p:nvSpPr>
          <p:cNvPr id="428" name="Google Shape;428;p25"/>
          <p:cNvSpPr/>
          <p:nvPr/>
        </p:nvSpPr>
        <p:spPr>
          <a:xfrm>
            <a:off x="4152600" y="6552360"/>
            <a:ext cx="434952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lang="en-IN" sz="1600">
                <a:solidFill>
                  <a:srgbClr val="4C4C4C"/>
                </a:solidFill>
                <a:latin typeface="Calibri"/>
                <a:ea typeface="Calibri"/>
                <a:cs typeface="Calibri"/>
                <a:sym typeface="Calibri"/>
              </a:rPr>
              <a:t>Report Writing</a:t>
            </a:r>
            <a:endParaRPr b="0" sz="1800" strike="noStrike">
              <a:solidFill>
                <a:srgbClr val="000000"/>
              </a:solidFill>
              <a:latin typeface="Arial"/>
              <a:ea typeface="Arial"/>
              <a:cs typeface="Arial"/>
              <a:sym typeface="Arial"/>
            </a:endParaRPr>
          </a:p>
        </p:txBody>
      </p:sp>
      <p:sp>
        <p:nvSpPr>
          <p:cNvPr id="429" name="Google Shape;429;p25"/>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430" name="Google Shape;430;p25"/>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25</a:t>
            </a:r>
            <a:endParaRPr/>
          </a:p>
        </p:txBody>
      </p:sp>
    </p:spTree>
  </p:cSld>
  <p:clrMapOvr>
    <a:masterClrMapping/>
  </p:clrMapOvr>
  <p:transition spd="slow">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25"/>
                                        </p:tgtEl>
                                        <p:attrNameLst>
                                          <p:attrName>style.visibility</p:attrName>
                                        </p:attrNameLst>
                                      </p:cBhvr>
                                      <p:to>
                                        <p:strVal val="visible"/>
                                      </p:to>
                                    </p:set>
                                    <p:anim calcmode="lin" valueType="num">
                                      <p:cBhvr additive="base">
                                        <p:cTn dur="500"/>
                                        <p:tgtEl>
                                          <p:spTgt spid="42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6"/>
                                        </p:tgtEl>
                                        <p:attrNameLst>
                                          <p:attrName>style.visibility</p:attrName>
                                        </p:attrNameLst>
                                      </p:cBhvr>
                                      <p:to>
                                        <p:strVal val="visible"/>
                                      </p:to>
                                    </p:set>
                                    <p:animEffect filter="fade" transition="in">
                                      <p:cBhvr>
                                        <p:cTn dur="1000"/>
                                        <p:tgtEl>
                                          <p:spTgt spid="4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7"/>
                                        </p:tgtEl>
                                        <p:attrNameLst>
                                          <p:attrName>style.visibility</p:attrName>
                                        </p:attrNameLst>
                                      </p:cBhvr>
                                      <p:to>
                                        <p:strVal val="visible"/>
                                      </p:to>
                                    </p:set>
                                    <p:animEffect filter="fade" transition="in">
                                      <p:cBhvr>
                                        <p:cTn dur="500"/>
                                        <p:tgtEl>
                                          <p:spTgt spid="4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26"/>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2400"/>
              <a:buFont typeface="Arial"/>
              <a:buNone/>
            </a:pPr>
            <a:r>
              <a:rPr b="1" lang="en-IN" sz="2400"/>
              <a:t>Sources and Methods of Collecting Data</a:t>
            </a:r>
            <a:endParaRPr/>
          </a:p>
        </p:txBody>
      </p:sp>
      <p:sp>
        <p:nvSpPr>
          <p:cNvPr id="436" name="Google Shape;436;p26"/>
          <p:cNvSpPr txBox="1"/>
          <p:nvPr>
            <p:ph idx="1" type="body"/>
          </p:nvPr>
        </p:nvSpPr>
        <p:spPr>
          <a:xfrm>
            <a:off x="609480" y="1323473"/>
            <a:ext cx="10972440" cy="3176337"/>
          </a:xfrm>
          <a:prstGeom prst="rect">
            <a:avLst/>
          </a:prstGeom>
          <a:noFill/>
          <a:ln>
            <a:noFill/>
          </a:ln>
        </p:spPr>
        <p:txBody>
          <a:bodyPr anchorCtr="0" anchor="ctr" bIns="0" lIns="0" spcFirstLastPara="1" rIns="0" wrap="square" tIns="0">
            <a:noAutofit/>
          </a:bodyPr>
          <a:lstStyle/>
          <a:p>
            <a:pPr indent="-342900" lvl="0" marL="342900" marR="0" rtl="0" algn="l">
              <a:lnSpc>
                <a:spcPct val="90000"/>
              </a:lnSpc>
              <a:spcBef>
                <a:spcPts val="0"/>
              </a:spcBef>
              <a:spcAft>
                <a:spcPts val="0"/>
              </a:spcAft>
              <a:buClr>
                <a:schemeClr val="dk1"/>
              </a:buClr>
              <a:buSzPts val="2000"/>
              <a:buFont typeface="Arial"/>
              <a:buChar char="•"/>
            </a:pPr>
            <a:r>
              <a:rPr b="0" i="0" lang="en-IN" sz="2000" u="none" cap="none" strike="noStrike">
                <a:solidFill>
                  <a:schemeClr val="dk1"/>
                </a:solidFill>
                <a:latin typeface="Arial"/>
                <a:ea typeface="Arial"/>
                <a:cs typeface="Arial"/>
                <a:sym typeface="Arial"/>
              </a:rPr>
              <a:t>It is advisable to tell the reader how you collected the report information. (Library, research, interviewing)</a:t>
            </a:r>
            <a:endParaRPr/>
          </a:p>
          <a:p>
            <a:pPr indent="0" lvl="0" marL="0" marR="0" rtl="0" algn="l">
              <a:lnSpc>
                <a:spcPct val="9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a:p>
            <a:pPr indent="-342900" lvl="0" marL="342900" marR="0" rtl="0" algn="l">
              <a:lnSpc>
                <a:spcPct val="90000"/>
              </a:lnSpc>
              <a:spcBef>
                <a:spcPts val="0"/>
              </a:spcBef>
              <a:spcAft>
                <a:spcPts val="0"/>
              </a:spcAft>
              <a:buClr>
                <a:schemeClr val="dk1"/>
              </a:buClr>
              <a:buSzPts val="2000"/>
              <a:buFont typeface="Arial"/>
              <a:buChar char="•"/>
            </a:pPr>
            <a:r>
              <a:rPr b="0" i="0" lang="en-IN" sz="2000" u="none" cap="none" strike="noStrike">
                <a:solidFill>
                  <a:schemeClr val="dk1"/>
                </a:solidFill>
                <a:latin typeface="Arial"/>
                <a:ea typeface="Arial"/>
                <a:cs typeface="Arial"/>
                <a:sym typeface="Arial"/>
              </a:rPr>
              <a:t>If it is library research – mention publications consulted.</a:t>
            </a:r>
            <a:endParaRPr/>
          </a:p>
          <a:p>
            <a:pPr indent="0" lvl="0" marL="0" marR="0" rtl="0" algn="l">
              <a:lnSpc>
                <a:spcPct val="9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rPr b="0" i="0" lang="en-IN" sz="2000" u="none" cap="none" strike="noStrike">
                <a:solidFill>
                  <a:schemeClr val="dk1"/>
                </a:solidFill>
                <a:latin typeface="Arial"/>
                <a:ea typeface="Arial"/>
                <a:cs typeface="Arial"/>
                <a:sym typeface="Arial"/>
              </a:rPr>
              <a:t>     If you used interviewing – mention sample determination, questionnaire construction and                                                   	procedures followed.</a:t>
            </a:r>
            <a:endParaRPr/>
          </a:p>
          <a:p>
            <a:pPr indent="0" lvl="0" marL="0" marR="0" rtl="0" algn="l">
              <a:lnSpc>
                <a:spcPct val="9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a:p>
            <a:pPr indent="-342900" lvl="0" marL="342900" marR="0" rtl="0" algn="l">
              <a:lnSpc>
                <a:spcPct val="90000"/>
              </a:lnSpc>
              <a:spcBef>
                <a:spcPts val="0"/>
              </a:spcBef>
              <a:spcAft>
                <a:spcPts val="0"/>
              </a:spcAft>
              <a:buClr>
                <a:schemeClr val="dk1"/>
              </a:buClr>
              <a:buSzPts val="2000"/>
              <a:buFont typeface="Arial"/>
              <a:buChar char="•"/>
            </a:pPr>
            <a:r>
              <a:rPr b="0" i="0" lang="en-IN" sz="2000" u="none" cap="none" strike="noStrike">
                <a:solidFill>
                  <a:schemeClr val="dk1"/>
                </a:solidFill>
                <a:latin typeface="Arial"/>
                <a:ea typeface="Arial"/>
                <a:cs typeface="Arial"/>
                <a:sym typeface="Arial"/>
              </a:rPr>
              <a:t>Mention the techniques used to analyze the data.</a:t>
            </a:r>
            <a:endParaRPr/>
          </a:p>
          <a:p>
            <a:pPr indent="0" lvl="0" marL="0" marR="0" rtl="0" algn="l">
              <a:lnSpc>
                <a:spcPct val="9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p:txBody>
      </p:sp>
      <p:sp>
        <p:nvSpPr>
          <p:cNvPr id="437" name="Google Shape;437;p26"/>
          <p:cNvSpPr/>
          <p:nvPr/>
        </p:nvSpPr>
        <p:spPr>
          <a:xfrm>
            <a:off x="4152600" y="6552360"/>
            <a:ext cx="434952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lang="en-IN" sz="1600">
                <a:solidFill>
                  <a:srgbClr val="4C4C4C"/>
                </a:solidFill>
                <a:latin typeface="Calibri"/>
                <a:ea typeface="Calibri"/>
                <a:cs typeface="Calibri"/>
                <a:sym typeface="Calibri"/>
              </a:rPr>
              <a:t>Report Writing</a:t>
            </a:r>
            <a:endParaRPr b="0" sz="1800" strike="noStrike">
              <a:solidFill>
                <a:srgbClr val="000000"/>
              </a:solidFill>
              <a:latin typeface="Arial"/>
              <a:ea typeface="Arial"/>
              <a:cs typeface="Arial"/>
              <a:sym typeface="Arial"/>
            </a:endParaRPr>
          </a:p>
        </p:txBody>
      </p:sp>
      <p:sp>
        <p:nvSpPr>
          <p:cNvPr id="438" name="Google Shape;438;p26"/>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439" name="Google Shape;439;p26"/>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26</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27"/>
          <p:cNvSpPr/>
          <p:nvPr/>
        </p:nvSpPr>
        <p:spPr>
          <a:xfrm>
            <a:off x="609480" y="281160"/>
            <a:ext cx="10971000" cy="9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27"/>
          <p:cNvSpPr/>
          <p:nvPr/>
        </p:nvSpPr>
        <p:spPr>
          <a:xfrm>
            <a:off x="609480" y="558540"/>
            <a:ext cx="3238920" cy="34524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2400" strike="noStrike">
                <a:solidFill>
                  <a:srgbClr val="000000"/>
                </a:solidFill>
                <a:latin typeface="Arial"/>
                <a:ea typeface="Arial"/>
                <a:cs typeface="Arial"/>
                <a:sym typeface="Arial"/>
              </a:rPr>
              <a:t>Findings</a:t>
            </a:r>
            <a:endParaRPr b="1" sz="2400" strike="noStrike">
              <a:solidFill>
                <a:srgbClr val="000000"/>
              </a:solidFill>
              <a:latin typeface="Arial"/>
              <a:ea typeface="Arial"/>
              <a:cs typeface="Arial"/>
              <a:sym typeface="Arial"/>
            </a:endParaRPr>
          </a:p>
        </p:txBody>
      </p:sp>
      <p:sp>
        <p:nvSpPr>
          <p:cNvPr id="446" name="Google Shape;446;p27"/>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447" name="Google Shape;447;p27"/>
          <p:cNvSpPr txBox="1"/>
          <p:nvPr/>
        </p:nvSpPr>
        <p:spPr>
          <a:xfrm>
            <a:off x="609480" y="1336431"/>
            <a:ext cx="866112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2000">
                <a:solidFill>
                  <a:schemeClr val="dk1"/>
                </a:solidFill>
                <a:latin typeface="Arial"/>
                <a:ea typeface="Arial"/>
                <a:cs typeface="Arial"/>
                <a:sym typeface="Arial"/>
              </a:rPr>
              <a:t>Results of investigation, research and calculation.</a:t>
            </a:r>
            <a:endParaRPr/>
          </a:p>
        </p:txBody>
      </p:sp>
      <p:sp>
        <p:nvSpPr>
          <p:cNvPr id="448" name="Google Shape;448;p27"/>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449" name="Google Shape;449;p27"/>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27</a:t>
            </a:r>
            <a:endParaRPr/>
          </a:p>
        </p:txBody>
      </p:sp>
    </p:spTree>
  </p:cSld>
  <p:clrMapOvr>
    <a:masterClrMapping/>
  </p:clrMapOvr>
  <p:transition spd="slow">
    <p:push dir="r"/>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28"/>
          <p:cNvSpPr/>
          <p:nvPr/>
        </p:nvSpPr>
        <p:spPr>
          <a:xfrm>
            <a:off x="1728000" y="1512000"/>
            <a:ext cx="3887280" cy="3456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t/>
            </a:r>
            <a:endParaRPr b="1" sz="2000" strike="noStrike">
              <a:solidFill>
                <a:srgbClr val="000000"/>
              </a:solidFill>
              <a:latin typeface="Arial"/>
              <a:ea typeface="Arial"/>
              <a:cs typeface="Arial"/>
              <a:sym typeface="Arial"/>
            </a:endParaRPr>
          </a:p>
        </p:txBody>
      </p:sp>
      <p:sp>
        <p:nvSpPr>
          <p:cNvPr id="455" name="Google Shape;455;p28"/>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456" name="Google Shape;456;p28"/>
          <p:cNvSpPr txBox="1"/>
          <p:nvPr/>
        </p:nvSpPr>
        <p:spPr>
          <a:xfrm>
            <a:off x="615462" y="560921"/>
            <a:ext cx="652037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2000" strike="noStrike">
                <a:solidFill>
                  <a:srgbClr val="000000"/>
                </a:solidFill>
                <a:latin typeface="Arial"/>
                <a:ea typeface="Arial"/>
                <a:cs typeface="Arial"/>
                <a:sym typeface="Arial"/>
              </a:rPr>
              <a:t>Conclusions</a:t>
            </a:r>
            <a:endParaRPr b="1" sz="1800" strike="noStrike">
              <a:solidFill>
                <a:srgbClr val="000000"/>
              </a:solidFill>
              <a:latin typeface="Arial"/>
              <a:ea typeface="Arial"/>
              <a:cs typeface="Arial"/>
              <a:sym typeface="Arial"/>
            </a:endParaRPr>
          </a:p>
        </p:txBody>
      </p:sp>
      <p:sp>
        <p:nvSpPr>
          <p:cNvPr id="457" name="Google Shape;457;p28"/>
          <p:cNvSpPr txBox="1"/>
          <p:nvPr/>
        </p:nvSpPr>
        <p:spPr>
          <a:xfrm>
            <a:off x="717452" y="1209822"/>
            <a:ext cx="8707902" cy="1477328"/>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Arial"/>
              <a:buChar char="•"/>
            </a:pPr>
            <a:r>
              <a:rPr lang="en-IN" sz="1800">
                <a:solidFill>
                  <a:schemeClr val="dk1"/>
                </a:solidFill>
                <a:latin typeface="Arial"/>
                <a:ea typeface="Arial"/>
                <a:cs typeface="Arial"/>
                <a:sym typeface="Arial"/>
              </a:rPr>
              <a:t>Inferences the writer draws from the finding.</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800"/>
              <a:buFont typeface="Arial"/>
              <a:buChar char="•"/>
            </a:pPr>
            <a:r>
              <a:rPr lang="en-IN" sz="1800">
                <a:solidFill>
                  <a:schemeClr val="dk1"/>
                </a:solidFill>
                <a:latin typeface="Arial"/>
                <a:ea typeface="Arial"/>
                <a:cs typeface="Arial"/>
                <a:sym typeface="Arial"/>
              </a:rPr>
              <a:t>A report </a:t>
            </a:r>
            <a:r>
              <a:rPr i="1" lang="en-IN" sz="1800">
                <a:solidFill>
                  <a:schemeClr val="dk1"/>
                </a:solidFill>
                <a:latin typeface="Arial"/>
                <a:ea typeface="Arial"/>
                <a:cs typeface="Arial"/>
                <a:sym typeface="Arial"/>
              </a:rPr>
              <a:t>conclusion</a:t>
            </a:r>
            <a:r>
              <a:rPr lang="en-IN" sz="1800">
                <a:solidFill>
                  <a:schemeClr val="dk1"/>
                </a:solidFill>
                <a:latin typeface="Arial"/>
                <a:ea typeface="Arial"/>
                <a:cs typeface="Arial"/>
                <a:sym typeface="Arial"/>
              </a:rPr>
              <a:t> answers what you said you wanted to accomplish in your problem statement.</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58" name="Google Shape;458;p28"/>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459" name="Google Shape;459;p28"/>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28</a:t>
            </a:r>
            <a:endParaRPr/>
          </a:p>
        </p:txBody>
      </p:sp>
    </p:spTree>
  </p:cSld>
  <p:clrMapOvr>
    <a:masterClrMapping/>
  </p:clrMapOvr>
  <p:transition spd="slow">
    <p:push dir="r"/>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29"/>
          <p:cNvSpPr/>
          <p:nvPr/>
        </p:nvSpPr>
        <p:spPr>
          <a:xfrm>
            <a:off x="1186006" y="708480"/>
            <a:ext cx="3167280" cy="3456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2000" strike="noStrike">
                <a:solidFill>
                  <a:srgbClr val="000000"/>
                </a:solidFill>
                <a:latin typeface="Arial"/>
                <a:ea typeface="Arial"/>
                <a:cs typeface="Arial"/>
                <a:sym typeface="Arial"/>
              </a:rPr>
              <a:t>Recommendations</a:t>
            </a:r>
            <a:endParaRPr b="1" sz="2000" strike="noStrike">
              <a:solidFill>
                <a:srgbClr val="000000"/>
              </a:solidFill>
              <a:latin typeface="Arial"/>
              <a:ea typeface="Arial"/>
              <a:cs typeface="Arial"/>
              <a:sym typeface="Arial"/>
            </a:endParaRPr>
          </a:p>
        </p:txBody>
      </p:sp>
      <p:sp>
        <p:nvSpPr>
          <p:cNvPr id="465" name="Google Shape;465;p29"/>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466" name="Google Shape;466;p29"/>
          <p:cNvSpPr txBox="1"/>
          <p:nvPr/>
        </p:nvSpPr>
        <p:spPr>
          <a:xfrm>
            <a:off x="1186006" y="1491175"/>
            <a:ext cx="8492566" cy="1200329"/>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800"/>
              <a:buFont typeface="Arial"/>
              <a:buAutoNum type="arabicPeriod"/>
            </a:pPr>
            <a:r>
              <a:rPr lang="en-IN" sz="1800">
                <a:solidFill>
                  <a:schemeClr val="dk1"/>
                </a:solidFill>
                <a:latin typeface="Arial"/>
                <a:ea typeface="Arial"/>
                <a:cs typeface="Arial"/>
                <a:sym typeface="Arial"/>
              </a:rPr>
              <a:t>Write the actionable points in the order of priority to take decisions.</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0" lvl="0" marL="0" marR="0" rtl="0" algn="l">
              <a:spcBef>
                <a:spcPts val="0"/>
              </a:spcBef>
              <a:spcAft>
                <a:spcPts val="0"/>
              </a:spcAft>
              <a:buNone/>
            </a:pPr>
            <a:r>
              <a:rPr lang="en-IN" sz="1800">
                <a:solidFill>
                  <a:schemeClr val="dk1"/>
                </a:solidFill>
                <a:latin typeface="Arial"/>
                <a:ea typeface="Arial"/>
                <a:cs typeface="Arial"/>
                <a:sym typeface="Arial"/>
              </a:rPr>
              <a:t>2.  Recommendations are interpretations based on the conclusions.</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467" name="Google Shape;467;p29"/>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468" name="Google Shape;468;p29"/>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29</a:t>
            </a:r>
            <a:endParaRPr/>
          </a:p>
        </p:txBody>
      </p:sp>
    </p:spTree>
  </p:cSld>
  <p:clrMapOvr>
    <a:masterClrMapping/>
  </p:clrMapOvr>
  <p:transition spd="slow">
    <p:push dir="r"/>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3"/>
          <p:cNvSpPr/>
          <p:nvPr/>
        </p:nvSpPr>
        <p:spPr>
          <a:xfrm>
            <a:off x="609480" y="281160"/>
            <a:ext cx="10971000" cy="9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3"/>
          <p:cNvSpPr/>
          <p:nvPr/>
        </p:nvSpPr>
        <p:spPr>
          <a:xfrm>
            <a:off x="609480" y="254160"/>
            <a:ext cx="10971000" cy="900000"/>
          </a:xfrm>
          <a:prstGeom prst="rect">
            <a:avLst/>
          </a:prstGeom>
          <a:noFill/>
          <a:ln>
            <a:noFill/>
          </a:ln>
        </p:spPr>
        <p:txBody>
          <a:bodyPr anchorCtr="0" anchor="ctr" bIns="45000" lIns="90000" spcFirstLastPara="1" rIns="90000" wrap="square" tIns="45000">
            <a:noAutofit/>
          </a:bodyPr>
          <a:lstStyle/>
          <a:p>
            <a:pPr indent="-912600" lvl="0" marL="914400" marR="0" rtl="0" algn="ctr">
              <a:lnSpc>
                <a:spcPct val="100000"/>
              </a:lnSpc>
              <a:spcBef>
                <a:spcPts val="0"/>
              </a:spcBef>
              <a:spcAft>
                <a:spcPts val="0"/>
              </a:spcAft>
              <a:buNone/>
            </a:pPr>
            <a:r>
              <a:rPr b="0" lang="en-IN" sz="4000" strike="noStrike">
                <a:solidFill>
                  <a:srgbClr val="4C4C4C"/>
                </a:solidFill>
                <a:latin typeface="Calibri"/>
                <a:ea typeface="Calibri"/>
                <a:cs typeface="Calibri"/>
                <a:sym typeface="Calibri"/>
              </a:rPr>
              <a:t>Learning Objectives</a:t>
            </a:r>
            <a:endParaRPr b="0" sz="1800" strike="noStrike">
              <a:solidFill>
                <a:srgbClr val="000000"/>
              </a:solidFill>
              <a:latin typeface="Arial"/>
              <a:ea typeface="Arial"/>
              <a:cs typeface="Arial"/>
              <a:sym typeface="Arial"/>
            </a:endParaRPr>
          </a:p>
        </p:txBody>
      </p:sp>
      <p:sp>
        <p:nvSpPr>
          <p:cNvPr id="202" name="Google Shape;202;p3"/>
          <p:cNvSpPr/>
          <p:nvPr/>
        </p:nvSpPr>
        <p:spPr>
          <a:xfrm>
            <a:off x="609480" y="1363320"/>
            <a:ext cx="10971000" cy="471132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IN" sz="2400" strike="noStrike">
                <a:solidFill>
                  <a:srgbClr val="4C4C4C"/>
                </a:solidFill>
                <a:latin typeface="Calibri"/>
                <a:ea typeface="Calibri"/>
                <a:cs typeface="Calibri"/>
                <a:sym typeface="Calibri"/>
              </a:rPr>
              <a:t>The participants will be able to:</a:t>
            </a:r>
            <a:endParaRPr/>
          </a:p>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400" strike="noStrike">
                <a:solidFill>
                  <a:srgbClr val="4C4C4C"/>
                </a:solidFill>
                <a:latin typeface="Calibri"/>
                <a:ea typeface="Calibri"/>
                <a:cs typeface="Calibri"/>
                <a:sym typeface="Calibri"/>
              </a:rPr>
              <a:t>1. </a:t>
            </a:r>
            <a:r>
              <a:rPr lang="en-IN" sz="2400">
                <a:solidFill>
                  <a:srgbClr val="4C4C4C"/>
                </a:solidFill>
                <a:latin typeface="Calibri"/>
                <a:ea typeface="Calibri"/>
                <a:cs typeface="Calibri"/>
                <a:sym typeface="Calibri"/>
              </a:rPr>
              <a:t>Understand the meaning &amp; purpose of report.</a:t>
            </a:r>
            <a:endParaRPr b="0" sz="2400" strike="noStrike">
              <a:solidFill>
                <a:srgbClr val="4C4C4C"/>
              </a:solidFill>
              <a:latin typeface="Calibri"/>
              <a:ea typeface="Calibri"/>
              <a:cs typeface="Calibri"/>
              <a:sym typeface="Calibri"/>
            </a:endParaRPr>
          </a:p>
          <a:p>
            <a:pPr indent="0" lvl="0" marL="0" marR="0" rtl="0" algn="l">
              <a:lnSpc>
                <a:spcPct val="100000"/>
              </a:lnSpc>
              <a:spcBef>
                <a:spcPts val="0"/>
              </a:spcBef>
              <a:spcAft>
                <a:spcPts val="0"/>
              </a:spcAft>
              <a:buNone/>
            </a:pPr>
            <a:r>
              <a:rPr lang="en-IN" sz="2400">
                <a:solidFill>
                  <a:srgbClr val="4C4C4C"/>
                </a:solidFill>
                <a:latin typeface="Calibri"/>
                <a:ea typeface="Calibri"/>
                <a:cs typeface="Calibri"/>
                <a:sym typeface="Calibri"/>
              </a:rPr>
              <a:t>2. Write a problem statement for a report.</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400" strike="noStrike">
                <a:solidFill>
                  <a:srgbClr val="4C4C4C"/>
                </a:solidFill>
                <a:latin typeface="Calibri"/>
                <a:ea typeface="Calibri"/>
                <a:cs typeface="Calibri"/>
                <a:sym typeface="Calibri"/>
              </a:rPr>
              <a:t>3. </a:t>
            </a:r>
            <a:r>
              <a:rPr lang="en-IN" sz="2400">
                <a:solidFill>
                  <a:srgbClr val="4C4C4C"/>
                </a:solidFill>
                <a:latin typeface="Calibri"/>
                <a:ea typeface="Calibri"/>
                <a:cs typeface="Calibri"/>
                <a:sym typeface="Calibri"/>
              </a:rPr>
              <a:t>Understand the parts of report</a:t>
            </a:r>
            <a:r>
              <a:rPr b="0" lang="en-IN" sz="2400" strike="noStrike">
                <a:solidFill>
                  <a:srgbClr val="4C4C4C"/>
                </a:solidFill>
                <a:latin typeface="Calibri"/>
                <a:ea typeface="Calibri"/>
                <a:cs typeface="Calibri"/>
                <a:sym typeface="Calibri"/>
              </a:rPr>
              <a:t>. </a:t>
            </a:r>
            <a:endParaRPr/>
          </a:p>
          <a:p>
            <a:pPr indent="0" lvl="0" marL="0" marR="0" rtl="0" algn="l">
              <a:lnSpc>
                <a:spcPct val="100000"/>
              </a:lnSpc>
              <a:spcBef>
                <a:spcPts val="0"/>
              </a:spcBef>
              <a:spcAft>
                <a:spcPts val="0"/>
              </a:spcAft>
              <a:buNone/>
            </a:pPr>
            <a:r>
              <a:rPr lang="en-IN" sz="2400">
                <a:solidFill>
                  <a:srgbClr val="4C4C4C"/>
                </a:solidFill>
                <a:latin typeface="Calibri"/>
                <a:ea typeface="Calibri"/>
                <a:cs typeface="Calibri"/>
                <a:sym typeface="Calibri"/>
              </a:rPr>
              <a:t>4. Write report</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864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864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864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864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864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864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864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864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203" name="Google Shape;203;p3"/>
          <p:cNvSpPr/>
          <p:nvPr/>
        </p:nvSpPr>
        <p:spPr>
          <a:xfrm>
            <a:off x="4492440" y="6552000"/>
            <a:ext cx="5082480" cy="3632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lang="en-IN" sz="1600">
                <a:solidFill>
                  <a:srgbClr val="4C4C4C"/>
                </a:solidFill>
                <a:latin typeface="Calibri"/>
                <a:ea typeface="Calibri"/>
                <a:cs typeface="Calibri"/>
                <a:sym typeface="Calibri"/>
              </a:rPr>
              <a:t>Report Writing</a:t>
            </a:r>
            <a:endParaRPr b="0" sz="1800" strike="noStrike">
              <a:solidFill>
                <a:srgbClr val="000000"/>
              </a:solidFill>
              <a:latin typeface="Arial"/>
              <a:ea typeface="Arial"/>
              <a:cs typeface="Arial"/>
              <a:sym typeface="Arial"/>
            </a:endParaRPr>
          </a:p>
        </p:txBody>
      </p:sp>
      <p:sp>
        <p:nvSpPr>
          <p:cNvPr id="204" name="Google Shape;204;p3"/>
          <p:cNvSpPr/>
          <p:nvPr/>
        </p:nvSpPr>
        <p:spPr>
          <a:xfrm>
            <a:off x="540000" y="6552000"/>
            <a:ext cx="2842920" cy="3632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205" name="Google Shape;205;p3"/>
          <p:cNvSpPr/>
          <p:nvPr/>
        </p:nvSpPr>
        <p:spPr>
          <a:xfrm>
            <a:off x="10936080" y="6525360"/>
            <a:ext cx="666000" cy="3632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fld id="{00000000-1234-1234-1234-123412341234}" type="slidenum">
              <a:rPr b="0" lang="en-IN" sz="1600" strike="noStrike">
                <a:solidFill>
                  <a:srgbClr val="4C4C4C"/>
                </a:solidFill>
                <a:latin typeface="Calibri"/>
                <a:ea typeface="Calibri"/>
                <a:cs typeface="Calibri"/>
                <a:sym typeface="Calibri"/>
              </a:rPr>
              <a:t>‹#›</a:t>
            </a:fld>
            <a:endParaRPr b="0" sz="1800" strike="noStrike">
              <a:solidFill>
                <a:srgbClr val="000000"/>
              </a:solidFill>
              <a:latin typeface="Arial"/>
              <a:ea typeface="Arial"/>
              <a:cs typeface="Arial"/>
              <a:sym typeface="Arial"/>
            </a:endParaRPr>
          </a:p>
        </p:txBody>
      </p:sp>
    </p:spTree>
  </p:cSld>
  <p:clrMapOvr>
    <a:masterClrMapping/>
  </p:clrMapOvr>
  <p:transition spd="slow">
    <p:push dir="r"/>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sp>
        <p:nvSpPr>
          <p:cNvPr id="473" name="Google Shape;473;p3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2800"/>
              <a:buFont typeface="Arial"/>
              <a:buNone/>
            </a:pPr>
            <a:r>
              <a:rPr lang="en-IN" sz="2800"/>
              <a:t>Supplementary Section</a:t>
            </a:r>
            <a:endParaRPr/>
          </a:p>
        </p:txBody>
      </p:sp>
      <p:sp>
        <p:nvSpPr>
          <p:cNvPr id="474" name="Google Shape;474;p30"/>
          <p:cNvSpPr txBox="1"/>
          <p:nvPr>
            <p:ph idx="1" type="body"/>
          </p:nvPr>
        </p:nvSpPr>
        <p:spPr>
          <a:xfrm>
            <a:off x="609480" y="1418400"/>
            <a:ext cx="10972440" cy="3682989"/>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2000"/>
              <a:buFont typeface="Arial"/>
              <a:buNone/>
            </a:pPr>
            <a:r>
              <a:rPr b="1" i="1" lang="en-IN" sz="2000" u="none" cap="none" strike="noStrike">
                <a:solidFill>
                  <a:schemeClr val="dk1"/>
                </a:solidFill>
                <a:latin typeface="Arial"/>
                <a:ea typeface="Arial"/>
                <a:cs typeface="Arial"/>
                <a:sym typeface="Arial"/>
              </a:rPr>
              <a:t>Appendix</a:t>
            </a:r>
            <a:endParaRPr/>
          </a:p>
          <a:p>
            <a:pPr indent="0" lvl="0" marL="0" marR="0" rtl="0" algn="l">
              <a:lnSpc>
                <a:spcPct val="90000"/>
              </a:lnSpc>
              <a:spcBef>
                <a:spcPts val="0"/>
              </a:spcBef>
              <a:spcAft>
                <a:spcPts val="0"/>
              </a:spcAft>
              <a:buClr>
                <a:schemeClr val="dk1"/>
              </a:buClr>
              <a:buSzPts val="2000"/>
              <a:buFont typeface="Arial"/>
              <a:buNone/>
            </a:pPr>
            <a:r>
              <a:t/>
            </a:r>
            <a:endParaRPr b="1" i="1" sz="2000" u="none" cap="none" strike="noStrike">
              <a:solidFill>
                <a:schemeClr val="dk1"/>
              </a:solidFill>
              <a:latin typeface="Arial"/>
              <a:ea typeface="Arial"/>
              <a:cs typeface="Arial"/>
              <a:sym typeface="Arial"/>
            </a:endParaRPr>
          </a:p>
          <a:p>
            <a:pPr indent="-285750" lvl="0" marL="285750" marR="0" rtl="0" algn="l">
              <a:lnSpc>
                <a:spcPct val="90000"/>
              </a:lnSpc>
              <a:spcBef>
                <a:spcPts val="0"/>
              </a:spcBef>
              <a:spcAft>
                <a:spcPts val="0"/>
              </a:spcAft>
              <a:buClr>
                <a:schemeClr val="dk1"/>
              </a:buClr>
              <a:buSzPts val="1800"/>
              <a:buFont typeface="Arial"/>
              <a:buChar char="•"/>
            </a:pPr>
            <a:r>
              <a:rPr b="0" i="0" lang="en-IN" sz="1800" u="none" cap="none" strike="noStrike">
                <a:solidFill>
                  <a:schemeClr val="dk1"/>
                </a:solidFill>
                <a:latin typeface="Arial"/>
                <a:ea typeface="Arial"/>
                <a:cs typeface="Arial"/>
                <a:sym typeface="Arial"/>
              </a:rPr>
              <a:t>Used for supplementary information that supports the body of the report, which cannot be placed in the report because of its volume.</a:t>
            </a:r>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285750" lvl="0" marL="285750" marR="0" rtl="0" algn="l">
              <a:lnSpc>
                <a:spcPct val="90000"/>
              </a:lnSpc>
              <a:spcBef>
                <a:spcPts val="0"/>
              </a:spcBef>
              <a:spcAft>
                <a:spcPts val="0"/>
              </a:spcAft>
              <a:buClr>
                <a:schemeClr val="dk1"/>
              </a:buClr>
              <a:buSzPts val="1800"/>
              <a:buFont typeface="Arial"/>
              <a:buChar char="•"/>
            </a:pPr>
            <a:r>
              <a:rPr b="0" i="0" lang="en-IN" sz="1800" u="none" cap="none" strike="noStrike">
                <a:solidFill>
                  <a:schemeClr val="dk1"/>
                </a:solidFill>
                <a:latin typeface="Arial"/>
                <a:ea typeface="Arial"/>
                <a:cs typeface="Arial"/>
                <a:sym typeface="Arial"/>
              </a:rPr>
              <a:t>Many report writers use online forums of the company to share such material with the audience.</a:t>
            </a:r>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285750" lvl="0" marL="285750" marR="0" rtl="0" algn="l">
              <a:lnSpc>
                <a:spcPct val="90000"/>
              </a:lnSpc>
              <a:spcBef>
                <a:spcPts val="0"/>
              </a:spcBef>
              <a:spcAft>
                <a:spcPts val="0"/>
              </a:spcAft>
              <a:buClr>
                <a:schemeClr val="dk1"/>
              </a:buClr>
              <a:buSzPts val="1800"/>
              <a:buFont typeface="Arial"/>
              <a:buChar char="•"/>
            </a:pPr>
            <a:r>
              <a:rPr b="0" i="0" lang="en-IN" sz="1800" u="none" cap="none" strike="noStrike">
                <a:solidFill>
                  <a:schemeClr val="dk1"/>
                </a:solidFill>
                <a:latin typeface="Arial"/>
                <a:ea typeface="Arial"/>
                <a:cs typeface="Arial"/>
                <a:sym typeface="Arial"/>
              </a:rPr>
              <a:t>Possible contents might be questionnaires, summary tables, additional references and other reports.</a:t>
            </a:r>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285750" lvl="0" marL="285750" marR="0" rtl="0" algn="l">
              <a:lnSpc>
                <a:spcPct val="90000"/>
              </a:lnSpc>
              <a:spcBef>
                <a:spcPts val="0"/>
              </a:spcBef>
              <a:spcAft>
                <a:spcPts val="0"/>
              </a:spcAft>
              <a:buClr>
                <a:schemeClr val="dk1"/>
              </a:buClr>
              <a:buSzPts val="1800"/>
              <a:buFont typeface="Arial"/>
              <a:buChar char="•"/>
            </a:pPr>
            <a:r>
              <a:rPr b="0" i="0" lang="en-IN" sz="1800" u="none" cap="none" strike="noStrike">
                <a:solidFill>
                  <a:schemeClr val="dk1"/>
                </a:solidFill>
                <a:latin typeface="Arial"/>
                <a:ea typeface="Arial"/>
                <a:cs typeface="Arial"/>
                <a:sym typeface="Arial"/>
              </a:rPr>
              <a:t>As a rule, one should not include in the appendix the charts, graphs sketches, and tables that directly support the report. Instead, one should place them in the body of the report where they support the findings.</a:t>
            </a:r>
            <a:endParaRPr/>
          </a:p>
          <a:p>
            <a:pPr indent="0" lvl="0" marL="0" marR="0" rtl="0" algn="l">
              <a:lnSpc>
                <a:spcPct val="9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p:txBody>
      </p:sp>
      <p:sp>
        <p:nvSpPr>
          <p:cNvPr id="475" name="Google Shape;475;p30"/>
          <p:cNvSpPr/>
          <p:nvPr/>
        </p:nvSpPr>
        <p:spPr>
          <a:xfrm>
            <a:off x="4152600" y="6552360"/>
            <a:ext cx="434952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lang="en-IN" sz="1600">
                <a:solidFill>
                  <a:srgbClr val="4C4C4C"/>
                </a:solidFill>
                <a:latin typeface="Calibri"/>
                <a:ea typeface="Calibri"/>
                <a:cs typeface="Calibri"/>
                <a:sym typeface="Calibri"/>
              </a:rPr>
              <a:t>Report Writing</a:t>
            </a:r>
            <a:endParaRPr b="0" sz="1800" strike="noStrike">
              <a:solidFill>
                <a:srgbClr val="000000"/>
              </a:solidFill>
              <a:latin typeface="Arial"/>
              <a:ea typeface="Arial"/>
              <a:cs typeface="Arial"/>
              <a:sym typeface="Arial"/>
            </a:endParaRPr>
          </a:p>
        </p:txBody>
      </p:sp>
      <p:sp>
        <p:nvSpPr>
          <p:cNvPr id="476" name="Google Shape;476;p30"/>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477" name="Google Shape;477;p30"/>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30</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sp>
        <p:nvSpPr>
          <p:cNvPr id="482" name="Google Shape;482;p3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2800"/>
              <a:buFont typeface="Arial"/>
              <a:buNone/>
            </a:pPr>
            <a:r>
              <a:rPr lang="en-IN" sz="2800"/>
              <a:t>Supplementary Section</a:t>
            </a:r>
            <a:endParaRPr/>
          </a:p>
        </p:txBody>
      </p:sp>
      <p:sp>
        <p:nvSpPr>
          <p:cNvPr id="483" name="Google Shape;483;p31"/>
          <p:cNvSpPr txBox="1"/>
          <p:nvPr>
            <p:ph idx="1" type="body"/>
          </p:nvPr>
        </p:nvSpPr>
        <p:spPr>
          <a:xfrm>
            <a:off x="777922" y="2006147"/>
            <a:ext cx="10972440" cy="114480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2000"/>
              <a:buFont typeface="Arial"/>
              <a:buNone/>
            </a:pPr>
            <a:r>
              <a:rPr b="1" i="1" lang="en-IN" sz="2000" u="none" cap="none" strike="noStrike">
                <a:solidFill>
                  <a:schemeClr val="dk1"/>
                </a:solidFill>
                <a:latin typeface="Arial"/>
                <a:ea typeface="Arial"/>
                <a:cs typeface="Arial"/>
                <a:sym typeface="Arial"/>
              </a:rPr>
              <a:t>Bibliography</a:t>
            </a:r>
            <a:endParaRPr/>
          </a:p>
          <a:p>
            <a:pPr indent="0" lvl="0" marL="0" marR="0" rtl="0" algn="l">
              <a:lnSpc>
                <a:spcPct val="90000"/>
              </a:lnSpc>
              <a:spcBef>
                <a:spcPts val="0"/>
              </a:spcBef>
              <a:spcAft>
                <a:spcPts val="0"/>
              </a:spcAft>
              <a:buClr>
                <a:schemeClr val="dk1"/>
              </a:buClr>
              <a:buSzPts val="2000"/>
              <a:buFont typeface="Arial"/>
              <a:buNone/>
            </a:pPr>
            <a:r>
              <a:t/>
            </a:r>
            <a:endParaRPr b="1" i="1" sz="2000" u="none" cap="none" strike="noStrike">
              <a:solidFill>
                <a:schemeClr val="dk1"/>
              </a:solidFill>
              <a:latin typeface="Arial"/>
              <a:ea typeface="Arial"/>
              <a:cs typeface="Arial"/>
              <a:sym typeface="Arial"/>
            </a:endParaRPr>
          </a:p>
          <a:p>
            <a:pPr indent="-342900" lvl="0" marL="342900" marR="0" rtl="0" algn="l">
              <a:lnSpc>
                <a:spcPct val="90000"/>
              </a:lnSpc>
              <a:spcBef>
                <a:spcPts val="0"/>
              </a:spcBef>
              <a:spcAft>
                <a:spcPts val="0"/>
              </a:spcAft>
              <a:buClr>
                <a:schemeClr val="dk1"/>
              </a:buClr>
              <a:buSzPts val="2000"/>
              <a:buFont typeface="Arial"/>
              <a:buChar char="•"/>
            </a:pPr>
            <a:r>
              <a:rPr b="0" i="0" lang="en-IN" sz="2000" u="none" cap="none" strike="noStrike">
                <a:solidFill>
                  <a:schemeClr val="dk1"/>
                </a:solidFill>
                <a:latin typeface="Arial"/>
                <a:ea typeface="Arial"/>
                <a:cs typeface="Arial"/>
                <a:sym typeface="Arial"/>
              </a:rPr>
              <a:t>List of sources you used to get information for your report.</a:t>
            </a:r>
            <a:endParaRPr/>
          </a:p>
          <a:p>
            <a:pPr indent="0" lvl="0" marL="0" marR="0" rtl="0" algn="l">
              <a:lnSpc>
                <a:spcPct val="90000"/>
              </a:lnSpc>
              <a:spcBef>
                <a:spcPts val="0"/>
              </a:spcBef>
              <a:spcAft>
                <a:spcPts val="0"/>
              </a:spcAft>
              <a:buClr>
                <a:schemeClr val="dk1"/>
              </a:buClr>
              <a:buSzPts val="2000"/>
              <a:buFont typeface="Arial"/>
              <a:buNone/>
            </a:pPr>
            <a:r>
              <a:rPr b="0" i="0" lang="en-IN" sz="2000" u="none" cap="none" strike="noStrike">
                <a:solidFill>
                  <a:schemeClr val="dk1"/>
                </a:solidFill>
                <a:latin typeface="Arial"/>
                <a:ea typeface="Arial"/>
                <a:cs typeface="Arial"/>
                <a:sym typeface="Arial"/>
              </a:rPr>
              <a:t>     Included at the end of report.</a:t>
            </a:r>
            <a:endParaRPr/>
          </a:p>
          <a:p>
            <a:pPr indent="0" lvl="0" marL="0" marR="0" rtl="0" algn="l">
              <a:lnSpc>
                <a:spcPct val="90000"/>
              </a:lnSpc>
              <a:spcBef>
                <a:spcPts val="0"/>
              </a:spcBef>
              <a:spcAft>
                <a:spcPts val="0"/>
              </a:spcAft>
              <a:buClr>
                <a:schemeClr val="dk1"/>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000"/>
              <a:buFont typeface="Arial"/>
              <a:buNone/>
            </a:pPr>
            <a:r>
              <a:rPr b="0" i="0" lang="en-IN" sz="2000" u="none" cap="none" strike="noStrike">
                <a:solidFill>
                  <a:schemeClr val="dk1"/>
                </a:solidFill>
                <a:latin typeface="Arial"/>
                <a:ea typeface="Arial"/>
                <a:cs typeface="Arial"/>
                <a:sym typeface="Arial"/>
              </a:rPr>
              <a:t>Ex: Texts, articles, publications, online sources, interviews etc.</a:t>
            </a:r>
            <a:endParaRPr/>
          </a:p>
        </p:txBody>
      </p:sp>
      <p:sp>
        <p:nvSpPr>
          <p:cNvPr id="484" name="Google Shape;484;p31"/>
          <p:cNvSpPr/>
          <p:nvPr/>
        </p:nvSpPr>
        <p:spPr>
          <a:xfrm>
            <a:off x="4152600" y="6552360"/>
            <a:ext cx="434952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lang="en-IN" sz="1600">
                <a:solidFill>
                  <a:srgbClr val="4C4C4C"/>
                </a:solidFill>
                <a:latin typeface="Calibri"/>
                <a:ea typeface="Calibri"/>
                <a:cs typeface="Calibri"/>
                <a:sym typeface="Calibri"/>
              </a:rPr>
              <a:t>Report Writing</a:t>
            </a:r>
            <a:endParaRPr b="0" sz="1800" strike="noStrike">
              <a:solidFill>
                <a:srgbClr val="000000"/>
              </a:solidFill>
              <a:latin typeface="Arial"/>
              <a:ea typeface="Arial"/>
              <a:cs typeface="Arial"/>
              <a:sym typeface="Arial"/>
            </a:endParaRPr>
          </a:p>
        </p:txBody>
      </p:sp>
      <p:sp>
        <p:nvSpPr>
          <p:cNvPr id="485" name="Google Shape;485;p31"/>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486" name="Google Shape;486;p31"/>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31</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sp>
        <p:nvSpPr>
          <p:cNvPr id="491" name="Google Shape;491;p32"/>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4400"/>
              <a:buFont typeface="Arial"/>
              <a:buNone/>
            </a:pPr>
            <a:r>
              <a:t/>
            </a:r>
            <a:endParaRPr/>
          </a:p>
        </p:txBody>
      </p:sp>
      <p:sp>
        <p:nvSpPr>
          <p:cNvPr id="492" name="Google Shape;492;p32"/>
          <p:cNvSpPr txBox="1"/>
          <p:nvPr>
            <p:ph idx="1" type="body"/>
          </p:nvPr>
        </p:nvSpPr>
        <p:spPr>
          <a:xfrm>
            <a:off x="693701" y="2305137"/>
            <a:ext cx="10972440" cy="114480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3200"/>
              <a:buFont typeface="Arial"/>
              <a:buNone/>
            </a:pPr>
            <a:r>
              <a:rPr b="0" i="0" lang="en-IN" sz="3200" u="none" cap="none" strike="noStrike">
                <a:solidFill>
                  <a:schemeClr val="dk1"/>
                </a:solidFill>
                <a:latin typeface="Arial"/>
                <a:ea typeface="Arial"/>
                <a:cs typeface="Arial"/>
                <a:sym typeface="Arial"/>
              </a:rPr>
              <a:t>Assignment for next Session</a:t>
            </a:r>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Write an informational report on the last/recent function that took place at your home. Make necessary assumptions wherever required.</a:t>
            </a:r>
            <a:endParaRPr/>
          </a:p>
          <a:p>
            <a:pPr indent="0" lvl="0" marL="0" marR="0" rtl="0" algn="l">
              <a:lnSpc>
                <a:spcPct val="90000"/>
              </a:lnSpc>
              <a:spcBef>
                <a:spcPts val="0"/>
              </a:spcBef>
              <a:spcAft>
                <a:spcPts val="0"/>
              </a:spcAft>
              <a:buClr>
                <a:schemeClr val="dk1"/>
              </a:buClr>
              <a:buSzPts val="1800"/>
              <a:buFont typeface="Arial"/>
              <a:buNone/>
            </a:pPr>
            <a:r>
              <a:rPr b="0" i="0" lang="en-IN" sz="1800" u="none" cap="none" strike="noStrike">
                <a:solidFill>
                  <a:schemeClr val="dk1"/>
                </a:solidFill>
                <a:latin typeface="Arial"/>
                <a:ea typeface="Arial"/>
                <a:cs typeface="Arial"/>
                <a:sym typeface="Arial"/>
              </a:rPr>
              <a:t>Students are instructed to give presentation on the reports written in the next session. </a:t>
            </a:r>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600"/>
              <a:buFont typeface="Arial"/>
              <a:buNone/>
            </a:pPr>
            <a:r>
              <a:rPr b="0" i="0" lang="en-IN" sz="1600" u="none" cap="none" strike="noStrike">
                <a:solidFill>
                  <a:schemeClr val="dk1"/>
                </a:solidFill>
                <a:latin typeface="Arial"/>
                <a:ea typeface="Arial"/>
                <a:cs typeface="Arial"/>
                <a:sym typeface="Arial"/>
              </a:rPr>
              <a:t>Please recall structure of the report while writing.</a:t>
            </a:r>
            <a:endParaRPr/>
          </a:p>
          <a:p>
            <a:pPr indent="0" lvl="0" marL="0" marR="0" rtl="0" algn="l">
              <a:lnSpc>
                <a:spcPct val="90000"/>
              </a:lnSpc>
              <a:spcBef>
                <a:spcPts val="0"/>
              </a:spcBef>
              <a:spcAft>
                <a:spcPts val="0"/>
              </a:spcAft>
              <a:buClr>
                <a:schemeClr val="dk1"/>
              </a:buClr>
              <a:buSzPts val="1600"/>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93" name="Google Shape;493;p32"/>
          <p:cNvSpPr/>
          <p:nvPr/>
        </p:nvSpPr>
        <p:spPr>
          <a:xfrm>
            <a:off x="4152600" y="6552360"/>
            <a:ext cx="434952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lang="en-IN" sz="1600">
                <a:solidFill>
                  <a:srgbClr val="4C4C4C"/>
                </a:solidFill>
                <a:latin typeface="Calibri"/>
                <a:ea typeface="Calibri"/>
                <a:cs typeface="Calibri"/>
                <a:sym typeface="Calibri"/>
              </a:rPr>
              <a:t>Report Writing</a:t>
            </a:r>
            <a:endParaRPr b="0" sz="1800" strike="noStrike">
              <a:solidFill>
                <a:srgbClr val="000000"/>
              </a:solidFill>
              <a:latin typeface="Arial"/>
              <a:ea typeface="Arial"/>
              <a:cs typeface="Arial"/>
              <a:sym typeface="Arial"/>
            </a:endParaRPr>
          </a:p>
        </p:txBody>
      </p:sp>
      <p:sp>
        <p:nvSpPr>
          <p:cNvPr id="494" name="Google Shape;494;p32"/>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495" name="Google Shape;495;p32"/>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32</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 name="Shape 499"/>
        <p:cNvGrpSpPr/>
        <p:nvPr/>
      </p:nvGrpSpPr>
      <p:grpSpPr>
        <a:xfrm>
          <a:off x="0" y="0"/>
          <a:ext cx="0" cy="0"/>
          <a:chOff x="0" y="0"/>
          <a:chExt cx="0" cy="0"/>
        </a:xfrm>
      </p:grpSpPr>
      <p:sp>
        <p:nvSpPr>
          <p:cNvPr id="500" name="Google Shape;500;p33"/>
          <p:cNvSpPr/>
          <p:nvPr/>
        </p:nvSpPr>
        <p:spPr>
          <a:xfrm>
            <a:off x="573480" y="6562800"/>
            <a:ext cx="2842920" cy="3632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501" name="Google Shape;501;p33"/>
          <p:cNvSpPr/>
          <p:nvPr/>
        </p:nvSpPr>
        <p:spPr>
          <a:xfrm>
            <a:off x="11271960" y="6554160"/>
            <a:ext cx="666000" cy="3632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fld id="{00000000-1234-1234-1234-123412341234}" type="slidenum">
              <a:rPr b="0" lang="en-IN" sz="1600" strike="noStrike">
                <a:solidFill>
                  <a:srgbClr val="4C4C4C"/>
                </a:solidFill>
                <a:latin typeface="Calibri"/>
                <a:ea typeface="Calibri"/>
                <a:cs typeface="Calibri"/>
                <a:sym typeface="Calibri"/>
              </a:rPr>
              <a:t>‹#›</a:t>
            </a:fld>
            <a:endParaRPr b="0" sz="1800" strike="noStrike">
              <a:solidFill>
                <a:srgbClr val="000000"/>
              </a:solidFill>
              <a:latin typeface="Arial"/>
              <a:ea typeface="Arial"/>
              <a:cs typeface="Arial"/>
              <a:sym typeface="Arial"/>
            </a:endParaRPr>
          </a:p>
        </p:txBody>
      </p:sp>
      <p:sp>
        <p:nvSpPr>
          <p:cNvPr id="502" name="Google Shape;502;p33"/>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pic>
        <p:nvPicPr>
          <p:cNvPr id="503" name="Google Shape;503;p33"/>
          <p:cNvPicPr preferRelativeResize="0"/>
          <p:nvPr/>
        </p:nvPicPr>
        <p:blipFill rotWithShape="1">
          <a:blip r:embed="rId3">
            <a:alphaModFix/>
          </a:blip>
          <a:srcRect b="0" l="0" r="0" t="0"/>
          <a:stretch/>
        </p:blipFill>
        <p:spPr>
          <a:xfrm>
            <a:off x="1443790" y="409074"/>
            <a:ext cx="8265694" cy="5594684"/>
          </a:xfrm>
          <a:prstGeom prst="rect">
            <a:avLst/>
          </a:prstGeom>
          <a:noFill/>
          <a:ln>
            <a:noFill/>
          </a:ln>
        </p:spPr>
      </p:pic>
    </p:spTree>
  </p:cSld>
  <p:clrMapOvr>
    <a:masterClrMapping/>
  </p:clrMapOvr>
  <p:transition spd="slow">
    <p:push dir="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4"/>
          <p:cNvSpPr/>
          <p:nvPr/>
        </p:nvSpPr>
        <p:spPr>
          <a:xfrm>
            <a:off x="302164" y="79935"/>
            <a:ext cx="10971000" cy="68879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0" lang="en-IN" sz="2800" strike="noStrike">
                <a:solidFill>
                  <a:srgbClr val="000000"/>
                </a:solidFill>
                <a:latin typeface="Arial"/>
                <a:ea typeface="Arial"/>
                <a:cs typeface="Arial"/>
                <a:sym typeface="Arial"/>
              </a:rPr>
              <a:t>What is a report?</a:t>
            </a:r>
            <a:endParaRPr b="0" sz="1400" strike="noStrike">
              <a:solidFill>
                <a:srgbClr val="000000"/>
              </a:solidFill>
              <a:latin typeface="Arial"/>
              <a:ea typeface="Arial"/>
              <a:cs typeface="Arial"/>
              <a:sym typeface="Arial"/>
            </a:endParaRPr>
          </a:p>
        </p:txBody>
      </p:sp>
      <p:sp>
        <p:nvSpPr>
          <p:cNvPr id="211" name="Google Shape;211;p4"/>
          <p:cNvSpPr/>
          <p:nvPr/>
        </p:nvSpPr>
        <p:spPr>
          <a:xfrm>
            <a:off x="496204" y="711793"/>
            <a:ext cx="10582920" cy="5532596"/>
          </a:xfrm>
          <a:prstGeom prst="rect">
            <a:avLst/>
          </a:prstGeom>
          <a:solidFill>
            <a:schemeClr val="lt1"/>
          </a:solidFill>
          <a:ln cap="flat" cmpd="sng" w="25400">
            <a:solidFill>
              <a:schemeClr val="accent2"/>
            </a:solidFill>
            <a:prstDash val="solid"/>
            <a:round/>
            <a:headEnd len="sm" w="sm" type="none"/>
            <a:tailEnd len="sm" w="sm" type="none"/>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1800" strike="noStrike">
                <a:solidFill>
                  <a:srgbClr val="000000"/>
                </a:solidFill>
                <a:latin typeface="Arial"/>
                <a:ea typeface="Arial"/>
                <a:cs typeface="Arial"/>
                <a:sym typeface="Arial"/>
              </a:rPr>
              <a:t>A report is an orderly, objective communication of factual information that serves some business purpose.</a:t>
            </a:r>
            <a:endParaRPr/>
          </a:p>
          <a:p>
            <a:pPr indent="0" lvl="0" marL="0" marR="0" rtl="0" algn="l">
              <a:spcBef>
                <a:spcPts val="0"/>
              </a:spcBef>
              <a:spcAft>
                <a:spcPts val="0"/>
              </a:spcAft>
              <a:buNone/>
            </a:pPr>
            <a:r>
              <a:t/>
            </a:r>
            <a:endParaRPr sz="1800">
              <a:solidFill>
                <a:srgbClr val="000000"/>
              </a:solidFill>
              <a:latin typeface="Arial"/>
              <a:ea typeface="Arial"/>
              <a:cs typeface="Arial"/>
              <a:sym typeface="Arial"/>
            </a:endParaRPr>
          </a:p>
          <a:p>
            <a:pPr indent="0" lvl="0" marL="0" marR="0" rtl="0" algn="l">
              <a:spcBef>
                <a:spcPts val="0"/>
              </a:spcBef>
              <a:spcAft>
                <a:spcPts val="0"/>
              </a:spcAft>
              <a:buNone/>
            </a:pPr>
            <a:r>
              <a:t/>
            </a:r>
            <a:endParaRPr b="1" i="1" sz="1800" strike="noStrike">
              <a:solidFill>
                <a:srgbClr val="000000"/>
              </a:solidFill>
              <a:latin typeface="Arial"/>
              <a:ea typeface="Arial"/>
              <a:cs typeface="Arial"/>
              <a:sym typeface="Arial"/>
            </a:endParaRPr>
          </a:p>
          <a:p>
            <a:pPr indent="0" lvl="0" marL="0" marR="0" rtl="0" algn="l">
              <a:spcBef>
                <a:spcPts val="0"/>
              </a:spcBef>
              <a:spcAft>
                <a:spcPts val="0"/>
              </a:spcAft>
              <a:buNone/>
            </a:pPr>
            <a:r>
              <a:rPr b="1" i="1" lang="en-IN" sz="1800" strike="noStrike">
                <a:solidFill>
                  <a:srgbClr val="000000"/>
                </a:solidFill>
                <a:latin typeface="Arial"/>
                <a:ea typeface="Arial"/>
                <a:cs typeface="Arial"/>
                <a:sym typeface="Arial"/>
              </a:rPr>
              <a:t>Orderly  </a:t>
            </a:r>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1800">
              <a:solidFill>
                <a:srgbClr val="000000"/>
              </a:solidFill>
              <a:latin typeface="Arial"/>
              <a:ea typeface="Arial"/>
              <a:cs typeface="Arial"/>
              <a:sym typeface="Arial"/>
            </a:endParaRPr>
          </a:p>
          <a:p>
            <a:pPr indent="0" lvl="0" marL="0" marR="0" rtl="0" algn="l">
              <a:spcBef>
                <a:spcPts val="0"/>
              </a:spcBef>
              <a:spcAft>
                <a:spcPts val="0"/>
              </a:spcAft>
              <a:buNone/>
            </a:pPr>
            <a:r>
              <a:t/>
            </a:r>
            <a:endParaRPr b="1" i="1"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1" i="1" sz="1800" strike="noStrike">
              <a:solidFill>
                <a:srgbClr val="000000"/>
              </a:solidFill>
              <a:latin typeface="Arial"/>
              <a:ea typeface="Arial"/>
              <a:cs typeface="Arial"/>
              <a:sym typeface="Arial"/>
            </a:endParaRPr>
          </a:p>
          <a:p>
            <a:pPr indent="0" lvl="0" marL="0" marR="0" rtl="0" algn="l">
              <a:spcBef>
                <a:spcPts val="0"/>
              </a:spcBef>
              <a:spcAft>
                <a:spcPts val="0"/>
              </a:spcAft>
              <a:buNone/>
            </a:pPr>
            <a:r>
              <a:rPr b="1" i="1" lang="en-IN" sz="1800" strike="noStrike">
                <a:solidFill>
                  <a:srgbClr val="000000"/>
                </a:solidFill>
                <a:latin typeface="Arial"/>
                <a:ea typeface="Arial"/>
                <a:cs typeface="Arial"/>
                <a:sym typeface="Arial"/>
              </a:rPr>
              <a:t>Objective communication </a:t>
            </a:r>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1800">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1" i="1" lang="en-IN" sz="1800">
                <a:solidFill>
                  <a:srgbClr val="000000"/>
                </a:solidFill>
                <a:latin typeface="Arial"/>
                <a:ea typeface="Arial"/>
                <a:cs typeface="Arial"/>
                <a:sym typeface="Arial"/>
              </a:rPr>
              <a:t>Factual </a:t>
            </a:r>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1800">
              <a:solidFill>
                <a:srgbClr val="000000"/>
              </a:solidFill>
              <a:latin typeface="Arial"/>
              <a:ea typeface="Arial"/>
              <a:cs typeface="Arial"/>
              <a:sym typeface="Arial"/>
            </a:endParaRPr>
          </a:p>
          <a:p>
            <a:pPr indent="0" lvl="0" marL="0" marR="0" rtl="0" algn="l">
              <a:spcBef>
                <a:spcPts val="0"/>
              </a:spcBef>
              <a:spcAft>
                <a:spcPts val="0"/>
              </a:spcAft>
              <a:buNone/>
            </a:pPr>
            <a:r>
              <a:rPr lang="en-IN" sz="1800">
                <a:solidFill>
                  <a:srgbClr val="000000"/>
                </a:solidFill>
                <a:latin typeface="Arial"/>
                <a:ea typeface="Arial"/>
                <a:cs typeface="Arial"/>
                <a:sym typeface="Arial"/>
              </a:rPr>
              <a:t>A report must serve some business purpose.</a:t>
            </a:r>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p:txBody>
      </p:sp>
      <p:cxnSp>
        <p:nvCxnSpPr>
          <p:cNvPr id="212" name="Google Shape;212;p4"/>
          <p:cNvCxnSpPr/>
          <p:nvPr/>
        </p:nvCxnSpPr>
        <p:spPr>
          <a:xfrm>
            <a:off x="1897920" y="1979102"/>
            <a:ext cx="731520" cy="0"/>
          </a:xfrm>
          <a:prstGeom prst="straightConnector1">
            <a:avLst/>
          </a:prstGeom>
          <a:noFill/>
          <a:ln cap="flat" cmpd="sng" w="9525">
            <a:solidFill>
              <a:srgbClr val="4A7DBA"/>
            </a:solidFill>
            <a:prstDash val="solid"/>
            <a:round/>
            <a:headEnd len="sm" w="sm" type="none"/>
            <a:tailEnd len="med" w="med" type="triangle"/>
          </a:ln>
        </p:spPr>
      </p:cxnSp>
      <p:cxnSp>
        <p:nvCxnSpPr>
          <p:cNvPr id="213" name="Google Shape;213;p4"/>
          <p:cNvCxnSpPr/>
          <p:nvPr/>
        </p:nvCxnSpPr>
        <p:spPr>
          <a:xfrm>
            <a:off x="3478367" y="3429000"/>
            <a:ext cx="815926" cy="0"/>
          </a:xfrm>
          <a:prstGeom prst="straightConnector1">
            <a:avLst/>
          </a:prstGeom>
          <a:noFill/>
          <a:ln cap="flat" cmpd="sng" w="9525">
            <a:solidFill>
              <a:srgbClr val="4A7DBA"/>
            </a:solidFill>
            <a:prstDash val="solid"/>
            <a:round/>
            <a:headEnd len="sm" w="sm" type="none"/>
            <a:tailEnd len="med" w="med" type="triangle"/>
          </a:ln>
        </p:spPr>
      </p:cxnSp>
      <p:sp>
        <p:nvSpPr>
          <p:cNvPr id="214" name="Google Shape;214;p4"/>
          <p:cNvSpPr/>
          <p:nvPr/>
        </p:nvSpPr>
        <p:spPr>
          <a:xfrm>
            <a:off x="4383938" y="2853649"/>
            <a:ext cx="6330461" cy="1123514"/>
          </a:xfrm>
          <a:prstGeom prst="roundRect">
            <a:avLst>
              <a:gd fmla="val 16667" name="adj"/>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IN" sz="1800">
                <a:solidFill>
                  <a:schemeClr val="lt1"/>
                </a:solidFill>
                <a:latin typeface="Arial"/>
                <a:ea typeface="Arial"/>
                <a:cs typeface="Arial"/>
                <a:sym typeface="Arial"/>
              </a:rPr>
              <a:t>Unbiased approach to the facts presented.</a:t>
            </a:r>
            <a:endParaRPr/>
          </a:p>
          <a:p>
            <a:pPr indent="0" lvl="0" marL="0" marR="0" rtl="0" algn="ctr">
              <a:spcBef>
                <a:spcPts val="0"/>
              </a:spcBef>
              <a:spcAft>
                <a:spcPts val="0"/>
              </a:spcAft>
              <a:buNone/>
            </a:pPr>
            <a:r>
              <a:rPr lang="en-IN" sz="1800">
                <a:solidFill>
                  <a:schemeClr val="lt1"/>
                </a:solidFill>
                <a:latin typeface="Arial"/>
                <a:ea typeface="Arial"/>
                <a:cs typeface="Arial"/>
                <a:sym typeface="Arial"/>
              </a:rPr>
              <a:t>The report seeks truth, regardless of consequences.</a:t>
            </a:r>
            <a:endParaRPr/>
          </a:p>
          <a:p>
            <a:pPr indent="0" lvl="0" marL="0" marR="0" rtl="0" algn="ctr">
              <a:spcBef>
                <a:spcPts val="0"/>
              </a:spcBef>
              <a:spcAft>
                <a:spcPts val="0"/>
              </a:spcAft>
              <a:buNone/>
            </a:pPr>
            <a:r>
              <a:rPr lang="en-IN" sz="1800">
                <a:solidFill>
                  <a:schemeClr val="lt1"/>
                </a:solidFill>
                <a:latin typeface="Arial"/>
                <a:ea typeface="Arial"/>
                <a:cs typeface="Arial"/>
                <a:sym typeface="Arial"/>
              </a:rPr>
              <a:t>Deriving logical meaning and presenting ideas clearly and fairly to others</a:t>
            </a:r>
            <a:r>
              <a:rPr lang="en-IN" sz="2000">
                <a:solidFill>
                  <a:schemeClr val="lt1"/>
                </a:solidFill>
                <a:latin typeface="Arial"/>
                <a:ea typeface="Arial"/>
                <a:cs typeface="Arial"/>
                <a:sym typeface="Arial"/>
              </a:rPr>
              <a:t>.</a:t>
            </a:r>
            <a:endParaRPr/>
          </a:p>
        </p:txBody>
      </p:sp>
      <p:cxnSp>
        <p:nvCxnSpPr>
          <p:cNvPr id="215" name="Google Shape;215;p4"/>
          <p:cNvCxnSpPr/>
          <p:nvPr/>
        </p:nvCxnSpPr>
        <p:spPr>
          <a:xfrm>
            <a:off x="1941342" y="4768926"/>
            <a:ext cx="731520" cy="0"/>
          </a:xfrm>
          <a:prstGeom prst="straightConnector1">
            <a:avLst/>
          </a:prstGeom>
          <a:noFill/>
          <a:ln cap="flat" cmpd="sng" w="9525">
            <a:solidFill>
              <a:srgbClr val="4A7DBA"/>
            </a:solidFill>
            <a:prstDash val="solid"/>
            <a:round/>
            <a:headEnd len="sm" w="sm" type="none"/>
            <a:tailEnd len="med" w="med" type="triangle"/>
          </a:ln>
        </p:spPr>
      </p:cxnSp>
      <p:sp>
        <p:nvSpPr>
          <p:cNvPr id="216" name="Google Shape;216;p4"/>
          <p:cNvSpPr/>
          <p:nvPr/>
        </p:nvSpPr>
        <p:spPr>
          <a:xfrm>
            <a:off x="2912012" y="4403188"/>
            <a:ext cx="8187397" cy="787749"/>
          </a:xfrm>
          <a:prstGeom prst="roundRect">
            <a:avLst>
              <a:gd fmla="val 16667" name="adj"/>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IN" sz="1800">
                <a:solidFill>
                  <a:schemeClr val="lt1"/>
                </a:solidFill>
                <a:latin typeface="Arial"/>
                <a:ea typeface="Arial"/>
                <a:cs typeface="Arial"/>
                <a:sym typeface="Arial"/>
              </a:rPr>
              <a:t>The  basic ingredient of the report is </a:t>
            </a:r>
            <a:r>
              <a:rPr b="1" i="1" lang="en-IN" sz="1800">
                <a:solidFill>
                  <a:schemeClr val="lt1"/>
                </a:solidFill>
                <a:latin typeface="Arial"/>
                <a:ea typeface="Arial"/>
                <a:cs typeface="Arial"/>
                <a:sym typeface="Arial"/>
              </a:rPr>
              <a:t>factual information- </a:t>
            </a:r>
            <a:r>
              <a:rPr lang="en-IN" sz="1800">
                <a:solidFill>
                  <a:schemeClr val="lt1"/>
                </a:solidFill>
                <a:latin typeface="Arial"/>
                <a:ea typeface="Arial"/>
                <a:cs typeface="Arial"/>
                <a:sym typeface="Arial"/>
              </a:rPr>
              <a:t>events, records, and the various forms of data that are communicated in the conduct of business</a:t>
            </a:r>
            <a:r>
              <a:rPr lang="en-IN" sz="2000">
                <a:solidFill>
                  <a:schemeClr val="lt1"/>
                </a:solidFill>
                <a:latin typeface="Arial"/>
                <a:ea typeface="Arial"/>
                <a:cs typeface="Arial"/>
                <a:sym typeface="Arial"/>
              </a:rPr>
              <a:t>.</a:t>
            </a:r>
            <a:endParaRPr b="1" i="1" sz="2000">
              <a:solidFill>
                <a:schemeClr val="lt1"/>
              </a:solidFill>
              <a:latin typeface="Arial"/>
              <a:ea typeface="Arial"/>
              <a:cs typeface="Arial"/>
              <a:sym typeface="Arial"/>
            </a:endParaRPr>
          </a:p>
        </p:txBody>
      </p:sp>
      <p:sp>
        <p:nvSpPr>
          <p:cNvPr id="217" name="Google Shape;217;p4"/>
          <p:cNvSpPr/>
          <p:nvPr/>
        </p:nvSpPr>
        <p:spPr>
          <a:xfrm>
            <a:off x="2912012" y="1578806"/>
            <a:ext cx="6969378" cy="787749"/>
          </a:xfrm>
          <a:prstGeom prst="roundRect">
            <a:avLst>
              <a:gd fmla="val 16667" name="adj"/>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IN" sz="1800">
                <a:solidFill>
                  <a:schemeClr val="lt1"/>
                </a:solidFill>
                <a:latin typeface="Arial"/>
                <a:ea typeface="Arial"/>
                <a:cs typeface="Arial"/>
                <a:sym typeface="Arial"/>
              </a:rPr>
              <a:t>Present the information in an order to give maximum clarity.</a:t>
            </a:r>
            <a:endParaRPr/>
          </a:p>
          <a:p>
            <a:pPr indent="0" lvl="0" marL="0" marR="0" rtl="0" algn="ctr">
              <a:spcBef>
                <a:spcPts val="0"/>
              </a:spcBef>
              <a:spcAft>
                <a:spcPts val="0"/>
              </a:spcAft>
              <a:buNone/>
            </a:pPr>
            <a:r>
              <a:rPr lang="en-IN" sz="1800">
                <a:solidFill>
                  <a:schemeClr val="lt1"/>
                </a:solidFill>
                <a:latin typeface="Arial"/>
                <a:ea typeface="Arial"/>
                <a:cs typeface="Arial"/>
                <a:sym typeface="Arial"/>
              </a:rPr>
              <a:t>Showing relationships among various parts of the report.</a:t>
            </a:r>
            <a:endParaRPr/>
          </a:p>
          <a:p>
            <a:pPr indent="0" lvl="0" marL="0" marR="0" rtl="0" algn="ctr">
              <a:spcBef>
                <a:spcPts val="0"/>
              </a:spcBef>
              <a:spcAft>
                <a:spcPts val="0"/>
              </a:spcAft>
              <a:buNone/>
            </a:pPr>
            <a:r>
              <a:rPr lang="en-IN" sz="1800">
                <a:solidFill>
                  <a:schemeClr val="lt1"/>
                </a:solidFill>
                <a:latin typeface="Arial"/>
                <a:ea typeface="Arial"/>
                <a:cs typeface="Arial"/>
                <a:sym typeface="Arial"/>
              </a:rPr>
              <a:t>Good transition</a:t>
            </a:r>
            <a:endParaRPr/>
          </a:p>
        </p:txBody>
      </p:sp>
      <p:sp>
        <p:nvSpPr>
          <p:cNvPr id="218" name="Google Shape;218;p4"/>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219" name="Google Shape;219;p4"/>
          <p:cNvSpPr txBox="1"/>
          <p:nvPr/>
        </p:nvSpPr>
        <p:spPr>
          <a:xfrm>
            <a:off x="9881390" y="6566040"/>
            <a:ext cx="57090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4</a:t>
            </a:r>
            <a:endParaRPr/>
          </a:p>
        </p:txBody>
      </p:sp>
      <p:sp>
        <p:nvSpPr>
          <p:cNvPr id="220" name="Google Shape;220;p4"/>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Tree>
  </p:cSld>
  <p:clrMapOvr>
    <a:masterClrMapping/>
  </p:clrMapOvr>
  <p:transition spd="slow">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0" st="0"/>
                                            </p:txEl>
                                          </p:spTgt>
                                        </p:tgtEl>
                                        <p:attrNameLst>
                                          <p:attrName>style.visibility</p:attrName>
                                        </p:attrNameLst>
                                      </p:cBhvr>
                                      <p:to>
                                        <p:strVal val="visible"/>
                                      </p:to>
                                    </p:set>
                                    <p:anim calcmode="lin" valueType="num">
                                      <p:cBhvr additive="base">
                                        <p:cTn dur="500"/>
                                        <p:tgtEl>
                                          <p:spTgt spid="211">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1" st="1"/>
                                            </p:txEl>
                                          </p:spTgt>
                                        </p:tgtEl>
                                        <p:attrNameLst>
                                          <p:attrName>style.visibility</p:attrName>
                                        </p:attrNameLst>
                                      </p:cBhvr>
                                      <p:to>
                                        <p:strVal val="visible"/>
                                      </p:to>
                                    </p:set>
                                    <p:anim calcmode="lin" valueType="num">
                                      <p:cBhvr additive="base">
                                        <p:cTn dur="500"/>
                                        <p:tgtEl>
                                          <p:spTgt spid="211">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2" st="2"/>
                                            </p:txEl>
                                          </p:spTgt>
                                        </p:tgtEl>
                                        <p:attrNameLst>
                                          <p:attrName>style.visibility</p:attrName>
                                        </p:attrNameLst>
                                      </p:cBhvr>
                                      <p:to>
                                        <p:strVal val="visible"/>
                                      </p:to>
                                    </p:set>
                                    <p:anim calcmode="lin" valueType="num">
                                      <p:cBhvr additive="base">
                                        <p:cTn dur="500"/>
                                        <p:tgtEl>
                                          <p:spTgt spid="211">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3" st="3"/>
                                            </p:txEl>
                                          </p:spTgt>
                                        </p:tgtEl>
                                        <p:attrNameLst>
                                          <p:attrName>style.visibility</p:attrName>
                                        </p:attrNameLst>
                                      </p:cBhvr>
                                      <p:to>
                                        <p:strVal val="visible"/>
                                      </p:to>
                                    </p:set>
                                    <p:anim calcmode="lin" valueType="num">
                                      <p:cBhvr additive="base">
                                        <p:cTn dur="500"/>
                                        <p:tgtEl>
                                          <p:spTgt spid="211">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4" st="4"/>
                                            </p:txEl>
                                          </p:spTgt>
                                        </p:tgtEl>
                                        <p:attrNameLst>
                                          <p:attrName>style.visibility</p:attrName>
                                        </p:attrNameLst>
                                      </p:cBhvr>
                                      <p:to>
                                        <p:strVal val="visible"/>
                                      </p:to>
                                    </p:set>
                                    <p:anim calcmode="lin" valueType="num">
                                      <p:cBhvr additive="base">
                                        <p:cTn dur="500"/>
                                        <p:tgtEl>
                                          <p:spTgt spid="211">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5" st="5"/>
                                            </p:txEl>
                                          </p:spTgt>
                                        </p:tgtEl>
                                        <p:attrNameLst>
                                          <p:attrName>style.visibility</p:attrName>
                                        </p:attrNameLst>
                                      </p:cBhvr>
                                      <p:to>
                                        <p:strVal val="visible"/>
                                      </p:to>
                                    </p:set>
                                    <p:anim calcmode="lin" valueType="num">
                                      <p:cBhvr additive="base">
                                        <p:cTn dur="500"/>
                                        <p:tgtEl>
                                          <p:spTgt spid="211">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6" st="6"/>
                                            </p:txEl>
                                          </p:spTgt>
                                        </p:tgtEl>
                                        <p:attrNameLst>
                                          <p:attrName>style.visibility</p:attrName>
                                        </p:attrNameLst>
                                      </p:cBhvr>
                                      <p:to>
                                        <p:strVal val="visible"/>
                                      </p:to>
                                    </p:set>
                                    <p:anim calcmode="lin" valueType="num">
                                      <p:cBhvr additive="base">
                                        <p:cTn dur="500"/>
                                        <p:tgtEl>
                                          <p:spTgt spid="211">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7" st="7"/>
                                            </p:txEl>
                                          </p:spTgt>
                                        </p:tgtEl>
                                        <p:attrNameLst>
                                          <p:attrName>style.visibility</p:attrName>
                                        </p:attrNameLst>
                                      </p:cBhvr>
                                      <p:to>
                                        <p:strVal val="visible"/>
                                      </p:to>
                                    </p:set>
                                    <p:anim calcmode="lin" valueType="num">
                                      <p:cBhvr additive="base">
                                        <p:cTn dur="500"/>
                                        <p:tgtEl>
                                          <p:spTgt spid="211">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8" st="8"/>
                                            </p:txEl>
                                          </p:spTgt>
                                        </p:tgtEl>
                                        <p:attrNameLst>
                                          <p:attrName>style.visibility</p:attrName>
                                        </p:attrNameLst>
                                      </p:cBhvr>
                                      <p:to>
                                        <p:strVal val="visible"/>
                                      </p:to>
                                    </p:set>
                                    <p:anim calcmode="lin" valueType="num">
                                      <p:cBhvr additive="base">
                                        <p:cTn dur="500"/>
                                        <p:tgtEl>
                                          <p:spTgt spid="211">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9" st="9"/>
                                            </p:txEl>
                                          </p:spTgt>
                                        </p:tgtEl>
                                        <p:attrNameLst>
                                          <p:attrName>style.visibility</p:attrName>
                                        </p:attrNameLst>
                                      </p:cBhvr>
                                      <p:to>
                                        <p:strVal val="visible"/>
                                      </p:to>
                                    </p:set>
                                    <p:anim calcmode="lin" valueType="num">
                                      <p:cBhvr additive="base">
                                        <p:cTn dur="500"/>
                                        <p:tgtEl>
                                          <p:spTgt spid="211">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10" st="10"/>
                                            </p:txEl>
                                          </p:spTgt>
                                        </p:tgtEl>
                                        <p:attrNameLst>
                                          <p:attrName>style.visibility</p:attrName>
                                        </p:attrNameLst>
                                      </p:cBhvr>
                                      <p:to>
                                        <p:strVal val="visible"/>
                                      </p:to>
                                    </p:set>
                                    <p:anim calcmode="lin" valueType="num">
                                      <p:cBhvr additive="base">
                                        <p:cTn dur="500"/>
                                        <p:tgtEl>
                                          <p:spTgt spid="211">
                                            <p:txEl>
                                              <p:pRg end="10" st="1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11" st="11"/>
                                            </p:txEl>
                                          </p:spTgt>
                                        </p:tgtEl>
                                        <p:attrNameLst>
                                          <p:attrName>style.visibility</p:attrName>
                                        </p:attrNameLst>
                                      </p:cBhvr>
                                      <p:to>
                                        <p:strVal val="visible"/>
                                      </p:to>
                                    </p:set>
                                    <p:anim calcmode="lin" valueType="num">
                                      <p:cBhvr additive="base">
                                        <p:cTn dur="500"/>
                                        <p:tgtEl>
                                          <p:spTgt spid="211">
                                            <p:txEl>
                                              <p:pRg end="11" st="1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12" st="12"/>
                                            </p:txEl>
                                          </p:spTgt>
                                        </p:tgtEl>
                                        <p:attrNameLst>
                                          <p:attrName>style.visibility</p:attrName>
                                        </p:attrNameLst>
                                      </p:cBhvr>
                                      <p:to>
                                        <p:strVal val="visible"/>
                                      </p:to>
                                    </p:set>
                                    <p:anim calcmode="lin" valueType="num">
                                      <p:cBhvr additive="base">
                                        <p:cTn dur="500"/>
                                        <p:tgtEl>
                                          <p:spTgt spid="211">
                                            <p:txEl>
                                              <p:pRg end="12" st="1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13" st="13"/>
                                            </p:txEl>
                                          </p:spTgt>
                                        </p:tgtEl>
                                        <p:attrNameLst>
                                          <p:attrName>style.visibility</p:attrName>
                                        </p:attrNameLst>
                                      </p:cBhvr>
                                      <p:to>
                                        <p:strVal val="visible"/>
                                      </p:to>
                                    </p:set>
                                    <p:anim calcmode="lin" valueType="num">
                                      <p:cBhvr additive="base">
                                        <p:cTn dur="500"/>
                                        <p:tgtEl>
                                          <p:spTgt spid="211">
                                            <p:txEl>
                                              <p:pRg end="13" st="1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14" st="14"/>
                                            </p:txEl>
                                          </p:spTgt>
                                        </p:tgtEl>
                                        <p:attrNameLst>
                                          <p:attrName>style.visibility</p:attrName>
                                        </p:attrNameLst>
                                      </p:cBhvr>
                                      <p:to>
                                        <p:strVal val="visible"/>
                                      </p:to>
                                    </p:set>
                                    <p:anim calcmode="lin" valueType="num">
                                      <p:cBhvr additive="base">
                                        <p:cTn dur="500"/>
                                        <p:tgtEl>
                                          <p:spTgt spid="211">
                                            <p:txEl>
                                              <p:pRg end="14" st="1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15" st="15"/>
                                            </p:txEl>
                                          </p:spTgt>
                                        </p:tgtEl>
                                        <p:attrNameLst>
                                          <p:attrName>style.visibility</p:attrName>
                                        </p:attrNameLst>
                                      </p:cBhvr>
                                      <p:to>
                                        <p:strVal val="visible"/>
                                      </p:to>
                                    </p:set>
                                    <p:anim calcmode="lin" valueType="num">
                                      <p:cBhvr additive="base">
                                        <p:cTn dur="500"/>
                                        <p:tgtEl>
                                          <p:spTgt spid="211">
                                            <p:txEl>
                                              <p:pRg end="15" st="1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16" st="16"/>
                                            </p:txEl>
                                          </p:spTgt>
                                        </p:tgtEl>
                                        <p:attrNameLst>
                                          <p:attrName>style.visibility</p:attrName>
                                        </p:attrNameLst>
                                      </p:cBhvr>
                                      <p:to>
                                        <p:strVal val="visible"/>
                                      </p:to>
                                    </p:set>
                                    <p:anim calcmode="lin" valueType="num">
                                      <p:cBhvr additive="base">
                                        <p:cTn dur="500"/>
                                        <p:tgtEl>
                                          <p:spTgt spid="211">
                                            <p:txEl>
                                              <p:pRg end="16" st="1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1">
                                            <p:txEl>
                                              <p:pRg end="17" st="17"/>
                                            </p:txEl>
                                          </p:spTgt>
                                        </p:tgtEl>
                                        <p:attrNameLst>
                                          <p:attrName>style.visibility</p:attrName>
                                        </p:attrNameLst>
                                      </p:cBhvr>
                                      <p:to>
                                        <p:strVal val="visible"/>
                                      </p:to>
                                    </p:set>
                                    <p:anim calcmode="lin" valueType="num">
                                      <p:cBhvr additive="base">
                                        <p:cTn dur="500"/>
                                        <p:tgtEl>
                                          <p:spTgt spid="211">
                                            <p:txEl>
                                              <p:pRg end="17" st="1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2"/>
                                        </p:tgtEl>
                                        <p:attrNameLst>
                                          <p:attrName>style.visibility</p:attrName>
                                        </p:attrNameLst>
                                      </p:cBhvr>
                                      <p:to>
                                        <p:strVal val="visible"/>
                                      </p:to>
                                    </p:set>
                                    <p:anim calcmode="lin" valueType="num">
                                      <p:cBhvr additive="base">
                                        <p:cTn dur="500"/>
                                        <p:tgtEl>
                                          <p:spTgt spid="21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0"/>
                                        <p:tgtEl>
                                          <p:spTgt spid="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500"/>
                                        <p:tgtEl>
                                          <p:spTgt spid="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
                                        </p:tgtEl>
                                        <p:attrNameLst>
                                          <p:attrName>style.visibility</p:attrName>
                                        </p:attrNameLst>
                                      </p:cBhvr>
                                      <p:to>
                                        <p:strVal val="visible"/>
                                      </p:to>
                                    </p:set>
                                    <p:animEffect filter="fade" transition="in">
                                      <p:cBhvr>
                                        <p:cTn dur="1000"/>
                                        <p:tgtEl>
                                          <p:spTgt spid="2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5"/>
                                        </p:tgtEl>
                                        <p:attrNameLst>
                                          <p:attrName>style.visibility</p:attrName>
                                        </p:attrNameLst>
                                      </p:cBhvr>
                                      <p:to>
                                        <p:strVal val="visible"/>
                                      </p:to>
                                    </p:set>
                                    <p:anim calcmode="lin" valueType="num">
                                      <p:cBhvr additive="base">
                                        <p:cTn dur="500"/>
                                        <p:tgtEl>
                                          <p:spTgt spid="21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500"/>
                                        <p:tgtEl>
                                          <p:spTgt spid="2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3200"/>
              <a:buFont typeface="Arial"/>
              <a:buNone/>
            </a:pPr>
            <a:r>
              <a:rPr lang="en-IN" sz="3200"/>
              <a:t>What a report does?</a:t>
            </a:r>
            <a:endParaRPr/>
          </a:p>
        </p:txBody>
      </p:sp>
      <p:sp>
        <p:nvSpPr>
          <p:cNvPr id="226" name="Google Shape;226;p5"/>
          <p:cNvSpPr txBox="1"/>
          <p:nvPr>
            <p:ph idx="1" type="body"/>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rPr b="0" i="0" lang="en-IN" sz="2400" u="none" cap="none" strike="noStrike">
                <a:solidFill>
                  <a:schemeClr val="dk1"/>
                </a:solidFill>
                <a:latin typeface="Arial"/>
                <a:ea typeface="Arial"/>
                <a:cs typeface="Arial"/>
                <a:sym typeface="Arial"/>
              </a:rPr>
              <a:t>Provide information</a:t>
            </a:r>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rPr b="0" i="0" lang="en-IN" sz="2400" u="none" cap="none" strike="noStrike">
                <a:solidFill>
                  <a:schemeClr val="dk1"/>
                </a:solidFill>
                <a:latin typeface="Arial"/>
                <a:ea typeface="Arial"/>
                <a:cs typeface="Arial"/>
                <a:sym typeface="Arial"/>
              </a:rPr>
              <a:t>Analyze</a:t>
            </a:r>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rPr b="0" i="0" lang="en-IN" sz="2400" u="none" cap="none" strike="noStrike">
                <a:solidFill>
                  <a:schemeClr val="dk1"/>
                </a:solidFill>
                <a:latin typeface="Arial"/>
                <a:ea typeface="Arial"/>
                <a:cs typeface="Arial"/>
                <a:sym typeface="Arial"/>
              </a:rPr>
              <a:t>Recommend.</a:t>
            </a:r>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lnSpc>
                <a:spcPct val="90000"/>
              </a:lnSpc>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p:txBody>
      </p:sp>
      <p:sp>
        <p:nvSpPr>
          <p:cNvPr id="227" name="Google Shape;227;p5"/>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228" name="Google Shape;228;p5"/>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229" name="Google Shape;229;p5"/>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5</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6"/>
          <p:cNvSpPr txBox="1"/>
          <p:nvPr>
            <p:ph type="title"/>
          </p:nvPr>
        </p:nvSpPr>
        <p:spPr>
          <a:xfrm>
            <a:off x="609480" y="273600"/>
            <a:ext cx="10972440" cy="472358"/>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1800"/>
              <a:buFont typeface="Arial"/>
              <a:buNone/>
            </a:pPr>
            <a:r>
              <a:rPr b="1" lang="en-IN" sz="1800"/>
              <a:t>What a report does?</a:t>
            </a:r>
            <a:endParaRPr/>
          </a:p>
        </p:txBody>
      </p:sp>
      <p:sp>
        <p:nvSpPr>
          <p:cNvPr id="235" name="Google Shape;235;p6"/>
          <p:cNvSpPr txBox="1"/>
          <p:nvPr>
            <p:ph idx="1" type="body"/>
          </p:nvPr>
        </p:nvSpPr>
        <p:spPr>
          <a:xfrm>
            <a:off x="729795" y="1720515"/>
            <a:ext cx="6080078" cy="1576137"/>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1600"/>
              <a:buFont typeface="Arial"/>
              <a:buNone/>
            </a:pPr>
            <a:r>
              <a:rPr b="0" i="0" lang="en-IN" sz="1600" u="none" cap="none" strike="noStrike">
                <a:solidFill>
                  <a:schemeClr val="dk1"/>
                </a:solidFill>
                <a:latin typeface="Arial"/>
                <a:ea typeface="Arial"/>
                <a:cs typeface="Arial"/>
                <a:sym typeface="Arial"/>
              </a:rPr>
              <a:t>In the year 2018-20, the sales recorded by our company was worth Rs 10 million. Our net profits are up by 13 percent, year on year, and our total sales have risen from Rs 23 million to Rs 28 million this year. Our employee strength has grown from 2,321 to 2620 in this financial year. Our expenditure have risen from 10 percent of sales to 13 percent of sales.</a:t>
            </a:r>
            <a:endParaRPr/>
          </a:p>
        </p:txBody>
      </p:sp>
      <p:sp>
        <p:nvSpPr>
          <p:cNvPr id="236" name="Google Shape;236;p6"/>
          <p:cNvSpPr/>
          <p:nvPr/>
        </p:nvSpPr>
        <p:spPr>
          <a:xfrm>
            <a:off x="6400801" y="4084721"/>
            <a:ext cx="2947737" cy="866274"/>
          </a:xfrm>
          <a:prstGeom prst="roundRect">
            <a:avLst>
              <a:gd fmla="val 16667" name="adj"/>
            </a:avLst>
          </a:prstGeom>
          <a:solidFill>
            <a:srgbClr val="92D050"/>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IN" sz="1800">
                <a:solidFill>
                  <a:schemeClr val="lt1"/>
                </a:solidFill>
                <a:latin typeface="Arial"/>
                <a:ea typeface="Arial"/>
                <a:cs typeface="Arial"/>
                <a:sym typeface="Arial"/>
              </a:rPr>
              <a:t>This report is providing only information</a:t>
            </a:r>
            <a:endParaRPr/>
          </a:p>
        </p:txBody>
      </p:sp>
      <p:cxnSp>
        <p:nvCxnSpPr>
          <p:cNvPr id="237" name="Google Shape;237;p6"/>
          <p:cNvCxnSpPr>
            <a:stCxn id="235" idx="3"/>
          </p:cNvCxnSpPr>
          <p:nvPr/>
        </p:nvCxnSpPr>
        <p:spPr>
          <a:xfrm>
            <a:off x="6809873" y="2508584"/>
            <a:ext cx="589500" cy="1521900"/>
          </a:xfrm>
          <a:prstGeom prst="bentConnector2">
            <a:avLst/>
          </a:prstGeom>
          <a:noFill/>
          <a:ln cap="flat" cmpd="sng" w="9525">
            <a:solidFill>
              <a:srgbClr val="4A7DBA"/>
            </a:solidFill>
            <a:prstDash val="solid"/>
            <a:round/>
            <a:headEnd len="sm" w="sm" type="none"/>
            <a:tailEnd len="med" w="med" type="triangle"/>
          </a:ln>
        </p:spPr>
      </p:cxnSp>
      <p:sp>
        <p:nvSpPr>
          <p:cNvPr id="238" name="Google Shape;238;p6"/>
          <p:cNvSpPr/>
          <p:nvPr/>
        </p:nvSpPr>
        <p:spPr>
          <a:xfrm>
            <a:off x="4152600" y="6552360"/>
            <a:ext cx="434952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lang="en-IN" sz="1600">
                <a:solidFill>
                  <a:srgbClr val="4C4C4C"/>
                </a:solidFill>
                <a:latin typeface="Calibri"/>
                <a:ea typeface="Calibri"/>
                <a:cs typeface="Calibri"/>
                <a:sym typeface="Calibri"/>
              </a:rPr>
              <a:t>Report Writing</a:t>
            </a:r>
            <a:endParaRPr b="0" sz="1800" strike="noStrike">
              <a:solidFill>
                <a:srgbClr val="000000"/>
              </a:solidFill>
              <a:latin typeface="Arial"/>
              <a:ea typeface="Arial"/>
              <a:cs typeface="Arial"/>
              <a:sym typeface="Arial"/>
            </a:endParaRPr>
          </a:p>
        </p:txBody>
      </p:sp>
      <p:sp>
        <p:nvSpPr>
          <p:cNvPr id="239" name="Google Shape;239;p6"/>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240" name="Google Shape;240;p6"/>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6</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35">
                                            <p:txEl>
                                              <p:pRg end="0" st="0"/>
                                            </p:txEl>
                                          </p:spTgt>
                                        </p:tgtEl>
                                        <p:attrNameLst>
                                          <p:attrName>style.visibility</p:attrName>
                                        </p:attrNameLst>
                                      </p:cBhvr>
                                      <p:to>
                                        <p:strVal val="visible"/>
                                      </p:to>
                                    </p:set>
                                    <p:anim calcmode="lin" valueType="num">
                                      <p:cBhvr additive="base">
                                        <p:cTn dur="500"/>
                                        <p:tgtEl>
                                          <p:spTgt spid="235">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35">
                                            <p:txEl>
                                              <p:pRg end="0" st="0"/>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7"/>
                                        </p:tgtEl>
                                        <p:attrNameLst>
                                          <p:attrName>style.visibility</p:attrName>
                                        </p:attrNameLst>
                                      </p:cBhvr>
                                      <p:to>
                                        <p:strVal val="visible"/>
                                      </p:to>
                                    </p:set>
                                    <p:anim calcmode="lin" valueType="num">
                                      <p:cBhvr additive="base">
                                        <p:cTn dur="500"/>
                                        <p:tgtEl>
                                          <p:spTgt spid="2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500"/>
                                        <p:tgtEl>
                                          <p:spTgt spid="2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2400"/>
              <a:buFont typeface="Arial"/>
              <a:buNone/>
            </a:pPr>
            <a:r>
              <a:rPr b="1" lang="en-IN" sz="2400"/>
              <a:t>What a report does?</a:t>
            </a:r>
            <a:endParaRPr sz="2400"/>
          </a:p>
        </p:txBody>
      </p:sp>
      <p:sp>
        <p:nvSpPr>
          <p:cNvPr id="246" name="Google Shape;246;p7"/>
          <p:cNvSpPr txBox="1"/>
          <p:nvPr>
            <p:ph idx="1" type="body"/>
          </p:nvPr>
        </p:nvSpPr>
        <p:spPr>
          <a:xfrm>
            <a:off x="609480" y="1604520"/>
            <a:ext cx="5394278" cy="2450122"/>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1600"/>
              <a:buFont typeface="Arial"/>
              <a:buNone/>
            </a:pPr>
            <a:r>
              <a:rPr b="0" i="0" lang="en-IN" sz="1600" u="none" cap="none" strike="noStrike">
                <a:solidFill>
                  <a:schemeClr val="dk1"/>
                </a:solidFill>
                <a:latin typeface="Arial"/>
                <a:ea typeface="Arial"/>
                <a:cs typeface="Arial"/>
                <a:sym typeface="Arial"/>
              </a:rPr>
              <a:t> The sales figures growth has been achieved because of our ability to crack new markets down south and to retain most of the business that we had last year. Almost all the 96 contracts were renewed and another 16 were added, which gave the additional figures. The presence of our company in trade shows held in Delhi boosted our figures, and we have been able to convert a couple of our leads from there.</a:t>
            </a:r>
            <a:endParaRPr/>
          </a:p>
        </p:txBody>
      </p:sp>
      <p:sp>
        <p:nvSpPr>
          <p:cNvPr id="247" name="Google Shape;247;p7"/>
          <p:cNvSpPr/>
          <p:nvPr/>
        </p:nvSpPr>
        <p:spPr>
          <a:xfrm>
            <a:off x="6003758" y="3833385"/>
            <a:ext cx="3320716" cy="1010652"/>
          </a:xfrm>
          <a:prstGeom prst="round2SameRect">
            <a:avLst>
              <a:gd fmla="val 16667" name="adj1"/>
              <a:gd fmla="val 0" name="adj2"/>
            </a:avLst>
          </a:prstGeom>
          <a:solidFill>
            <a:srgbClr val="92D050"/>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IN" sz="1800">
                <a:solidFill>
                  <a:schemeClr val="lt1"/>
                </a:solidFill>
                <a:latin typeface="Arial"/>
                <a:ea typeface="Arial"/>
                <a:cs typeface="Arial"/>
                <a:sym typeface="Arial"/>
              </a:rPr>
              <a:t>This report is analysing how profits were up</a:t>
            </a:r>
            <a:endParaRPr/>
          </a:p>
        </p:txBody>
      </p:sp>
      <p:cxnSp>
        <p:nvCxnSpPr>
          <p:cNvPr id="248" name="Google Shape;248;p7"/>
          <p:cNvCxnSpPr/>
          <p:nvPr/>
        </p:nvCxnSpPr>
        <p:spPr>
          <a:xfrm flipH="1" rot="-5400000">
            <a:off x="5838347" y="2673995"/>
            <a:ext cx="1521900" cy="589500"/>
          </a:xfrm>
          <a:prstGeom prst="bentConnector2">
            <a:avLst/>
          </a:prstGeom>
          <a:noFill/>
          <a:ln cap="flat" cmpd="sng" w="9525">
            <a:solidFill>
              <a:srgbClr val="4A7DBA"/>
            </a:solidFill>
            <a:prstDash val="solid"/>
            <a:round/>
            <a:headEnd len="sm" w="sm" type="none"/>
            <a:tailEnd len="med" w="med" type="triangle"/>
          </a:ln>
        </p:spPr>
      </p:cxnSp>
      <p:sp>
        <p:nvSpPr>
          <p:cNvPr id="249" name="Google Shape;249;p7"/>
          <p:cNvSpPr/>
          <p:nvPr/>
        </p:nvSpPr>
        <p:spPr>
          <a:xfrm>
            <a:off x="4152600" y="6552360"/>
            <a:ext cx="434952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lang="en-IN" sz="1600">
                <a:solidFill>
                  <a:srgbClr val="4C4C4C"/>
                </a:solidFill>
                <a:latin typeface="Calibri"/>
                <a:ea typeface="Calibri"/>
                <a:cs typeface="Calibri"/>
                <a:sym typeface="Calibri"/>
              </a:rPr>
              <a:t>Report Writing</a:t>
            </a:r>
            <a:endParaRPr b="0" sz="1800" strike="noStrike">
              <a:solidFill>
                <a:srgbClr val="000000"/>
              </a:solidFill>
              <a:latin typeface="Arial"/>
              <a:ea typeface="Arial"/>
              <a:cs typeface="Arial"/>
              <a:sym typeface="Arial"/>
            </a:endParaRPr>
          </a:p>
        </p:txBody>
      </p:sp>
      <p:sp>
        <p:nvSpPr>
          <p:cNvPr id="250" name="Google Shape;250;p7"/>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251" name="Google Shape;251;p7"/>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7</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46">
                                            <p:txEl>
                                              <p:pRg end="0" st="0"/>
                                            </p:txEl>
                                          </p:spTgt>
                                        </p:tgtEl>
                                        <p:attrNameLst>
                                          <p:attrName>style.visibility</p:attrName>
                                        </p:attrNameLst>
                                      </p:cBhvr>
                                      <p:to>
                                        <p:strVal val="visible"/>
                                      </p:to>
                                    </p:set>
                                    <p:anim calcmode="lin" valueType="num">
                                      <p:cBhvr additive="base">
                                        <p:cTn dur="500"/>
                                        <p:tgtEl>
                                          <p:spTgt spid="246">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46">
                                            <p:txEl>
                                              <p:pRg end="0" st="0"/>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8"/>
                                        </p:tgtEl>
                                        <p:attrNameLst>
                                          <p:attrName>style.visibility</p:attrName>
                                        </p:attrNameLst>
                                      </p:cBhvr>
                                      <p:to>
                                        <p:strVal val="visible"/>
                                      </p:to>
                                    </p:set>
                                    <p:anim calcmode="lin" valueType="num">
                                      <p:cBhvr additive="base">
                                        <p:cTn dur="500"/>
                                        <p:tgtEl>
                                          <p:spTgt spid="24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
                                        </p:tgtEl>
                                        <p:attrNameLst>
                                          <p:attrName>style.visibility</p:attrName>
                                        </p:attrNameLst>
                                      </p:cBhvr>
                                      <p:to>
                                        <p:strVal val="visible"/>
                                      </p:to>
                                    </p:set>
                                    <p:animEffect filter="fade" transition="in">
                                      <p:cBhvr>
                                        <p:cTn dur="500"/>
                                        <p:tgtEl>
                                          <p:spTgt spid="2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8"/>
          <p:cNvSpPr txBox="1"/>
          <p:nvPr>
            <p:ph type="title"/>
          </p:nvPr>
        </p:nvSpPr>
        <p:spPr>
          <a:xfrm>
            <a:off x="609480" y="273600"/>
            <a:ext cx="10972440" cy="809242"/>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2400"/>
              <a:buFont typeface="Arial"/>
              <a:buNone/>
            </a:pPr>
            <a:r>
              <a:rPr b="1" lang="en-IN" sz="2400"/>
              <a:t>What a report does?</a:t>
            </a:r>
            <a:endParaRPr sz="2400"/>
          </a:p>
        </p:txBody>
      </p:sp>
      <p:sp>
        <p:nvSpPr>
          <p:cNvPr id="257" name="Google Shape;257;p8"/>
          <p:cNvSpPr txBox="1"/>
          <p:nvPr>
            <p:ph idx="1" type="body"/>
          </p:nvPr>
        </p:nvSpPr>
        <p:spPr>
          <a:xfrm>
            <a:off x="609480" y="1604521"/>
            <a:ext cx="4816762" cy="2053080"/>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Clr>
                <a:schemeClr val="dk1"/>
              </a:buClr>
              <a:buSzPts val="1600"/>
              <a:buFont typeface="Arial"/>
              <a:buNone/>
            </a:pPr>
            <a:r>
              <a:rPr b="0" i="0" lang="en-IN" sz="1600" u="none" cap="none" strike="noStrike">
                <a:solidFill>
                  <a:schemeClr val="dk1"/>
                </a:solidFill>
                <a:latin typeface="Arial"/>
                <a:ea typeface="Arial"/>
                <a:cs typeface="Arial"/>
                <a:sym typeface="Arial"/>
              </a:rPr>
              <a:t>It is recommended that we aggressively continue to search for new contracts and newer markets down south and look at promoting our products and services via trade shows. A basic analysis has revealed that most of the clients are coming in owing to our presence at trade shows, and we must utilize this to the fullest potential.</a:t>
            </a:r>
            <a:endParaRPr/>
          </a:p>
        </p:txBody>
      </p:sp>
      <p:sp>
        <p:nvSpPr>
          <p:cNvPr id="258" name="Google Shape;258;p8"/>
          <p:cNvSpPr/>
          <p:nvPr/>
        </p:nvSpPr>
        <p:spPr>
          <a:xfrm>
            <a:off x="5887454" y="3811123"/>
            <a:ext cx="3753853" cy="1043620"/>
          </a:xfrm>
          <a:prstGeom prst="round1Rect">
            <a:avLst>
              <a:gd fmla="val 16667" name="adj"/>
            </a:avLst>
          </a:prstGeom>
          <a:solidFill>
            <a:srgbClr val="92D050"/>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IN" sz="1800">
                <a:solidFill>
                  <a:schemeClr val="lt1"/>
                </a:solidFill>
                <a:latin typeface="Arial"/>
                <a:ea typeface="Arial"/>
                <a:cs typeface="Arial"/>
                <a:sym typeface="Arial"/>
              </a:rPr>
              <a:t>Above paragraph is  giving recommendations.</a:t>
            </a:r>
            <a:endParaRPr/>
          </a:p>
        </p:txBody>
      </p:sp>
      <p:cxnSp>
        <p:nvCxnSpPr>
          <p:cNvPr id="259" name="Google Shape;259;p8"/>
          <p:cNvCxnSpPr/>
          <p:nvPr/>
        </p:nvCxnSpPr>
        <p:spPr>
          <a:xfrm flipH="1" rot="-5400000">
            <a:off x="5566386" y="2667517"/>
            <a:ext cx="1521900" cy="589500"/>
          </a:xfrm>
          <a:prstGeom prst="bentConnector2">
            <a:avLst/>
          </a:prstGeom>
          <a:noFill/>
          <a:ln cap="flat" cmpd="sng" w="9525">
            <a:solidFill>
              <a:srgbClr val="4A7DBA"/>
            </a:solidFill>
            <a:prstDash val="solid"/>
            <a:round/>
            <a:headEnd len="sm" w="sm" type="none"/>
            <a:tailEnd len="med" w="med" type="triangle"/>
          </a:ln>
        </p:spPr>
      </p:cxnSp>
      <p:sp>
        <p:nvSpPr>
          <p:cNvPr id="260" name="Google Shape;260;p8"/>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8</a:t>
            </a:r>
            <a:endParaRPr/>
          </a:p>
        </p:txBody>
      </p:sp>
      <p:sp>
        <p:nvSpPr>
          <p:cNvPr id="261" name="Google Shape;261;p8"/>
          <p:cNvSpPr/>
          <p:nvPr/>
        </p:nvSpPr>
        <p:spPr>
          <a:xfrm>
            <a:off x="4152600" y="6552360"/>
            <a:ext cx="4349520" cy="3632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lang="en-IN" sz="1600">
                <a:solidFill>
                  <a:srgbClr val="4C4C4C"/>
                </a:solidFill>
                <a:latin typeface="Calibri"/>
                <a:ea typeface="Calibri"/>
                <a:cs typeface="Calibri"/>
                <a:sym typeface="Calibri"/>
              </a:rPr>
              <a:t>Report Writing</a:t>
            </a:r>
            <a:endParaRPr b="0" sz="1800" strike="noStrike">
              <a:solidFill>
                <a:srgbClr val="000000"/>
              </a:solidFill>
              <a:latin typeface="Arial"/>
              <a:ea typeface="Arial"/>
              <a:cs typeface="Arial"/>
              <a:sym typeface="Arial"/>
            </a:endParaRPr>
          </a:p>
        </p:txBody>
      </p:sp>
      <p:sp>
        <p:nvSpPr>
          <p:cNvPr id="262" name="Google Shape;262;p8"/>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7">
                                            <p:txEl>
                                              <p:pRg end="0" st="0"/>
                                            </p:txEl>
                                          </p:spTgt>
                                        </p:tgtEl>
                                        <p:attrNameLst>
                                          <p:attrName>style.visibility</p:attrName>
                                        </p:attrNameLst>
                                      </p:cBhvr>
                                      <p:to>
                                        <p:strVal val="visible"/>
                                      </p:to>
                                    </p:set>
                                    <p:animEffect filter="fade" transition="in">
                                      <p:cBhvr>
                                        <p:cTn dur="1822"/>
                                        <p:tgtEl>
                                          <p:spTgt spid="25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gtEl>
                                        <p:attrNameLst>
                                          <p:attrName>style.visibility</p:attrName>
                                        </p:attrNameLst>
                                      </p:cBhvr>
                                      <p:to>
                                        <p:strVal val="visible"/>
                                      </p:to>
                                    </p:set>
                                    <p:animEffect filter="fade" transition="in">
                                      <p:cBhvr>
                                        <p:cTn dur="1000"/>
                                        <p:tgtEl>
                                          <p:spTgt spid="2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8"/>
                                        </p:tgtEl>
                                        <p:attrNameLst>
                                          <p:attrName>style.visibility</p:attrName>
                                        </p:attrNameLst>
                                      </p:cBhvr>
                                      <p:to>
                                        <p:strVal val="visible"/>
                                      </p:to>
                                    </p:set>
                                    <p:animEffect filter="fade" transition="in">
                                      <p:cBhvr>
                                        <p:cTn dur="1822"/>
                                        <p:tgtEl>
                                          <p:spTgt spid="2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9"/>
          <p:cNvSpPr/>
          <p:nvPr/>
        </p:nvSpPr>
        <p:spPr>
          <a:xfrm>
            <a:off x="609480" y="281160"/>
            <a:ext cx="10971000" cy="9000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0" lang="en-IN" sz="3600" strike="noStrike">
                <a:solidFill>
                  <a:srgbClr val="000000"/>
                </a:solidFill>
                <a:latin typeface="Arial"/>
                <a:ea typeface="Arial"/>
                <a:cs typeface="Arial"/>
                <a:sym typeface="Arial"/>
              </a:rPr>
              <a:t>Need for report writing</a:t>
            </a:r>
            <a:endParaRPr b="0" sz="1400" strike="noStrike">
              <a:solidFill>
                <a:srgbClr val="000000"/>
              </a:solidFill>
              <a:latin typeface="Arial"/>
              <a:ea typeface="Arial"/>
              <a:cs typeface="Arial"/>
              <a:sym typeface="Arial"/>
            </a:endParaRPr>
          </a:p>
        </p:txBody>
      </p:sp>
      <p:sp>
        <p:nvSpPr>
          <p:cNvPr id="268" name="Google Shape;268;p9"/>
          <p:cNvSpPr/>
          <p:nvPr/>
        </p:nvSpPr>
        <p:spPr>
          <a:xfrm>
            <a:off x="2016000" y="1800000"/>
            <a:ext cx="7054920" cy="85716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 Voluntary reports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 </a:t>
            </a:r>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2. Authorized reports. </a:t>
            </a:r>
            <a:endParaRPr b="0" sz="1800" strike="noStrike">
              <a:solidFill>
                <a:srgbClr val="000000"/>
              </a:solidFill>
              <a:latin typeface="Arial"/>
              <a:ea typeface="Arial"/>
              <a:cs typeface="Arial"/>
              <a:sym typeface="Arial"/>
            </a:endParaRPr>
          </a:p>
        </p:txBody>
      </p:sp>
      <p:sp>
        <p:nvSpPr>
          <p:cNvPr id="269" name="Google Shape;269;p9"/>
          <p:cNvSpPr txBox="1"/>
          <p:nvPr/>
        </p:nvSpPr>
        <p:spPr>
          <a:xfrm>
            <a:off x="4619146" y="6559006"/>
            <a:ext cx="227402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600">
                <a:solidFill>
                  <a:schemeClr val="dk1"/>
                </a:solidFill>
                <a:latin typeface="Arial"/>
                <a:ea typeface="Arial"/>
                <a:cs typeface="Arial"/>
                <a:sym typeface="Arial"/>
              </a:rPr>
              <a:t>Report Writing</a:t>
            </a:r>
            <a:endParaRPr/>
          </a:p>
        </p:txBody>
      </p:sp>
      <p:sp>
        <p:nvSpPr>
          <p:cNvPr id="270" name="Google Shape;270;p9"/>
          <p:cNvSpPr/>
          <p:nvPr/>
        </p:nvSpPr>
        <p:spPr>
          <a:xfrm>
            <a:off x="-213480" y="6539040"/>
            <a:ext cx="2842920" cy="23328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16/06/21</a:t>
            </a:r>
            <a:endParaRPr b="0" sz="1800" strike="noStrike">
              <a:solidFill>
                <a:srgbClr val="000000"/>
              </a:solidFill>
              <a:latin typeface="Arial"/>
              <a:ea typeface="Arial"/>
              <a:cs typeface="Arial"/>
              <a:sym typeface="Arial"/>
            </a:endParaRPr>
          </a:p>
        </p:txBody>
      </p:sp>
      <p:sp>
        <p:nvSpPr>
          <p:cNvPr id="271" name="Google Shape;271;p9"/>
          <p:cNvSpPr txBox="1"/>
          <p:nvPr/>
        </p:nvSpPr>
        <p:spPr>
          <a:xfrm>
            <a:off x="10335126" y="6561644"/>
            <a:ext cx="55345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9</a:t>
            </a:r>
            <a:endParaRPr/>
          </a:p>
        </p:txBody>
      </p:sp>
    </p:spTree>
  </p:cSld>
  <p:clrMapOvr>
    <a:masterClrMapping/>
  </p:clrMapOvr>
  <p:transition spd="slow">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8">
                                            <p:txEl>
                                              <p:pRg end="0" st="0"/>
                                            </p:txEl>
                                          </p:spTgt>
                                        </p:tgtEl>
                                        <p:attrNameLst>
                                          <p:attrName>style.visibility</p:attrName>
                                        </p:attrNameLst>
                                      </p:cBhvr>
                                      <p:to>
                                        <p:strVal val="visible"/>
                                      </p:to>
                                    </p:set>
                                    <p:anim calcmode="lin" valueType="num">
                                      <p:cBhvr additive="base">
                                        <p:cTn dur="500"/>
                                        <p:tgtEl>
                                          <p:spTgt spid="268">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8">
                                            <p:txEl>
                                              <p:pRg end="1" st="1"/>
                                            </p:txEl>
                                          </p:spTgt>
                                        </p:tgtEl>
                                        <p:attrNameLst>
                                          <p:attrName>style.visibility</p:attrName>
                                        </p:attrNameLst>
                                      </p:cBhvr>
                                      <p:to>
                                        <p:strVal val="visible"/>
                                      </p:to>
                                    </p:set>
                                    <p:anim calcmode="lin" valueType="num">
                                      <p:cBhvr additive="base">
                                        <p:cTn dur="500"/>
                                        <p:tgtEl>
                                          <p:spTgt spid="268">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8">
                                            <p:txEl>
                                              <p:pRg end="2" st="2"/>
                                            </p:txEl>
                                          </p:spTgt>
                                        </p:tgtEl>
                                        <p:attrNameLst>
                                          <p:attrName>style.visibility</p:attrName>
                                        </p:attrNameLst>
                                      </p:cBhvr>
                                      <p:to>
                                        <p:strVal val="visible"/>
                                      </p:to>
                                    </p:set>
                                    <p:anim calcmode="lin" valueType="num">
                                      <p:cBhvr additive="base">
                                        <p:cTn dur="500"/>
                                        <p:tgtEl>
                                          <p:spTgt spid="268">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2020-08-19T07:39:22Z</dcterms:created>
  <dc:creator>user</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3</vt:i4>
  </property>
  <property fmtid="{D5CDD505-2E9C-101B-9397-08002B2CF9AE}" pid="8" name="PresentationFormat">
    <vt:lpwstr>Widescreen</vt:lpwstr>
  </property>
  <property fmtid="{D5CDD505-2E9C-101B-9397-08002B2CF9AE}" pid="9" name="ScaleCrop">
    <vt:bool>false</vt:bool>
  </property>
  <property fmtid="{D5CDD505-2E9C-101B-9397-08002B2CF9AE}" pid="10" name="ShareDoc">
    <vt:bool>false</vt:bool>
  </property>
  <property fmtid="{D5CDD505-2E9C-101B-9397-08002B2CF9AE}" pid="11" name="Slides">
    <vt:i4>3</vt:i4>
  </property>
</Properties>
</file>