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79" r:id="rId6"/>
    <p:sldId id="280" r:id="rId7"/>
    <p:sldId id="282" r:id="rId8"/>
    <p:sldId id="283" r:id="rId9"/>
    <p:sldId id="284" r:id="rId10"/>
    <p:sldId id="285" r:id="rId11"/>
    <p:sldId id="286" r:id="rId12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47" autoAdjust="0"/>
    <p:restoredTop sz="94660"/>
  </p:normalViewPr>
  <p:slideViewPr>
    <p:cSldViewPr snapToGrid="0">
      <p:cViewPr varScale="1">
        <p:scale>
          <a:sx n="57" d="100"/>
          <a:sy n="57" d="100"/>
        </p:scale>
        <p:origin x="60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E2E5C17-F1ED-4187-AE01-FD0DAD050C54}" type="datetimeFigureOut">
              <a:rPr lang="en-IN" smtClean="0"/>
              <a:pPr/>
              <a:t>29-08-2019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D1804C1-D081-4352-9C3B-3840A2CE996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1817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A2288-A668-4F41-A551-7627A927C34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419109" y="1067905"/>
            <a:ext cx="7338350" cy="276331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IN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Manufacturing &amp; SERVICE Organizations</a:t>
            </a:r>
          </a:p>
        </p:txBody>
      </p:sp>
    </p:spTree>
    <p:extLst>
      <p:ext uri="{BB962C8B-B14F-4D97-AF65-F5344CB8AC3E}">
        <p14:creationId xmlns:p14="http://schemas.microsoft.com/office/powerpoint/2010/main" val="151018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D7901-A529-40DC-9C6F-DA9D3F8DE2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11179" y="654392"/>
            <a:ext cx="7482350" cy="607249"/>
          </a:xfrm>
        </p:spPr>
        <p:txBody>
          <a:bodyPr>
            <a:noAutofit/>
          </a:bodyPr>
          <a:lstStyle/>
          <a:p>
            <a:r>
              <a:rPr lang="en-IN" b="1" dirty="0">
                <a:latin typeface="Book Antiqua" pitchFamily="18" charset="0"/>
              </a:rPr>
              <a:t>Flexibility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DC8E9-70E4-4744-B3DE-779EAFD002C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11180" y="1576287"/>
            <a:ext cx="10086653" cy="38638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Manufacturing Operations are Flexible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Service Operations are Inflexible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endParaRPr lang="en-IN" sz="24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952241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D7901-A529-40DC-9C6F-DA9D3F8DE2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11179" y="654392"/>
            <a:ext cx="7482350" cy="607249"/>
          </a:xfrm>
        </p:spPr>
        <p:txBody>
          <a:bodyPr>
            <a:noAutofit/>
          </a:bodyPr>
          <a:lstStyle/>
          <a:p>
            <a:r>
              <a:rPr lang="en-IN" b="1" dirty="0">
                <a:latin typeface="Book Antiqua" pitchFamily="18" charset="0"/>
              </a:rPr>
              <a:t>Standardization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DC8E9-70E4-4744-B3DE-779EAFD002C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11180" y="1576287"/>
            <a:ext cx="10086653" cy="38638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Manufacturing Operations are Standardized and less Customized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Service Operations are less Standardized and more Customized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endParaRPr lang="en-IN" sz="24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4301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11820-4D5F-4097-A6F9-2C238E24FF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99605" y="654392"/>
            <a:ext cx="3674279" cy="618823"/>
          </a:xfrm>
        </p:spPr>
        <p:txBody>
          <a:bodyPr/>
          <a:lstStyle/>
          <a:p>
            <a:r>
              <a:rPr lang="en-IN" b="1" dirty="0">
                <a:latin typeface="Book Antiqua" pitchFamily="18" charset="0"/>
              </a:rPr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21035-3CD2-4C5E-8CB6-850F6141AF5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11179" y="1576287"/>
            <a:ext cx="7355029" cy="3088310"/>
          </a:xfrm>
        </p:spPr>
        <p:txBody>
          <a:bodyPr>
            <a:normAutofit/>
          </a:bodyPr>
          <a:lstStyle/>
          <a:p>
            <a:pPr marL="463550" indent="-463550">
              <a:lnSpc>
                <a:spcPct val="150000"/>
              </a:lnSpc>
              <a:spcBef>
                <a:spcPts val="0"/>
              </a:spcBef>
              <a:buClr>
                <a:srgbClr val="000066"/>
              </a:buClr>
              <a:buFont typeface="Wingdings" pitchFamily="2" charset="2"/>
              <a:buChar char="q"/>
            </a:pPr>
            <a:r>
              <a:rPr lang="en-IN" sz="2400" dirty="0">
                <a:latin typeface="Book Antiqua" pitchFamily="18" charset="0"/>
              </a:rPr>
              <a:t>To understand the difference between Service and Product </a:t>
            </a:r>
          </a:p>
        </p:txBody>
      </p:sp>
    </p:spTree>
    <p:extLst>
      <p:ext uri="{BB962C8B-B14F-4D97-AF65-F5344CB8AC3E}">
        <p14:creationId xmlns:p14="http://schemas.microsoft.com/office/powerpoint/2010/main" val="1628890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734EC-FDCE-46B8-978A-A5381126ED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11179" y="642817"/>
            <a:ext cx="8281003" cy="676697"/>
          </a:xfrm>
        </p:spPr>
        <p:txBody>
          <a:bodyPr/>
          <a:lstStyle/>
          <a:p>
            <a:r>
              <a:rPr lang="en-IN" b="1" dirty="0">
                <a:latin typeface="Book Antiqua" pitchFamily="18" charset="0"/>
              </a:rPr>
              <a:t>Tangible &amp; Intangible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F3BB6-F05D-40F6-B631-EDD2D9BA145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45904" y="1414240"/>
            <a:ext cx="10086653" cy="4396251"/>
          </a:xfrm>
        </p:spPr>
        <p:txBody>
          <a:bodyPr>
            <a:noAutofit/>
          </a:bodyPr>
          <a:lstStyle/>
          <a:p>
            <a:pPr marL="463550" indent="-463550">
              <a:lnSpc>
                <a:spcPct val="130000"/>
              </a:lnSpc>
              <a:spcBef>
                <a:spcPts val="0"/>
              </a:spcBef>
              <a:buClr>
                <a:srgbClr val="000066"/>
              </a:buClr>
              <a:buFont typeface="Wingdings" pitchFamily="2" charset="2"/>
              <a:buChar char="q"/>
            </a:pPr>
            <a:r>
              <a:rPr lang="en-IN" sz="2400" dirty="0"/>
              <a:t>- Manufacturing Operations convert inputs </a:t>
            </a:r>
          </a:p>
          <a:p>
            <a:pPr marL="463550" indent="-463550">
              <a:lnSpc>
                <a:spcPct val="130000"/>
              </a:lnSpc>
              <a:spcBef>
                <a:spcPts val="0"/>
              </a:spcBef>
              <a:buClr>
                <a:srgbClr val="000066"/>
              </a:buClr>
              <a:buFont typeface="Wingdings" pitchFamily="2" charset="2"/>
              <a:buChar char="q"/>
            </a:pPr>
            <a:r>
              <a:rPr lang="en-IN" sz="2400" dirty="0"/>
              <a:t>-Service Operations also transforms inputs</a:t>
            </a:r>
          </a:p>
          <a:p>
            <a:pPr marL="463550" indent="-463550">
              <a:lnSpc>
                <a:spcPct val="130000"/>
              </a:lnSpc>
              <a:spcBef>
                <a:spcPts val="0"/>
              </a:spcBef>
              <a:buClr>
                <a:srgbClr val="000066"/>
              </a:buClr>
              <a:buFont typeface="Wingdings" pitchFamily="2" charset="2"/>
              <a:buChar char="q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703977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D7901-A529-40DC-9C6F-DA9D3F8DE2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11179" y="654392"/>
            <a:ext cx="7482350" cy="607249"/>
          </a:xfrm>
        </p:spPr>
        <p:txBody>
          <a:bodyPr>
            <a:noAutofit/>
          </a:bodyPr>
          <a:lstStyle/>
          <a:p>
            <a:r>
              <a:rPr lang="en-IN" b="1" dirty="0">
                <a:latin typeface="Book Antiqua" pitchFamily="18" charset="0"/>
              </a:rPr>
              <a:t>Consumption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DC8E9-70E4-4744-B3DE-779EAFD002C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11180" y="1576287"/>
            <a:ext cx="10086653" cy="38638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 Separation between Production &amp; Consumption in Manufacturing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Same time Production &amp; Consumption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238779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D7901-A529-40DC-9C6F-DA9D3F8DE2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11179" y="654392"/>
            <a:ext cx="7482350" cy="607249"/>
          </a:xfrm>
        </p:spPr>
        <p:txBody>
          <a:bodyPr>
            <a:noAutofit/>
          </a:bodyPr>
          <a:lstStyle/>
          <a:p>
            <a:r>
              <a:rPr lang="en-IN" b="1" dirty="0">
                <a:latin typeface="Book Antiqua" pitchFamily="18" charset="0"/>
              </a:rPr>
              <a:t>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DC8E9-70E4-4744-B3DE-779EAFD002C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11180" y="1576287"/>
            <a:ext cx="10086653" cy="38638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 Measurement can happen in Manufacturing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Measurement is difficult in Service Sector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608541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D7901-A529-40DC-9C6F-DA9D3F8DE2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11179" y="654392"/>
            <a:ext cx="7482350" cy="607249"/>
          </a:xfrm>
        </p:spPr>
        <p:txBody>
          <a:bodyPr>
            <a:noAutofit/>
          </a:bodyPr>
          <a:lstStyle/>
          <a:p>
            <a:r>
              <a:rPr lang="en-IN" b="1" dirty="0">
                <a:latin typeface="Book Antiqua" pitchFamily="18" charset="0"/>
              </a:rPr>
              <a:t>Expenses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DC8E9-70E4-4744-B3DE-779EAFD002C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11180" y="1576287"/>
            <a:ext cx="10086653" cy="38638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 Expenses required for material handling in Manufacturing Sector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Expenses are less in Service Sector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2215085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D7901-A529-40DC-9C6F-DA9D3F8DE2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11179" y="654392"/>
            <a:ext cx="7482350" cy="607249"/>
          </a:xfrm>
        </p:spPr>
        <p:txBody>
          <a:bodyPr>
            <a:noAutofit/>
          </a:bodyPr>
          <a:lstStyle/>
          <a:p>
            <a:r>
              <a:rPr lang="en-IN" b="1" dirty="0">
                <a:latin typeface="Book Antiqua" pitchFamily="18" charset="0"/>
              </a:rPr>
              <a:t>Contact with Customers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DC8E9-70E4-4744-B3DE-779EAFD002C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11180" y="1576287"/>
            <a:ext cx="10086653" cy="38638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 Less contact with people 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More Contact with customers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4266296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D7901-A529-40DC-9C6F-DA9D3F8DE2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11179" y="654392"/>
            <a:ext cx="7482350" cy="607249"/>
          </a:xfrm>
        </p:spPr>
        <p:txBody>
          <a:bodyPr>
            <a:noAutofit/>
          </a:bodyPr>
          <a:lstStyle/>
          <a:p>
            <a:r>
              <a:rPr lang="en-IN" b="1" dirty="0">
                <a:latin typeface="Book Antiqua" pitchFamily="18" charset="0"/>
              </a:rPr>
              <a:t>Quality standards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DC8E9-70E4-4744-B3DE-779EAFD002C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11180" y="1576287"/>
            <a:ext cx="10086653" cy="38638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In Manufacturing it is comparatively easy and simple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In Service it is difficult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endParaRPr lang="en-IN" sz="24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2307931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D7901-A529-40DC-9C6F-DA9D3F8DE2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11179" y="654392"/>
            <a:ext cx="7482350" cy="607249"/>
          </a:xfrm>
        </p:spPr>
        <p:txBody>
          <a:bodyPr>
            <a:noAutofit/>
          </a:bodyPr>
          <a:lstStyle/>
          <a:p>
            <a:r>
              <a:rPr lang="en-IN" b="1" dirty="0">
                <a:latin typeface="Book Antiqua" pitchFamily="18" charset="0"/>
              </a:rPr>
              <a:t>Maintenance &amp; Repair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DC8E9-70E4-4744-B3DE-779EAFD002C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11180" y="1576287"/>
            <a:ext cx="10086653" cy="38638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Manufacturing Operations need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r>
              <a:rPr lang="en-IN" sz="2400" dirty="0"/>
              <a:t>Service Operations do not require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endParaRPr lang="en-IN" sz="2400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q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229301327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316</TotalTime>
  <Words>134</Words>
  <Application>Microsoft Office PowerPoint</Application>
  <PresentationFormat>Widescreen</PresentationFormat>
  <Paragraphs>30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Book Antiqua</vt:lpstr>
      <vt:lpstr>Calibri</vt:lpstr>
      <vt:lpstr>Gill Sans MT</vt:lpstr>
      <vt:lpstr>Wingdings</vt:lpstr>
      <vt:lpstr>Gallery</vt:lpstr>
      <vt:lpstr>Manufacturing &amp; SERVICE Organizations</vt:lpstr>
      <vt:lpstr>objectives</vt:lpstr>
      <vt:lpstr>Tangible &amp; Intangible</vt:lpstr>
      <vt:lpstr>Consumption Time</vt:lpstr>
      <vt:lpstr>Measurement</vt:lpstr>
      <vt:lpstr>Expenses</vt:lpstr>
      <vt:lpstr>Contact with Customers</vt:lpstr>
      <vt:lpstr>Quality standards</vt:lpstr>
      <vt:lpstr>Maintenance &amp; Repair</vt:lpstr>
      <vt:lpstr>Flexibility</vt:lpstr>
      <vt:lpstr>Standardization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appraisal</dc:title>
  <dc:creator>vasanthap</dc:creator>
  <cp:lastModifiedBy>snigdharani</cp:lastModifiedBy>
  <cp:revision>53</cp:revision>
  <cp:lastPrinted>2019-08-20T10:56:15Z</cp:lastPrinted>
  <dcterms:created xsi:type="dcterms:W3CDTF">2019-08-20T05:15:04Z</dcterms:created>
  <dcterms:modified xsi:type="dcterms:W3CDTF">2019-08-29T17:40:43Z</dcterms:modified>
</cp:coreProperties>
</file>