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57"/>
  </p:notesMasterIdLst>
  <p:sldIdLst>
    <p:sldId id="256" r:id="rId3"/>
    <p:sldId id="263" r:id="rId4"/>
    <p:sldId id="264" r:id="rId5"/>
    <p:sldId id="273" r:id="rId6"/>
    <p:sldId id="265" r:id="rId7"/>
    <p:sldId id="274" r:id="rId8"/>
    <p:sldId id="275" r:id="rId9"/>
    <p:sldId id="276" r:id="rId10"/>
    <p:sldId id="277" r:id="rId11"/>
    <p:sldId id="266" r:id="rId12"/>
    <p:sldId id="280" r:id="rId13"/>
    <p:sldId id="278" r:id="rId14"/>
    <p:sldId id="279" r:id="rId15"/>
    <p:sldId id="267" r:id="rId16"/>
    <p:sldId id="268" r:id="rId17"/>
    <p:sldId id="269" r:id="rId18"/>
    <p:sldId id="270" r:id="rId19"/>
    <p:sldId id="271" r:id="rId20"/>
    <p:sldId id="281" r:id="rId21"/>
    <p:sldId id="272" r:id="rId22"/>
    <p:sldId id="282" r:id="rId23"/>
    <p:sldId id="261" r:id="rId24"/>
    <p:sldId id="283" r:id="rId25"/>
    <p:sldId id="284" r:id="rId26"/>
    <p:sldId id="285" r:id="rId27"/>
    <p:sldId id="286" r:id="rId28"/>
    <p:sldId id="287" r:id="rId29"/>
    <p:sldId id="288" r:id="rId30"/>
    <p:sldId id="289" r:id="rId31"/>
    <p:sldId id="290" r:id="rId32"/>
    <p:sldId id="292" r:id="rId33"/>
    <p:sldId id="291"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3" r:id="rId52"/>
    <p:sldId id="310" r:id="rId53"/>
    <p:sldId id="311" r:id="rId54"/>
    <p:sldId id="312" r:id="rId55"/>
    <p:sldId id="314" r:id="rId5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22B672-0DF8-47F7-BC13-E1115D19D9E6}" type="datetimeFigureOut">
              <a:rPr lang="en-IN" smtClean="0"/>
              <a:t>21-07-2020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513257-D2CD-4E60-B74D-EC4102A1BADB}" type="slidenum">
              <a:rPr lang="en-IN" smtClean="0"/>
              <a:t>‹#›</a:t>
            </a:fld>
            <a:endParaRPr lang="en-IN"/>
          </a:p>
        </p:txBody>
      </p:sp>
    </p:spTree>
    <p:extLst>
      <p:ext uri="{BB962C8B-B14F-4D97-AF65-F5344CB8AC3E}">
        <p14:creationId xmlns:p14="http://schemas.microsoft.com/office/powerpoint/2010/main" val="4135597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noChangeArrowheads="1"/>
          </p:cNvSpPr>
          <p:nvPr>
            <p:ph type="dt" sz="half" idx="10"/>
          </p:nvPr>
        </p:nvSpPr>
        <p:spPr/>
        <p:txBody>
          <a:bodyPr/>
          <a:lstStyle>
            <a:lvl1pPr>
              <a:defRPr/>
            </a:lvl1pPr>
          </a:lstStyle>
          <a:p>
            <a:fld id="{0F6AAED4-473F-4E2D-9978-8FD83C162943}" type="datetime1">
              <a:rPr lang="en-IN" smtClean="0"/>
              <a:t>21-07-2020</a:t>
            </a:fld>
            <a:endParaRPr lang="en-IN"/>
          </a:p>
        </p:txBody>
      </p:sp>
      <p:sp>
        <p:nvSpPr>
          <p:cNvPr id="5" name="Footer Placeholder 4"/>
          <p:cNvSpPr>
            <a:spLocks noGrp="1" noChangeArrowheads="1"/>
          </p:cNvSpPr>
          <p:nvPr>
            <p:ph type="ftr" sz="quarter" idx="11"/>
          </p:nvPr>
        </p:nvSpPr>
        <p:spPr/>
        <p:txBody>
          <a:bodyPr/>
          <a:lstStyle>
            <a:lvl1pPr>
              <a:defRPr/>
            </a:lvl1pPr>
          </a:lstStyle>
          <a:p>
            <a:r>
              <a:rPr lang="en-IN"/>
              <a:t>Equations</a:t>
            </a:r>
          </a:p>
        </p:txBody>
      </p:sp>
      <p:sp>
        <p:nvSpPr>
          <p:cNvPr id="6"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2834543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noChangeArrowheads="1"/>
          </p:cNvSpPr>
          <p:nvPr>
            <p:ph type="dt" sz="half" idx="10"/>
          </p:nvPr>
        </p:nvSpPr>
        <p:spPr/>
        <p:txBody>
          <a:bodyPr/>
          <a:lstStyle>
            <a:lvl1pPr>
              <a:defRPr/>
            </a:lvl1pPr>
          </a:lstStyle>
          <a:p>
            <a:fld id="{FF54D6A9-0267-47EE-86B3-DFF3622C7A21}" type="datetime1">
              <a:rPr lang="en-IN" smtClean="0"/>
              <a:t>21-07-2020</a:t>
            </a:fld>
            <a:endParaRPr lang="en-IN"/>
          </a:p>
        </p:txBody>
      </p:sp>
      <p:sp>
        <p:nvSpPr>
          <p:cNvPr id="5" name="Footer Placeholder 4"/>
          <p:cNvSpPr>
            <a:spLocks noGrp="1" noChangeArrowheads="1"/>
          </p:cNvSpPr>
          <p:nvPr>
            <p:ph type="ftr" sz="quarter" idx="11"/>
          </p:nvPr>
        </p:nvSpPr>
        <p:spPr/>
        <p:txBody>
          <a:bodyPr/>
          <a:lstStyle>
            <a:lvl1pPr>
              <a:defRPr/>
            </a:lvl1pPr>
          </a:lstStyle>
          <a:p>
            <a:r>
              <a:rPr lang="en-IN"/>
              <a:t>Equations</a:t>
            </a:r>
          </a:p>
        </p:txBody>
      </p:sp>
      <p:sp>
        <p:nvSpPr>
          <p:cNvPr id="6"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2589478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noChangeArrowheads="1"/>
          </p:cNvSpPr>
          <p:nvPr>
            <p:ph type="dt" sz="half" idx="10"/>
          </p:nvPr>
        </p:nvSpPr>
        <p:spPr/>
        <p:txBody>
          <a:bodyPr/>
          <a:lstStyle>
            <a:lvl1pPr>
              <a:defRPr/>
            </a:lvl1pPr>
          </a:lstStyle>
          <a:p>
            <a:fld id="{94175810-7D9F-418B-8649-56400A7F765D}" type="datetime1">
              <a:rPr lang="en-IN" smtClean="0"/>
              <a:t>21-07-2020</a:t>
            </a:fld>
            <a:endParaRPr lang="en-IN"/>
          </a:p>
        </p:txBody>
      </p:sp>
      <p:sp>
        <p:nvSpPr>
          <p:cNvPr id="5" name="Footer Placeholder 4"/>
          <p:cNvSpPr>
            <a:spLocks noGrp="1" noChangeArrowheads="1"/>
          </p:cNvSpPr>
          <p:nvPr>
            <p:ph type="ftr" sz="quarter" idx="11"/>
          </p:nvPr>
        </p:nvSpPr>
        <p:spPr/>
        <p:txBody>
          <a:bodyPr/>
          <a:lstStyle>
            <a:lvl1pPr>
              <a:defRPr/>
            </a:lvl1pPr>
          </a:lstStyle>
          <a:p>
            <a:r>
              <a:rPr lang="en-IN"/>
              <a:t>Equations</a:t>
            </a:r>
          </a:p>
        </p:txBody>
      </p:sp>
      <p:sp>
        <p:nvSpPr>
          <p:cNvPr id="6"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377119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IN"/>
          </a:p>
        </p:txBody>
      </p:sp>
      <p:sp>
        <p:nvSpPr>
          <p:cNvPr id="3" name="Date Placeholder 3"/>
          <p:cNvSpPr>
            <a:spLocks noGrp="1" noChangeArrowheads="1"/>
          </p:cNvSpPr>
          <p:nvPr>
            <p:ph type="dt" sz="half" idx="10"/>
          </p:nvPr>
        </p:nvSpPr>
        <p:spPr/>
        <p:txBody>
          <a:bodyPr/>
          <a:lstStyle>
            <a:lvl1pPr>
              <a:defRPr/>
            </a:lvl1pPr>
          </a:lstStyle>
          <a:p>
            <a:fld id="{4CA4EB77-2487-49D0-9700-A281B8CFA871}" type="datetime1">
              <a:rPr lang="en-IN" smtClean="0"/>
              <a:t>21-07-2020</a:t>
            </a:fld>
            <a:endParaRPr lang="en-IN"/>
          </a:p>
        </p:txBody>
      </p:sp>
      <p:sp>
        <p:nvSpPr>
          <p:cNvPr id="4" name="Footer Placeholder 4"/>
          <p:cNvSpPr>
            <a:spLocks noGrp="1" noChangeArrowheads="1"/>
          </p:cNvSpPr>
          <p:nvPr>
            <p:ph type="ftr" sz="quarter" idx="11"/>
          </p:nvPr>
        </p:nvSpPr>
        <p:spPr/>
        <p:txBody>
          <a:bodyPr/>
          <a:lstStyle>
            <a:lvl1pPr>
              <a:defRPr/>
            </a:lvl1pPr>
          </a:lstStyle>
          <a:p>
            <a:r>
              <a:rPr lang="en-IN"/>
              <a:t>Equations</a:t>
            </a:r>
          </a:p>
        </p:txBody>
      </p:sp>
      <p:sp>
        <p:nvSpPr>
          <p:cNvPr id="5"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3028719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1C7C6DC-09C8-4390-8B73-CBE4A51BD6B9}"/>
              </a:ext>
            </a:extLst>
          </p:cNvPr>
          <p:cNvSpPr>
            <a:spLocks noGrp="1" noChangeArrowheads="1"/>
          </p:cNvSpPr>
          <p:nvPr>
            <p:ph type="dt" sz="half" idx="10"/>
          </p:nvPr>
        </p:nvSpPr>
        <p:spPr>
          <a:ln/>
        </p:spPr>
        <p:txBody>
          <a:bodyPr/>
          <a:lstStyle>
            <a:lvl1pPr>
              <a:defRPr/>
            </a:lvl1pPr>
          </a:lstStyle>
          <a:p>
            <a:fld id="{7F3AA7C9-0A9A-48F1-BB82-8C3569411F41}" type="datetime1">
              <a:rPr lang="en-IN" smtClean="0"/>
              <a:t>21-07-2020</a:t>
            </a:fld>
            <a:endParaRPr lang="en-IN"/>
          </a:p>
        </p:txBody>
      </p:sp>
      <p:sp>
        <p:nvSpPr>
          <p:cNvPr id="5" name="Footer Placeholder 4">
            <a:extLst>
              <a:ext uri="{FF2B5EF4-FFF2-40B4-BE49-F238E27FC236}">
                <a16:creationId xmlns:a16="http://schemas.microsoft.com/office/drawing/2014/main" id="{9F6D5E03-0C5B-41D7-9380-CC1694F4E37A}"/>
              </a:ext>
            </a:extLst>
          </p:cNvPr>
          <p:cNvSpPr>
            <a:spLocks noGrp="1" noChangeArrowheads="1"/>
          </p:cNvSpPr>
          <p:nvPr>
            <p:ph type="ftr" sz="quarter" idx="11"/>
          </p:nvPr>
        </p:nvSpPr>
        <p:spPr>
          <a:ln/>
        </p:spPr>
        <p:txBody>
          <a:bodyPr/>
          <a:lstStyle>
            <a:lvl1pPr>
              <a:defRPr/>
            </a:lvl1pPr>
          </a:lstStyle>
          <a:p>
            <a:r>
              <a:rPr lang="en-IN"/>
              <a:t>Equations</a:t>
            </a:r>
          </a:p>
        </p:txBody>
      </p:sp>
      <p:sp>
        <p:nvSpPr>
          <p:cNvPr id="6" name="Slide Number Placeholder 5">
            <a:extLst>
              <a:ext uri="{FF2B5EF4-FFF2-40B4-BE49-F238E27FC236}">
                <a16:creationId xmlns:a16="http://schemas.microsoft.com/office/drawing/2014/main" id="{1373202E-2092-488E-9E3E-AD2121C13981}"/>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3015342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C9999F5-84F4-4DF0-AE7C-42CE5F356887}"/>
              </a:ext>
            </a:extLst>
          </p:cNvPr>
          <p:cNvSpPr>
            <a:spLocks noGrp="1" noChangeArrowheads="1"/>
          </p:cNvSpPr>
          <p:nvPr>
            <p:ph type="dt" sz="half" idx="10"/>
          </p:nvPr>
        </p:nvSpPr>
        <p:spPr>
          <a:ln/>
        </p:spPr>
        <p:txBody>
          <a:bodyPr/>
          <a:lstStyle>
            <a:lvl1pPr>
              <a:defRPr/>
            </a:lvl1pPr>
          </a:lstStyle>
          <a:p>
            <a:fld id="{83FF221D-D933-44D2-9514-A64002C61F9A}" type="datetime1">
              <a:rPr lang="en-IN" smtClean="0"/>
              <a:t>21-07-2020</a:t>
            </a:fld>
            <a:endParaRPr lang="en-IN"/>
          </a:p>
        </p:txBody>
      </p:sp>
      <p:sp>
        <p:nvSpPr>
          <p:cNvPr id="5" name="Footer Placeholder 4">
            <a:extLst>
              <a:ext uri="{FF2B5EF4-FFF2-40B4-BE49-F238E27FC236}">
                <a16:creationId xmlns:a16="http://schemas.microsoft.com/office/drawing/2014/main" id="{4564290B-F9B6-4FB9-8AA7-3A376DD1E086}"/>
              </a:ext>
            </a:extLst>
          </p:cNvPr>
          <p:cNvSpPr>
            <a:spLocks noGrp="1" noChangeArrowheads="1"/>
          </p:cNvSpPr>
          <p:nvPr>
            <p:ph type="ftr" sz="quarter" idx="11"/>
          </p:nvPr>
        </p:nvSpPr>
        <p:spPr>
          <a:ln/>
        </p:spPr>
        <p:txBody>
          <a:bodyPr/>
          <a:lstStyle>
            <a:lvl1pPr>
              <a:defRPr/>
            </a:lvl1pPr>
          </a:lstStyle>
          <a:p>
            <a:r>
              <a:rPr lang="en-IN"/>
              <a:t>Equations</a:t>
            </a:r>
          </a:p>
        </p:txBody>
      </p:sp>
      <p:sp>
        <p:nvSpPr>
          <p:cNvPr id="6" name="Slide Number Placeholder 5">
            <a:extLst>
              <a:ext uri="{FF2B5EF4-FFF2-40B4-BE49-F238E27FC236}">
                <a16:creationId xmlns:a16="http://schemas.microsoft.com/office/drawing/2014/main" id="{7A1A3E59-C34E-4EB2-90FF-8A0E0DD651A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507105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67B02F2-C256-4E2D-8B67-B88DADA0EBA1}"/>
              </a:ext>
            </a:extLst>
          </p:cNvPr>
          <p:cNvSpPr>
            <a:spLocks noGrp="1" noChangeArrowheads="1"/>
          </p:cNvSpPr>
          <p:nvPr>
            <p:ph type="dt" sz="half" idx="10"/>
          </p:nvPr>
        </p:nvSpPr>
        <p:spPr>
          <a:ln/>
        </p:spPr>
        <p:txBody>
          <a:bodyPr/>
          <a:lstStyle>
            <a:lvl1pPr>
              <a:defRPr/>
            </a:lvl1pPr>
          </a:lstStyle>
          <a:p>
            <a:fld id="{BF84A939-5181-4924-95B8-3A50293AAF6F}" type="datetime1">
              <a:rPr lang="en-IN" smtClean="0"/>
              <a:t>21-07-2020</a:t>
            </a:fld>
            <a:endParaRPr lang="en-IN"/>
          </a:p>
        </p:txBody>
      </p:sp>
      <p:sp>
        <p:nvSpPr>
          <p:cNvPr id="5" name="Footer Placeholder 4">
            <a:extLst>
              <a:ext uri="{FF2B5EF4-FFF2-40B4-BE49-F238E27FC236}">
                <a16:creationId xmlns:a16="http://schemas.microsoft.com/office/drawing/2014/main" id="{E1092FCB-7ED0-42D4-8785-DB9903B51831}"/>
              </a:ext>
            </a:extLst>
          </p:cNvPr>
          <p:cNvSpPr>
            <a:spLocks noGrp="1" noChangeArrowheads="1"/>
          </p:cNvSpPr>
          <p:nvPr>
            <p:ph type="ftr" sz="quarter" idx="11"/>
          </p:nvPr>
        </p:nvSpPr>
        <p:spPr>
          <a:ln/>
        </p:spPr>
        <p:txBody>
          <a:bodyPr/>
          <a:lstStyle>
            <a:lvl1pPr>
              <a:defRPr/>
            </a:lvl1pPr>
          </a:lstStyle>
          <a:p>
            <a:r>
              <a:rPr lang="en-IN"/>
              <a:t>Equations</a:t>
            </a:r>
          </a:p>
        </p:txBody>
      </p:sp>
      <p:sp>
        <p:nvSpPr>
          <p:cNvPr id="6" name="Slide Number Placeholder 5">
            <a:extLst>
              <a:ext uri="{FF2B5EF4-FFF2-40B4-BE49-F238E27FC236}">
                <a16:creationId xmlns:a16="http://schemas.microsoft.com/office/drawing/2014/main" id="{58E342CF-05C8-4508-9100-49F1A088EB73}"/>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7894867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3">
            <a:extLst>
              <a:ext uri="{FF2B5EF4-FFF2-40B4-BE49-F238E27FC236}">
                <a16:creationId xmlns:a16="http://schemas.microsoft.com/office/drawing/2014/main" id="{4163B8DC-6480-44F4-B627-FE673D5E39DE}"/>
              </a:ext>
            </a:extLst>
          </p:cNvPr>
          <p:cNvSpPr>
            <a:spLocks noGrp="1" noChangeArrowheads="1"/>
          </p:cNvSpPr>
          <p:nvPr>
            <p:ph type="dt" sz="half" idx="10"/>
          </p:nvPr>
        </p:nvSpPr>
        <p:spPr>
          <a:ln/>
        </p:spPr>
        <p:txBody>
          <a:bodyPr/>
          <a:lstStyle>
            <a:lvl1pPr>
              <a:defRPr/>
            </a:lvl1pPr>
          </a:lstStyle>
          <a:p>
            <a:fld id="{A90EA9F2-C3C2-4A59-BF3D-C50AF2239BC3}" type="datetime1">
              <a:rPr lang="en-IN" smtClean="0"/>
              <a:t>21-07-2020</a:t>
            </a:fld>
            <a:endParaRPr lang="en-IN"/>
          </a:p>
        </p:txBody>
      </p:sp>
      <p:sp>
        <p:nvSpPr>
          <p:cNvPr id="6" name="Footer Placeholder 4">
            <a:extLst>
              <a:ext uri="{FF2B5EF4-FFF2-40B4-BE49-F238E27FC236}">
                <a16:creationId xmlns:a16="http://schemas.microsoft.com/office/drawing/2014/main" id="{FCC00249-6477-4720-98F4-07A427C4A623}"/>
              </a:ext>
            </a:extLst>
          </p:cNvPr>
          <p:cNvSpPr>
            <a:spLocks noGrp="1" noChangeArrowheads="1"/>
          </p:cNvSpPr>
          <p:nvPr>
            <p:ph type="ftr" sz="quarter" idx="11"/>
          </p:nvPr>
        </p:nvSpPr>
        <p:spPr>
          <a:ln/>
        </p:spPr>
        <p:txBody>
          <a:bodyPr/>
          <a:lstStyle>
            <a:lvl1pPr>
              <a:defRPr/>
            </a:lvl1pPr>
          </a:lstStyle>
          <a:p>
            <a:r>
              <a:rPr lang="en-IN"/>
              <a:t>Equations</a:t>
            </a:r>
          </a:p>
        </p:txBody>
      </p:sp>
      <p:sp>
        <p:nvSpPr>
          <p:cNvPr id="7" name="Slide Number Placeholder 5">
            <a:extLst>
              <a:ext uri="{FF2B5EF4-FFF2-40B4-BE49-F238E27FC236}">
                <a16:creationId xmlns:a16="http://schemas.microsoft.com/office/drawing/2014/main" id="{192A2178-355F-4482-8A8A-80504781F6D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491120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3">
            <a:extLst>
              <a:ext uri="{FF2B5EF4-FFF2-40B4-BE49-F238E27FC236}">
                <a16:creationId xmlns:a16="http://schemas.microsoft.com/office/drawing/2014/main" id="{2B091894-26C2-4C07-88A8-8A33FCE88D5C}"/>
              </a:ext>
            </a:extLst>
          </p:cNvPr>
          <p:cNvSpPr>
            <a:spLocks noGrp="1" noChangeArrowheads="1"/>
          </p:cNvSpPr>
          <p:nvPr>
            <p:ph type="dt" sz="half" idx="10"/>
          </p:nvPr>
        </p:nvSpPr>
        <p:spPr>
          <a:ln/>
        </p:spPr>
        <p:txBody>
          <a:bodyPr/>
          <a:lstStyle>
            <a:lvl1pPr>
              <a:defRPr/>
            </a:lvl1pPr>
          </a:lstStyle>
          <a:p>
            <a:fld id="{959FE1EF-F089-4168-BC8A-9D38D648DEEC}" type="datetime1">
              <a:rPr lang="en-IN" smtClean="0"/>
              <a:t>21-07-2020</a:t>
            </a:fld>
            <a:endParaRPr lang="en-IN"/>
          </a:p>
        </p:txBody>
      </p:sp>
      <p:sp>
        <p:nvSpPr>
          <p:cNvPr id="8" name="Footer Placeholder 4">
            <a:extLst>
              <a:ext uri="{FF2B5EF4-FFF2-40B4-BE49-F238E27FC236}">
                <a16:creationId xmlns:a16="http://schemas.microsoft.com/office/drawing/2014/main" id="{BF52AD7D-0DE7-4615-9BBF-B789A234647B}"/>
              </a:ext>
            </a:extLst>
          </p:cNvPr>
          <p:cNvSpPr>
            <a:spLocks noGrp="1" noChangeArrowheads="1"/>
          </p:cNvSpPr>
          <p:nvPr>
            <p:ph type="ftr" sz="quarter" idx="11"/>
          </p:nvPr>
        </p:nvSpPr>
        <p:spPr>
          <a:ln/>
        </p:spPr>
        <p:txBody>
          <a:bodyPr/>
          <a:lstStyle>
            <a:lvl1pPr>
              <a:defRPr/>
            </a:lvl1pPr>
          </a:lstStyle>
          <a:p>
            <a:r>
              <a:rPr lang="en-IN"/>
              <a:t>Equations</a:t>
            </a:r>
          </a:p>
        </p:txBody>
      </p:sp>
      <p:sp>
        <p:nvSpPr>
          <p:cNvPr id="9" name="Slide Number Placeholder 5">
            <a:extLst>
              <a:ext uri="{FF2B5EF4-FFF2-40B4-BE49-F238E27FC236}">
                <a16:creationId xmlns:a16="http://schemas.microsoft.com/office/drawing/2014/main" id="{F9783E66-0F93-4A18-A534-D99C3264974F}"/>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461274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2CB2033F-51D8-4081-815B-26645CB71EAD}"/>
              </a:ext>
            </a:extLst>
          </p:cNvPr>
          <p:cNvSpPr>
            <a:spLocks noGrp="1" noChangeArrowheads="1"/>
          </p:cNvSpPr>
          <p:nvPr>
            <p:ph type="dt" sz="half" idx="10"/>
          </p:nvPr>
        </p:nvSpPr>
        <p:spPr>
          <a:ln/>
        </p:spPr>
        <p:txBody>
          <a:bodyPr/>
          <a:lstStyle>
            <a:lvl1pPr>
              <a:defRPr/>
            </a:lvl1pPr>
          </a:lstStyle>
          <a:p>
            <a:fld id="{94B15CAC-5975-4B16-B6CB-568DC5D87329}" type="datetime1">
              <a:rPr lang="en-IN" smtClean="0"/>
              <a:t>21-07-2020</a:t>
            </a:fld>
            <a:endParaRPr lang="en-IN"/>
          </a:p>
        </p:txBody>
      </p:sp>
      <p:sp>
        <p:nvSpPr>
          <p:cNvPr id="4" name="Footer Placeholder 4">
            <a:extLst>
              <a:ext uri="{FF2B5EF4-FFF2-40B4-BE49-F238E27FC236}">
                <a16:creationId xmlns:a16="http://schemas.microsoft.com/office/drawing/2014/main" id="{6B037D97-1E0E-464D-9347-4CB626E29743}"/>
              </a:ext>
            </a:extLst>
          </p:cNvPr>
          <p:cNvSpPr>
            <a:spLocks noGrp="1" noChangeArrowheads="1"/>
          </p:cNvSpPr>
          <p:nvPr>
            <p:ph type="ftr" sz="quarter" idx="11"/>
          </p:nvPr>
        </p:nvSpPr>
        <p:spPr>
          <a:ln/>
        </p:spPr>
        <p:txBody>
          <a:bodyPr/>
          <a:lstStyle>
            <a:lvl1pPr>
              <a:defRPr/>
            </a:lvl1pPr>
          </a:lstStyle>
          <a:p>
            <a:r>
              <a:rPr lang="en-IN"/>
              <a:t>Equations</a:t>
            </a:r>
          </a:p>
        </p:txBody>
      </p:sp>
      <p:sp>
        <p:nvSpPr>
          <p:cNvPr id="5" name="Slide Number Placeholder 5">
            <a:extLst>
              <a:ext uri="{FF2B5EF4-FFF2-40B4-BE49-F238E27FC236}">
                <a16:creationId xmlns:a16="http://schemas.microsoft.com/office/drawing/2014/main" id="{CB22CD3F-2380-460E-B562-370582A76694}"/>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215808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D1E7119-3A51-4C6F-A71F-DA547B0EDFBD}"/>
              </a:ext>
            </a:extLst>
          </p:cNvPr>
          <p:cNvSpPr>
            <a:spLocks noGrp="1" noChangeArrowheads="1"/>
          </p:cNvSpPr>
          <p:nvPr>
            <p:ph type="dt" sz="half" idx="10"/>
          </p:nvPr>
        </p:nvSpPr>
        <p:spPr>
          <a:ln/>
        </p:spPr>
        <p:txBody>
          <a:bodyPr/>
          <a:lstStyle>
            <a:lvl1pPr>
              <a:defRPr/>
            </a:lvl1pPr>
          </a:lstStyle>
          <a:p>
            <a:fld id="{28051DBB-CA43-479A-99BA-F080A32C5813}" type="datetime1">
              <a:rPr lang="en-IN" smtClean="0"/>
              <a:t>21-07-2020</a:t>
            </a:fld>
            <a:endParaRPr lang="en-IN"/>
          </a:p>
        </p:txBody>
      </p:sp>
      <p:sp>
        <p:nvSpPr>
          <p:cNvPr id="3" name="Footer Placeholder 4">
            <a:extLst>
              <a:ext uri="{FF2B5EF4-FFF2-40B4-BE49-F238E27FC236}">
                <a16:creationId xmlns:a16="http://schemas.microsoft.com/office/drawing/2014/main" id="{232099C4-E129-469D-818E-3E27A1DE981D}"/>
              </a:ext>
            </a:extLst>
          </p:cNvPr>
          <p:cNvSpPr>
            <a:spLocks noGrp="1" noChangeArrowheads="1"/>
          </p:cNvSpPr>
          <p:nvPr>
            <p:ph type="ftr" sz="quarter" idx="11"/>
          </p:nvPr>
        </p:nvSpPr>
        <p:spPr>
          <a:ln/>
        </p:spPr>
        <p:txBody>
          <a:bodyPr/>
          <a:lstStyle>
            <a:lvl1pPr>
              <a:defRPr/>
            </a:lvl1pPr>
          </a:lstStyle>
          <a:p>
            <a:r>
              <a:rPr lang="en-IN"/>
              <a:t>Equations</a:t>
            </a:r>
          </a:p>
        </p:txBody>
      </p:sp>
      <p:sp>
        <p:nvSpPr>
          <p:cNvPr id="4" name="Slide Number Placeholder 5">
            <a:extLst>
              <a:ext uri="{FF2B5EF4-FFF2-40B4-BE49-F238E27FC236}">
                <a16:creationId xmlns:a16="http://schemas.microsoft.com/office/drawing/2014/main" id="{0077D513-82C4-44A8-96C8-E591A15C4BCE}"/>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078415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noChangeArrowheads="1"/>
          </p:cNvSpPr>
          <p:nvPr>
            <p:ph type="dt" sz="half" idx="10"/>
          </p:nvPr>
        </p:nvSpPr>
        <p:spPr/>
        <p:txBody>
          <a:bodyPr/>
          <a:lstStyle>
            <a:lvl1pPr>
              <a:defRPr/>
            </a:lvl1pPr>
          </a:lstStyle>
          <a:p>
            <a:fld id="{919CED51-8954-406F-8D20-7BA3553291C8}" type="datetime1">
              <a:rPr lang="en-IN" smtClean="0"/>
              <a:t>21-07-2020</a:t>
            </a:fld>
            <a:endParaRPr lang="en-IN"/>
          </a:p>
        </p:txBody>
      </p:sp>
      <p:sp>
        <p:nvSpPr>
          <p:cNvPr id="5" name="Footer Placeholder 4"/>
          <p:cNvSpPr>
            <a:spLocks noGrp="1" noChangeArrowheads="1"/>
          </p:cNvSpPr>
          <p:nvPr>
            <p:ph type="ftr" sz="quarter" idx="11"/>
          </p:nvPr>
        </p:nvSpPr>
        <p:spPr/>
        <p:txBody>
          <a:bodyPr/>
          <a:lstStyle>
            <a:lvl1pPr>
              <a:defRPr/>
            </a:lvl1pPr>
          </a:lstStyle>
          <a:p>
            <a:r>
              <a:rPr lang="en-IN"/>
              <a:t>Equations</a:t>
            </a:r>
          </a:p>
        </p:txBody>
      </p:sp>
      <p:sp>
        <p:nvSpPr>
          <p:cNvPr id="6"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9524061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353796CD-6853-42D6-8E79-A392BB8B463B}"/>
              </a:ext>
            </a:extLst>
          </p:cNvPr>
          <p:cNvSpPr>
            <a:spLocks noGrp="1" noChangeArrowheads="1"/>
          </p:cNvSpPr>
          <p:nvPr>
            <p:ph type="dt" sz="half" idx="10"/>
          </p:nvPr>
        </p:nvSpPr>
        <p:spPr>
          <a:ln/>
        </p:spPr>
        <p:txBody>
          <a:bodyPr/>
          <a:lstStyle>
            <a:lvl1pPr>
              <a:defRPr/>
            </a:lvl1pPr>
          </a:lstStyle>
          <a:p>
            <a:fld id="{C27F5287-3E5B-46E6-9A29-0247102BCE17}" type="datetime1">
              <a:rPr lang="en-IN" smtClean="0"/>
              <a:t>21-07-2020</a:t>
            </a:fld>
            <a:endParaRPr lang="en-IN"/>
          </a:p>
        </p:txBody>
      </p:sp>
      <p:sp>
        <p:nvSpPr>
          <p:cNvPr id="6" name="Footer Placeholder 4">
            <a:extLst>
              <a:ext uri="{FF2B5EF4-FFF2-40B4-BE49-F238E27FC236}">
                <a16:creationId xmlns:a16="http://schemas.microsoft.com/office/drawing/2014/main" id="{150F9522-E31E-44DF-A292-C1D3672BD0CD}"/>
              </a:ext>
            </a:extLst>
          </p:cNvPr>
          <p:cNvSpPr>
            <a:spLocks noGrp="1" noChangeArrowheads="1"/>
          </p:cNvSpPr>
          <p:nvPr>
            <p:ph type="ftr" sz="quarter" idx="11"/>
          </p:nvPr>
        </p:nvSpPr>
        <p:spPr>
          <a:ln/>
        </p:spPr>
        <p:txBody>
          <a:bodyPr/>
          <a:lstStyle>
            <a:lvl1pPr>
              <a:defRPr/>
            </a:lvl1pPr>
          </a:lstStyle>
          <a:p>
            <a:r>
              <a:rPr lang="en-IN"/>
              <a:t>Equations</a:t>
            </a:r>
          </a:p>
        </p:txBody>
      </p:sp>
      <p:sp>
        <p:nvSpPr>
          <p:cNvPr id="7" name="Slide Number Placeholder 5">
            <a:extLst>
              <a:ext uri="{FF2B5EF4-FFF2-40B4-BE49-F238E27FC236}">
                <a16:creationId xmlns:a16="http://schemas.microsoft.com/office/drawing/2014/main" id="{30DBEE0A-FDDE-460F-837C-02ADA4DFAB7E}"/>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7592075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sym typeface="Calibri" panose="020F0502020204030204" pitchFamily="34" charset="0"/>
              </a:rPr>
              <a:t>Click icon to add picture</a:t>
            </a:r>
            <a:endParaRPr lang="en-IN" noProof="0">
              <a:sym typeface="Calibri" panose="020F0502020204030204" pitchFamily="34" charset="0"/>
            </a:endParaRP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1A9341B6-8C97-46EC-9B58-9AF90C03C131}"/>
              </a:ext>
            </a:extLst>
          </p:cNvPr>
          <p:cNvSpPr>
            <a:spLocks noGrp="1" noChangeArrowheads="1"/>
          </p:cNvSpPr>
          <p:nvPr>
            <p:ph type="dt" sz="half" idx="10"/>
          </p:nvPr>
        </p:nvSpPr>
        <p:spPr>
          <a:ln/>
        </p:spPr>
        <p:txBody>
          <a:bodyPr/>
          <a:lstStyle>
            <a:lvl1pPr>
              <a:defRPr/>
            </a:lvl1pPr>
          </a:lstStyle>
          <a:p>
            <a:fld id="{7D4C0067-3EEC-424E-8D08-EA027DF359B8}" type="datetime1">
              <a:rPr lang="en-IN" smtClean="0"/>
              <a:t>21-07-2020</a:t>
            </a:fld>
            <a:endParaRPr lang="en-IN"/>
          </a:p>
        </p:txBody>
      </p:sp>
      <p:sp>
        <p:nvSpPr>
          <p:cNvPr id="6" name="Footer Placeholder 4">
            <a:extLst>
              <a:ext uri="{FF2B5EF4-FFF2-40B4-BE49-F238E27FC236}">
                <a16:creationId xmlns:a16="http://schemas.microsoft.com/office/drawing/2014/main" id="{1768E5FE-3D7E-4FDA-BD8E-EA73BBEB5F39}"/>
              </a:ext>
            </a:extLst>
          </p:cNvPr>
          <p:cNvSpPr>
            <a:spLocks noGrp="1" noChangeArrowheads="1"/>
          </p:cNvSpPr>
          <p:nvPr>
            <p:ph type="ftr" sz="quarter" idx="11"/>
          </p:nvPr>
        </p:nvSpPr>
        <p:spPr>
          <a:ln/>
        </p:spPr>
        <p:txBody>
          <a:bodyPr/>
          <a:lstStyle>
            <a:lvl1pPr>
              <a:defRPr/>
            </a:lvl1pPr>
          </a:lstStyle>
          <a:p>
            <a:r>
              <a:rPr lang="en-IN"/>
              <a:t>Equations</a:t>
            </a:r>
          </a:p>
        </p:txBody>
      </p:sp>
      <p:sp>
        <p:nvSpPr>
          <p:cNvPr id="7" name="Slide Number Placeholder 5">
            <a:extLst>
              <a:ext uri="{FF2B5EF4-FFF2-40B4-BE49-F238E27FC236}">
                <a16:creationId xmlns:a16="http://schemas.microsoft.com/office/drawing/2014/main" id="{FC450E69-668B-460E-8D41-FACA6D509337}"/>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70597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C868B01-966E-4AAF-8454-7743C73B9B06}"/>
              </a:ext>
            </a:extLst>
          </p:cNvPr>
          <p:cNvSpPr>
            <a:spLocks noGrp="1" noChangeArrowheads="1"/>
          </p:cNvSpPr>
          <p:nvPr>
            <p:ph type="dt" sz="half" idx="10"/>
          </p:nvPr>
        </p:nvSpPr>
        <p:spPr>
          <a:ln/>
        </p:spPr>
        <p:txBody>
          <a:bodyPr/>
          <a:lstStyle>
            <a:lvl1pPr>
              <a:defRPr/>
            </a:lvl1pPr>
          </a:lstStyle>
          <a:p>
            <a:fld id="{EE1A0FF4-9F69-4E8B-96D7-81B0BB681134}" type="datetime1">
              <a:rPr lang="en-IN" smtClean="0"/>
              <a:t>21-07-2020</a:t>
            </a:fld>
            <a:endParaRPr lang="en-IN"/>
          </a:p>
        </p:txBody>
      </p:sp>
      <p:sp>
        <p:nvSpPr>
          <p:cNvPr id="5" name="Footer Placeholder 4">
            <a:extLst>
              <a:ext uri="{FF2B5EF4-FFF2-40B4-BE49-F238E27FC236}">
                <a16:creationId xmlns:a16="http://schemas.microsoft.com/office/drawing/2014/main" id="{F6412856-7659-47CF-A752-5C711B637EC5}"/>
              </a:ext>
            </a:extLst>
          </p:cNvPr>
          <p:cNvSpPr>
            <a:spLocks noGrp="1" noChangeArrowheads="1"/>
          </p:cNvSpPr>
          <p:nvPr>
            <p:ph type="ftr" sz="quarter" idx="11"/>
          </p:nvPr>
        </p:nvSpPr>
        <p:spPr>
          <a:ln/>
        </p:spPr>
        <p:txBody>
          <a:bodyPr/>
          <a:lstStyle>
            <a:lvl1pPr>
              <a:defRPr/>
            </a:lvl1pPr>
          </a:lstStyle>
          <a:p>
            <a:r>
              <a:rPr lang="en-IN"/>
              <a:t>Equations</a:t>
            </a:r>
          </a:p>
        </p:txBody>
      </p:sp>
      <p:sp>
        <p:nvSpPr>
          <p:cNvPr id="6" name="Slide Number Placeholder 5">
            <a:extLst>
              <a:ext uri="{FF2B5EF4-FFF2-40B4-BE49-F238E27FC236}">
                <a16:creationId xmlns:a16="http://schemas.microsoft.com/office/drawing/2014/main" id="{3ABA2C99-7E7F-4862-8FDC-9585F3D46463}"/>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5837369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FE9085D-2DE2-4F49-978C-E8D4E22E7690}"/>
              </a:ext>
            </a:extLst>
          </p:cNvPr>
          <p:cNvSpPr>
            <a:spLocks noGrp="1" noChangeArrowheads="1"/>
          </p:cNvSpPr>
          <p:nvPr>
            <p:ph type="dt" sz="half" idx="10"/>
          </p:nvPr>
        </p:nvSpPr>
        <p:spPr>
          <a:ln/>
        </p:spPr>
        <p:txBody>
          <a:bodyPr/>
          <a:lstStyle>
            <a:lvl1pPr>
              <a:defRPr/>
            </a:lvl1pPr>
          </a:lstStyle>
          <a:p>
            <a:fld id="{0094D942-39B9-4663-9964-CFBA777876B9}" type="datetime1">
              <a:rPr lang="en-IN" smtClean="0"/>
              <a:t>21-07-2020</a:t>
            </a:fld>
            <a:endParaRPr lang="en-IN"/>
          </a:p>
        </p:txBody>
      </p:sp>
      <p:sp>
        <p:nvSpPr>
          <p:cNvPr id="5" name="Footer Placeholder 4">
            <a:extLst>
              <a:ext uri="{FF2B5EF4-FFF2-40B4-BE49-F238E27FC236}">
                <a16:creationId xmlns:a16="http://schemas.microsoft.com/office/drawing/2014/main" id="{D5FE4945-1DA1-4038-94E1-DCC9CE6F3DAF}"/>
              </a:ext>
            </a:extLst>
          </p:cNvPr>
          <p:cNvSpPr>
            <a:spLocks noGrp="1" noChangeArrowheads="1"/>
          </p:cNvSpPr>
          <p:nvPr>
            <p:ph type="ftr" sz="quarter" idx="11"/>
          </p:nvPr>
        </p:nvSpPr>
        <p:spPr>
          <a:ln/>
        </p:spPr>
        <p:txBody>
          <a:bodyPr/>
          <a:lstStyle>
            <a:lvl1pPr>
              <a:defRPr/>
            </a:lvl1pPr>
          </a:lstStyle>
          <a:p>
            <a:r>
              <a:rPr lang="en-IN"/>
              <a:t>Equations</a:t>
            </a:r>
          </a:p>
        </p:txBody>
      </p:sp>
      <p:sp>
        <p:nvSpPr>
          <p:cNvPr id="6" name="Slide Number Placeholder 5">
            <a:extLst>
              <a:ext uri="{FF2B5EF4-FFF2-40B4-BE49-F238E27FC236}">
                <a16:creationId xmlns:a16="http://schemas.microsoft.com/office/drawing/2014/main" id="{F9B55188-4D55-40A9-9E44-147DD592FEC6}"/>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7309492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B5B9673B-4F84-42FE-B536-0E44D6E85465}"/>
              </a:ext>
            </a:extLst>
          </p:cNvPr>
          <p:cNvSpPr>
            <a:spLocks noGrp="1" noChangeArrowheads="1"/>
          </p:cNvSpPr>
          <p:nvPr>
            <p:ph type="dt" sz="half" idx="10"/>
          </p:nvPr>
        </p:nvSpPr>
        <p:spPr>
          <a:ln/>
        </p:spPr>
        <p:txBody>
          <a:bodyPr/>
          <a:lstStyle>
            <a:lvl1pPr>
              <a:defRPr/>
            </a:lvl1pPr>
          </a:lstStyle>
          <a:p>
            <a:fld id="{489C68C5-9637-4FDB-879F-D4785A11ECAF}" type="datetime1">
              <a:rPr lang="en-IN" smtClean="0"/>
              <a:t>21-07-2020</a:t>
            </a:fld>
            <a:endParaRPr lang="en-IN"/>
          </a:p>
        </p:txBody>
      </p:sp>
      <p:sp>
        <p:nvSpPr>
          <p:cNvPr id="4" name="Footer Placeholder 4">
            <a:extLst>
              <a:ext uri="{FF2B5EF4-FFF2-40B4-BE49-F238E27FC236}">
                <a16:creationId xmlns:a16="http://schemas.microsoft.com/office/drawing/2014/main" id="{62CE3599-1FE2-4C5E-9583-8159B8C0577F}"/>
              </a:ext>
            </a:extLst>
          </p:cNvPr>
          <p:cNvSpPr>
            <a:spLocks noGrp="1" noChangeArrowheads="1"/>
          </p:cNvSpPr>
          <p:nvPr>
            <p:ph type="ftr" sz="quarter" idx="11"/>
          </p:nvPr>
        </p:nvSpPr>
        <p:spPr>
          <a:ln/>
        </p:spPr>
        <p:txBody>
          <a:bodyPr/>
          <a:lstStyle>
            <a:lvl1pPr>
              <a:defRPr/>
            </a:lvl1pPr>
          </a:lstStyle>
          <a:p>
            <a:r>
              <a:rPr lang="en-IN"/>
              <a:t>Equations</a:t>
            </a:r>
          </a:p>
        </p:txBody>
      </p:sp>
      <p:sp>
        <p:nvSpPr>
          <p:cNvPr id="5" name="Slide Number Placeholder 5">
            <a:extLst>
              <a:ext uri="{FF2B5EF4-FFF2-40B4-BE49-F238E27FC236}">
                <a16:creationId xmlns:a16="http://schemas.microsoft.com/office/drawing/2014/main" id="{E2D098B4-9D20-4523-8692-83FA9D601A3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61109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noChangeArrowheads="1"/>
          </p:cNvSpPr>
          <p:nvPr>
            <p:ph type="dt" sz="half" idx="10"/>
          </p:nvPr>
        </p:nvSpPr>
        <p:spPr/>
        <p:txBody>
          <a:bodyPr/>
          <a:lstStyle>
            <a:lvl1pPr>
              <a:defRPr/>
            </a:lvl1pPr>
          </a:lstStyle>
          <a:p>
            <a:fld id="{CDC0BEAF-2BA8-4CEA-BF1B-CFB0D53B6470}" type="datetime1">
              <a:rPr lang="en-IN" smtClean="0"/>
              <a:t>21-07-2020</a:t>
            </a:fld>
            <a:endParaRPr lang="en-IN"/>
          </a:p>
        </p:txBody>
      </p:sp>
      <p:sp>
        <p:nvSpPr>
          <p:cNvPr id="5" name="Footer Placeholder 4"/>
          <p:cNvSpPr>
            <a:spLocks noGrp="1" noChangeArrowheads="1"/>
          </p:cNvSpPr>
          <p:nvPr>
            <p:ph type="ftr" sz="quarter" idx="11"/>
          </p:nvPr>
        </p:nvSpPr>
        <p:spPr/>
        <p:txBody>
          <a:bodyPr/>
          <a:lstStyle>
            <a:lvl1pPr>
              <a:defRPr/>
            </a:lvl1pPr>
          </a:lstStyle>
          <a:p>
            <a:r>
              <a:rPr lang="en-IN"/>
              <a:t>Equations</a:t>
            </a:r>
          </a:p>
        </p:txBody>
      </p:sp>
      <p:sp>
        <p:nvSpPr>
          <p:cNvPr id="6"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2504649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3"/>
          <p:cNvSpPr>
            <a:spLocks noGrp="1" noChangeArrowheads="1"/>
          </p:cNvSpPr>
          <p:nvPr>
            <p:ph type="dt" sz="half" idx="10"/>
          </p:nvPr>
        </p:nvSpPr>
        <p:spPr/>
        <p:txBody>
          <a:bodyPr/>
          <a:lstStyle>
            <a:lvl1pPr>
              <a:defRPr/>
            </a:lvl1pPr>
          </a:lstStyle>
          <a:p>
            <a:fld id="{69402813-D1CB-4300-ACF0-9007CAA3ED9F}" type="datetime1">
              <a:rPr lang="en-IN" smtClean="0"/>
              <a:t>21-07-2020</a:t>
            </a:fld>
            <a:endParaRPr lang="en-IN"/>
          </a:p>
        </p:txBody>
      </p:sp>
      <p:sp>
        <p:nvSpPr>
          <p:cNvPr id="6" name="Footer Placeholder 4"/>
          <p:cNvSpPr>
            <a:spLocks noGrp="1" noChangeArrowheads="1"/>
          </p:cNvSpPr>
          <p:nvPr>
            <p:ph type="ftr" sz="quarter" idx="11"/>
          </p:nvPr>
        </p:nvSpPr>
        <p:spPr/>
        <p:txBody>
          <a:bodyPr/>
          <a:lstStyle>
            <a:lvl1pPr>
              <a:defRPr/>
            </a:lvl1pPr>
          </a:lstStyle>
          <a:p>
            <a:r>
              <a:rPr lang="en-IN"/>
              <a:t>Equations</a:t>
            </a:r>
          </a:p>
        </p:txBody>
      </p:sp>
      <p:sp>
        <p:nvSpPr>
          <p:cNvPr id="7"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2195821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3"/>
          <p:cNvSpPr>
            <a:spLocks noGrp="1" noChangeArrowheads="1"/>
          </p:cNvSpPr>
          <p:nvPr>
            <p:ph type="dt" sz="half" idx="10"/>
          </p:nvPr>
        </p:nvSpPr>
        <p:spPr/>
        <p:txBody>
          <a:bodyPr/>
          <a:lstStyle>
            <a:lvl1pPr>
              <a:defRPr/>
            </a:lvl1pPr>
          </a:lstStyle>
          <a:p>
            <a:fld id="{9088B866-0CB8-4748-A7EE-BF41DD94A9A3}" type="datetime1">
              <a:rPr lang="en-IN" smtClean="0"/>
              <a:t>21-07-2020</a:t>
            </a:fld>
            <a:endParaRPr lang="en-IN"/>
          </a:p>
        </p:txBody>
      </p:sp>
      <p:sp>
        <p:nvSpPr>
          <p:cNvPr id="8" name="Footer Placeholder 4"/>
          <p:cNvSpPr>
            <a:spLocks noGrp="1" noChangeArrowheads="1"/>
          </p:cNvSpPr>
          <p:nvPr>
            <p:ph type="ftr" sz="quarter" idx="11"/>
          </p:nvPr>
        </p:nvSpPr>
        <p:spPr/>
        <p:txBody>
          <a:bodyPr/>
          <a:lstStyle>
            <a:lvl1pPr>
              <a:defRPr/>
            </a:lvl1pPr>
          </a:lstStyle>
          <a:p>
            <a:r>
              <a:rPr lang="en-IN"/>
              <a:t>Equations</a:t>
            </a:r>
          </a:p>
        </p:txBody>
      </p:sp>
      <p:sp>
        <p:nvSpPr>
          <p:cNvPr id="9"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379344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3"/>
          <p:cNvSpPr>
            <a:spLocks noGrp="1" noChangeArrowheads="1"/>
          </p:cNvSpPr>
          <p:nvPr>
            <p:ph type="dt" sz="half" idx="10"/>
          </p:nvPr>
        </p:nvSpPr>
        <p:spPr/>
        <p:txBody>
          <a:bodyPr/>
          <a:lstStyle>
            <a:lvl1pPr>
              <a:defRPr/>
            </a:lvl1pPr>
          </a:lstStyle>
          <a:p>
            <a:fld id="{CD92166E-E2BC-405D-9DAC-8E9246BD50DE}" type="datetime1">
              <a:rPr lang="en-IN" smtClean="0"/>
              <a:t>21-07-2020</a:t>
            </a:fld>
            <a:endParaRPr lang="en-IN"/>
          </a:p>
        </p:txBody>
      </p:sp>
      <p:sp>
        <p:nvSpPr>
          <p:cNvPr id="4" name="Footer Placeholder 4"/>
          <p:cNvSpPr>
            <a:spLocks noGrp="1" noChangeArrowheads="1"/>
          </p:cNvSpPr>
          <p:nvPr>
            <p:ph type="ftr" sz="quarter" idx="11"/>
          </p:nvPr>
        </p:nvSpPr>
        <p:spPr/>
        <p:txBody>
          <a:bodyPr/>
          <a:lstStyle>
            <a:lvl1pPr>
              <a:defRPr/>
            </a:lvl1pPr>
          </a:lstStyle>
          <a:p>
            <a:r>
              <a:rPr lang="en-IN"/>
              <a:t>Equations</a:t>
            </a:r>
          </a:p>
        </p:txBody>
      </p:sp>
      <p:sp>
        <p:nvSpPr>
          <p:cNvPr id="5"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1980419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p:txBody>
          <a:bodyPr/>
          <a:lstStyle>
            <a:lvl1pPr>
              <a:defRPr/>
            </a:lvl1pPr>
          </a:lstStyle>
          <a:p>
            <a:fld id="{EE823C1B-B153-4B4F-A2B5-BE3BA69381A9}" type="datetime1">
              <a:rPr lang="en-IN" smtClean="0"/>
              <a:t>21-07-2020</a:t>
            </a:fld>
            <a:endParaRPr lang="en-IN"/>
          </a:p>
        </p:txBody>
      </p:sp>
      <p:sp>
        <p:nvSpPr>
          <p:cNvPr id="3" name="Footer Placeholder 4"/>
          <p:cNvSpPr>
            <a:spLocks noGrp="1" noChangeArrowheads="1"/>
          </p:cNvSpPr>
          <p:nvPr>
            <p:ph type="ftr" sz="quarter" idx="11"/>
          </p:nvPr>
        </p:nvSpPr>
        <p:spPr/>
        <p:txBody>
          <a:bodyPr/>
          <a:lstStyle>
            <a:lvl1pPr>
              <a:defRPr/>
            </a:lvl1pPr>
          </a:lstStyle>
          <a:p>
            <a:r>
              <a:rPr lang="en-IN"/>
              <a:t>Equations</a:t>
            </a:r>
          </a:p>
        </p:txBody>
      </p:sp>
      <p:sp>
        <p:nvSpPr>
          <p:cNvPr id="4"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1707975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noChangeArrowheads="1"/>
          </p:cNvSpPr>
          <p:nvPr>
            <p:ph type="dt" sz="half" idx="10"/>
          </p:nvPr>
        </p:nvSpPr>
        <p:spPr/>
        <p:txBody>
          <a:bodyPr/>
          <a:lstStyle>
            <a:lvl1pPr>
              <a:defRPr/>
            </a:lvl1pPr>
          </a:lstStyle>
          <a:p>
            <a:fld id="{1BE0AEAB-7941-496B-A7B2-5DE1D4102347}" type="datetime1">
              <a:rPr lang="en-IN" smtClean="0"/>
              <a:t>21-07-2020</a:t>
            </a:fld>
            <a:endParaRPr lang="en-IN"/>
          </a:p>
        </p:txBody>
      </p:sp>
      <p:sp>
        <p:nvSpPr>
          <p:cNvPr id="6" name="Footer Placeholder 4"/>
          <p:cNvSpPr>
            <a:spLocks noGrp="1" noChangeArrowheads="1"/>
          </p:cNvSpPr>
          <p:nvPr>
            <p:ph type="ftr" sz="quarter" idx="11"/>
          </p:nvPr>
        </p:nvSpPr>
        <p:spPr/>
        <p:txBody>
          <a:bodyPr/>
          <a:lstStyle>
            <a:lvl1pPr>
              <a:defRPr/>
            </a:lvl1pPr>
          </a:lstStyle>
          <a:p>
            <a:r>
              <a:rPr lang="en-IN"/>
              <a:t>Equations</a:t>
            </a:r>
          </a:p>
        </p:txBody>
      </p:sp>
      <p:sp>
        <p:nvSpPr>
          <p:cNvPr id="7"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131336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sym typeface="Calibri" panose="020F0502020204030204" pitchFamily="34" charset="0"/>
              </a:rPr>
              <a:t>Click icon to add picture</a:t>
            </a:r>
            <a:endParaRPr lang="en-IN" noProof="0">
              <a:sym typeface="Calibri" panose="020F0502020204030204" pitchFamily="34" charset="0"/>
            </a:endParaRP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noChangeArrowheads="1"/>
          </p:cNvSpPr>
          <p:nvPr>
            <p:ph type="dt" sz="half" idx="10"/>
          </p:nvPr>
        </p:nvSpPr>
        <p:spPr/>
        <p:txBody>
          <a:bodyPr/>
          <a:lstStyle>
            <a:lvl1pPr>
              <a:defRPr/>
            </a:lvl1pPr>
          </a:lstStyle>
          <a:p>
            <a:fld id="{B8207187-E7FC-43F3-ADA1-A2DD4DD8E809}" type="datetime1">
              <a:rPr lang="en-IN" smtClean="0"/>
              <a:t>21-07-2020</a:t>
            </a:fld>
            <a:endParaRPr lang="en-IN"/>
          </a:p>
        </p:txBody>
      </p:sp>
      <p:sp>
        <p:nvSpPr>
          <p:cNvPr id="6" name="Footer Placeholder 4"/>
          <p:cNvSpPr>
            <a:spLocks noGrp="1" noChangeArrowheads="1"/>
          </p:cNvSpPr>
          <p:nvPr>
            <p:ph type="ftr" sz="quarter" idx="11"/>
          </p:nvPr>
        </p:nvSpPr>
        <p:spPr/>
        <p:txBody>
          <a:bodyPr/>
          <a:lstStyle>
            <a:lvl1pPr>
              <a:defRPr/>
            </a:lvl1pPr>
          </a:lstStyle>
          <a:p>
            <a:r>
              <a:rPr lang="en-IN"/>
              <a:t>Equations</a:t>
            </a:r>
          </a:p>
        </p:txBody>
      </p:sp>
      <p:sp>
        <p:nvSpPr>
          <p:cNvPr id="7" name="Slide Number Placeholder 5"/>
          <p:cNvSpPr>
            <a:spLocks noGrp="1" noChangeArrowheads="1"/>
          </p:cNvSpPr>
          <p:nvPr>
            <p:ph type="sldNum" sz="quarter" idx="12"/>
          </p:nvPr>
        </p:nvSpPr>
        <p:spPr/>
        <p:txBody>
          <a:bodyPr/>
          <a:lstStyle>
            <a:lvl1pPr>
              <a:defRPr/>
            </a:lvl1pPr>
          </a:lstStyle>
          <a:p>
            <a:fld id="{E97F7489-1513-48C9-8057-F2DA2FE21954}" type="slidenum">
              <a:rPr lang="en-IN" smtClean="0"/>
              <a:t>‹#›</a:t>
            </a:fld>
            <a:endParaRPr lang="en-IN"/>
          </a:p>
        </p:txBody>
      </p:sp>
    </p:spTree>
    <p:extLst>
      <p:ext uri="{BB962C8B-B14F-4D97-AF65-F5344CB8AC3E}">
        <p14:creationId xmlns:p14="http://schemas.microsoft.com/office/powerpoint/2010/main" val="596039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en-US" altLang="zh-CN" dirty="0">
                <a:sym typeface="Calibri" panose="020F0502020204030204" pitchFamily="34" charset="0"/>
              </a:rPr>
              <a:t>Click to edit Master title style</a:t>
            </a:r>
          </a:p>
        </p:txBody>
      </p:sp>
      <p:sp>
        <p:nvSpPr>
          <p:cNvPr id="1027" name="Text Placeholder 2"/>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en-US" altLang="zh-CN" dirty="0">
                <a:sym typeface="Calibri" panose="020F0502020204030204" pitchFamily="34" charset="0"/>
              </a:rPr>
              <a:t>Click to edit Master text styles</a:t>
            </a:r>
          </a:p>
          <a:p>
            <a:pPr lvl="1"/>
            <a:r>
              <a:rPr lang="en-US" altLang="zh-CN" dirty="0">
                <a:sym typeface="Calibri" panose="020F0502020204030204" pitchFamily="34" charset="0"/>
              </a:rPr>
              <a:t>Second level</a:t>
            </a:r>
          </a:p>
          <a:p>
            <a:pPr lvl="2"/>
            <a:r>
              <a:rPr lang="en-US" altLang="zh-CN" dirty="0">
                <a:sym typeface="Calibri" panose="020F0502020204030204" pitchFamily="34" charset="0"/>
              </a:rPr>
              <a:t>Third level</a:t>
            </a:r>
          </a:p>
          <a:p>
            <a:pPr lvl="3"/>
            <a:r>
              <a:rPr lang="en-US" altLang="zh-CN" dirty="0">
                <a:sym typeface="Calibri" panose="020F0502020204030204" pitchFamily="34" charset="0"/>
              </a:rPr>
              <a:t>Fourth level</a:t>
            </a:r>
          </a:p>
          <a:p>
            <a:pPr lvl="4"/>
            <a:r>
              <a:rPr lang="en-US" altLang="zh-CN" dirty="0">
                <a:sym typeface="Calibri" panose="020F0502020204030204" pitchFamily="34" charset="0"/>
              </a:rPr>
              <a:t>Fifth level</a:t>
            </a:r>
          </a:p>
        </p:txBody>
      </p:sp>
      <p:sp>
        <p:nvSpPr>
          <p:cNvPr id="1028" name="Date Placeholder 3"/>
          <p:cNvSpPr>
            <a:spLocks noGrp="1" noChangeArrowheads="1"/>
          </p:cNvSpPr>
          <p:nvPr>
            <p:ph type="dt" sz="half" idx="2"/>
          </p:nvPr>
        </p:nvSpPr>
        <p:spPr bwMode="auto">
          <a:xfrm>
            <a:off x="609600" y="6492876"/>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959595"/>
                </a:solidFill>
              </a:defRPr>
            </a:lvl1pPr>
          </a:lstStyle>
          <a:p>
            <a:fld id="{1668C55A-C160-4856-A87D-AA5AF86A4BAE}" type="datetime1">
              <a:rPr lang="en-IN" smtClean="0"/>
              <a:t>21-07-2020</a:t>
            </a:fld>
            <a:endParaRPr lang="en-IN" dirty="0"/>
          </a:p>
        </p:txBody>
      </p:sp>
      <p:sp>
        <p:nvSpPr>
          <p:cNvPr id="1029" name="Footer Placeholder 4"/>
          <p:cNvSpPr>
            <a:spLocks noGrp="1" noChangeArrowheads="1"/>
          </p:cNvSpPr>
          <p:nvPr>
            <p:ph type="ftr" sz="quarter" idx="3"/>
          </p:nvPr>
        </p:nvSpPr>
        <p:spPr bwMode="auto">
          <a:xfrm>
            <a:off x="4165600" y="6483493"/>
            <a:ext cx="386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959595"/>
                </a:solidFill>
              </a:defRPr>
            </a:lvl1pPr>
          </a:lstStyle>
          <a:p>
            <a:r>
              <a:rPr lang="en-IN"/>
              <a:t>Equations</a:t>
            </a:r>
            <a:endParaRPr lang="en-IN" dirty="0"/>
          </a:p>
        </p:txBody>
      </p:sp>
      <p:sp>
        <p:nvSpPr>
          <p:cNvPr id="1030" name="Slide Number Placeholder 5"/>
          <p:cNvSpPr>
            <a:spLocks noGrp="1" noChangeArrowheads="1"/>
          </p:cNvSpPr>
          <p:nvPr>
            <p:ph type="sldNum" sz="quarter" idx="4"/>
          </p:nvPr>
        </p:nvSpPr>
        <p:spPr bwMode="auto">
          <a:xfrm>
            <a:off x="8737600" y="6457227"/>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959595"/>
                </a:solidFill>
              </a:defRPr>
            </a:lvl1pPr>
          </a:lstStyle>
          <a:p>
            <a:fld id="{E97F7489-1513-48C9-8057-F2DA2FE21954}" type="slidenum">
              <a:rPr lang="en-IN" smtClean="0"/>
              <a:t>‹#›</a:t>
            </a:fld>
            <a:endParaRPr lang="en-IN"/>
          </a:p>
        </p:txBody>
      </p:sp>
      <p:pic>
        <p:nvPicPr>
          <p:cNvPr id="1031"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019964" y="228601"/>
            <a:ext cx="1882052" cy="50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7"/>
          <p:cNvSpPr>
            <a:spLocks noChangeArrowheads="1"/>
          </p:cNvSpPr>
          <p:nvPr/>
        </p:nvSpPr>
        <p:spPr bwMode="auto">
          <a:xfrm>
            <a:off x="1" y="6324600"/>
            <a:ext cx="10691284" cy="228600"/>
          </a:xfrm>
          <a:prstGeom prst="rect">
            <a:avLst/>
          </a:prstGeom>
          <a:solidFill>
            <a:srgbClr val="484848"/>
          </a:solidFill>
          <a:ln w="9525">
            <a:solidFill>
              <a:schemeClr val="accent1"/>
            </a:solidFill>
            <a:bevel/>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3" name="Oval 8"/>
          <p:cNvSpPr>
            <a:spLocks noChangeArrowheads="1"/>
          </p:cNvSpPr>
          <p:nvPr/>
        </p:nvSpPr>
        <p:spPr bwMode="auto">
          <a:xfrm>
            <a:off x="10735733" y="6324600"/>
            <a:ext cx="304800" cy="228600"/>
          </a:xfrm>
          <a:prstGeom prst="ellipse">
            <a:avLst/>
          </a:prstGeom>
          <a:solidFill>
            <a:srgbClr val="FF8C0B"/>
          </a:solidFill>
          <a:ln w="9525">
            <a:solidFill>
              <a:schemeClr val="accent1"/>
            </a:solidFill>
            <a:bevel/>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4" name="Oval 11"/>
          <p:cNvSpPr>
            <a:spLocks noChangeArrowheads="1"/>
          </p:cNvSpPr>
          <p:nvPr/>
        </p:nvSpPr>
        <p:spPr bwMode="auto">
          <a:xfrm flipV="1">
            <a:off x="11836400" y="6324600"/>
            <a:ext cx="304800" cy="228600"/>
          </a:xfrm>
          <a:prstGeom prst="ellipse">
            <a:avLst/>
          </a:prstGeom>
          <a:solidFill>
            <a:srgbClr val="00AF00"/>
          </a:solidFill>
          <a:ln w="9525">
            <a:solidFill>
              <a:schemeClr val="accent1"/>
            </a:solidFill>
            <a:bevel/>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5" name="Oval 12"/>
          <p:cNvSpPr>
            <a:spLocks noChangeArrowheads="1"/>
          </p:cNvSpPr>
          <p:nvPr/>
        </p:nvSpPr>
        <p:spPr bwMode="auto">
          <a:xfrm>
            <a:off x="11091333" y="6324600"/>
            <a:ext cx="304800" cy="228600"/>
          </a:xfrm>
          <a:prstGeom prst="ellipse">
            <a:avLst/>
          </a:prstGeom>
          <a:solidFill>
            <a:srgbClr val="FF0000"/>
          </a:solidFill>
          <a:ln w="9525">
            <a:solidFill>
              <a:schemeClr val="accent1"/>
            </a:solidFill>
            <a:bevel/>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6" name="Oval 13"/>
          <p:cNvSpPr>
            <a:spLocks noChangeArrowheads="1"/>
          </p:cNvSpPr>
          <p:nvPr/>
        </p:nvSpPr>
        <p:spPr bwMode="auto">
          <a:xfrm>
            <a:off x="11446933" y="6324600"/>
            <a:ext cx="304800" cy="228600"/>
          </a:xfrm>
          <a:prstGeom prst="ellipse">
            <a:avLst/>
          </a:prstGeom>
          <a:solidFill>
            <a:srgbClr val="00AEDA"/>
          </a:solidFill>
          <a:ln w="9525">
            <a:solidFill>
              <a:schemeClr val="accent1"/>
            </a:solidFill>
            <a:bevel/>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8762261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marL="914400" indent="-914400" algn="l" rtl="0" eaLnBrk="1" fontAlgn="base" hangingPunct="1">
        <a:spcBef>
          <a:spcPct val="0"/>
        </a:spcBef>
        <a:spcAft>
          <a:spcPct val="0"/>
        </a:spcAft>
        <a:defRPr sz="4400" kern="1200">
          <a:solidFill>
            <a:schemeClr val="tx1"/>
          </a:solidFill>
          <a:latin typeface="+mj-lt"/>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p:titleStyle>
    <p:bodyStyle>
      <a:lvl1pPr marL="457200" indent="-457200" algn="l" rtl="0" eaLnBrk="1" fontAlgn="base" hangingPunct="1">
        <a:spcBef>
          <a:spcPct val="20000"/>
        </a:spcBef>
        <a:spcAft>
          <a:spcPct val="0"/>
        </a:spcAft>
        <a:buFont typeface="Wingdings" panose="05000000000000000000" pitchFamily="2" charset="2"/>
        <a:buChar char="Ø"/>
        <a:defRPr sz="3200" kern="1200">
          <a:solidFill>
            <a:schemeClr val="tx1"/>
          </a:solidFill>
          <a:latin typeface="+mn-lt"/>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8FF6CFF5-1B02-4F63-AA84-DE9B59A1E789}"/>
              </a:ext>
            </a:extLst>
          </p:cNvPr>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a:sym typeface="Calibri" panose="020F0502020204030204" pitchFamily="34" charset="0"/>
              </a:rPr>
              <a:t>Click to edit Master title style</a:t>
            </a:r>
          </a:p>
        </p:txBody>
      </p:sp>
      <p:sp>
        <p:nvSpPr>
          <p:cNvPr id="1027" name="Text Placeholder 2">
            <a:extLst>
              <a:ext uri="{FF2B5EF4-FFF2-40B4-BE49-F238E27FC236}">
                <a16:creationId xmlns:a16="http://schemas.microsoft.com/office/drawing/2014/main" id="{C61FB88A-C309-4527-91F2-8F8AA6744B0F}"/>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sym typeface="Calibri" panose="020F0502020204030204" pitchFamily="34" charset="0"/>
              </a:rPr>
              <a:t>Click to edit Master text styles</a:t>
            </a:r>
          </a:p>
          <a:p>
            <a:pPr lvl="1"/>
            <a:r>
              <a:rPr lang="en-US" altLang="zh-CN">
                <a:sym typeface="Calibri" panose="020F0502020204030204" pitchFamily="34" charset="0"/>
              </a:rPr>
              <a:t>Second level</a:t>
            </a:r>
          </a:p>
          <a:p>
            <a:pPr lvl="2"/>
            <a:r>
              <a:rPr lang="en-US" altLang="zh-CN">
                <a:sym typeface="Calibri" panose="020F0502020204030204" pitchFamily="34" charset="0"/>
              </a:rPr>
              <a:t>Third level</a:t>
            </a:r>
          </a:p>
          <a:p>
            <a:pPr lvl="3"/>
            <a:r>
              <a:rPr lang="en-US" altLang="zh-CN">
                <a:sym typeface="Calibri" panose="020F0502020204030204" pitchFamily="34" charset="0"/>
              </a:rPr>
              <a:t>Fourth level</a:t>
            </a:r>
          </a:p>
          <a:p>
            <a:pPr lvl="4"/>
            <a:r>
              <a:rPr lang="en-US" altLang="zh-CN">
                <a:sym typeface="Calibri" panose="020F0502020204030204" pitchFamily="34" charset="0"/>
              </a:rPr>
              <a:t>Fifth level</a:t>
            </a:r>
          </a:p>
        </p:txBody>
      </p:sp>
      <p:sp>
        <p:nvSpPr>
          <p:cNvPr id="1028" name="Date Placeholder 3">
            <a:extLst>
              <a:ext uri="{FF2B5EF4-FFF2-40B4-BE49-F238E27FC236}">
                <a16:creationId xmlns:a16="http://schemas.microsoft.com/office/drawing/2014/main" id="{6A8A39B3-7F19-43B6-A9A2-9F36B74A0B58}"/>
              </a:ext>
            </a:extLst>
          </p:cNvPr>
          <p:cNvSpPr>
            <a:spLocks noGrp="1" noChangeArrowheads="1"/>
          </p:cNvSpPr>
          <p:nvPr>
            <p:ph type="dt" sz="half" idx="2"/>
          </p:nvPr>
        </p:nvSpPr>
        <p:spPr bwMode="auto">
          <a:xfrm>
            <a:off x="609600" y="6356351"/>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959595"/>
                </a:solidFill>
              </a:defRPr>
            </a:lvl1pPr>
          </a:lstStyle>
          <a:p>
            <a:fld id="{FF8B5E9D-8182-4808-8603-B8FAD7AC8FF7}" type="datetime1">
              <a:rPr lang="en-IN" smtClean="0"/>
              <a:t>21-07-2020</a:t>
            </a:fld>
            <a:endParaRPr lang="en-IN"/>
          </a:p>
        </p:txBody>
      </p:sp>
      <p:sp>
        <p:nvSpPr>
          <p:cNvPr id="1029" name="Footer Placeholder 4">
            <a:extLst>
              <a:ext uri="{FF2B5EF4-FFF2-40B4-BE49-F238E27FC236}">
                <a16:creationId xmlns:a16="http://schemas.microsoft.com/office/drawing/2014/main" id="{CBB1FF00-822D-48B8-917B-30F0BD8B815A}"/>
              </a:ext>
            </a:extLst>
          </p:cNvPr>
          <p:cNvSpPr>
            <a:spLocks noGrp="1" noChangeArrowheads="1"/>
          </p:cNvSpPr>
          <p:nvPr>
            <p:ph type="ftr" sz="quarter" idx="3"/>
          </p:nvPr>
        </p:nvSpPr>
        <p:spPr bwMode="auto">
          <a:xfrm>
            <a:off x="4165600" y="6356351"/>
            <a:ext cx="386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959595"/>
                </a:solidFill>
              </a:defRPr>
            </a:lvl1pPr>
          </a:lstStyle>
          <a:p>
            <a:r>
              <a:rPr lang="en-IN"/>
              <a:t>Equations</a:t>
            </a:r>
          </a:p>
        </p:txBody>
      </p:sp>
      <p:sp>
        <p:nvSpPr>
          <p:cNvPr id="1030" name="Slide Number Placeholder 5">
            <a:extLst>
              <a:ext uri="{FF2B5EF4-FFF2-40B4-BE49-F238E27FC236}">
                <a16:creationId xmlns:a16="http://schemas.microsoft.com/office/drawing/2014/main" id="{F71003E8-2195-4938-B7E4-FCF764668632}"/>
              </a:ext>
            </a:extLst>
          </p:cNvPr>
          <p:cNvSpPr>
            <a:spLocks noGrp="1" noChangeArrowheads="1"/>
          </p:cNvSpPr>
          <p:nvPr>
            <p:ph type="sldNum" sz="quarter" idx="4"/>
          </p:nvPr>
        </p:nvSpPr>
        <p:spPr bwMode="auto">
          <a:xfrm>
            <a:off x="8737600" y="6356351"/>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959595"/>
                </a:solidFill>
              </a:defRPr>
            </a:lvl1pPr>
          </a:lstStyle>
          <a:p>
            <a:fld id="{8A3236FE-988C-464B-A2A3-99F0D79D2408}" type="slidenum">
              <a:rPr lang="en-IN" smtClean="0"/>
              <a:t>‹#›</a:t>
            </a:fld>
            <a:endParaRPr lang="en-IN"/>
          </a:p>
        </p:txBody>
      </p:sp>
      <p:pic>
        <p:nvPicPr>
          <p:cNvPr id="1031" name="Picture 8">
            <a:extLst>
              <a:ext uri="{FF2B5EF4-FFF2-40B4-BE49-F238E27FC236}">
                <a16:creationId xmlns:a16="http://schemas.microsoft.com/office/drawing/2014/main" id="{CA951164-8761-45AF-807C-616FBDF48B6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767233" y="228600"/>
            <a:ext cx="3134784"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7">
            <a:extLst>
              <a:ext uri="{FF2B5EF4-FFF2-40B4-BE49-F238E27FC236}">
                <a16:creationId xmlns:a16="http://schemas.microsoft.com/office/drawing/2014/main" id="{A8D16AAC-C0A6-4583-869F-8076F74CAB47}"/>
              </a:ext>
            </a:extLst>
          </p:cNvPr>
          <p:cNvSpPr>
            <a:spLocks noChangeArrowheads="1"/>
          </p:cNvSpPr>
          <p:nvPr/>
        </p:nvSpPr>
        <p:spPr bwMode="auto">
          <a:xfrm>
            <a:off x="1" y="6324600"/>
            <a:ext cx="10691284" cy="228600"/>
          </a:xfrm>
          <a:prstGeom prst="rect">
            <a:avLst/>
          </a:prstGeom>
          <a:solidFill>
            <a:srgbClr val="484848"/>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3" name="Oval 8">
            <a:extLst>
              <a:ext uri="{FF2B5EF4-FFF2-40B4-BE49-F238E27FC236}">
                <a16:creationId xmlns:a16="http://schemas.microsoft.com/office/drawing/2014/main" id="{1C76D069-CCD7-4D31-B9CA-869FD4B354FA}"/>
              </a:ext>
            </a:extLst>
          </p:cNvPr>
          <p:cNvSpPr>
            <a:spLocks noChangeArrowheads="1"/>
          </p:cNvSpPr>
          <p:nvPr/>
        </p:nvSpPr>
        <p:spPr bwMode="auto">
          <a:xfrm>
            <a:off x="10735733" y="6324600"/>
            <a:ext cx="304800" cy="228600"/>
          </a:xfrm>
          <a:prstGeom prst="ellipse">
            <a:avLst/>
          </a:prstGeom>
          <a:solidFill>
            <a:srgbClr val="FF8C0B"/>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4" name="Oval 11">
            <a:extLst>
              <a:ext uri="{FF2B5EF4-FFF2-40B4-BE49-F238E27FC236}">
                <a16:creationId xmlns:a16="http://schemas.microsoft.com/office/drawing/2014/main" id="{88990CF6-B0FC-4FED-B7E5-066C9CC15C8D}"/>
              </a:ext>
            </a:extLst>
          </p:cNvPr>
          <p:cNvSpPr>
            <a:spLocks noChangeArrowheads="1"/>
          </p:cNvSpPr>
          <p:nvPr/>
        </p:nvSpPr>
        <p:spPr bwMode="auto">
          <a:xfrm flipV="1">
            <a:off x="11836400" y="6324600"/>
            <a:ext cx="304800" cy="228600"/>
          </a:xfrm>
          <a:prstGeom prst="ellipse">
            <a:avLst/>
          </a:prstGeom>
          <a:solidFill>
            <a:srgbClr val="00AF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5" name="Oval 12">
            <a:extLst>
              <a:ext uri="{FF2B5EF4-FFF2-40B4-BE49-F238E27FC236}">
                <a16:creationId xmlns:a16="http://schemas.microsoft.com/office/drawing/2014/main" id="{26070A96-A2D7-4EB5-9403-FE92737274C7}"/>
              </a:ext>
            </a:extLst>
          </p:cNvPr>
          <p:cNvSpPr>
            <a:spLocks noChangeArrowheads="1"/>
          </p:cNvSpPr>
          <p:nvPr/>
        </p:nvSpPr>
        <p:spPr bwMode="auto">
          <a:xfrm>
            <a:off x="11091333" y="6324600"/>
            <a:ext cx="304800" cy="228600"/>
          </a:xfrm>
          <a:prstGeom prst="ellipse">
            <a:avLst/>
          </a:prstGeom>
          <a:solidFill>
            <a:srgbClr val="FF00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6" name="Oval 13">
            <a:extLst>
              <a:ext uri="{FF2B5EF4-FFF2-40B4-BE49-F238E27FC236}">
                <a16:creationId xmlns:a16="http://schemas.microsoft.com/office/drawing/2014/main" id="{4A8AAB03-8813-4CFC-BF1F-44ABF8128E92}"/>
              </a:ext>
            </a:extLst>
          </p:cNvPr>
          <p:cNvSpPr>
            <a:spLocks noChangeArrowheads="1"/>
          </p:cNvSpPr>
          <p:nvPr/>
        </p:nvSpPr>
        <p:spPr bwMode="auto">
          <a:xfrm>
            <a:off x="11446933" y="6324600"/>
            <a:ext cx="304800" cy="228600"/>
          </a:xfrm>
          <a:prstGeom prst="ellipse">
            <a:avLst/>
          </a:prstGeom>
          <a:solidFill>
            <a:srgbClr val="00AEDA"/>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13836711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p:txStyles>
    <p:titleStyle>
      <a:lvl1pPr marL="914400" indent="-914400" algn="ctr" rtl="0" eaLnBrk="1" fontAlgn="base" hangingPunct="1">
        <a:spcBef>
          <a:spcPct val="0"/>
        </a:spcBef>
        <a:spcAft>
          <a:spcPct val="0"/>
        </a:spcAft>
        <a:defRPr sz="4400" kern="1200">
          <a:solidFill>
            <a:schemeClr val="tx1"/>
          </a:solidFill>
          <a:latin typeface="+mj-lt"/>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FCDE80C-10FF-43BC-BD27-5164D4224B11}"/>
              </a:ext>
            </a:extLst>
          </p:cNvPr>
          <p:cNvSpPr>
            <a:spLocks noGrp="1"/>
          </p:cNvSpPr>
          <p:nvPr>
            <p:ph type="title"/>
          </p:nvPr>
        </p:nvSpPr>
        <p:spPr>
          <a:xfrm>
            <a:off x="609600" y="274638"/>
            <a:ext cx="10972800" cy="1143000"/>
          </a:xfrm>
        </p:spPr>
        <p:txBody>
          <a:bodyPr wrap="square" anchor="ctr">
            <a:normAutofit/>
          </a:bodyPr>
          <a:lstStyle/>
          <a:p>
            <a:pPr marL="0" indent="0">
              <a:buNone/>
            </a:pPr>
            <a:r>
              <a:rPr lang="en-IN" dirty="0"/>
              <a:t>  </a:t>
            </a:r>
          </a:p>
        </p:txBody>
      </p:sp>
      <p:pic>
        <p:nvPicPr>
          <p:cNvPr id="4" name="Picture 3" descr="A picture containing device&#10;&#10;Description automatically generated">
            <a:extLst>
              <a:ext uri="{FF2B5EF4-FFF2-40B4-BE49-F238E27FC236}">
                <a16:creationId xmlns:a16="http://schemas.microsoft.com/office/drawing/2014/main" id="{2C09EC30-73C1-4AE2-9E4F-A147EE7104CD}"/>
              </a:ext>
            </a:extLst>
          </p:cNvPr>
          <p:cNvPicPr>
            <a:picLocks noChangeAspect="1"/>
          </p:cNvPicPr>
          <p:nvPr/>
        </p:nvPicPr>
        <p:blipFill rotWithShape="1">
          <a:blip r:embed="rId2">
            <a:extLst>
              <a:ext uri="{28A0092B-C50C-407E-A947-70E740481C1C}">
                <a14:useLocalDpi xmlns:a14="http://schemas.microsoft.com/office/drawing/2010/main" val="0"/>
              </a:ext>
            </a:extLst>
          </a:blip>
          <a:srcRect t="28471" b="25931"/>
          <a:stretch/>
        </p:blipFill>
        <p:spPr>
          <a:xfrm>
            <a:off x="649574" y="1094815"/>
            <a:ext cx="10972800" cy="4668369"/>
          </a:xfrm>
          <a:prstGeom prst="rect">
            <a:avLst/>
          </a:prstGeom>
          <a:noFill/>
        </p:spPr>
      </p:pic>
      <p:sp>
        <p:nvSpPr>
          <p:cNvPr id="8" name="Date Placeholder 7">
            <a:extLst>
              <a:ext uri="{FF2B5EF4-FFF2-40B4-BE49-F238E27FC236}">
                <a16:creationId xmlns:a16="http://schemas.microsoft.com/office/drawing/2014/main" id="{4E0B85C2-1E2D-48F9-9188-94CC0DEF3B07}"/>
              </a:ext>
            </a:extLst>
          </p:cNvPr>
          <p:cNvSpPr>
            <a:spLocks noGrp="1"/>
          </p:cNvSpPr>
          <p:nvPr>
            <p:ph type="dt" sz="half" idx="10"/>
          </p:nvPr>
        </p:nvSpPr>
        <p:spPr>
          <a:xfrm>
            <a:off x="609600" y="6492876"/>
            <a:ext cx="2844800" cy="365125"/>
          </a:xfrm>
        </p:spPr>
        <p:txBody>
          <a:bodyPr wrap="square" anchor="ctr">
            <a:normAutofit/>
          </a:bodyPr>
          <a:lstStyle/>
          <a:p>
            <a:pPr>
              <a:spcAft>
                <a:spcPts val="600"/>
              </a:spcAft>
            </a:pPr>
            <a:fld id="{526AB19E-AC1D-4678-B74E-63B2EDFDEF69}" type="datetime1">
              <a:rPr lang="en-IN" smtClean="0"/>
              <a:t>21-07-2020</a:t>
            </a:fld>
            <a:endParaRPr lang="en-IN"/>
          </a:p>
        </p:txBody>
      </p:sp>
      <p:sp>
        <p:nvSpPr>
          <p:cNvPr id="9" name="Footer Placeholder 8">
            <a:extLst>
              <a:ext uri="{FF2B5EF4-FFF2-40B4-BE49-F238E27FC236}">
                <a16:creationId xmlns:a16="http://schemas.microsoft.com/office/drawing/2014/main" id="{DDC4A92B-7F72-4968-8F1B-2C2417D88A9B}"/>
              </a:ext>
            </a:extLst>
          </p:cNvPr>
          <p:cNvSpPr>
            <a:spLocks noGrp="1"/>
          </p:cNvSpPr>
          <p:nvPr>
            <p:ph type="ftr" sz="quarter" idx="11"/>
          </p:nvPr>
        </p:nvSpPr>
        <p:spPr>
          <a:xfrm>
            <a:off x="4165600" y="6483493"/>
            <a:ext cx="3860800" cy="365125"/>
          </a:xfrm>
        </p:spPr>
        <p:txBody>
          <a:bodyPr wrap="square" anchor="ctr">
            <a:normAutofit/>
          </a:bodyPr>
          <a:lstStyle/>
          <a:p>
            <a:pPr>
              <a:spcAft>
                <a:spcPts val="600"/>
              </a:spcAft>
            </a:pPr>
            <a:r>
              <a:rPr lang="en-IN"/>
              <a:t>Equations</a:t>
            </a:r>
          </a:p>
        </p:txBody>
      </p:sp>
      <p:sp>
        <p:nvSpPr>
          <p:cNvPr id="10" name="Slide Number Placeholder 9">
            <a:extLst>
              <a:ext uri="{FF2B5EF4-FFF2-40B4-BE49-F238E27FC236}">
                <a16:creationId xmlns:a16="http://schemas.microsoft.com/office/drawing/2014/main" id="{CDC9E724-CC66-4165-846F-C46B8855D7C8}"/>
              </a:ext>
            </a:extLst>
          </p:cNvPr>
          <p:cNvSpPr>
            <a:spLocks noGrp="1"/>
          </p:cNvSpPr>
          <p:nvPr>
            <p:ph type="sldNum" sz="quarter" idx="12"/>
          </p:nvPr>
        </p:nvSpPr>
        <p:spPr>
          <a:xfrm>
            <a:off x="8737600" y="6457227"/>
            <a:ext cx="2844800" cy="365125"/>
          </a:xfrm>
        </p:spPr>
        <p:txBody>
          <a:bodyPr wrap="square" anchor="ctr">
            <a:normAutofit/>
          </a:bodyPr>
          <a:lstStyle/>
          <a:p>
            <a:pPr>
              <a:spcAft>
                <a:spcPts val="600"/>
              </a:spcAft>
            </a:pPr>
            <a:fld id="{E97F7489-1513-48C9-8057-F2DA2FE21954}" type="slidenum">
              <a:rPr lang="en-IN" smtClean="0"/>
              <a:pPr>
                <a:spcAft>
                  <a:spcPts val="600"/>
                </a:spcAft>
              </a:pPr>
              <a:t>1</a:t>
            </a:fld>
            <a:endParaRPr lang="en-IN"/>
          </a:p>
        </p:txBody>
      </p:sp>
    </p:spTree>
    <p:extLst>
      <p:ext uri="{BB962C8B-B14F-4D97-AF65-F5344CB8AC3E}">
        <p14:creationId xmlns:p14="http://schemas.microsoft.com/office/powerpoint/2010/main" val="2478358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0441C-56AE-4D10-A7E5-A4DB76B87380}"/>
              </a:ext>
            </a:extLst>
          </p:cNvPr>
          <p:cNvSpPr>
            <a:spLocks noGrp="1"/>
          </p:cNvSpPr>
          <p:nvPr>
            <p:ph type="title"/>
          </p:nvPr>
        </p:nvSpPr>
        <p:spPr/>
        <p:txBody>
          <a:bodyPr/>
          <a:lstStyle/>
          <a:p>
            <a:r>
              <a:rPr lang="en-IN" dirty="0"/>
              <a:t>Averages</a:t>
            </a:r>
          </a:p>
        </p:txBody>
      </p:sp>
      <p:sp>
        <p:nvSpPr>
          <p:cNvPr id="3" name="Content Placeholder 2">
            <a:extLst>
              <a:ext uri="{FF2B5EF4-FFF2-40B4-BE49-F238E27FC236}">
                <a16:creationId xmlns:a16="http://schemas.microsoft.com/office/drawing/2014/main" id="{BC91CD7F-BCD1-4D40-B59B-1C94BF2BC8CC}"/>
              </a:ext>
            </a:extLst>
          </p:cNvPr>
          <p:cNvSpPr>
            <a:spLocks noGrp="1"/>
          </p:cNvSpPr>
          <p:nvPr>
            <p:ph idx="1"/>
          </p:nvPr>
        </p:nvSpPr>
        <p:spPr/>
        <p:txBody>
          <a:bodyPr/>
          <a:lstStyle/>
          <a:p>
            <a:pPr>
              <a:buFont typeface="Wingdings" panose="05000000000000000000" pitchFamily="2" charset="2"/>
              <a:buChar char="Ø"/>
            </a:pPr>
            <a:r>
              <a:rPr lang="en-IN" dirty="0"/>
              <a:t>Sum of Observations/No: of Observations</a:t>
            </a:r>
          </a:p>
          <a:p>
            <a:pPr>
              <a:buFont typeface="Wingdings" panose="05000000000000000000" pitchFamily="2" charset="2"/>
              <a:buChar char="Ø"/>
            </a:pPr>
            <a:endParaRPr lang="en-IN" dirty="0"/>
          </a:p>
          <a:p>
            <a:pPr>
              <a:buFont typeface="Wingdings" panose="05000000000000000000" pitchFamily="2" charset="2"/>
              <a:buChar char="Ø"/>
            </a:pPr>
            <a:r>
              <a:rPr lang="en-IN" dirty="0"/>
              <a:t>Also called as mean</a:t>
            </a:r>
          </a:p>
          <a:p>
            <a:pPr>
              <a:buFont typeface="Wingdings" panose="05000000000000000000" pitchFamily="2" charset="2"/>
              <a:buChar char="Ø"/>
            </a:pPr>
            <a:endParaRPr lang="en-IN" dirty="0"/>
          </a:p>
          <a:p>
            <a:pPr>
              <a:buFont typeface="Wingdings" panose="05000000000000000000" pitchFamily="2" charset="2"/>
              <a:buChar char="Ø"/>
            </a:pPr>
            <a:r>
              <a:rPr lang="en-IN" dirty="0"/>
              <a:t>Total(sum)= Average x No: of Units (observations)</a:t>
            </a:r>
          </a:p>
          <a:p>
            <a:pPr>
              <a:buFont typeface="Wingdings" panose="05000000000000000000" pitchFamily="2" charset="2"/>
              <a:buChar char="Ø"/>
            </a:pPr>
            <a:endParaRPr lang="en-IN" dirty="0"/>
          </a:p>
          <a:p>
            <a:pPr>
              <a:buFont typeface="Wingdings" panose="05000000000000000000" pitchFamily="2" charset="2"/>
              <a:buChar char="Ø"/>
            </a:pPr>
            <a:r>
              <a:rPr lang="en-IN" dirty="0"/>
              <a:t>Corrected Average= [(Incorrect Average x No: of items) – incorrect value + correct value] / No: of items</a:t>
            </a:r>
          </a:p>
        </p:txBody>
      </p:sp>
      <p:sp>
        <p:nvSpPr>
          <p:cNvPr id="4" name="Date Placeholder 3">
            <a:extLst>
              <a:ext uri="{FF2B5EF4-FFF2-40B4-BE49-F238E27FC236}">
                <a16:creationId xmlns:a16="http://schemas.microsoft.com/office/drawing/2014/main" id="{794E06CF-C07F-4508-B27B-E9BEB2B1536F}"/>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AC697EF5-8FFF-46B6-A2A3-0082D20EDD9A}"/>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73D0101E-55AB-470D-B392-EAEDB6E22E4D}"/>
              </a:ext>
            </a:extLst>
          </p:cNvPr>
          <p:cNvSpPr>
            <a:spLocks noGrp="1"/>
          </p:cNvSpPr>
          <p:nvPr>
            <p:ph type="sldNum" sz="quarter" idx="12"/>
          </p:nvPr>
        </p:nvSpPr>
        <p:spPr/>
        <p:txBody>
          <a:bodyPr/>
          <a:lstStyle/>
          <a:p>
            <a:fld id="{E97F7489-1513-48C9-8057-F2DA2FE21954}" type="slidenum">
              <a:rPr lang="en-IN" smtClean="0"/>
              <a:t>10</a:t>
            </a:fld>
            <a:endParaRPr lang="en-IN"/>
          </a:p>
        </p:txBody>
      </p:sp>
    </p:spTree>
    <p:extLst>
      <p:ext uri="{BB962C8B-B14F-4D97-AF65-F5344CB8AC3E}">
        <p14:creationId xmlns:p14="http://schemas.microsoft.com/office/powerpoint/2010/main" val="2371925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4D86D-8A35-4153-A79F-33F076C8BCB3}"/>
              </a:ext>
            </a:extLst>
          </p:cNvPr>
          <p:cNvSpPr>
            <a:spLocks noGrp="1"/>
          </p:cNvSpPr>
          <p:nvPr>
            <p:ph type="title"/>
          </p:nvPr>
        </p:nvSpPr>
        <p:spPr/>
        <p:txBody>
          <a:bodyPr/>
          <a:lstStyle/>
          <a:p>
            <a:r>
              <a:rPr lang="en-US" dirty="0"/>
              <a:t>Some Rules</a:t>
            </a:r>
            <a:endParaRPr lang="en-IN" dirty="0"/>
          </a:p>
        </p:txBody>
      </p:sp>
      <p:sp>
        <p:nvSpPr>
          <p:cNvPr id="3" name="Content Placeholder 2">
            <a:extLst>
              <a:ext uri="{FF2B5EF4-FFF2-40B4-BE49-F238E27FC236}">
                <a16:creationId xmlns:a16="http://schemas.microsoft.com/office/drawing/2014/main" id="{1D23BB37-266D-46C9-A2FA-3C5C220D27FA}"/>
              </a:ext>
            </a:extLst>
          </p:cNvPr>
          <p:cNvSpPr>
            <a:spLocks noGrp="1"/>
          </p:cNvSpPr>
          <p:nvPr>
            <p:ph idx="1"/>
          </p:nvPr>
        </p:nvSpPr>
        <p:spPr/>
        <p:txBody>
          <a:bodyPr/>
          <a:lstStyle/>
          <a:p>
            <a:r>
              <a:rPr lang="en-US" dirty="0"/>
              <a:t>If each one of some given numbers is increased by k, then their average is increased by k.</a:t>
            </a:r>
          </a:p>
          <a:p>
            <a:r>
              <a:rPr lang="en-US" dirty="0"/>
              <a:t>If each one of some given numbers is multiplied by k, then their average is multiplied by k.</a:t>
            </a:r>
          </a:p>
          <a:p>
            <a:r>
              <a:rPr lang="en-US" dirty="0"/>
              <a:t>If a journey is covered from A to B at u Km/hr and the return journey is covered at v Km/hr, then average speed during the whole journey is : [2uv/(</a:t>
            </a:r>
            <a:r>
              <a:rPr lang="en-US" dirty="0" err="1"/>
              <a:t>u+v</a:t>
            </a:r>
            <a:r>
              <a:rPr lang="en-US" dirty="0"/>
              <a:t>)] Km/hr.</a:t>
            </a:r>
          </a:p>
          <a:p>
            <a:endParaRPr lang="en-US" dirty="0"/>
          </a:p>
          <a:p>
            <a:endParaRPr lang="en-US" dirty="0"/>
          </a:p>
        </p:txBody>
      </p:sp>
      <p:sp>
        <p:nvSpPr>
          <p:cNvPr id="4" name="Date Placeholder 3">
            <a:extLst>
              <a:ext uri="{FF2B5EF4-FFF2-40B4-BE49-F238E27FC236}">
                <a16:creationId xmlns:a16="http://schemas.microsoft.com/office/drawing/2014/main" id="{14A68D8B-D0EC-426C-B20B-0BB46ECD1BBC}"/>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1475A8B5-C713-42C6-AA7D-D9D218BF88C8}"/>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89B28524-D97B-4641-A304-7752D5BF64B2}"/>
              </a:ext>
            </a:extLst>
          </p:cNvPr>
          <p:cNvSpPr>
            <a:spLocks noGrp="1"/>
          </p:cNvSpPr>
          <p:nvPr>
            <p:ph type="sldNum" sz="quarter" idx="12"/>
          </p:nvPr>
        </p:nvSpPr>
        <p:spPr/>
        <p:txBody>
          <a:bodyPr/>
          <a:lstStyle/>
          <a:p>
            <a:fld id="{E97F7489-1513-48C9-8057-F2DA2FE21954}" type="slidenum">
              <a:rPr lang="en-IN" smtClean="0"/>
              <a:t>11</a:t>
            </a:fld>
            <a:endParaRPr lang="en-IN"/>
          </a:p>
        </p:txBody>
      </p:sp>
    </p:spTree>
    <p:extLst>
      <p:ext uri="{BB962C8B-B14F-4D97-AF65-F5344CB8AC3E}">
        <p14:creationId xmlns:p14="http://schemas.microsoft.com/office/powerpoint/2010/main" val="336745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3A612-BBBD-4CBC-B328-34C28C2565F7}"/>
              </a:ext>
            </a:extLst>
          </p:cNvPr>
          <p:cNvSpPr>
            <a:spLocks noGrp="1"/>
          </p:cNvSpPr>
          <p:nvPr>
            <p:ph type="title"/>
          </p:nvPr>
        </p:nvSpPr>
        <p:spPr/>
        <p:txBody>
          <a:bodyPr/>
          <a:lstStyle/>
          <a:p>
            <a:r>
              <a:rPr lang="en-US" dirty="0"/>
              <a:t>It’s your turn !!</a:t>
            </a:r>
            <a:endParaRPr lang="en-IN" dirty="0"/>
          </a:p>
        </p:txBody>
      </p:sp>
      <p:sp>
        <p:nvSpPr>
          <p:cNvPr id="3" name="Content Placeholder 2">
            <a:extLst>
              <a:ext uri="{FF2B5EF4-FFF2-40B4-BE49-F238E27FC236}">
                <a16:creationId xmlns:a16="http://schemas.microsoft.com/office/drawing/2014/main" id="{9EFE8F11-3530-483D-B450-B119AE0DF302}"/>
              </a:ext>
            </a:extLst>
          </p:cNvPr>
          <p:cNvSpPr>
            <a:spLocks noGrp="1"/>
          </p:cNvSpPr>
          <p:nvPr>
            <p:ph idx="1"/>
          </p:nvPr>
        </p:nvSpPr>
        <p:spPr/>
        <p:txBody>
          <a:bodyPr/>
          <a:lstStyle/>
          <a:p>
            <a:pPr marL="0" indent="0">
              <a:buNone/>
            </a:pPr>
            <a:r>
              <a:rPr lang="en-US" dirty="0"/>
              <a:t>The average weight of a class of 24 students is 35 Kg. If the weight of the teacher be included, the average rises by 400 </a:t>
            </a:r>
            <a:r>
              <a:rPr lang="en-US" dirty="0" err="1"/>
              <a:t>gms</a:t>
            </a:r>
            <a:r>
              <a:rPr lang="en-US" dirty="0"/>
              <a:t>. Find the weight of the teacher.</a:t>
            </a:r>
          </a:p>
          <a:p>
            <a:pPr marL="0" indent="0">
              <a:buNone/>
            </a:pPr>
            <a:r>
              <a:rPr lang="en-US" dirty="0"/>
              <a:t>Total weight of 24 students= (24x35)= 840 Kg</a:t>
            </a:r>
          </a:p>
          <a:p>
            <a:pPr marL="0" indent="0">
              <a:buNone/>
            </a:pPr>
            <a:r>
              <a:rPr lang="en-US" dirty="0"/>
              <a:t>Total weight of 24 students and 1 teacher = (25x35.4) Kg = 885 Kg</a:t>
            </a:r>
          </a:p>
          <a:p>
            <a:pPr>
              <a:buFont typeface="Symbol" panose="05050102010706020507" pitchFamily="18" charset="2"/>
              <a:buChar char="Þ"/>
            </a:pPr>
            <a:r>
              <a:rPr lang="en-US" dirty="0"/>
              <a:t>Weight of the teacher = (885-840) Kg</a:t>
            </a:r>
          </a:p>
          <a:p>
            <a:pPr>
              <a:buFont typeface="Symbol" panose="05050102010706020507" pitchFamily="18" charset="2"/>
              <a:buChar char="Þ"/>
            </a:pPr>
            <a:r>
              <a:rPr lang="en-US" dirty="0"/>
              <a:t>Weight of the teacher = 45 Kg</a:t>
            </a:r>
            <a:endParaRPr lang="en-IN" dirty="0"/>
          </a:p>
        </p:txBody>
      </p:sp>
      <p:sp>
        <p:nvSpPr>
          <p:cNvPr id="4" name="Date Placeholder 3">
            <a:extLst>
              <a:ext uri="{FF2B5EF4-FFF2-40B4-BE49-F238E27FC236}">
                <a16:creationId xmlns:a16="http://schemas.microsoft.com/office/drawing/2014/main" id="{74B89D8B-8BCB-4E4C-9C8D-66E0ED1BB90E}"/>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28C1814F-F1FF-4703-8CA6-6625D1AC0C4B}"/>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FEF321D4-8025-4AAB-AEB8-DBDEE01B6F58}"/>
              </a:ext>
            </a:extLst>
          </p:cNvPr>
          <p:cNvSpPr>
            <a:spLocks noGrp="1"/>
          </p:cNvSpPr>
          <p:nvPr>
            <p:ph type="sldNum" sz="quarter" idx="12"/>
          </p:nvPr>
        </p:nvSpPr>
        <p:spPr/>
        <p:txBody>
          <a:bodyPr/>
          <a:lstStyle/>
          <a:p>
            <a:fld id="{E97F7489-1513-48C9-8057-F2DA2FE21954}" type="slidenum">
              <a:rPr lang="en-IN" smtClean="0"/>
              <a:t>12</a:t>
            </a:fld>
            <a:endParaRPr lang="en-IN"/>
          </a:p>
        </p:txBody>
      </p:sp>
    </p:spTree>
    <p:extLst>
      <p:ext uri="{BB962C8B-B14F-4D97-AF65-F5344CB8AC3E}">
        <p14:creationId xmlns:p14="http://schemas.microsoft.com/office/powerpoint/2010/main" val="53042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9151A-7762-443E-999A-ECDC29116CDD}"/>
              </a:ext>
            </a:extLst>
          </p:cNvPr>
          <p:cNvSpPr>
            <a:spLocks noGrp="1"/>
          </p:cNvSpPr>
          <p:nvPr>
            <p:ph type="title"/>
          </p:nvPr>
        </p:nvSpPr>
        <p:spPr/>
        <p:txBody>
          <a:bodyPr/>
          <a:lstStyle/>
          <a:p>
            <a:r>
              <a:rPr lang="en-US" dirty="0"/>
              <a:t>Try one more ….</a:t>
            </a:r>
            <a:endParaRPr lang="en-IN" dirty="0"/>
          </a:p>
        </p:txBody>
      </p:sp>
      <p:sp>
        <p:nvSpPr>
          <p:cNvPr id="3" name="Content Placeholder 2">
            <a:extLst>
              <a:ext uri="{FF2B5EF4-FFF2-40B4-BE49-F238E27FC236}">
                <a16:creationId xmlns:a16="http://schemas.microsoft.com/office/drawing/2014/main" id="{88F41FE0-00D9-4414-8960-76AC3395E2A4}"/>
              </a:ext>
            </a:extLst>
          </p:cNvPr>
          <p:cNvSpPr>
            <a:spLocks noGrp="1"/>
          </p:cNvSpPr>
          <p:nvPr>
            <p:ph idx="1"/>
          </p:nvPr>
        </p:nvSpPr>
        <p:spPr/>
        <p:txBody>
          <a:bodyPr/>
          <a:lstStyle/>
          <a:p>
            <a:pPr marL="0" indent="0">
              <a:buNone/>
            </a:pPr>
            <a:r>
              <a:rPr lang="en-US" dirty="0"/>
              <a:t>The average of 11 results is 50. If the average of first six results is 49 and that of last six is 52, find the sixth result.</a:t>
            </a:r>
          </a:p>
          <a:p>
            <a:pPr marL="0" indent="0">
              <a:buNone/>
            </a:pPr>
            <a:r>
              <a:rPr lang="en-US" dirty="0"/>
              <a:t>Sum of 11 results= (11x50)=550</a:t>
            </a:r>
          </a:p>
          <a:p>
            <a:pPr marL="0" indent="0">
              <a:buNone/>
            </a:pPr>
            <a:r>
              <a:rPr lang="en-US" dirty="0"/>
              <a:t>Sum of first six results  = (6x 49) =294</a:t>
            </a:r>
          </a:p>
          <a:p>
            <a:pPr marL="0" indent="0">
              <a:buNone/>
            </a:pPr>
            <a:r>
              <a:rPr lang="en-US" dirty="0"/>
              <a:t>Sum of last six results  = (6x 52) = 312</a:t>
            </a:r>
          </a:p>
          <a:p>
            <a:pPr>
              <a:buFont typeface="Symbol" panose="05050102010706020507" pitchFamily="18" charset="2"/>
              <a:buChar char="Þ"/>
            </a:pPr>
            <a:r>
              <a:rPr lang="en-US" dirty="0"/>
              <a:t>6</a:t>
            </a:r>
            <a:r>
              <a:rPr lang="en-US" baseline="30000" dirty="0"/>
              <a:t>th</a:t>
            </a:r>
            <a:r>
              <a:rPr lang="en-US" dirty="0"/>
              <a:t> result = 294+312-550</a:t>
            </a:r>
          </a:p>
          <a:p>
            <a:pPr>
              <a:buFont typeface="Symbol" panose="05050102010706020507" pitchFamily="18" charset="2"/>
              <a:buChar char="Þ"/>
            </a:pPr>
            <a:r>
              <a:rPr lang="en-US" dirty="0"/>
              <a:t> 6</a:t>
            </a:r>
            <a:r>
              <a:rPr lang="en-US" baseline="30000" dirty="0"/>
              <a:t>th</a:t>
            </a:r>
            <a:r>
              <a:rPr lang="en-US" dirty="0"/>
              <a:t> result = 56</a:t>
            </a:r>
          </a:p>
          <a:p>
            <a:pPr marL="0" indent="0">
              <a:buNone/>
            </a:pPr>
            <a:endParaRPr lang="en-IN" dirty="0"/>
          </a:p>
        </p:txBody>
      </p:sp>
      <p:sp>
        <p:nvSpPr>
          <p:cNvPr id="4" name="Date Placeholder 3">
            <a:extLst>
              <a:ext uri="{FF2B5EF4-FFF2-40B4-BE49-F238E27FC236}">
                <a16:creationId xmlns:a16="http://schemas.microsoft.com/office/drawing/2014/main" id="{130103E2-3D0F-451F-A5B4-B247944B81C4}"/>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4B0ADF43-6700-4321-A59E-38D2B9D5FF19}"/>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3D088B2C-66CA-441B-9309-645D6AF72389}"/>
              </a:ext>
            </a:extLst>
          </p:cNvPr>
          <p:cNvSpPr>
            <a:spLocks noGrp="1"/>
          </p:cNvSpPr>
          <p:nvPr>
            <p:ph type="sldNum" sz="quarter" idx="12"/>
          </p:nvPr>
        </p:nvSpPr>
        <p:spPr/>
        <p:txBody>
          <a:bodyPr/>
          <a:lstStyle/>
          <a:p>
            <a:fld id="{E97F7489-1513-48C9-8057-F2DA2FE21954}" type="slidenum">
              <a:rPr lang="en-IN" smtClean="0"/>
              <a:t>13</a:t>
            </a:fld>
            <a:endParaRPr lang="en-IN"/>
          </a:p>
        </p:txBody>
      </p:sp>
    </p:spTree>
    <p:extLst>
      <p:ext uri="{BB962C8B-B14F-4D97-AF65-F5344CB8AC3E}">
        <p14:creationId xmlns:p14="http://schemas.microsoft.com/office/powerpoint/2010/main" val="383500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CB3AD-2B3E-41CE-9CD4-4CA171F246BC}"/>
              </a:ext>
            </a:extLst>
          </p:cNvPr>
          <p:cNvSpPr>
            <a:spLocks noGrp="1"/>
          </p:cNvSpPr>
          <p:nvPr>
            <p:ph type="title"/>
          </p:nvPr>
        </p:nvSpPr>
        <p:spPr/>
        <p:txBody>
          <a:bodyPr/>
          <a:lstStyle/>
          <a:p>
            <a:r>
              <a:rPr lang="en-IN" dirty="0"/>
              <a:t>Ratio and Proportions</a:t>
            </a:r>
          </a:p>
        </p:txBody>
      </p:sp>
      <p:pic>
        <p:nvPicPr>
          <p:cNvPr id="7" name="Content Placeholder 6">
            <a:extLst>
              <a:ext uri="{FF2B5EF4-FFF2-40B4-BE49-F238E27FC236}">
                <a16:creationId xmlns:a16="http://schemas.microsoft.com/office/drawing/2014/main" id="{8598D1A6-3718-489E-ACFD-4DBFE1F6DE51}"/>
              </a:ext>
            </a:extLst>
          </p:cNvPr>
          <p:cNvPicPr>
            <a:picLocks noGrp="1" noChangeAspect="1"/>
          </p:cNvPicPr>
          <p:nvPr>
            <p:ph idx="1"/>
          </p:nvPr>
        </p:nvPicPr>
        <p:blipFill rotWithShape="1">
          <a:blip r:embed="rId2"/>
          <a:srcRect l="13751" t="3064" r="14930" b="6186"/>
          <a:stretch/>
        </p:blipFill>
        <p:spPr>
          <a:xfrm>
            <a:off x="2728210" y="1124261"/>
            <a:ext cx="6985416" cy="4997401"/>
          </a:xfrm>
          <a:prstGeom prst="rect">
            <a:avLst/>
          </a:prstGeom>
        </p:spPr>
      </p:pic>
      <p:sp>
        <p:nvSpPr>
          <p:cNvPr id="4" name="Date Placeholder 3">
            <a:extLst>
              <a:ext uri="{FF2B5EF4-FFF2-40B4-BE49-F238E27FC236}">
                <a16:creationId xmlns:a16="http://schemas.microsoft.com/office/drawing/2014/main" id="{890D0CFF-1FC5-4478-994D-477BDB0E3CBF}"/>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62018918-9E87-4549-9D3C-D263A2FE7925}"/>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6214E306-4434-444F-AB04-F5D1E6F94310}"/>
              </a:ext>
            </a:extLst>
          </p:cNvPr>
          <p:cNvSpPr>
            <a:spLocks noGrp="1"/>
          </p:cNvSpPr>
          <p:nvPr>
            <p:ph type="sldNum" sz="quarter" idx="12"/>
          </p:nvPr>
        </p:nvSpPr>
        <p:spPr/>
        <p:txBody>
          <a:bodyPr/>
          <a:lstStyle/>
          <a:p>
            <a:fld id="{E97F7489-1513-48C9-8057-F2DA2FE21954}" type="slidenum">
              <a:rPr lang="en-IN" smtClean="0"/>
              <a:t>14</a:t>
            </a:fld>
            <a:endParaRPr lang="en-IN"/>
          </a:p>
        </p:txBody>
      </p:sp>
    </p:spTree>
    <p:extLst>
      <p:ext uri="{BB962C8B-B14F-4D97-AF65-F5344CB8AC3E}">
        <p14:creationId xmlns:p14="http://schemas.microsoft.com/office/powerpoint/2010/main" val="1393697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70D72-567C-44F7-9576-8F40DB00661F}"/>
              </a:ext>
            </a:extLst>
          </p:cNvPr>
          <p:cNvSpPr>
            <a:spLocks noGrp="1"/>
          </p:cNvSpPr>
          <p:nvPr>
            <p:ph type="title"/>
          </p:nvPr>
        </p:nvSpPr>
        <p:spPr/>
        <p:txBody>
          <a:bodyPr/>
          <a:lstStyle/>
          <a:p>
            <a:r>
              <a:rPr lang="en-IN" dirty="0"/>
              <a:t>How to express ratios</a:t>
            </a:r>
          </a:p>
        </p:txBody>
      </p:sp>
      <p:sp>
        <p:nvSpPr>
          <p:cNvPr id="3" name="Content Placeholder 2">
            <a:extLst>
              <a:ext uri="{FF2B5EF4-FFF2-40B4-BE49-F238E27FC236}">
                <a16:creationId xmlns:a16="http://schemas.microsoft.com/office/drawing/2014/main" id="{8C351CAC-76E1-48B7-B17C-24C09238848D}"/>
              </a:ext>
            </a:extLst>
          </p:cNvPr>
          <p:cNvSpPr>
            <a:spLocks noGrp="1"/>
          </p:cNvSpPr>
          <p:nvPr>
            <p:ph idx="1"/>
          </p:nvPr>
        </p:nvSpPr>
        <p:spPr/>
        <p:txBody>
          <a:bodyPr/>
          <a:lstStyle/>
          <a:p>
            <a:pPr>
              <a:buFont typeface="Wingdings" panose="05000000000000000000" pitchFamily="2" charset="2"/>
              <a:buChar char="Ø"/>
            </a:pPr>
            <a:r>
              <a:rPr lang="en-IN" dirty="0"/>
              <a:t>x : y</a:t>
            </a:r>
          </a:p>
          <a:p>
            <a:pPr>
              <a:buFont typeface="Wingdings" panose="05000000000000000000" pitchFamily="2" charset="2"/>
              <a:buChar char="Ø"/>
            </a:pPr>
            <a:endParaRPr lang="en-IN" dirty="0"/>
          </a:p>
          <a:p>
            <a:pPr>
              <a:buFont typeface="Wingdings" panose="05000000000000000000" pitchFamily="2" charset="2"/>
              <a:buChar char="Ø"/>
            </a:pPr>
            <a:r>
              <a:rPr lang="en-IN" dirty="0"/>
              <a:t>x/y</a:t>
            </a:r>
          </a:p>
          <a:p>
            <a:pPr>
              <a:buFont typeface="Wingdings" panose="05000000000000000000" pitchFamily="2" charset="2"/>
              <a:buChar char="Ø"/>
            </a:pPr>
            <a:endParaRPr lang="en-IN" dirty="0"/>
          </a:p>
          <a:p>
            <a:pPr>
              <a:buFont typeface="Wingdings" panose="05000000000000000000" pitchFamily="2" charset="2"/>
              <a:buChar char="Ø"/>
            </a:pPr>
            <a:r>
              <a:rPr lang="en-IN" dirty="0"/>
              <a:t>X is to y</a:t>
            </a:r>
          </a:p>
        </p:txBody>
      </p:sp>
      <p:sp>
        <p:nvSpPr>
          <p:cNvPr id="4" name="Date Placeholder 3">
            <a:extLst>
              <a:ext uri="{FF2B5EF4-FFF2-40B4-BE49-F238E27FC236}">
                <a16:creationId xmlns:a16="http://schemas.microsoft.com/office/drawing/2014/main" id="{71E320F7-524B-4225-81B7-F52FBC359821}"/>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822D2DD3-E30A-4603-9504-A824F7F0C0AD}"/>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89194A7E-FAB9-4F6D-9894-BB4BB479437D}"/>
              </a:ext>
            </a:extLst>
          </p:cNvPr>
          <p:cNvSpPr>
            <a:spLocks noGrp="1"/>
          </p:cNvSpPr>
          <p:nvPr>
            <p:ph type="sldNum" sz="quarter" idx="12"/>
          </p:nvPr>
        </p:nvSpPr>
        <p:spPr/>
        <p:txBody>
          <a:bodyPr/>
          <a:lstStyle/>
          <a:p>
            <a:fld id="{E97F7489-1513-48C9-8057-F2DA2FE21954}" type="slidenum">
              <a:rPr lang="en-IN" smtClean="0"/>
              <a:t>15</a:t>
            </a:fld>
            <a:endParaRPr lang="en-IN"/>
          </a:p>
        </p:txBody>
      </p:sp>
    </p:spTree>
    <p:extLst>
      <p:ext uri="{BB962C8B-B14F-4D97-AF65-F5344CB8AC3E}">
        <p14:creationId xmlns:p14="http://schemas.microsoft.com/office/powerpoint/2010/main" val="3955063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23856-7FE8-4CCC-B207-D8DAE2BBB064}"/>
              </a:ext>
            </a:extLst>
          </p:cNvPr>
          <p:cNvSpPr>
            <a:spLocks noGrp="1"/>
          </p:cNvSpPr>
          <p:nvPr>
            <p:ph type="title"/>
          </p:nvPr>
        </p:nvSpPr>
        <p:spPr/>
        <p:txBody>
          <a:bodyPr/>
          <a:lstStyle/>
          <a:p>
            <a:r>
              <a:rPr lang="en-IN" dirty="0"/>
              <a:t>Rules</a:t>
            </a:r>
          </a:p>
        </p:txBody>
      </p:sp>
      <p:sp>
        <p:nvSpPr>
          <p:cNvPr id="3" name="Content Placeholder 2">
            <a:extLst>
              <a:ext uri="{FF2B5EF4-FFF2-40B4-BE49-F238E27FC236}">
                <a16:creationId xmlns:a16="http://schemas.microsoft.com/office/drawing/2014/main" id="{D129FC0F-3DA9-4BFD-B16F-76AEB068A952}"/>
              </a:ext>
            </a:extLst>
          </p:cNvPr>
          <p:cNvSpPr>
            <a:spLocks noGrp="1"/>
          </p:cNvSpPr>
          <p:nvPr>
            <p:ph idx="1"/>
          </p:nvPr>
        </p:nvSpPr>
        <p:spPr/>
        <p:txBody>
          <a:bodyPr/>
          <a:lstStyle/>
          <a:p>
            <a:pPr>
              <a:buFont typeface="Wingdings" panose="05000000000000000000" pitchFamily="2" charset="2"/>
              <a:buChar char="Ø"/>
            </a:pPr>
            <a:r>
              <a:rPr lang="en-IN" dirty="0"/>
              <a:t>When writing ratios, the numbers should be written in the order in which the problem asks for them</a:t>
            </a:r>
          </a:p>
          <a:p>
            <a:pPr>
              <a:buFont typeface="Wingdings" panose="05000000000000000000" pitchFamily="2" charset="2"/>
              <a:buChar char="Ø"/>
            </a:pPr>
            <a:endParaRPr lang="en-IN" dirty="0"/>
          </a:p>
          <a:p>
            <a:pPr>
              <a:buFont typeface="Wingdings" panose="05000000000000000000" pitchFamily="2" charset="2"/>
              <a:buChar char="Ø"/>
            </a:pPr>
            <a:r>
              <a:rPr lang="en-IN" dirty="0"/>
              <a:t>Reduce given ratio to simple fractions to optimize  and speed up calculations</a:t>
            </a:r>
          </a:p>
        </p:txBody>
      </p:sp>
      <p:sp>
        <p:nvSpPr>
          <p:cNvPr id="4" name="Date Placeholder 3">
            <a:extLst>
              <a:ext uri="{FF2B5EF4-FFF2-40B4-BE49-F238E27FC236}">
                <a16:creationId xmlns:a16="http://schemas.microsoft.com/office/drawing/2014/main" id="{91099C71-ACBA-489E-9B61-8982EBB2D3D2}"/>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50C9982E-E5CE-49E5-A4A7-7842E4FB2118}"/>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9B2F1928-FBDB-4DED-8BA8-B79186231DED}"/>
              </a:ext>
            </a:extLst>
          </p:cNvPr>
          <p:cNvSpPr>
            <a:spLocks noGrp="1"/>
          </p:cNvSpPr>
          <p:nvPr>
            <p:ph type="sldNum" sz="quarter" idx="12"/>
          </p:nvPr>
        </p:nvSpPr>
        <p:spPr/>
        <p:txBody>
          <a:bodyPr/>
          <a:lstStyle/>
          <a:p>
            <a:fld id="{E97F7489-1513-48C9-8057-F2DA2FE21954}" type="slidenum">
              <a:rPr lang="en-IN" smtClean="0"/>
              <a:t>16</a:t>
            </a:fld>
            <a:endParaRPr lang="en-IN"/>
          </a:p>
        </p:txBody>
      </p:sp>
    </p:spTree>
    <p:extLst>
      <p:ext uri="{BB962C8B-B14F-4D97-AF65-F5344CB8AC3E}">
        <p14:creationId xmlns:p14="http://schemas.microsoft.com/office/powerpoint/2010/main" val="1621716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2E63F9-C37B-4CC2-A845-47ADA2B6D2FD}"/>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3D72F0F5-B5A8-48F7-8DD1-EBD6B590A24E}"/>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4F52C1CF-D21E-4772-AE15-AE180ED316FC}"/>
              </a:ext>
            </a:extLst>
          </p:cNvPr>
          <p:cNvSpPr>
            <a:spLocks noGrp="1"/>
          </p:cNvSpPr>
          <p:nvPr>
            <p:ph type="sldNum" sz="quarter" idx="12"/>
          </p:nvPr>
        </p:nvSpPr>
        <p:spPr/>
        <p:txBody>
          <a:bodyPr/>
          <a:lstStyle/>
          <a:p>
            <a:fld id="{E97F7489-1513-48C9-8057-F2DA2FE21954}" type="slidenum">
              <a:rPr lang="en-IN" smtClean="0"/>
              <a:t>17</a:t>
            </a:fld>
            <a:endParaRPr lang="en-IN"/>
          </a:p>
        </p:txBody>
      </p:sp>
      <p:pic>
        <p:nvPicPr>
          <p:cNvPr id="7" name="Picture 6">
            <a:extLst>
              <a:ext uri="{FF2B5EF4-FFF2-40B4-BE49-F238E27FC236}">
                <a16:creationId xmlns:a16="http://schemas.microsoft.com/office/drawing/2014/main" id="{84BB7304-90B0-4570-88D8-4A5B48B5FEE3}"/>
              </a:ext>
            </a:extLst>
          </p:cNvPr>
          <p:cNvPicPr>
            <a:picLocks noChangeAspect="1"/>
          </p:cNvPicPr>
          <p:nvPr/>
        </p:nvPicPr>
        <p:blipFill rotWithShape="1">
          <a:blip r:embed="rId2"/>
          <a:srcRect l="13525" t="4131" r="15041" b="9707"/>
          <a:stretch/>
        </p:blipFill>
        <p:spPr>
          <a:xfrm>
            <a:off x="609600" y="269823"/>
            <a:ext cx="8709285" cy="5906125"/>
          </a:xfrm>
          <a:prstGeom prst="rect">
            <a:avLst/>
          </a:prstGeom>
        </p:spPr>
      </p:pic>
    </p:spTree>
    <p:extLst>
      <p:ext uri="{BB962C8B-B14F-4D97-AF65-F5344CB8AC3E}">
        <p14:creationId xmlns:p14="http://schemas.microsoft.com/office/powerpoint/2010/main" val="235966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4A17CF-83EE-451D-A882-579E5BD36B39}"/>
              </a:ext>
            </a:extLst>
          </p:cNvPr>
          <p:cNvSpPr>
            <a:spLocks noGrp="1"/>
          </p:cNvSpPr>
          <p:nvPr>
            <p:ph type="dt" sz="half" idx="10"/>
          </p:nvPr>
        </p:nvSpPr>
        <p:spPr/>
        <p:txBody>
          <a:bodyPr/>
          <a:lstStyle/>
          <a:p>
            <a:fld id="{EE823C1B-B153-4B4F-A2B5-BE3BA69381A9}" type="datetime1">
              <a:rPr lang="en-IN" smtClean="0"/>
              <a:t>21-07-2020</a:t>
            </a:fld>
            <a:endParaRPr lang="en-IN"/>
          </a:p>
        </p:txBody>
      </p:sp>
      <p:sp>
        <p:nvSpPr>
          <p:cNvPr id="3" name="Footer Placeholder 2">
            <a:extLst>
              <a:ext uri="{FF2B5EF4-FFF2-40B4-BE49-F238E27FC236}">
                <a16:creationId xmlns:a16="http://schemas.microsoft.com/office/drawing/2014/main" id="{7FAB5381-97EB-489A-9C04-3391559E3C0C}"/>
              </a:ext>
            </a:extLst>
          </p:cNvPr>
          <p:cNvSpPr>
            <a:spLocks noGrp="1"/>
          </p:cNvSpPr>
          <p:nvPr>
            <p:ph type="ftr" sz="quarter" idx="11"/>
          </p:nvPr>
        </p:nvSpPr>
        <p:spPr/>
        <p:txBody>
          <a:bodyPr/>
          <a:lstStyle/>
          <a:p>
            <a:r>
              <a:rPr lang="en-IN"/>
              <a:t>Equations</a:t>
            </a:r>
          </a:p>
        </p:txBody>
      </p:sp>
      <p:sp>
        <p:nvSpPr>
          <p:cNvPr id="4" name="Slide Number Placeholder 3">
            <a:extLst>
              <a:ext uri="{FF2B5EF4-FFF2-40B4-BE49-F238E27FC236}">
                <a16:creationId xmlns:a16="http://schemas.microsoft.com/office/drawing/2014/main" id="{277E60C8-891D-43EF-810D-D052AD536C45}"/>
              </a:ext>
            </a:extLst>
          </p:cNvPr>
          <p:cNvSpPr>
            <a:spLocks noGrp="1"/>
          </p:cNvSpPr>
          <p:nvPr>
            <p:ph type="sldNum" sz="quarter" idx="12"/>
          </p:nvPr>
        </p:nvSpPr>
        <p:spPr/>
        <p:txBody>
          <a:bodyPr/>
          <a:lstStyle/>
          <a:p>
            <a:fld id="{E97F7489-1513-48C9-8057-F2DA2FE21954}" type="slidenum">
              <a:rPr lang="en-IN" smtClean="0"/>
              <a:t>18</a:t>
            </a:fld>
            <a:endParaRPr lang="en-IN"/>
          </a:p>
        </p:txBody>
      </p:sp>
      <p:pic>
        <p:nvPicPr>
          <p:cNvPr id="5" name="Picture 4">
            <a:extLst>
              <a:ext uri="{FF2B5EF4-FFF2-40B4-BE49-F238E27FC236}">
                <a16:creationId xmlns:a16="http://schemas.microsoft.com/office/drawing/2014/main" id="{E0D0CABD-7EC7-4F33-AE99-42F677885DF7}"/>
              </a:ext>
            </a:extLst>
          </p:cNvPr>
          <p:cNvPicPr>
            <a:picLocks noChangeAspect="1"/>
          </p:cNvPicPr>
          <p:nvPr/>
        </p:nvPicPr>
        <p:blipFill rotWithShape="1">
          <a:blip r:embed="rId2"/>
          <a:srcRect l="13402" t="4787" r="16148" b="10145"/>
          <a:stretch/>
        </p:blipFill>
        <p:spPr>
          <a:xfrm>
            <a:off x="464695" y="269824"/>
            <a:ext cx="8589364" cy="5831173"/>
          </a:xfrm>
          <a:prstGeom prst="rect">
            <a:avLst/>
          </a:prstGeom>
        </p:spPr>
      </p:pic>
    </p:spTree>
    <p:extLst>
      <p:ext uri="{BB962C8B-B14F-4D97-AF65-F5344CB8AC3E}">
        <p14:creationId xmlns:p14="http://schemas.microsoft.com/office/powerpoint/2010/main" val="2054676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A223874-45CD-4836-ABCB-C89391362FB4}"/>
              </a:ext>
            </a:extLst>
          </p:cNvPr>
          <p:cNvSpPr>
            <a:spLocks noGrp="1"/>
          </p:cNvSpPr>
          <p:nvPr>
            <p:ph type="title"/>
          </p:nvPr>
        </p:nvSpPr>
        <p:spPr>
          <a:xfrm>
            <a:off x="609600" y="274638"/>
            <a:ext cx="10972800" cy="771226"/>
          </a:xfrm>
        </p:spPr>
        <p:txBody>
          <a:bodyPr/>
          <a:lstStyle/>
          <a:p>
            <a:r>
              <a:rPr lang="en-US" dirty="0"/>
              <a:t>It’s your turn !!</a:t>
            </a:r>
            <a:endParaRPr lang="en-IN" dirty="0"/>
          </a:p>
        </p:txBody>
      </p:sp>
      <p:sp>
        <p:nvSpPr>
          <p:cNvPr id="6" name="Content Placeholder 5">
            <a:extLst>
              <a:ext uri="{FF2B5EF4-FFF2-40B4-BE49-F238E27FC236}">
                <a16:creationId xmlns:a16="http://schemas.microsoft.com/office/drawing/2014/main" id="{D8C1DCE4-ECD7-4C90-9F04-1A403D9DAB10}"/>
              </a:ext>
            </a:extLst>
          </p:cNvPr>
          <p:cNvSpPr>
            <a:spLocks noGrp="1"/>
          </p:cNvSpPr>
          <p:nvPr>
            <p:ph idx="1"/>
          </p:nvPr>
        </p:nvSpPr>
        <p:spPr>
          <a:xfrm>
            <a:off x="609600" y="1189973"/>
            <a:ext cx="10972800" cy="5123145"/>
          </a:xfrm>
        </p:spPr>
        <p:txBody>
          <a:bodyPr/>
          <a:lstStyle/>
          <a:p>
            <a:pPr marL="0" indent="0">
              <a:buNone/>
            </a:pPr>
            <a:r>
              <a:rPr lang="en-US" sz="2800" dirty="0"/>
              <a:t>Salaries of A and B are in the ratio 2 : 3. If the salary of each is increased by Rs. 4000, the new ratio becomes 40 : 57. What is B's salary?</a:t>
            </a:r>
          </a:p>
          <a:p>
            <a:pPr marL="0" indent="0">
              <a:buNone/>
            </a:pPr>
            <a:r>
              <a:rPr lang="en-US" sz="2800" dirty="0"/>
              <a:t>Let the original salaries of A and B be 2x and 3x respectively</a:t>
            </a:r>
          </a:p>
          <a:p>
            <a:pPr marL="0" indent="0">
              <a:buNone/>
            </a:pPr>
            <a:r>
              <a:rPr lang="en-US" sz="2800" dirty="0"/>
              <a:t>(2x+4000): (3x+4000) = 40: 57</a:t>
            </a:r>
          </a:p>
          <a:p>
            <a:pPr>
              <a:buFont typeface="Symbol" panose="05050102010706020507" pitchFamily="18" charset="2"/>
              <a:buChar char="Þ"/>
            </a:pPr>
            <a:r>
              <a:rPr lang="en-IN" sz="2800" dirty="0"/>
              <a:t>57(2</a:t>
            </a:r>
            <a:r>
              <a:rPr lang="en-IN" sz="2800" i="1" dirty="0"/>
              <a:t>x</a:t>
            </a:r>
            <a:r>
              <a:rPr lang="en-IN" sz="2800" dirty="0"/>
              <a:t> + 4000) = 40(3</a:t>
            </a:r>
            <a:r>
              <a:rPr lang="en-IN" sz="2800" i="1" dirty="0"/>
              <a:t>x</a:t>
            </a:r>
            <a:r>
              <a:rPr lang="en-IN" sz="2800" dirty="0"/>
              <a:t> + 4000)</a:t>
            </a:r>
          </a:p>
          <a:p>
            <a:pPr>
              <a:buFont typeface="Symbol" panose="05050102010706020507" pitchFamily="18" charset="2"/>
              <a:buChar char="Þ"/>
            </a:pPr>
            <a:r>
              <a:rPr lang="en-IN" sz="2800" dirty="0"/>
              <a:t> 114x+228000 = 120x+160000</a:t>
            </a:r>
          </a:p>
          <a:p>
            <a:pPr>
              <a:buFont typeface="Symbol" panose="05050102010706020507" pitchFamily="18" charset="2"/>
              <a:buChar char="Þ"/>
            </a:pPr>
            <a:r>
              <a:rPr lang="en-IN" sz="2800" dirty="0"/>
              <a:t> 6x=68000 =&gt; x=34000/3</a:t>
            </a:r>
          </a:p>
          <a:p>
            <a:pPr>
              <a:buFont typeface="Symbol" panose="05050102010706020507" pitchFamily="18" charset="2"/>
              <a:buChar char="Þ"/>
            </a:pPr>
            <a:r>
              <a:rPr lang="en-IN" sz="2800" dirty="0"/>
              <a:t> B’s original Salary= 3x=3(34000/3)= Rs. 34000</a:t>
            </a:r>
          </a:p>
          <a:p>
            <a:pPr>
              <a:buFont typeface="Symbol" panose="05050102010706020507" pitchFamily="18" charset="2"/>
              <a:buChar char="Þ"/>
            </a:pPr>
            <a:r>
              <a:rPr lang="en-IN" sz="2800" dirty="0"/>
              <a:t> B’s present salary= Rs. 34000+Rs 4000</a:t>
            </a:r>
          </a:p>
          <a:p>
            <a:pPr>
              <a:buFont typeface="Symbol" panose="05050102010706020507" pitchFamily="18" charset="2"/>
              <a:buChar char="Þ"/>
            </a:pPr>
            <a:r>
              <a:rPr lang="en-IN" sz="2800" dirty="0"/>
              <a:t> B’s present salary= Rs. 38000</a:t>
            </a:r>
          </a:p>
          <a:p>
            <a:pPr marL="0" indent="0">
              <a:buNone/>
            </a:pPr>
            <a:endParaRPr lang="en-IN" sz="2800" dirty="0"/>
          </a:p>
          <a:p>
            <a:pPr marL="0" indent="0">
              <a:buNone/>
            </a:pPr>
            <a:endParaRPr lang="en-US" sz="2800" dirty="0"/>
          </a:p>
          <a:p>
            <a:pPr marL="0" indent="0">
              <a:buNone/>
            </a:pPr>
            <a:endParaRPr lang="en-US" dirty="0"/>
          </a:p>
          <a:p>
            <a:pPr marL="0" indent="0">
              <a:buNone/>
            </a:pPr>
            <a:endParaRPr lang="en-IN" dirty="0"/>
          </a:p>
        </p:txBody>
      </p:sp>
      <p:sp>
        <p:nvSpPr>
          <p:cNvPr id="2" name="Date Placeholder 1">
            <a:extLst>
              <a:ext uri="{FF2B5EF4-FFF2-40B4-BE49-F238E27FC236}">
                <a16:creationId xmlns:a16="http://schemas.microsoft.com/office/drawing/2014/main" id="{12D09D00-52FD-4E4B-9D1D-1D51B146F3A5}"/>
              </a:ext>
            </a:extLst>
          </p:cNvPr>
          <p:cNvSpPr>
            <a:spLocks noGrp="1"/>
          </p:cNvSpPr>
          <p:nvPr>
            <p:ph type="dt" sz="half" idx="10"/>
          </p:nvPr>
        </p:nvSpPr>
        <p:spPr/>
        <p:txBody>
          <a:bodyPr/>
          <a:lstStyle/>
          <a:p>
            <a:fld id="{EE823C1B-B153-4B4F-A2B5-BE3BA69381A9}" type="datetime1">
              <a:rPr lang="en-IN" smtClean="0"/>
              <a:t>21-07-2020</a:t>
            </a:fld>
            <a:endParaRPr lang="en-IN"/>
          </a:p>
        </p:txBody>
      </p:sp>
      <p:sp>
        <p:nvSpPr>
          <p:cNvPr id="3" name="Footer Placeholder 2">
            <a:extLst>
              <a:ext uri="{FF2B5EF4-FFF2-40B4-BE49-F238E27FC236}">
                <a16:creationId xmlns:a16="http://schemas.microsoft.com/office/drawing/2014/main" id="{D7D1158B-1C42-4903-B36D-6A83BAFC4FA8}"/>
              </a:ext>
            </a:extLst>
          </p:cNvPr>
          <p:cNvSpPr>
            <a:spLocks noGrp="1"/>
          </p:cNvSpPr>
          <p:nvPr>
            <p:ph type="ftr" sz="quarter" idx="11"/>
          </p:nvPr>
        </p:nvSpPr>
        <p:spPr/>
        <p:txBody>
          <a:bodyPr/>
          <a:lstStyle/>
          <a:p>
            <a:r>
              <a:rPr lang="en-IN"/>
              <a:t>Equations</a:t>
            </a:r>
          </a:p>
        </p:txBody>
      </p:sp>
      <p:sp>
        <p:nvSpPr>
          <p:cNvPr id="4" name="Slide Number Placeholder 3">
            <a:extLst>
              <a:ext uri="{FF2B5EF4-FFF2-40B4-BE49-F238E27FC236}">
                <a16:creationId xmlns:a16="http://schemas.microsoft.com/office/drawing/2014/main" id="{EF94FDBC-C739-4345-AF7F-D02D844369F5}"/>
              </a:ext>
            </a:extLst>
          </p:cNvPr>
          <p:cNvSpPr>
            <a:spLocks noGrp="1"/>
          </p:cNvSpPr>
          <p:nvPr>
            <p:ph type="sldNum" sz="quarter" idx="12"/>
          </p:nvPr>
        </p:nvSpPr>
        <p:spPr/>
        <p:txBody>
          <a:bodyPr/>
          <a:lstStyle/>
          <a:p>
            <a:fld id="{E97F7489-1513-48C9-8057-F2DA2FE21954}" type="slidenum">
              <a:rPr lang="en-IN" smtClean="0"/>
              <a:t>19</a:t>
            </a:fld>
            <a:endParaRPr lang="en-IN"/>
          </a:p>
        </p:txBody>
      </p:sp>
    </p:spTree>
    <p:extLst>
      <p:ext uri="{BB962C8B-B14F-4D97-AF65-F5344CB8AC3E}">
        <p14:creationId xmlns:p14="http://schemas.microsoft.com/office/powerpoint/2010/main" val="20039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5F3B-805E-48C9-A80A-C1F23CCF7109}"/>
              </a:ext>
            </a:extLst>
          </p:cNvPr>
          <p:cNvSpPr>
            <a:spLocks noGrp="1"/>
          </p:cNvSpPr>
          <p:nvPr>
            <p:ph type="title"/>
          </p:nvPr>
        </p:nvSpPr>
        <p:spPr/>
        <p:txBody>
          <a:bodyPr/>
          <a:lstStyle/>
          <a:p>
            <a:r>
              <a:rPr lang="en-IN" dirty="0"/>
              <a:t>Basics</a:t>
            </a:r>
          </a:p>
        </p:txBody>
      </p:sp>
      <p:sp>
        <p:nvSpPr>
          <p:cNvPr id="3" name="Content Placeholder 2">
            <a:extLst>
              <a:ext uri="{FF2B5EF4-FFF2-40B4-BE49-F238E27FC236}">
                <a16:creationId xmlns:a16="http://schemas.microsoft.com/office/drawing/2014/main" id="{11043CBB-0C48-47A5-B8FA-E8CED4FA1A56}"/>
              </a:ext>
            </a:extLst>
          </p:cNvPr>
          <p:cNvSpPr>
            <a:spLocks noGrp="1"/>
          </p:cNvSpPr>
          <p:nvPr>
            <p:ph idx="1"/>
          </p:nvPr>
        </p:nvSpPr>
        <p:spPr/>
        <p:txBody>
          <a:bodyPr/>
          <a:lstStyle/>
          <a:p>
            <a:pPr>
              <a:buFont typeface="Wingdings" panose="05000000000000000000" pitchFamily="2" charset="2"/>
              <a:buChar char="Ø"/>
            </a:pPr>
            <a:r>
              <a:rPr lang="en-IN" dirty="0"/>
              <a:t>Equation: two parts give same value on comparison</a:t>
            </a:r>
          </a:p>
          <a:p>
            <a:pPr>
              <a:buFont typeface="Wingdings" panose="05000000000000000000" pitchFamily="2" charset="2"/>
              <a:buChar char="Ø"/>
            </a:pPr>
            <a:endParaRPr lang="en-IN" dirty="0"/>
          </a:p>
          <a:p>
            <a:pPr>
              <a:buFont typeface="Wingdings" panose="05000000000000000000" pitchFamily="2" charset="2"/>
              <a:buChar char="Ø"/>
            </a:pPr>
            <a:endParaRPr lang="en-IN" dirty="0"/>
          </a:p>
          <a:p>
            <a:pPr>
              <a:buFont typeface="Wingdings" panose="05000000000000000000" pitchFamily="2" charset="2"/>
              <a:buChar char="Ø"/>
            </a:pPr>
            <a:endParaRPr lang="en-IN" dirty="0"/>
          </a:p>
          <a:p>
            <a:pPr>
              <a:buFont typeface="Wingdings" panose="05000000000000000000" pitchFamily="2" charset="2"/>
              <a:buChar char="Ø"/>
            </a:pPr>
            <a:endParaRPr lang="en-IN" dirty="0"/>
          </a:p>
          <a:p>
            <a:pPr>
              <a:buFont typeface="Wingdings" panose="05000000000000000000" pitchFamily="2" charset="2"/>
              <a:buChar char="Ø"/>
            </a:pPr>
            <a:endParaRPr lang="en-IN" dirty="0"/>
          </a:p>
          <a:p>
            <a:pPr>
              <a:buFont typeface="Wingdings" panose="05000000000000000000" pitchFamily="2" charset="2"/>
              <a:buChar char="Ø"/>
            </a:pPr>
            <a:r>
              <a:rPr lang="en-IN" dirty="0"/>
              <a:t>Mathematical expression on both sides of ‘=‘ should be equal in magnitude.</a:t>
            </a:r>
          </a:p>
          <a:p>
            <a:endParaRPr lang="en-IN" dirty="0"/>
          </a:p>
          <a:p>
            <a:endParaRPr lang="en-IN" dirty="0"/>
          </a:p>
        </p:txBody>
      </p:sp>
      <p:sp>
        <p:nvSpPr>
          <p:cNvPr id="4" name="Date Placeholder 3">
            <a:extLst>
              <a:ext uri="{FF2B5EF4-FFF2-40B4-BE49-F238E27FC236}">
                <a16:creationId xmlns:a16="http://schemas.microsoft.com/office/drawing/2014/main" id="{D677EF9E-A2E0-41BD-A839-EEED2AF872EC}"/>
              </a:ext>
            </a:extLst>
          </p:cNvPr>
          <p:cNvSpPr>
            <a:spLocks noGrp="1"/>
          </p:cNvSpPr>
          <p:nvPr>
            <p:ph type="dt" sz="half" idx="10"/>
          </p:nvPr>
        </p:nvSpPr>
        <p:spPr/>
        <p:txBody>
          <a:bodyPr/>
          <a:lstStyle/>
          <a:p>
            <a:fld id="{8E343EED-B6B5-4F21-80C0-F24D0924DA91}" type="datetime1">
              <a:rPr lang="en-IN" smtClean="0"/>
              <a:t>21-07-2020</a:t>
            </a:fld>
            <a:endParaRPr lang="en-IN"/>
          </a:p>
        </p:txBody>
      </p:sp>
      <p:sp>
        <p:nvSpPr>
          <p:cNvPr id="5" name="Footer Placeholder 4">
            <a:extLst>
              <a:ext uri="{FF2B5EF4-FFF2-40B4-BE49-F238E27FC236}">
                <a16:creationId xmlns:a16="http://schemas.microsoft.com/office/drawing/2014/main" id="{1E7F48FD-4E28-45BE-82CC-6084604757F1}"/>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81F590A0-E5C1-4BF4-9570-551A2C7FABB4}"/>
              </a:ext>
            </a:extLst>
          </p:cNvPr>
          <p:cNvSpPr>
            <a:spLocks noGrp="1"/>
          </p:cNvSpPr>
          <p:nvPr>
            <p:ph type="sldNum" sz="quarter" idx="12"/>
          </p:nvPr>
        </p:nvSpPr>
        <p:spPr/>
        <p:txBody>
          <a:bodyPr/>
          <a:lstStyle/>
          <a:p>
            <a:fld id="{E97F7489-1513-48C9-8057-F2DA2FE21954}" type="slidenum">
              <a:rPr lang="en-IN" smtClean="0"/>
              <a:t>2</a:t>
            </a:fld>
            <a:endParaRPr lang="en-IN"/>
          </a:p>
        </p:txBody>
      </p:sp>
      <p:pic>
        <p:nvPicPr>
          <p:cNvPr id="8" name="Picture 7" descr="A picture containing drawing&#10;&#10;Description automatically generated">
            <a:extLst>
              <a:ext uri="{FF2B5EF4-FFF2-40B4-BE49-F238E27FC236}">
                <a16:creationId xmlns:a16="http://schemas.microsoft.com/office/drawing/2014/main" id="{935F8F2A-1929-4C69-9BDE-E368C61B3B16}"/>
              </a:ext>
            </a:extLst>
          </p:cNvPr>
          <p:cNvPicPr>
            <a:picLocks noChangeAspect="1"/>
          </p:cNvPicPr>
          <p:nvPr/>
        </p:nvPicPr>
        <p:blipFill rotWithShape="1">
          <a:blip r:embed="rId2">
            <a:extLst>
              <a:ext uri="{28A0092B-C50C-407E-A947-70E740481C1C}">
                <a14:useLocalDpi xmlns:a14="http://schemas.microsoft.com/office/drawing/2010/main" val="0"/>
              </a:ext>
            </a:extLst>
          </a:blip>
          <a:srcRect t="27946" b="25026"/>
          <a:stretch/>
        </p:blipFill>
        <p:spPr>
          <a:xfrm>
            <a:off x="3340621" y="2548328"/>
            <a:ext cx="3771900" cy="2293495"/>
          </a:xfrm>
          <a:prstGeom prst="rect">
            <a:avLst/>
          </a:prstGeom>
        </p:spPr>
      </p:pic>
    </p:spTree>
    <p:extLst>
      <p:ext uri="{BB962C8B-B14F-4D97-AF65-F5344CB8AC3E}">
        <p14:creationId xmlns:p14="http://schemas.microsoft.com/office/powerpoint/2010/main" val="3001825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13B2F2-A986-4130-BE2A-67B958B60492}"/>
              </a:ext>
            </a:extLst>
          </p:cNvPr>
          <p:cNvSpPr>
            <a:spLocks noGrp="1"/>
          </p:cNvSpPr>
          <p:nvPr>
            <p:ph type="title"/>
          </p:nvPr>
        </p:nvSpPr>
        <p:spPr/>
        <p:txBody>
          <a:bodyPr/>
          <a:lstStyle/>
          <a:p>
            <a:r>
              <a:rPr lang="en-IN" dirty="0"/>
              <a:t>Tips for problems on ages</a:t>
            </a:r>
          </a:p>
        </p:txBody>
      </p:sp>
      <p:sp>
        <p:nvSpPr>
          <p:cNvPr id="6" name="Content Placeholder 5">
            <a:extLst>
              <a:ext uri="{FF2B5EF4-FFF2-40B4-BE49-F238E27FC236}">
                <a16:creationId xmlns:a16="http://schemas.microsoft.com/office/drawing/2014/main" id="{06A988F1-BA76-4CDE-9F74-B8AD21E81686}"/>
              </a:ext>
            </a:extLst>
          </p:cNvPr>
          <p:cNvSpPr>
            <a:spLocks noGrp="1"/>
          </p:cNvSpPr>
          <p:nvPr>
            <p:ph idx="1"/>
          </p:nvPr>
        </p:nvSpPr>
        <p:spPr/>
        <p:txBody>
          <a:bodyPr/>
          <a:lstStyle/>
          <a:p>
            <a:pPr>
              <a:buFont typeface="Wingdings" panose="05000000000000000000" pitchFamily="2" charset="2"/>
              <a:buChar char="Ø"/>
            </a:pPr>
            <a:r>
              <a:rPr lang="en-IN" dirty="0"/>
              <a:t>Read the question carefully, form the equation and solve. </a:t>
            </a:r>
          </a:p>
          <a:p>
            <a:pPr>
              <a:buFont typeface="Wingdings" panose="05000000000000000000" pitchFamily="2" charset="2"/>
              <a:buChar char="Ø"/>
            </a:pPr>
            <a:endParaRPr lang="en-IN" dirty="0"/>
          </a:p>
          <a:p>
            <a:pPr>
              <a:buFont typeface="Wingdings" panose="05000000000000000000" pitchFamily="2" charset="2"/>
              <a:buChar char="Ø"/>
            </a:pPr>
            <a:r>
              <a:rPr lang="en-IN" dirty="0"/>
              <a:t>Note: You will need as many equations to solve a problems as are the number of variables in the equation.</a:t>
            </a:r>
          </a:p>
          <a:p>
            <a:pPr>
              <a:buFont typeface="Wingdings" panose="05000000000000000000" pitchFamily="2" charset="2"/>
              <a:buChar char="Ø"/>
            </a:pPr>
            <a:endParaRPr lang="en-IN" dirty="0"/>
          </a:p>
          <a:p>
            <a:endParaRPr lang="en-IN" dirty="0"/>
          </a:p>
        </p:txBody>
      </p:sp>
      <p:sp>
        <p:nvSpPr>
          <p:cNvPr id="2" name="Date Placeholder 1">
            <a:extLst>
              <a:ext uri="{FF2B5EF4-FFF2-40B4-BE49-F238E27FC236}">
                <a16:creationId xmlns:a16="http://schemas.microsoft.com/office/drawing/2014/main" id="{185A3750-7988-40FB-9532-CD06F1507718}"/>
              </a:ext>
            </a:extLst>
          </p:cNvPr>
          <p:cNvSpPr>
            <a:spLocks noGrp="1"/>
          </p:cNvSpPr>
          <p:nvPr>
            <p:ph type="dt" sz="half" idx="10"/>
          </p:nvPr>
        </p:nvSpPr>
        <p:spPr/>
        <p:txBody>
          <a:bodyPr/>
          <a:lstStyle/>
          <a:p>
            <a:fld id="{EE823C1B-B153-4B4F-A2B5-BE3BA69381A9}" type="datetime1">
              <a:rPr lang="en-IN" smtClean="0"/>
              <a:t>21-07-2020</a:t>
            </a:fld>
            <a:endParaRPr lang="en-IN"/>
          </a:p>
        </p:txBody>
      </p:sp>
      <p:sp>
        <p:nvSpPr>
          <p:cNvPr id="3" name="Footer Placeholder 2">
            <a:extLst>
              <a:ext uri="{FF2B5EF4-FFF2-40B4-BE49-F238E27FC236}">
                <a16:creationId xmlns:a16="http://schemas.microsoft.com/office/drawing/2014/main" id="{146B2FEA-197D-4A59-AA21-CD4549C8F18E}"/>
              </a:ext>
            </a:extLst>
          </p:cNvPr>
          <p:cNvSpPr>
            <a:spLocks noGrp="1"/>
          </p:cNvSpPr>
          <p:nvPr>
            <p:ph type="ftr" sz="quarter" idx="11"/>
          </p:nvPr>
        </p:nvSpPr>
        <p:spPr/>
        <p:txBody>
          <a:bodyPr/>
          <a:lstStyle/>
          <a:p>
            <a:r>
              <a:rPr lang="en-IN"/>
              <a:t>Equations</a:t>
            </a:r>
          </a:p>
        </p:txBody>
      </p:sp>
      <p:sp>
        <p:nvSpPr>
          <p:cNvPr id="4" name="Slide Number Placeholder 3">
            <a:extLst>
              <a:ext uri="{FF2B5EF4-FFF2-40B4-BE49-F238E27FC236}">
                <a16:creationId xmlns:a16="http://schemas.microsoft.com/office/drawing/2014/main" id="{7D105E61-4582-4D15-AE36-AC3AA7FA3BB6}"/>
              </a:ext>
            </a:extLst>
          </p:cNvPr>
          <p:cNvSpPr>
            <a:spLocks noGrp="1"/>
          </p:cNvSpPr>
          <p:nvPr>
            <p:ph type="sldNum" sz="quarter" idx="12"/>
          </p:nvPr>
        </p:nvSpPr>
        <p:spPr/>
        <p:txBody>
          <a:bodyPr/>
          <a:lstStyle/>
          <a:p>
            <a:fld id="{E97F7489-1513-48C9-8057-F2DA2FE21954}" type="slidenum">
              <a:rPr lang="en-IN" smtClean="0"/>
              <a:t>20</a:t>
            </a:fld>
            <a:endParaRPr lang="en-IN"/>
          </a:p>
        </p:txBody>
      </p:sp>
    </p:spTree>
    <p:extLst>
      <p:ext uri="{BB962C8B-B14F-4D97-AF65-F5344CB8AC3E}">
        <p14:creationId xmlns:p14="http://schemas.microsoft.com/office/powerpoint/2010/main" val="3842016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2F222-B699-4F8D-AE65-6494ED3165A1}"/>
              </a:ext>
            </a:extLst>
          </p:cNvPr>
          <p:cNvSpPr>
            <a:spLocks noGrp="1"/>
          </p:cNvSpPr>
          <p:nvPr>
            <p:ph type="title"/>
          </p:nvPr>
        </p:nvSpPr>
        <p:spPr/>
        <p:txBody>
          <a:bodyPr/>
          <a:lstStyle/>
          <a:p>
            <a:r>
              <a:rPr lang="en-US" dirty="0"/>
              <a:t>It’s your turn !!</a:t>
            </a:r>
            <a:endParaRPr lang="en-IN" dirty="0"/>
          </a:p>
        </p:txBody>
      </p:sp>
      <p:sp>
        <p:nvSpPr>
          <p:cNvPr id="3" name="Content Placeholder 2">
            <a:extLst>
              <a:ext uri="{FF2B5EF4-FFF2-40B4-BE49-F238E27FC236}">
                <a16:creationId xmlns:a16="http://schemas.microsoft.com/office/drawing/2014/main" id="{5FEF78CA-B38E-4063-A86F-C8A57F7EEB46}"/>
              </a:ext>
            </a:extLst>
          </p:cNvPr>
          <p:cNvSpPr>
            <a:spLocks noGrp="1"/>
          </p:cNvSpPr>
          <p:nvPr>
            <p:ph idx="1"/>
          </p:nvPr>
        </p:nvSpPr>
        <p:spPr/>
        <p:txBody>
          <a:bodyPr/>
          <a:lstStyle/>
          <a:p>
            <a:pPr marL="0" indent="0">
              <a:buNone/>
            </a:pPr>
            <a:r>
              <a:rPr lang="en-US" dirty="0"/>
              <a:t>The sum of the present ages of a father and his son is 60 years. Six years ago, father's age was five times the age of the son. After 6 years, what will be the son's age?</a:t>
            </a:r>
          </a:p>
          <a:p>
            <a:pPr marL="0" indent="0">
              <a:buNone/>
            </a:pPr>
            <a:r>
              <a:rPr lang="en-US" dirty="0"/>
              <a:t>Let the present ages of son and father be </a:t>
            </a:r>
            <a:r>
              <a:rPr lang="en-US" i="1" dirty="0"/>
              <a:t>x</a:t>
            </a:r>
            <a:r>
              <a:rPr lang="en-US" dirty="0"/>
              <a:t> and (60 -</a:t>
            </a:r>
            <a:r>
              <a:rPr lang="en-US" i="1" dirty="0"/>
              <a:t>x</a:t>
            </a:r>
            <a:r>
              <a:rPr lang="en-US" dirty="0"/>
              <a:t>)years respectively.</a:t>
            </a:r>
          </a:p>
          <a:p>
            <a:pPr marL="0" indent="0">
              <a:buNone/>
            </a:pPr>
            <a:r>
              <a:rPr lang="en-US" dirty="0"/>
              <a:t>Then, (60 - </a:t>
            </a:r>
            <a:r>
              <a:rPr lang="en-US" i="1" dirty="0"/>
              <a:t>x</a:t>
            </a:r>
            <a:r>
              <a:rPr lang="en-US" dirty="0"/>
              <a:t>) - 6 = 5(</a:t>
            </a:r>
            <a:r>
              <a:rPr lang="en-US" i="1" dirty="0"/>
              <a:t>x</a:t>
            </a:r>
            <a:r>
              <a:rPr lang="en-US" dirty="0"/>
              <a:t> - 6)</a:t>
            </a:r>
          </a:p>
          <a:p>
            <a:pPr>
              <a:buFont typeface="Symbol" panose="05050102010706020507" pitchFamily="18" charset="2"/>
              <a:buChar char="Þ"/>
            </a:pPr>
            <a:r>
              <a:rPr lang="en-US" dirty="0"/>
              <a:t>54-x = 5x-30 or  6x=84 or x=14</a:t>
            </a:r>
          </a:p>
          <a:p>
            <a:pPr>
              <a:buFont typeface="Symbol" panose="05050102010706020507" pitchFamily="18" charset="2"/>
              <a:buChar char="Þ"/>
            </a:pPr>
            <a:r>
              <a:rPr lang="en-US" dirty="0"/>
              <a:t> Son’s age after 6 years will be = x+6 = 14+6 = 20 years.</a:t>
            </a:r>
          </a:p>
          <a:p>
            <a:pPr marL="0" indent="0">
              <a:buNone/>
            </a:pPr>
            <a:endParaRPr lang="en-IN" dirty="0"/>
          </a:p>
        </p:txBody>
      </p:sp>
      <p:sp>
        <p:nvSpPr>
          <p:cNvPr id="4" name="Date Placeholder 3">
            <a:extLst>
              <a:ext uri="{FF2B5EF4-FFF2-40B4-BE49-F238E27FC236}">
                <a16:creationId xmlns:a16="http://schemas.microsoft.com/office/drawing/2014/main" id="{BC3E4EBC-0F05-4088-B1A3-065DDB63D046}"/>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B19F6696-7F1F-4566-A8B3-610A4F2EAF2E}"/>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1E3D3957-C30B-4997-BEF9-E36AD6058FCC}"/>
              </a:ext>
            </a:extLst>
          </p:cNvPr>
          <p:cNvSpPr>
            <a:spLocks noGrp="1"/>
          </p:cNvSpPr>
          <p:nvPr>
            <p:ph type="sldNum" sz="quarter" idx="12"/>
          </p:nvPr>
        </p:nvSpPr>
        <p:spPr/>
        <p:txBody>
          <a:bodyPr/>
          <a:lstStyle/>
          <a:p>
            <a:fld id="{E97F7489-1513-48C9-8057-F2DA2FE21954}" type="slidenum">
              <a:rPr lang="en-IN" smtClean="0"/>
              <a:t>21</a:t>
            </a:fld>
            <a:endParaRPr lang="en-IN"/>
          </a:p>
        </p:txBody>
      </p:sp>
    </p:spTree>
    <p:extLst>
      <p:ext uri="{BB962C8B-B14F-4D97-AF65-F5344CB8AC3E}">
        <p14:creationId xmlns:p14="http://schemas.microsoft.com/office/powerpoint/2010/main" val="36311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0BF38F-6D3F-4A34-AB42-B5EC339268DE}"/>
              </a:ext>
            </a:extLst>
          </p:cNvPr>
          <p:cNvSpPr>
            <a:spLocks noGrp="1"/>
          </p:cNvSpPr>
          <p:nvPr>
            <p:ph type="dt" sz="half" idx="10"/>
          </p:nvPr>
        </p:nvSpPr>
        <p:spPr/>
        <p:txBody>
          <a:bodyPr/>
          <a:lstStyle/>
          <a:p>
            <a:fld id="{5F5BB1D3-2BDC-4EFB-9E84-984D1C5CB7B4}" type="datetime1">
              <a:rPr lang="en-IN" smtClean="0"/>
              <a:t>21-07-2020</a:t>
            </a:fld>
            <a:endParaRPr lang="en-IN"/>
          </a:p>
        </p:txBody>
      </p:sp>
      <p:sp>
        <p:nvSpPr>
          <p:cNvPr id="5" name="Footer Placeholder 4">
            <a:extLst>
              <a:ext uri="{FF2B5EF4-FFF2-40B4-BE49-F238E27FC236}">
                <a16:creationId xmlns:a16="http://schemas.microsoft.com/office/drawing/2014/main" id="{633E46CD-1238-49DD-A47F-ED1EBC74165C}"/>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7E903403-A069-4E3B-9592-0ADD0D1652E7}"/>
              </a:ext>
            </a:extLst>
          </p:cNvPr>
          <p:cNvSpPr>
            <a:spLocks noGrp="1"/>
          </p:cNvSpPr>
          <p:nvPr>
            <p:ph type="sldNum" sz="quarter" idx="12"/>
          </p:nvPr>
        </p:nvSpPr>
        <p:spPr/>
        <p:txBody>
          <a:bodyPr/>
          <a:lstStyle/>
          <a:p>
            <a:fld id="{E97F7489-1513-48C9-8057-F2DA2FE21954}" type="slidenum">
              <a:rPr lang="en-IN" smtClean="0"/>
              <a:t>22</a:t>
            </a:fld>
            <a:endParaRPr lang="en-IN"/>
          </a:p>
        </p:txBody>
      </p:sp>
      <p:pic>
        <p:nvPicPr>
          <p:cNvPr id="8" name="Picture 7">
            <a:extLst>
              <a:ext uri="{FF2B5EF4-FFF2-40B4-BE49-F238E27FC236}">
                <a16:creationId xmlns:a16="http://schemas.microsoft.com/office/drawing/2014/main" id="{5024F01B-EE45-4E90-9FB2-DC7A6F28CD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375" y="1633927"/>
            <a:ext cx="10537203" cy="3582649"/>
          </a:xfrm>
          <a:prstGeom prst="rect">
            <a:avLst/>
          </a:prstGeom>
        </p:spPr>
      </p:pic>
    </p:spTree>
    <p:extLst>
      <p:ext uri="{BB962C8B-B14F-4D97-AF65-F5344CB8AC3E}">
        <p14:creationId xmlns:p14="http://schemas.microsoft.com/office/powerpoint/2010/main" val="2072866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84616B2-C868-43B7-BAED-7A1AEA75B27E}"/>
              </a:ext>
            </a:extLst>
          </p:cNvPr>
          <p:cNvSpPr>
            <a:spLocks noGrp="1"/>
          </p:cNvSpPr>
          <p:nvPr>
            <p:ph type="title"/>
          </p:nvPr>
        </p:nvSpPr>
        <p:spPr>
          <a:xfrm>
            <a:off x="609600" y="274638"/>
            <a:ext cx="10972800" cy="126135"/>
          </a:xfrm>
        </p:spPr>
        <p:txBody>
          <a:bodyPr/>
          <a:lstStyle/>
          <a:p>
            <a:r>
              <a:rPr lang="en-IN" sz="2400" dirty="0"/>
              <a:t>  Question</a:t>
            </a:r>
          </a:p>
        </p:txBody>
      </p:sp>
      <p:sp>
        <p:nvSpPr>
          <p:cNvPr id="8" name="Content Placeholder 7">
            <a:extLst>
              <a:ext uri="{FF2B5EF4-FFF2-40B4-BE49-F238E27FC236}">
                <a16:creationId xmlns:a16="http://schemas.microsoft.com/office/drawing/2014/main" id="{6E4D2AED-E799-4109-81AC-352D9E7D4920}"/>
              </a:ext>
            </a:extLst>
          </p:cNvPr>
          <p:cNvSpPr>
            <a:spLocks noGrp="1"/>
          </p:cNvSpPr>
          <p:nvPr>
            <p:ph sz="half" idx="1"/>
          </p:nvPr>
        </p:nvSpPr>
        <p:spPr>
          <a:xfrm>
            <a:off x="609600" y="639763"/>
            <a:ext cx="5384800" cy="5486401"/>
          </a:xfrm>
        </p:spPr>
        <p:txBody>
          <a:bodyPr/>
          <a:lstStyle/>
          <a:p>
            <a:pPr marL="0" indent="0">
              <a:buNone/>
            </a:pPr>
            <a:r>
              <a:rPr lang="en-US" dirty="0"/>
              <a:t>Eight years from now, Anu will be twice as old as she was six years ago. What is her present age? </a:t>
            </a:r>
          </a:p>
          <a:p>
            <a:endParaRPr lang="en-IN" dirty="0"/>
          </a:p>
          <a:p>
            <a:r>
              <a:rPr lang="en-US" dirty="0"/>
              <a:t>Let her present age= x years</a:t>
            </a:r>
          </a:p>
          <a:p>
            <a:r>
              <a:rPr lang="en-US" dirty="0"/>
              <a:t>Her age 8 years from now=(x + 8) years</a:t>
            </a:r>
          </a:p>
          <a:p>
            <a:r>
              <a:rPr lang="en-US" dirty="0"/>
              <a:t>Her age 6 years ago= (x – 6) years</a:t>
            </a:r>
          </a:p>
          <a:p>
            <a:endParaRPr lang="en-US" dirty="0"/>
          </a:p>
          <a:p>
            <a:endParaRPr lang="en-IN" dirty="0"/>
          </a:p>
        </p:txBody>
      </p:sp>
      <p:sp>
        <p:nvSpPr>
          <p:cNvPr id="9" name="Content Placeholder 8">
            <a:extLst>
              <a:ext uri="{FF2B5EF4-FFF2-40B4-BE49-F238E27FC236}">
                <a16:creationId xmlns:a16="http://schemas.microsoft.com/office/drawing/2014/main" id="{6F2AF63E-2FD6-4CA9-8994-9DB24083D39E}"/>
              </a:ext>
            </a:extLst>
          </p:cNvPr>
          <p:cNvSpPr>
            <a:spLocks noGrp="1"/>
          </p:cNvSpPr>
          <p:nvPr>
            <p:ph sz="half" idx="2"/>
          </p:nvPr>
        </p:nvSpPr>
        <p:spPr>
          <a:xfrm>
            <a:off x="6705600" y="1096961"/>
            <a:ext cx="5384800" cy="5486401"/>
          </a:xfrm>
        </p:spPr>
        <p:txBody>
          <a:bodyPr/>
          <a:lstStyle/>
          <a:p>
            <a:r>
              <a:rPr lang="en-US" dirty="0"/>
              <a:t>According to question, x + 8 = 2(x-6)</a:t>
            </a:r>
          </a:p>
          <a:p>
            <a:endParaRPr lang="en-US" dirty="0"/>
          </a:p>
          <a:p>
            <a:r>
              <a:rPr lang="en-US" dirty="0"/>
              <a:t>X+ 8 = 2x -12</a:t>
            </a:r>
          </a:p>
          <a:p>
            <a:endParaRPr lang="en-US" dirty="0"/>
          </a:p>
          <a:p>
            <a:r>
              <a:rPr lang="en-US" dirty="0"/>
              <a:t>X = 20 years</a:t>
            </a:r>
          </a:p>
          <a:p>
            <a:endParaRPr lang="en-US" dirty="0"/>
          </a:p>
          <a:p>
            <a:r>
              <a:rPr lang="en-US" dirty="0"/>
              <a:t>Present age of Anu = 20 years</a:t>
            </a:r>
          </a:p>
          <a:p>
            <a:endParaRPr lang="en-IN" dirty="0"/>
          </a:p>
        </p:txBody>
      </p:sp>
      <p:sp>
        <p:nvSpPr>
          <p:cNvPr id="2" name="Date Placeholder 1">
            <a:extLst>
              <a:ext uri="{FF2B5EF4-FFF2-40B4-BE49-F238E27FC236}">
                <a16:creationId xmlns:a16="http://schemas.microsoft.com/office/drawing/2014/main" id="{8B633E87-8748-49C0-AC18-A11D28B733F1}"/>
              </a:ext>
            </a:extLst>
          </p:cNvPr>
          <p:cNvSpPr>
            <a:spLocks noGrp="1"/>
          </p:cNvSpPr>
          <p:nvPr>
            <p:ph type="dt" sz="half" idx="10"/>
          </p:nvPr>
        </p:nvSpPr>
        <p:spPr/>
        <p:txBody>
          <a:bodyPr/>
          <a:lstStyle/>
          <a:p>
            <a:fld id="{EE823C1B-B153-4B4F-A2B5-BE3BA69381A9}" type="datetime1">
              <a:rPr lang="en-IN" smtClean="0"/>
              <a:t>21-07-2020</a:t>
            </a:fld>
            <a:endParaRPr lang="en-IN"/>
          </a:p>
        </p:txBody>
      </p:sp>
      <p:sp>
        <p:nvSpPr>
          <p:cNvPr id="3" name="Footer Placeholder 2">
            <a:extLst>
              <a:ext uri="{FF2B5EF4-FFF2-40B4-BE49-F238E27FC236}">
                <a16:creationId xmlns:a16="http://schemas.microsoft.com/office/drawing/2014/main" id="{F3D2135C-79F2-433A-BC4A-0214CB13C554}"/>
              </a:ext>
            </a:extLst>
          </p:cNvPr>
          <p:cNvSpPr>
            <a:spLocks noGrp="1"/>
          </p:cNvSpPr>
          <p:nvPr>
            <p:ph type="ftr" sz="quarter" idx="11"/>
          </p:nvPr>
        </p:nvSpPr>
        <p:spPr/>
        <p:txBody>
          <a:bodyPr/>
          <a:lstStyle/>
          <a:p>
            <a:r>
              <a:rPr lang="en-IN"/>
              <a:t>Equations</a:t>
            </a:r>
          </a:p>
        </p:txBody>
      </p:sp>
      <p:sp>
        <p:nvSpPr>
          <p:cNvPr id="4" name="Slide Number Placeholder 3">
            <a:extLst>
              <a:ext uri="{FF2B5EF4-FFF2-40B4-BE49-F238E27FC236}">
                <a16:creationId xmlns:a16="http://schemas.microsoft.com/office/drawing/2014/main" id="{F678F501-BA28-43F0-A55E-F8D3F649859D}"/>
              </a:ext>
            </a:extLst>
          </p:cNvPr>
          <p:cNvSpPr>
            <a:spLocks noGrp="1"/>
          </p:cNvSpPr>
          <p:nvPr>
            <p:ph type="sldNum" sz="quarter" idx="12"/>
          </p:nvPr>
        </p:nvSpPr>
        <p:spPr/>
        <p:txBody>
          <a:bodyPr/>
          <a:lstStyle/>
          <a:p>
            <a:fld id="{E97F7489-1513-48C9-8057-F2DA2FE21954}" type="slidenum">
              <a:rPr lang="en-IN" smtClean="0"/>
              <a:t>23</a:t>
            </a:fld>
            <a:endParaRPr lang="en-IN"/>
          </a:p>
        </p:txBody>
      </p:sp>
    </p:spTree>
    <p:extLst>
      <p:ext uri="{BB962C8B-B14F-4D97-AF65-F5344CB8AC3E}">
        <p14:creationId xmlns:p14="http://schemas.microsoft.com/office/powerpoint/2010/main" val="141183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 calcmode="lin" valueType="num">
                                      <p:cBhvr additive="base">
                                        <p:cTn id="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anim calcmode="lin" valueType="num">
                                      <p:cBhvr additive="base">
                                        <p:cTn id="11"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anim calcmode="lin" valueType="num">
                                      <p:cBhvr additive="base">
                                        <p:cTn id="15"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anim calcmode="lin" valueType="num">
                                      <p:cBhvr additive="base">
                                        <p:cTn id="2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 calcmode="lin" valueType="num">
                                      <p:cBhvr additive="base">
                                        <p:cTn id="33"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9">
                                            <p:txEl>
                                              <p:pRg st="6" end="6"/>
                                            </p:txEl>
                                          </p:spTgt>
                                        </p:tgtEl>
                                        <p:attrNameLst>
                                          <p:attrName>style.visibility</p:attrName>
                                        </p:attrNameLst>
                                      </p:cBhvr>
                                      <p:to>
                                        <p:strVal val="visible"/>
                                      </p:to>
                                    </p:set>
                                    <p:anim calcmode="lin" valueType="num">
                                      <p:cBhvr additive="base">
                                        <p:cTn id="3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CFE41-0E89-4E5E-B9FD-E7F306C91D97}"/>
              </a:ext>
            </a:extLst>
          </p:cNvPr>
          <p:cNvSpPr>
            <a:spLocks noGrp="1"/>
          </p:cNvSpPr>
          <p:nvPr>
            <p:ph type="title"/>
          </p:nvPr>
        </p:nvSpPr>
        <p:spPr>
          <a:xfrm>
            <a:off x="609600" y="274638"/>
            <a:ext cx="10972800" cy="45719"/>
          </a:xfrm>
        </p:spPr>
        <p:txBody>
          <a:bodyPr/>
          <a:lstStyle/>
          <a:p>
            <a:r>
              <a:rPr lang="en-IN" dirty="0"/>
              <a:t>  </a:t>
            </a:r>
          </a:p>
        </p:txBody>
      </p:sp>
      <p:sp>
        <p:nvSpPr>
          <p:cNvPr id="3" name="Content Placeholder 2">
            <a:extLst>
              <a:ext uri="{FF2B5EF4-FFF2-40B4-BE49-F238E27FC236}">
                <a16:creationId xmlns:a16="http://schemas.microsoft.com/office/drawing/2014/main" id="{2A9205C6-D648-4E97-A955-968BA12B1E3B}"/>
              </a:ext>
            </a:extLst>
          </p:cNvPr>
          <p:cNvSpPr>
            <a:spLocks noGrp="1"/>
          </p:cNvSpPr>
          <p:nvPr>
            <p:ph sz="half" idx="1"/>
          </p:nvPr>
        </p:nvSpPr>
        <p:spPr>
          <a:xfrm>
            <a:off x="1064302" y="274638"/>
            <a:ext cx="4512039" cy="5851527"/>
          </a:xfrm>
        </p:spPr>
        <p:txBody>
          <a:bodyPr/>
          <a:lstStyle/>
          <a:p>
            <a:pPr marL="0" indent="0">
              <a:buNone/>
            </a:pPr>
            <a:r>
              <a:rPr lang="en-US" dirty="0"/>
              <a:t>The ratio of ages of A and B is 11 : 8 and the sum of their ages is 38 years. What will be the ratio of the ages of A and B, eight years from now? </a:t>
            </a:r>
          </a:p>
          <a:p>
            <a:endParaRPr lang="en-IN" dirty="0"/>
          </a:p>
          <a:p>
            <a:r>
              <a:rPr lang="en-US" dirty="0"/>
              <a:t>A:B= 11:8, A+B=38</a:t>
            </a:r>
          </a:p>
          <a:p>
            <a:endParaRPr lang="en-US" dirty="0"/>
          </a:p>
          <a:p>
            <a:r>
              <a:rPr lang="en-US" dirty="0"/>
              <a:t>Let A’s age = 11x and B’s age = 8x</a:t>
            </a:r>
          </a:p>
          <a:p>
            <a:endParaRPr lang="en-IN" dirty="0"/>
          </a:p>
        </p:txBody>
      </p:sp>
      <p:sp>
        <p:nvSpPr>
          <p:cNvPr id="4" name="Content Placeholder 3">
            <a:extLst>
              <a:ext uri="{FF2B5EF4-FFF2-40B4-BE49-F238E27FC236}">
                <a16:creationId xmlns:a16="http://schemas.microsoft.com/office/drawing/2014/main" id="{1B247EEE-2F98-4C6F-A750-064877D03DC3}"/>
              </a:ext>
            </a:extLst>
          </p:cNvPr>
          <p:cNvSpPr>
            <a:spLocks noGrp="1"/>
          </p:cNvSpPr>
          <p:nvPr>
            <p:ph sz="half" idx="2"/>
          </p:nvPr>
        </p:nvSpPr>
        <p:spPr>
          <a:xfrm>
            <a:off x="6340840" y="167027"/>
            <a:ext cx="5851160" cy="6290200"/>
          </a:xfrm>
        </p:spPr>
        <p:txBody>
          <a:bodyPr/>
          <a:lstStyle/>
          <a:p>
            <a:r>
              <a:rPr lang="en-US" dirty="0"/>
              <a:t>So, 11x+8x=38</a:t>
            </a:r>
          </a:p>
          <a:p>
            <a:endParaRPr lang="en-US" dirty="0"/>
          </a:p>
          <a:p>
            <a:r>
              <a:rPr lang="en-US" dirty="0"/>
              <a:t>19x=38 =&gt; x=2</a:t>
            </a:r>
          </a:p>
          <a:p>
            <a:endParaRPr lang="en-US" dirty="0"/>
          </a:p>
          <a:p>
            <a:r>
              <a:rPr lang="en-US" dirty="0"/>
              <a:t>A’s present age= 11x 2= 22 yrs, B’s present age= 8x2= 16 years</a:t>
            </a:r>
          </a:p>
          <a:p>
            <a:endParaRPr lang="en-US" dirty="0"/>
          </a:p>
          <a:p>
            <a:r>
              <a:rPr lang="en-US" dirty="0"/>
              <a:t>8 years from now, ratio= (22+8)/(16+8)   = 30/24 = 5/4</a:t>
            </a:r>
          </a:p>
          <a:p>
            <a:endParaRPr lang="en-US" dirty="0"/>
          </a:p>
          <a:p>
            <a:r>
              <a:rPr lang="en-US" dirty="0"/>
              <a:t>= 5:4</a:t>
            </a:r>
            <a:endParaRPr lang="en-IN" dirty="0"/>
          </a:p>
          <a:p>
            <a:endParaRPr lang="en-IN" dirty="0"/>
          </a:p>
        </p:txBody>
      </p:sp>
      <p:sp>
        <p:nvSpPr>
          <p:cNvPr id="5" name="Date Placeholder 4">
            <a:extLst>
              <a:ext uri="{FF2B5EF4-FFF2-40B4-BE49-F238E27FC236}">
                <a16:creationId xmlns:a16="http://schemas.microsoft.com/office/drawing/2014/main" id="{C18CF31D-249F-4968-818B-FE5EF96916B4}"/>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2ECD27FE-487E-4AEC-97E4-43C3FCFE5D9E}"/>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6B23FF91-4F41-402F-AD07-DA8B09B47C79}"/>
              </a:ext>
            </a:extLst>
          </p:cNvPr>
          <p:cNvSpPr>
            <a:spLocks noGrp="1"/>
          </p:cNvSpPr>
          <p:nvPr>
            <p:ph type="sldNum" sz="quarter" idx="12"/>
          </p:nvPr>
        </p:nvSpPr>
        <p:spPr/>
        <p:txBody>
          <a:bodyPr/>
          <a:lstStyle/>
          <a:p>
            <a:fld id="{E97F7489-1513-48C9-8057-F2DA2FE21954}" type="slidenum">
              <a:rPr lang="en-IN" smtClean="0"/>
              <a:t>24</a:t>
            </a:fld>
            <a:endParaRPr lang="en-IN"/>
          </a:p>
        </p:txBody>
      </p:sp>
      <p:sp>
        <p:nvSpPr>
          <p:cNvPr id="8" name="TextBox 7">
            <a:extLst>
              <a:ext uri="{FF2B5EF4-FFF2-40B4-BE49-F238E27FC236}">
                <a16:creationId xmlns:a16="http://schemas.microsoft.com/office/drawing/2014/main" id="{EA91185F-7CAF-4961-B01E-3D7A162EFAC2}"/>
              </a:ext>
            </a:extLst>
          </p:cNvPr>
          <p:cNvSpPr txBox="1"/>
          <p:nvPr/>
        </p:nvSpPr>
        <p:spPr>
          <a:xfrm>
            <a:off x="309797" y="919964"/>
            <a:ext cx="599606" cy="4455835"/>
          </a:xfrm>
          <a:prstGeom prst="rect">
            <a:avLst/>
          </a:prstGeom>
          <a:noFill/>
        </p:spPr>
        <p:txBody>
          <a:bodyPr wrap="square" rtlCol="0">
            <a:spAutoFit/>
          </a:bodyPr>
          <a:lstStyle/>
          <a:p>
            <a:pPr>
              <a:lnSpc>
                <a:spcPct val="150000"/>
              </a:lnSpc>
            </a:pPr>
            <a:r>
              <a:rPr lang="en-IN" sz="2400" dirty="0"/>
              <a:t>Q</a:t>
            </a:r>
          </a:p>
          <a:p>
            <a:pPr>
              <a:lnSpc>
                <a:spcPct val="150000"/>
              </a:lnSpc>
            </a:pPr>
            <a:r>
              <a:rPr lang="en-IN" sz="2400" dirty="0"/>
              <a:t>U</a:t>
            </a:r>
          </a:p>
          <a:p>
            <a:pPr>
              <a:lnSpc>
                <a:spcPct val="150000"/>
              </a:lnSpc>
            </a:pPr>
            <a:r>
              <a:rPr lang="en-IN" sz="2400" dirty="0"/>
              <a:t>E</a:t>
            </a:r>
          </a:p>
          <a:p>
            <a:pPr>
              <a:lnSpc>
                <a:spcPct val="150000"/>
              </a:lnSpc>
            </a:pPr>
            <a:r>
              <a:rPr lang="en-IN" sz="2400" dirty="0"/>
              <a:t>S</a:t>
            </a:r>
          </a:p>
          <a:p>
            <a:pPr>
              <a:lnSpc>
                <a:spcPct val="150000"/>
              </a:lnSpc>
            </a:pPr>
            <a:r>
              <a:rPr lang="en-IN" sz="2400" dirty="0"/>
              <a:t>T</a:t>
            </a:r>
          </a:p>
          <a:p>
            <a:pPr>
              <a:lnSpc>
                <a:spcPct val="150000"/>
              </a:lnSpc>
            </a:pPr>
            <a:r>
              <a:rPr lang="en-IN" sz="2400" dirty="0"/>
              <a:t>I</a:t>
            </a:r>
          </a:p>
          <a:p>
            <a:pPr>
              <a:lnSpc>
                <a:spcPct val="150000"/>
              </a:lnSpc>
            </a:pPr>
            <a:r>
              <a:rPr lang="en-IN" sz="2400" dirty="0"/>
              <a:t>O</a:t>
            </a:r>
          </a:p>
          <a:p>
            <a:pPr>
              <a:lnSpc>
                <a:spcPct val="150000"/>
              </a:lnSpc>
            </a:pPr>
            <a:r>
              <a:rPr lang="en-IN" sz="2400" dirty="0"/>
              <a:t>N </a:t>
            </a:r>
            <a:endParaRPr lang="en-IN" dirty="0"/>
          </a:p>
        </p:txBody>
      </p:sp>
    </p:spTree>
    <p:extLst>
      <p:ext uri="{BB962C8B-B14F-4D97-AF65-F5344CB8AC3E}">
        <p14:creationId xmlns:p14="http://schemas.microsoft.com/office/powerpoint/2010/main" val="1803107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71245-444E-42C4-A01B-4C314E94F737}"/>
              </a:ext>
            </a:extLst>
          </p:cNvPr>
          <p:cNvSpPr>
            <a:spLocks noGrp="1"/>
          </p:cNvSpPr>
          <p:nvPr>
            <p:ph type="title"/>
          </p:nvPr>
        </p:nvSpPr>
        <p:spPr>
          <a:xfrm>
            <a:off x="609600" y="274638"/>
            <a:ext cx="10972800" cy="365125"/>
          </a:xfrm>
        </p:spPr>
        <p:txBody>
          <a:bodyPr/>
          <a:lstStyle/>
          <a:p>
            <a:r>
              <a:rPr lang="en-IN" sz="3600" dirty="0"/>
              <a:t>Question</a:t>
            </a:r>
          </a:p>
        </p:txBody>
      </p:sp>
      <p:sp>
        <p:nvSpPr>
          <p:cNvPr id="3" name="Content Placeholder 2">
            <a:extLst>
              <a:ext uri="{FF2B5EF4-FFF2-40B4-BE49-F238E27FC236}">
                <a16:creationId xmlns:a16="http://schemas.microsoft.com/office/drawing/2014/main" id="{649AEF7E-524D-4D17-A8D5-DE87A2C14DA4}"/>
              </a:ext>
            </a:extLst>
          </p:cNvPr>
          <p:cNvSpPr>
            <a:spLocks noGrp="1"/>
          </p:cNvSpPr>
          <p:nvPr>
            <p:ph sz="half" idx="1"/>
          </p:nvPr>
        </p:nvSpPr>
        <p:spPr>
          <a:xfrm>
            <a:off x="484682" y="865468"/>
            <a:ext cx="5384800" cy="5340460"/>
          </a:xfrm>
        </p:spPr>
        <p:txBody>
          <a:bodyPr/>
          <a:lstStyle/>
          <a:p>
            <a:pPr marL="0" indent="0">
              <a:buNone/>
            </a:pPr>
            <a:r>
              <a:rPr lang="en-US" dirty="0"/>
              <a:t>Eight years ago, Ramesh was twice as old as Suresh. If the ratio of their ages is 3:2 now, what is Suresh’s present age?</a:t>
            </a:r>
          </a:p>
          <a:p>
            <a:endParaRPr lang="en-IN" dirty="0"/>
          </a:p>
          <a:p>
            <a:r>
              <a:rPr lang="en-US" dirty="0"/>
              <a:t>Let their present ages be 3x and 2x years respectively</a:t>
            </a:r>
          </a:p>
          <a:p>
            <a:endParaRPr lang="en-US" dirty="0"/>
          </a:p>
          <a:p>
            <a:r>
              <a:rPr lang="en-US" dirty="0"/>
              <a:t>8 years ago=&gt; R’s age= 3x-8 and S’s age= 2x-8</a:t>
            </a:r>
          </a:p>
          <a:p>
            <a:endParaRPr lang="en-US" dirty="0"/>
          </a:p>
          <a:p>
            <a:endParaRPr lang="en-US" dirty="0"/>
          </a:p>
          <a:p>
            <a:endParaRPr lang="en-US" dirty="0"/>
          </a:p>
          <a:p>
            <a:endParaRPr lang="en-IN" dirty="0"/>
          </a:p>
          <a:p>
            <a:endParaRPr lang="en-IN" dirty="0"/>
          </a:p>
          <a:p>
            <a:endParaRPr lang="en-IN" dirty="0"/>
          </a:p>
        </p:txBody>
      </p:sp>
      <p:sp>
        <p:nvSpPr>
          <p:cNvPr id="4" name="Content Placeholder 3">
            <a:extLst>
              <a:ext uri="{FF2B5EF4-FFF2-40B4-BE49-F238E27FC236}">
                <a16:creationId xmlns:a16="http://schemas.microsoft.com/office/drawing/2014/main" id="{F97A4E25-00A1-4BFA-8A0E-63CDC9BE5675}"/>
              </a:ext>
            </a:extLst>
          </p:cNvPr>
          <p:cNvSpPr>
            <a:spLocks noGrp="1"/>
          </p:cNvSpPr>
          <p:nvPr>
            <p:ph sz="half" idx="2"/>
          </p:nvPr>
        </p:nvSpPr>
        <p:spPr>
          <a:xfrm>
            <a:off x="6096000" y="639763"/>
            <a:ext cx="6096000" cy="5566165"/>
          </a:xfrm>
        </p:spPr>
        <p:txBody>
          <a:bodyPr/>
          <a:lstStyle/>
          <a:p>
            <a:endParaRPr lang="en-US" dirty="0"/>
          </a:p>
          <a:p>
            <a:r>
              <a:rPr lang="en-US" dirty="0"/>
              <a:t>Also, 3x-8=2(2x-8)</a:t>
            </a:r>
          </a:p>
          <a:p>
            <a:endParaRPr lang="en-US" dirty="0"/>
          </a:p>
          <a:p>
            <a:r>
              <a:rPr lang="en-US" dirty="0"/>
              <a:t>3x-8 = 4x-16</a:t>
            </a:r>
          </a:p>
          <a:p>
            <a:endParaRPr lang="en-US" dirty="0"/>
          </a:p>
          <a:p>
            <a:r>
              <a:rPr lang="en-US" dirty="0"/>
              <a:t>x=8 years</a:t>
            </a:r>
          </a:p>
          <a:p>
            <a:endParaRPr lang="en-US" dirty="0"/>
          </a:p>
          <a:p>
            <a:r>
              <a:rPr lang="en-US" dirty="0"/>
              <a:t>So Suresh’s present age = 2x8= 16 years.</a:t>
            </a:r>
            <a:endParaRPr lang="en-IN" dirty="0"/>
          </a:p>
          <a:p>
            <a:endParaRPr lang="en-IN" dirty="0"/>
          </a:p>
        </p:txBody>
      </p:sp>
      <p:sp>
        <p:nvSpPr>
          <p:cNvPr id="5" name="Date Placeholder 4">
            <a:extLst>
              <a:ext uri="{FF2B5EF4-FFF2-40B4-BE49-F238E27FC236}">
                <a16:creationId xmlns:a16="http://schemas.microsoft.com/office/drawing/2014/main" id="{B33FEEC8-8E4B-4810-9A96-8B502CD13FCA}"/>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CA6FA276-48DC-4934-9F6B-8A3641F11188}"/>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B794F46-EA2E-45C3-89B9-9A6611735027}"/>
              </a:ext>
            </a:extLst>
          </p:cNvPr>
          <p:cNvSpPr>
            <a:spLocks noGrp="1"/>
          </p:cNvSpPr>
          <p:nvPr>
            <p:ph type="sldNum" sz="quarter" idx="12"/>
          </p:nvPr>
        </p:nvSpPr>
        <p:spPr/>
        <p:txBody>
          <a:bodyPr/>
          <a:lstStyle/>
          <a:p>
            <a:fld id="{E97F7489-1513-48C9-8057-F2DA2FE21954}" type="slidenum">
              <a:rPr lang="en-IN" smtClean="0"/>
              <a:t>25</a:t>
            </a:fld>
            <a:endParaRPr lang="en-IN"/>
          </a:p>
        </p:txBody>
      </p:sp>
    </p:spTree>
    <p:extLst>
      <p:ext uri="{BB962C8B-B14F-4D97-AF65-F5344CB8AC3E}">
        <p14:creationId xmlns:p14="http://schemas.microsoft.com/office/powerpoint/2010/main" val="130089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4183AC6-30A9-4FE4-A8D4-B55C44DBB848}"/>
              </a:ext>
            </a:extLst>
          </p:cNvPr>
          <p:cNvSpPr>
            <a:spLocks noGrp="1"/>
          </p:cNvSpPr>
          <p:nvPr>
            <p:ph type="title"/>
          </p:nvPr>
        </p:nvSpPr>
        <p:spPr>
          <a:xfrm>
            <a:off x="609600" y="142409"/>
            <a:ext cx="10972800" cy="457198"/>
          </a:xfrm>
        </p:spPr>
        <p:txBody>
          <a:bodyPr/>
          <a:lstStyle/>
          <a:p>
            <a:r>
              <a:rPr lang="en-IN" sz="3200" dirty="0"/>
              <a:t>  OR</a:t>
            </a:r>
          </a:p>
        </p:txBody>
      </p:sp>
      <p:sp>
        <p:nvSpPr>
          <p:cNvPr id="9" name="Content Placeholder 8">
            <a:extLst>
              <a:ext uri="{FF2B5EF4-FFF2-40B4-BE49-F238E27FC236}">
                <a16:creationId xmlns:a16="http://schemas.microsoft.com/office/drawing/2014/main" id="{E786DAF0-2AB7-42F0-A3D7-A18CE367C0F8}"/>
              </a:ext>
            </a:extLst>
          </p:cNvPr>
          <p:cNvSpPr>
            <a:spLocks noGrp="1"/>
          </p:cNvSpPr>
          <p:nvPr>
            <p:ph idx="1"/>
          </p:nvPr>
        </p:nvSpPr>
        <p:spPr>
          <a:xfrm>
            <a:off x="104932" y="599607"/>
            <a:ext cx="7734924" cy="5857620"/>
          </a:xfrm>
        </p:spPr>
        <p:txBody>
          <a:bodyPr/>
          <a:lstStyle/>
          <a:p>
            <a:r>
              <a:rPr lang="en-US" dirty="0"/>
              <a:t>Let their present ages be x and y years respectively</a:t>
            </a:r>
          </a:p>
          <a:p>
            <a:r>
              <a:rPr lang="en-US" dirty="0"/>
              <a:t>x/y= 3/2……..(1)</a:t>
            </a:r>
          </a:p>
          <a:p>
            <a:r>
              <a:rPr lang="en-US" dirty="0"/>
              <a:t>8 years ago=&gt; R’s age= x-8 and S’s age= y-8</a:t>
            </a:r>
          </a:p>
          <a:p>
            <a:r>
              <a:rPr lang="en-US" dirty="0"/>
              <a:t>Also, x-8=2(y-8)</a:t>
            </a:r>
          </a:p>
          <a:p>
            <a:r>
              <a:rPr lang="en-US" dirty="0"/>
              <a:t>x-8 = 2y-16</a:t>
            </a:r>
          </a:p>
          <a:p>
            <a:r>
              <a:rPr lang="en-US" dirty="0"/>
              <a:t>2y-x=8…………(2)</a:t>
            </a:r>
          </a:p>
          <a:p>
            <a:r>
              <a:rPr lang="en-US" dirty="0"/>
              <a:t>Use value of x from (1) into (2), </a:t>
            </a:r>
          </a:p>
          <a:p>
            <a:r>
              <a:rPr lang="en-US" dirty="0"/>
              <a:t>2y-(3/2)y=8</a:t>
            </a:r>
          </a:p>
          <a:p>
            <a:r>
              <a:rPr lang="en-US" dirty="0"/>
              <a:t>y/2=8 =&gt; y=16 years.</a:t>
            </a:r>
            <a:endParaRPr lang="en-IN" dirty="0"/>
          </a:p>
          <a:p>
            <a:endParaRPr lang="en-IN" dirty="0"/>
          </a:p>
        </p:txBody>
      </p:sp>
      <p:sp>
        <p:nvSpPr>
          <p:cNvPr id="5" name="Date Placeholder 4">
            <a:extLst>
              <a:ext uri="{FF2B5EF4-FFF2-40B4-BE49-F238E27FC236}">
                <a16:creationId xmlns:a16="http://schemas.microsoft.com/office/drawing/2014/main" id="{24DEC38D-029C-4DC7-9C48-0791C5ABDC12}"/>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4571B3FD-5680-4B5A-BC78-9E3E05BE27C3}"/>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CAE15A07-30E5-4CEB-B964-F5CFC31FF84C}"/>
              </a:ext>
            </a:extLst>
          </p:cNvPr>
          <p:cNvSpPr>
            <a:spLocks noGrp="1"/>
          </p:cNvSpPr>
          <p:nvPr>
            <p:ph type="sldNum" sz="quarter" idx="12"/>
          </p:nvPr>
        </p:nvSpPr>
        <p:spPr/>
        <p:txBody>
          <a:bodyPr/>
          <a:lstStyle/>
          <a:p>
            <a:fld id="{E97F7489-1513-48C9-8057-F2DA2FE21954}" type="slidenum">
              <a:rPr lang="en-IN" smtClean="0"/>
              <a:t>26</a:t>
            </a:fld>
            <a:endParaRPr lang="en-IN"/>
          </a:p>
        </p:txBody>
      </p:sp>
      <p:sp>
        <p:nvSpPr>
          <p:cNvPr id="3" name="TextBox 2">
            <a:extLst>
              <a:ext uri="{FF2B5EF4-FFF2-40B4-BE49-F238E27FC236}">
                <a16:creationId xmlns:a16="http://schemas.microsoft.com/office/drawing/2014/main" id="{4E6A0147-C9CA-4743-819A-DC1CA61FECE1}"/>
              </a:ext>
            </a:extLst>
          </p:cNvPr>
          <p:cNvSpPr txBox="1"/>
          <p:nvPr/>
        </p:nvSpPr>
        <p:spPr>
          <a:xfrm>
            <a:off x="9383843" y="1933731"/>
            <a:ext cx="2368446" cy="2308324"/>
          </a:xfrm>
          <a:prstGeom prst="rect">
            <a:avLst/>
          </a:prstGeom>
          <a:noFill/>
        </p:spPr>
        <p:txBody>
          <a:bodyPr wrap="square" rtlCol="0">
            <a:spAutoFit/>
          </a:bodyPr>
          <a:lstStyle/>
          <a:p>
            <a:r>
              <a:rPr lang="en-US" dirty="0"/>
              <a:t>Eight years ago, Ramesh was twice as old as Suresh. If the ratio of their ages is 3:2 now, what is Suresh’s present age?</a:t>
            </a:r>
          </a:p>
          <a:p>
            <a:endParaRPr lang="en-IN" dirty="0"/>
          </a:p>
        </p:txBody>
      </p:sp>
    </p:spTree>
    <p:extLst>
      <p:ext uri="{BB962C8B-B14F-4D97-AF65-F5344CB8AC3E}">
        <p14:creationId xmlns:p14="http://schemas.microsoft.com/office/powerpoint/2010/main" val="174198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 calcmode="lin" valueType="num">
                                      <p:cBhvr additive="base">
                                        <p:cTn id="4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anim calcmode="lin" valueType="num">
                                      <p:cBhvr additive="base">
                                        <p:cTn id="4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8" end="8"/>
                                            </p:txEl>
                                          </p:spTgt>
                                        </p:tgtEl>
                                        <p:attrNameLst>
                                          <p:attrName>style.visibility</p:attrName>
                                        </p:attrNameLst>
                                      </p:cBhvr>
                                      <p:to>
                                        <p:strVal val="visible"/>
                                      </p:to>
                                    </p:set>
                                    <p:anim calcmode="lin" valueType="num">
                                      <p:cBhvr additive="base">
                                        <p:cTn id="55"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07CCBBC-1AA2-410B-B6D8-A208EC78F5E1}"/>
              </a:ext>
            </a:extLst>
          </p:cNvPr>
          <p:cNvSpPr>
            <a:spLocks noGrp="1"/>
          </p:cNvSpPr>
          <p:nvPr>
            <p:ph type="title"/>
          </p:nvPr>
        </p:nvSpPr>
        <p:spPr/>
        <p:txBody>
          <a:bodyPr/>
          <a:lstStyle/>
          <a:p>
            <a:r>
              <a:rPr lang="en-IN" dirty="0"/>
              <a:t>  Question</a:t>
            </a:r>
          </a:p>
        </p:txBody>
      </p:sp>
      <p:sp>
        <p:nvSpPr>
          <p:cNvPr id="8" name="Content Placeholder 7">
            <a:extLst>
              <a:ext uri="{FF2B5EF4-FFF2-40B4-BE49-F238E27FC236}">
                <a16:creationId xmlns:a16="http://schemas.microsoft.com/office/drawing/2014/main" id="{87177351-1FC1-4989-95E2-9BBEC39359A8}"/>
              </a:ext>
            </a:extLst>
          </p:cNvPr>
          <p:cNvSpPr>
            <a:spLocks noGrp="1"/>
          </p:cNvSpPr>
          <p:nvPr>
            <p:ph sz="half" idx="1"/>
          </p:nvPr>
        </p:nvSpPr>
        <p:spPr/>
        <p:txBody>
          <a:bodyPr/>
          <a:lstStyle/>
          <a:p>
            <a:pPr marL="0" indent="0">
              <a:buNone/>
            </a:pPr>
            <a:r>
              <a:rPr lang="en-US" dirty="0"/>
              <a:t>A mother is seven times as old as her daughter now, but two years hence she will be only five times as old. What is the mother’s present age?</a:t>
            </a:r>
          </a:p>
          <a:p>
            <a:endParaRPr lang="en-IN" dirty="0"/>
          </a:p>
        </p:txBody>
      </p:sp>
      <p:sp>
        <p:nvSpPr>
          <p:cNvPr id="9" name="Content Placeholder 8">
            <a:extLst>
              <a:ext uri="{FF2B5EF4-FFF2-40B4-BE49-F238E27FC236}">
                <a16:creationId xmlns:a16="http://schemas.microsoft.com/office/drawing/2014/main" id="{88306964-FBB3-4DA0-A9B9-37169FF30875}"/>
              </a:ext>
            </a:extLst>
          </p:cNvPr>
          <p:cNvSpPr>
            <a:spLocks noGrp="1"/>
          </p:cNvSpPr>
          <p:nvPr>
            <p:ph sz="half" idx="2"/>
          </p:nvPr>
        </p:nvSpPr>
        <p:spPr/>
        <p:txBody>
          <a:bodyPr/>
          <a:lstStyle/>
          <a:p>
            <a:r>
              <a:rPr lang="en-US" dirty="0"/>
              <a:t>M=7d</a:t>
            </a:r>
          </a:p>
          <a:p>
            <a:r>
              <a:rPr lang="en-US" dirty="0"/>
              <a:t>M+2 = 5(d+2)</a:t>
            </a:r>
          </a:p>
          <a:p>
            <a:r>
              <a:rPr lang="en-US" dirty="0"/>
              <a:t>7d+2=5d+10</a:t>
            </a:r>
          </a:p>
          <a:p>
            <a:r>
              <a:rPr lang="en-US" dirty="0"/>
              <a:t>2d= 8 =&gt; d=4</a:t>
            </a:r>
          </a:p>
          <a:p>
            <a:r>
              <a:rPr lang="en-US" dirty="0"/>
              <a:t>So, M= 7x4 = 28 years</a:t>
            </a:r>
          </a:p>
          <a:p>
            <a:r>
              <a:rPr lang="en-US" dirty="0"/>
              <a:t>Mother’s present age = 28 years</a:t>
            </a:r>
            <a:endParaRPr lang="en-IN" dirty="0"/>
          </a:p>
          <a:p>
            <a:endParaRPr lang="en-IN" dirty="0"/>
          </a:p>
        </p:txBody>
      </p:sp>
      <p:sp>
        <p:nvSpPr>
          <p:cNvPr id="4" name="Date Placeholder 3">
            <a:extLst>
              <a:ext uri="{FF2B5EF4-FFF2-40B4-BE49-F238E27FC236}">
                <a16:creationId xmlns:a16="http://schemas.microsoft.com/office/drawing/2014/main" id="{1B194811-98BE-4B47-A240-D40BC272992C}"/>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48AC28C9-9309-4C6D-BB72-EF0FE6DC22B2}"/>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11FBF4B8-7A30-40FB-BFD4-3B6760196384}"/>
              </a:ext>
            </a:extLst>
          </p:cNvPr>
          <p:cNvSpPr>
            <a:spLocks noGrp="1"/>
          </p:cNvSpPr>
          <p:nvPr>
            <p:ph type="sldNum" sz="quarter" idx="12"/>
          </p:nvPr>
        </p:nvSpPr>
        <p:spPr/>
        <p:txBody>
          <a:bodyPr/>
          <a:lstStyle/>
          <a:p>
            <a:fld id="{E97F7489-1513-48C9-8057-F2DA2FE21954}" type="slidenum">
              <a:rPr lang="en-IN" smtClean="0"/>
              <a:t>27</a:t>
            </a:fld>
            <a:endParaRPr lang="en-IN"/>
          </a:p>
        </p:txBody>
      </p:sp>
    </p:spTree>
    <p:extLst>
      <p:ext uri="{BB962C8B-B14F-4D97-AF65-F5344CB8AC3E}">
        <p14:creationId xmlns:p14="http://schemas.microsoft.com/office/powerpoint/2010/main" val="88281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anim calcmode="lin" valueType="num">
                                      <p:cBhvr additive="base">
                                        <p:cTn id="23"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 calcmode="lin" valueType="num">
                                      <p:cBhvr additive="base">
                                        <p:cTn id="2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21F81-2499-4966-92EF-CD79844F1CC1}"/>
              </a:ext>
            </a:extLst>
          </p:cNvPr>
          <p:cNvSpPr>
            <a:spLocks noGrp="1"/>
          </p:cNvSpPr>
          <p:nvPr>
            <p:ph type="title"/>
          </p:nvPr>
        </p:nvSpPr>
        <p:spPr>
          <a:xfrm>
            <a:off x="609600" y="274638"/>
            <a:ext cx="10972800" cy="365125"/>
          </a:xfrm>
        </p:spPr>
        <p:txBody>
          <a:bodyPr/>
          <a:lstStyle/>
          <a:p>
            <a:r>
              <a:rPr lang="en-IN" dirty="0"/>
              <a:t> </a:t>
            </a:r>
            <a:r>
              <a:rPr lang="en-IN" sz="2800" dirty="0"/>
              <a:t>Question</a:t>
            </a:r>
            <a:endParaRPr lang="en-IN" dirty="0"/>
          </a:p>
        </p:txBody>
      </p:sp>
      <p:sp>
        <p:nvSpPr>
          <p:cNvPr id="3" name="Content Placeholder 2">
            <a:extLst>
              <a:ext uri="{FF2B5EF4-FFF2-40B4-BE49-F238E27FC236}">
                <a16:creationId xmlns:a16="http://schemas.microsoft.com/office/drawing/2014/main" id="{1451D58E-253A-4B29-B524-36BACF01E8DD}"/>
              </a:ext>
            </a:extLst>
          </p:cNvPr>
          <p:cNvSpPr>
            <a:spLocks noGrp="1"/>
          </p:cNvSpPr>
          <p:nvPr>
            <p:ph sz="half" idx="1"/>
          </p:nvPr>
        </p:nvSpPr>
        <p:spPr>
          <a:xfrm>
            <a:off x="141573" y="748167"/>
            <a:ext cx="5384800" cy="5361665"/>
          </a:xfrm>
        </p:spPr>
        <p:txBody>
          <a:bodyPr/>
          <a:lstStyle/>
          <a:p>
            <a:pPr marL="0" indent="0">
              <a:buNone/>
            </a:pPr>
            <a:endParaRPr lang="en-US" dirty="0"/>
          </a:p>
          <a:p>
            <a:pPr marL="0" indent="0">
              <a:buNone/>
            </a:pPr>
            <a:r>
              <a:rPr lang="en-US" dirty="0"/>
              <a:t>The present ages of Kunal and Anand are in the ratio 6 : 5. Five years hence, the ratio of their ages will become 13 : 11. What is Anand’s present age?</a:t>
            </a:r>
          </a:p>
          <a:p>
            <a:endParaRPr lang="en-IN" dirty="0"/>
          </a:p>
          <a:p>
            <a:r>
              <a:rPr lang="en-US" dirty="0"/>
              <a:t>K:A= 6:5</a:t>
            </a:r>
          </a:p>
          <a:p>
            <a:r>
              <a:rPr lang="en-US" dirty="0"/>
              <a:t>Let Kunal’s age= 6x and Anand’s age= 5x</a:t>
            </a:r>
          </a:p>
          <a:p>
            <a:endParaRPr lang="en-US" dirty="0"/>
          </a:p>
          <a:p>
            <a:endParaRPr lang="en-IN" dirty="0"/>
          </a:p>
        </p:txBody>
      </p:sp>
      <p:sp>
        <p:nvSpPr>
          <p:cNvPr id="4" name="Content Placeholder 3">
            <a:extLst>
              <a:ext uri="{FF2B5EF4-FFF2-40B4-BE49-F238E27FC236}">
                <a16:creationId xmlns:a16="http://schemas.microsoft.com/office/drawing/2014/main" id="{B0CA2817-B1FB-4D96-AC9B-3E98B39A42F0}"/>
              </a:ext>
            </a:extLst>
          </p:cNvPr>
          <p:cNvSpPr>
            <a:spLocks noGrp="1"/>
          </p:cNvSpPr>
          <p:nvPr>
            <p:ph sz="half" idx="2"/>
          </p:nvPr>
        </p:nvSpPr>
        <p:spPr>
          <a:xfrm>
            <a:off x="5994401" y="748167"/>
            <a:ext cx="6056026" cy="5744709"/>
          </a:xfrm>
        </p:spPr>
        <p:txBody>
          <a:bodyPr/>
          <a:lstStyle/>
          <a:p>
            <a:r>
              <a:rPr lang="en-US" dirty="0"/>
              <a:t>5 years hence, Kunal’s age= 6x+5, Anand’s age= 5x+5</a:t>
            </a:r>
          </a:p>
          <a:p>
            <a:endParaRPr lang="en-US" dirty="0"/>
          </a:p>
          <a:p>
            <a:r>
              <a:rPr lang="en-US" dirty="0"/>
              <a:t>(6x+5)/(5x+5)= 13/11</a:t>
            </a:r>
          </a:p>
          <a:p>
            <a:endParaRPr lang="en-US" dirty="0"/>
          </a:p>
          <a:p>
            <a:r>
              <a:rPr lang="en-US" dirty="0"/>
              <a:t>11(6x+5)=13(5x+5)</a:t>
            </a:r>
          </a:p>
          <a:p>
            <a:endParaRPr lang="en-US" dirty="0"/>
          </a:p>
          <a:p>
            <a:r>
              <a:rPr lang="en-US" dirty="0"/>
              <a:t>66x+55 = 65x+65 =&gt; x= 10</a:t>
            </a:r>
          </a:p>
          <a:p>
            <a:endParaRPr lang="en-US" dirty="0"/>
          </a:p>
          <a:p>
            <a:pPr marL="0" indent="0">
              <a:buNone/>
            </a:pPr>
            <a:r>
              <a:rPr lang="en-US" sz="2800" dirty="0"/>
              <a:t>So, Anand’s present age = 5x10=50 years</a:t>
            </a:r>
            <a:endParaRPr lang="en-IN" sz="2800" dirty="0"/>
          </a:p>
          <a:p>
            <a:endParaRPr lang="en-IN" dirty="0"/>
          </a:p>
        </p:txBody>
      </p:sp>
      <p:sp>
        <p:nvSpPr>
          <p:cNvPr id="5" name="Date Placeholder 4">
            <a:extLst>
              <a:ext uri="{FF2B5EF4-FFF2-40B4-BE49-F238E27FC236}">
                <a16:creationId xmlns:a16="http://schemas.microsoft.com/office/drawing/2014/main" id="{6A0359B8-BF73-4F5C-AE31-67853F269E64}"/>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893B3532-7BC8-4366-A5BF-E3EB212998E6}"/>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7F67044-B41D-4AD2-8C82-F7C15FFAFF82}"/>
              </a:ext>
            </a:extLst>
          </p:cNvPr>
          <p:cNvSpPr>
            <a:spLocks noGrp="1"/>
          </p:cNvSpPr>
          <p:nvPr>
            <p:ph type="sldNum" sz="quarter" idx="12"/>
          </p:nvPr>
        </p:nvSpPr>
        <p:spPr/>
        <p:txBody>
          <a:bodyPr/>
          <a:lstStyle/>
          <a:p>
            <a:fld id="{E97F7489-1513-48C9-8057-F2DA2FE21954}" type="slidenum">
              <a:rPr lang="en-IN" smtClean="0"/>
              <a:t>28</a:t>
            </a:fld>
            <a:endParaRPr lang="en-IN"/>
          </a:p>
        </p:txBody>
      </p:sp>
    </p:spTree>
    <p:extLst>
      <p:ext uri="{BB962C8B-B14F-4D97-AF65-F5344CB8AC3E}">
        <p14:creationId xmlns:p14="http://schemas.microsoft.com/office/powerpoint/2010/main" val="72503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200B9-4590-4ED3-83F0-D7486B39684B}"/>
              </a:ext>
            </a:extLst>
          </p:cNvPr>
          <p:cNvSpPr>
            <a:spLocks noGrp="1"/>
          </p:cNvSpPr>
          <p:nvPr>
            <p:ph type="title"/>
          </p:nvPr>
        </p:nvSpPr>
        <p:spPr>
          <a:xfrm>
            <a:off x="609600" y="274638"/>
            <a:ext cx="10972800" cy="457198"/>
          </a:xfrm>
        </p:spPr>
        <p:txBody>
          <a:bodyPr/>
          <a:lstStyle/>
          <a:p>
            <a:r>
              <a:rPr lang="en-IN" sz="3600" dirty="0"/>
              <a:t>  Question</a:t>
            </a:r>
          </a:p>
        </p:txBody>
      </p:sp>
      <p:sp>
        <p:nvSpPr>
          <p:cNvPr id="3" name="Content Placeholder 2">
            <a:extLst>
              <a:ext uri="{FF2B5EF4-FFF2-40B4-BE49-F238E27FC236}">
                <a16:creationId xmlns:a16="http://schemas.microsoft.com/office/drawing/2014/main" id="{D79D979B-2A3C-4C26-8315-DBD4782C1BAC}"/>
              </a:ext>
            </a:extLst>
          </p:cNvPr>
          <p:cNvSpPr>
            <a:spLocks noGrp="1"/>
          </p:cNvSpPr>
          <p:nvPr>
            <p:ph sz="half" idx="1"/>
          </p:nvPr>
        </p:nvSpPr>
        <p:spPr>
          <a:xfrm>
            <a:off x="209862" y="854439"/>
            <a:ext cx="5784538" cy="5271725"/>
          </a:xfrm>
        </p:spPr>
        <p:txBody>
          <a:bodyPr/>
          <a:lstStyle/>
          <a:p>
            <a:pPr marL="0" indent="0">
              <a:buNone/>
            </a:pPr>
            <a:r>
              <a:rPr lang="en-US" dirty="0"/>
              <a:t>Nishit’s present age is 2/7 the age of his father. Four years from now, his age will be one-third the age of his father. What is the present age of Nishit?</a:t>
            </a:r>
          </a:p>
          <a:p>
            <a:endParaRPr lang="en-US" dirty="0"/>
          </a:p>
          <a:p>
            <a:r>
              <a:rPr lang="en-US" dirty="0"/>
              <a:t>Let Nishit’s father’s age = x yrs </a:t>
            </a:r>
          </a:p>
          <a:p>
            <a:r>
              <a:rPr lang="en-US" dirty="0"/>
              <a:t>Then Nishit’s age= 2x/7 years</a:t>
            </a:r>
            <a:endParaRPr lang="en-IN" dirty="0"/>
          </a:p>
        </p:txBody>
      </p:sp>
      <p:sp>
        <p:nvSpPr>
          <p:cNvPr id="4" name="Content Placeholder 3">
            <a:extLst>
              <a:ext uri="{FF2B5EF4-FFF2-40B4-BE49-F238E27FC236}">
                <a16:creationId xmlns:a16="http://schemas.microsoft.com/office/drawing/2014/main" id="{D3FB06BC-7CD2-4C48-914F-F38CFF52278C}"/>
              </a:ext>
            </a:extLst>
          </p:cNvPr>
          <p:cNvSpPr>
            <a:spLocks noGrp="1"/>
          </p:cNvSpPr>
          <p:nvPr>
            <p:ph sz="half" idx="2"/>
          </p:nvPr>
        </p:nvSpPr>
        <p:spPr>
          <a:xfrm>
            <a:off x="6597338" y="793137"/>
            <a:ext cx="5384800" cy="5333027"/>
          </a:xfrm>
        </p:spPr>
        <p:txBody>
          <a:bodyPr/>
          <a:lstStyle/>
          <a:p>
            <a:r>
              <a:rPr lang="en-IN" dirty="0"/>
              <a:t>(2x/7)+4 = (x+4)/3</a:t>
            </a:r>
          </a:p>
          <a:p>
            <a:endParaRPr lang="en-IN" dirty="0"/>
          </a:p>
          <a:p>
            <a:r>
              <a:rPr lang="en-IN" dirty="0"/>
              <a:t>Solving the equation gives</a:t>
            </a:r>
          </a:p>
          <a:p>
            <a:pPr marL="0" indent="0">
              <a:buNone/>
            </a:pPr>
            <a:r>
              <a:rPr lang="en-IN" dirty="0"/>
              <a:t>     x+28 = 84</a:t>
            </a:r>
          </a:p>
          <a:p>
            <a:endParaRPr lang="en-IN" dirty="0"/>
          </a:p>
          <a:p>
            <a:r>
              <a:rPr lang="en-IN" dirty="0"/>
              <a:t>x= 56</a:t>
            </a:r>
          </a:p>
          <a:p>
            <a:endParaRPr lang="en-IN" dirty="0"/>
          </a:p>
          <a:p>
            <a:r>
              <a:rPr lang="en-IN" dirty="0"/>
              <a:t>Nishit’s age = 2* 56/7 = 16 years</a:t>
            </a:r>
          </a:p>
        </p:txBody>
      </p:sp>
      <p:sp>
        <p:nvSpPr>
          <p:cNvPr id="5" name="Date Placeholder 4">
            <a:extLst>
              <a:ext uri="{FF2B5EF4-FFF2-40B4-BE49-F238E27FC236}">
                <a16:creationId xmlns:a16="http://schemas.microsoft.com/office/drawing/2014/main" id="{4A36FCC3-FC76-4F44-92C5-519F62204836}"/>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E0F9CDD3-8E00-42D8-9057-2D5838D374EA}"/>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5E1BCC82-80A5-4341-94C6-BB602AA04EC5}"/>
              </a:ext>
            </a:extLst>
          </p:cNvPr>
          <p:cNvSpPr>
            <a:spLocks noGrp="1"/>
          </p:cNvSpPr>
          <p:nvPr>
            <p:ph type="sldNum" sz="quarter" idx="12"/>
          </p:nvPr>
        </p:nvSpPr>
        <p:spPr/>
        <p:txBody>
          <a:bodyPr/>
          <a:lstStyle/>
          <a:p>
            <a:fld id="{E97F7489-1513-48C9-8057-F2DA2FE21954}" type="slidenum">
              <a:rPr lang="en-IN" smtClean="0"/>
              <a:t>29</a:t>
            </a:fld>
            <a:endParaRPr lang="en-IN"/>
          </a:p>
        </p:txBody>
      </p:sp>
    </p:spTree>
    <p:extLst>
      <p:ext uri="{BB962C8B-B14F-4D97-AF65-F5344CB8AC3E}">
        <p14:creationId xmlns:p14="http://schemas.microsoft.com/office/powerpoint/2010/main" val="20706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anim calcmode="lin" valueType="num">
                                      <p:cBhvr additive="base">
                                        <p:cTn id="4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1B434-9734-45D0-B6D3-912CC273322F}"/>
              </a:ext>
            </a:extLst>
          </p:cNvPr>
          <p:cNvSpPr>
            <a:spLocks noGrp="1"/>
          </p:cNvSpPr>
          <p:nvPr>
            <p:ph type="title"/>
          </p:nvPr>
        </p:nvSpPr>
        <p:spPr/>
        <p:txBody>
          <a:bodyPr/>
          <a:lstStyle/>
          <a:p>
            <a:r>
              <a:rPr lang="en-IN" dirty="0"/>
              <a:t>Basics</a:t>
            </a:r>
          </a:p>
        </p:txBody>
      </p:sp>
      <p:sp>
        <p:nvSpPr>
          <p:cNvPr id="3" name="Content Placeholder 2">
            <a:extLst>
              <a:ext uri="{FF2B5EF4-FFF2-40B4-BE49-F238E27FC236}">
                <a16:creationId xmlns:a16="http://schemas.microsoft.com/office/drawing/2014/main" id="{D44EF6CF-2D06-426B-A120-E8796D3AB3FA}"/>
              </a:ext>
            </a:extLst>
          </p:cNvPr>
          <p:cNvSpPr>
            <a:spLocks noGrp="1"/>
          </p:cNvSpPr>
          <p:nvPr>
            <p:ph idx="1"/>
          </p:nvPr>
        </p:nvSpPr>
        <p:spPr/>
        <p:txBody>
          <a:bodyPr/>
          <a:lstStyle/>
          <a:p>
            <a:pPr>
              <a:buFont typeface="Wingdings" panose="05000000000000000000" pitchFamily="2" charset="2"/>
              <a:buChar char="Ø"/>
            </a:pPr>
            <a:r>
              <a:rPr lang="en-IN" dirty="0"/>
              <a:t>Constant: value does not change</a:t>
            </a:r>
          </a:p>
          <a:p>
            <a:pPr>
              <a:buFont typeface="Wingdings" panose="05000000000000000000" pitchFamily="2" charset="2"/>
              <a:buChar char="Ø"/>
            </a:pPr>
            <a:endParaRPr lang="en-IN" dirty="0"/>
          </a:p>
          <a:p>
            <a:pPr>
              <a:buFont typeface="Wingdings" panose="05000000000000000000" pitchFamily="2" charset="2"/>
              <a:buChar char="Ø"/>
            </a:pPr>
            <a:r>
              <a:rPr lang="en-IN" dirty="0"/>
              <a:t>Variable: value may change.  Unknown quantity</a:t>
            </a:r>
          </a:p>
          <a:p>
            <a:pPr>
              <a:buFont typeface="Wingdings" panose="05000000000000000000" pitchFamily="2" charset="2"/>
              <a:buChar char="Ø"/>
            </a:pPr>
            <a:endParaRPr lang="en-IN" dirty="0"/>
          </a:p>
          <a:p>
            <a:pPr>
              <a:buFont typeface="Wingdings" panose="05000000000000000000" pitchFamily="2" charset="2"/>
              <a:buChar char="Ø"/>
            </a:pPr>
            <a:r>
              <a:rPr lang="en-IN" dirty="0"/>
              <a:t>Tip: take all the variables on one side and all the constants on the other side of ‘=‘.</a:t>
            </a:r>
          </a:p>
        </p:txBody>
      </p:sp>
      <p:sp>
        <p:nvSpPr>
          <p:cNvPr id="4" name="Date Placeholder 3">
            <a:extLst>
              <a:ext uri="{FF2B5EF4-FFF2-40B4-BE49-F238E27FC236}">
                <a16:creationId xmlns:a16="http://schemas.microsoft.com/office/drawing/2014/main" id="{2052FEB5-2D04-4802-B854-EE6ADB443744}"/>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3FAC6789-B756-4CD7-BF7C-8E67EF0B1478}"/>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B6D682A3-4BE2-481F-86DF-2DC8116063F4}"/>
              </a:ext>
            </a:extLst>
          </p:cNvPr>
          <p:cNvSpPr>
            <a:spLocks noGrp="1"/>
          </p:cNvSpPr>
          <p:nvPr>
            <p:ph type="sldNum" sz="quarter" idx="12"/>
          </p:nvPr>
        </p:nvSpPr>
        <p:spPr/>
        <p:txBody>
          <a:bodyPr/>
          <a:lstStyle/>
          <a:p>
            <a:fld id="{E97F7489-1513-48C9-8057-F2DA2FE21954}" type="slidenum">
              <a:rPr lang="en-IN" smtClean="0"/>
              <a:t>3</a:t>
            </a:fld>
            <a:endParaRPr lang="en-IN"/>
          </a:p>
        </p:txBody>
      </p:sp>
    </p:spTree>
    <p:extLst>
      <p:ext uri="{BB962C8B-B14F-4D97-AF65-F5344CB8AC3E}">
        <p14:creationId xmlns:p14="http://schemas.microsoft.com/office/powerpoint/2010/main" val="40655629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B098B-F25F-4FDE-A264-A105A0CE9883}"/>
              </a:ext>
            </a:extLst>
          </p:cNvPr>
          <p:cNvSpPr>
            <a:spLocks noGrp="1"/>
          </p:cNvSpPr>
          <p:nvPr>
            <p:ph type="title"/>
          </p:nvPr>
        </p:nvSpPr>
        <p:spPr>
          <a:xfrm>
            <a:off x="609600" y="274638"/>
            <a:ext cx="10972800" cy="699723"/>
          </a:xfrm>
        </p:spPr>
        <p:txBody>
          <a:bodyPr/>
          <a:lstStyle/>
          <a:p>
            <a:r>
              <a:rPr lang="en-IN" dirty="0"/>
              <a:t>  Question</a:t>
            </a:r>
          </a:p>
        </p:txBody>
      </p:sp>
      <p:sp>
        <p:nvSpPr>
          <p:cNvPr id="3" name="Content Placeholder 2">
            <a:extLst>
              <a:ext uri="{FF2B5EF4-FFF2-40B4-BE49-F238E27FC236}">
                <a16:creationId xmlns:a16="http://schemas.microsoft.com/office/drawing/2014/main" id="{B67539E8-1CD3-4413-9FCB-91F5940FD804}"/>
              </a:ext>
            </a:extLst>
          </p:cNvPr>
          <p:cNvSpPr>
            <a:spLocks noGrp="1"/>
          </p:cNvSpPr>
          <p:nvPr>
            <p:ph sz="half" idx="1"/>
          </p:nvPr>
        </p:nvSpPr>
        <p:spPr>
          <a:xfrm>
            <a:off x="609600" y="1124263"/>
            <a:ext cx="5384800" cy="5001902"/>
          </a:xfrm>
        </p:spPr>
        <p:txBody>
          <a:bodyPr/>
          <a:lstStyle/>
          <a:p>
            <a:pPr marL="0" indent="0">
              <a:buNone/>
            </a:pPr>
            <a:r>
              <a:rPr lang="en-US" dirty="0"/>
              <a:t>Subodh’s present age is two-fifth the age of </a:t>
            </a:r>
            <a:r>
              <a:rPr lang="en-US" dirty="0" err="1"/>
              <a:t>Shyam</a:t>
            </a:r>
            <a:r>
              <a:rPr lang="en-US" dirty="0"/>
              <a:t>. After 8 years, he will be half as old as </a:t>
            </a:r>
            <a:r>
              <a:rPr lang="en-US" dirty="0" err="1"/>
              <a:t>Shyam</a:t>
            </a:r>
            <a:r>
              <a:rPr lang="en-US" dirty="0"/>
              <a:t>. 8 years from now, what will be the age of </a:t>
            </a:r>
            <a:r>
              <a:rPr lang="en-US" dirty="0" err="1"/>
              <a:t>Shyam</a:t>
            </a:r>
            <a:r>
              <a:rPr lang="en-US" dirty="0"/>
              <a:t>? </a:t>
            </a:r>
          </a:p>
          <a:p>
            <a:endParaRPr lang="en-US" dirty="0"/>
          </a:p>
          <a:p>
            <a:r>
              <a:rPr lang="en-US" dirty="0"/>
              <a:t>Let </a:t>
            </a:r>
            <a:r>
              <a:rPr lang="en-US" dirty="0" err="1"/>
              <a:t>Shyam’s</a:t>
            </a:r>
            <a:r>
              <a:rPr lang="en-US" dirty="0"/>
              <a:t> age = x yrs</a:t>
            </a:r>
          </a:p>
          <a:p>
            <a:r>
              <a:rPr lang="en-US" dirty="0"/>
              <a:t>Subodh’s age = 2x/5 yrs</a:t>
            </a:r>
            <a:endParaRPr lang="en-IN" dirty="0"/>
          </a:p>
        </p:txBody>
      </p:sp>
      <p:sp>
        <p:nvSpPr>
          <p:cNvPr id="4" name="Content Placeholder 3">
            <a:extLst>
              <a:ext uri="{FF2B5EF4-FFF2-40B4-BE49-F238E27FC236}">
                <a16:creationId xmlns:a16="http://schemas.microsoft.com/office/drawing/2014/main" id="{6BE56B9B-617A-4801-AB4C-C83B8BF90CD8}"/>
              </a:ext>
            </a:extLst>
          </p:cNvPr>
          <p:cNvSpPr>
            <a:spLocks noGrp="1"/>
          </p:cNvSpPr>
          <p:nvPr>
            <p:ph sz="half" idx="2"/>
          </p:nvPr>
        </p:nvSpPr>
        <p:spPr>
          <a:xfrm>
            <a:off x="6197600" y="1331689"/>
            <a:ext cx="5384800" cy="4794475"/>
          </a:xfrm>
        </p:spPr>
        <p:txBody>
          <a:bodyPr/>
          <a:lstStyle/>
          <a:p>
            <a:r>
              <a:rPr lang="en-IN" dirty="0"/>
              <a:t>(2x/5)+8 = (x+8)/2</a:t>
            </a:r>
          </a:p>
          <a:p>
            <a:r>
              <a:rPr lang="en-IN" dirty="0"/>
              <a:t>(x+8)/2 – (2x/5) = 8</a:t>
            </a:r>
          </a:p>
          <a:p>
            <a:endParaRPr lang="en-IN" dirty="0"/>
          </a:p>
          <a:p>
            <a:r>
              <a:rPr lang="en-IN" dirty="0"/>
              <a:t>x+ 40 = 80</a:t>
            </a:r>
          </a:p>
          <a:p>
            <a:r>
              <a:rPr lang="en-IN" dirty="0"/>
              <a:t>x=40</a:t>
            </a:r>
          </a:p>
          <a:p>
            <a:endParaRPr lang="en-IN" dirty="0"/>
          </a:p>
          <a:p>
            <a:r>
              <a:rPr lang="en-US" dirty="0"/>
              <a:t>8 years from now, age of </a:t>
            </a:r>
            <a:r>
              <a:rPr lang="en-US" dirty="0" err="1"/>
              <a:t>Shyam</a:t>
            </a:r>
            <a:r>
              <a:rPr lang="en-US" dirty="0"/>
              <a:t>= 48 years</a:t>
            </a:r>
            <a:endParaRPr lang="en-IN" dirty="0"/>
          </a:p>
          <a:p>
            <a:endParaRPr lang="en-IN" dirty="0"/>
          </a:p>
          <a:p>
            <a:endParaRPr lang="en-IN" dirty="0"/>
          </a:p>
          <a:p>
            <a:endParaRPr lang="en-IN" dirty="0"/>
          </a:p>
        </p:txBody>
      </p:sp>
      <p:sp>
        <p:nvSpPr>
          <p:cNvPr id="5" name="Date Placeholder 4">
            <a:extLst>
              <a:ext uri="{FF2B5EF4-FFF2-40B4-BE49-F238E27FC236}">
                <a16:creationId xmlns:a16="http://schemas.microsoft.com/office/drawing/2014/main" id="{5BD2D273-0383-40AF-BC6D-18EC87896CA6}"/>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55DE6B5B-71D1-4E4B-A730-3231B01BB0CD}"/>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0C266B66-4378-48EC-8340-F19BCFE55235}"/>
              </a:ext>
            </a:extLst>
          </p:cNvPr>
          <p:cNvSpPr>
            <a:spLocks noGrp="1"/>
          </p:cNvSpPr>
          <p:nvPr>
            <p:ph type="sldNum" sz="quarter" idx="12"/>
          </p:nvPr>
        </p:nvSpPr>
        <p:spPr/>
        <p:txBody>
          <a:bodyPr/>
          <a:lstStyle/>
          <a:p>
            <a:fld id="{E97F7489-1513-48C9-8057-F2DA2FE21954}" type="slidenum">
              <a:rPr lang="en-IN" smtClean="0"/>
              <a:t>30</a:t>
            </a:fld>
            <a:endParaRPr lang="en-IN"/>
          </a:p>
        </p:txBody>
      </p:sp>
    </p:spTree>
    <p:extLst>
      <p:ext uri="{BB962C8B-B14F-4D97-AF65-F5344CB8AC3E}">
        <p14:creationId xmlns:p14="http://schemas.microsoft.com/office/powerpoint/2010/main" val="171615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C43DB-99AF-4A98-A0D0-6754352C2900}"/>
              </a:ext>
            </a:extLst>
          </p:cNvPr>
          <p:cNvSpPr>
            <a:spLocks noGrp="1"/>
          </p:cNvSpPr>
          <p:nvPr>
            <p:ph type="title"/>
          </p:nvPr>
        </p:nvSpPr>
        <p:spPr/>
        <p:txBody>
          <a:bodyPr/>
          <a:lstStyle/>
          <a:p>
            <a:r>
              <a:rPr lang="en-IN" dirty="0"/>
              <a:t>   Question</a:t>
            </a:r>
          </a:p>
        </p:txBody>
      </p:sp>
      <p:sp>
        <p:nvSpPr>
          <p:cNvPr id="3" name="Content Placeholder 2">
            <a:extLst>
              <a:ext uri="{FF2B5EF4-FFF2-40B4-BE49-F238E27FC236}">
                <a16:creationId xmlns:a16="http://schemas.microsoft.com/office/drawing/2014/main" id="{59D1ACC5-99F3-4D6E-9B75-7AF2E3312F4E}"/>
              </a:ext>
            </a:extLst>
          </p:cNvPr>
          <p:cNvSpPr>
            <a:spLocks noGrp="1"/>
          </p:cNvSpPr>
          <p:nvPr>
            <p:ph sz="half" idx="1"/>
          </p:nvPr>
        </p:nvSpPr>
        <p:spPr/>
        <p:txBody>
          <a:bodyPr/>
          <a:lstStyle/>
          <a:p>
            <a:pPr marL="0" indent="0">
              <a:buNone/>
            </a:pPr>
            <a:r>
              <a:rPr lang="en-US" dirty="0"/>
              <a:t>6 years from now, Nikhil’s age will be 7/23 times his father’s age. Four years ago, the ratio of their ages was 1 : 9. What is the present age of Nikhil’s father?</a:t>
            </a:r>
            <a:endParaRPr lang="en-IN" dirty="0"/>
          </a:p>
        </p:txBody>
      </p:sp>
      <p:sp>
        <p:nvSpPr>
          <p:cNvPr id="4" name="Content Placeholder 3">
            <a:extLst>
              <a:ext uri="{FF2B5EF4-FFF2-40B4-BE49-F238E27FC236}">
                <a16:creationId xmlns:a16="http://schemas.microsoft.com/office/drawing/2014/main" id="{4AAA4EC3-1039-4416-B665-569038D19913}"/>
              </a:ext>
            </a:extLst>
          </p:cNvPr>
          <p:cNvSpPr>
            <a:spLocks noGrp="1"/>
          </p:cNvSpPr>
          <p:nvPr>
            <p:ph sz="half" idx="2"/>
          </p:nvPr>
        </p:nvSpPr>
        <p:spPr>
          <a:xfrm>
            <a:off x="6197600" y="1417639"/>
            <a:ext cx="5384800" cy="4708526"/>
          </a:xfrm>
        </p:spPr>
        <p:txBody>
          <a:bodyPr/>
          <a:lstStyle/>
          <a:p>
            <a:pPr marL="0" indent="0">
              <a:buNone/>
            </a:pPr>
            <a:r>
              <a:rPr lang="en-IN" dirty="0"/>
              <a:t> solve : </a:t>
            </a:r>
          </a:p>
          <a:p>
            <a:pPr marL="0" indent="0">
              <a:buNone/>
            </a:pPr>
            <a:r>
              <a:rPr lang="en-IN" dirty="0"/>
              <a:t>X+6 = (y+6)*7/23   &amp;&amp;</a:t>
            </a:r>
          </a:p>
          <a:p>
            <a:pPr marL="0" indent="0">
              <a:buNone/>
            </a:pPr>
            <a:endParaRPr lang="en-IN" dirty="0"/>
          </a:p>
          <a:p>
            <a:pPr marL="0" indent="0">
              <a:buNone/>
            </a:pPr>
            <a:r>
              <a:rPr lang="en-IN" dirty="0"/>
              <a:t>(X-4)/(y-4) = 1/9</a:t>
            </a:r>
          </a:p>
          <a:p>
            <a:pPr marL="0" indent="0">
              <a:buNone/>
            </a:pPr>
            <a:endParaRPr lang="en-IN" dirty="0"/>
          </a:p>
          <a:p>
            <a:pPr marL="2514600" lvl="6" indent="0">
              <a:buNone/>
            </a:pPr>
            <a:r>
              <a:rPr lang="en-IN" sz="4000" dirty="0"/>
              <a:t>OR</a:t>
            </a:r>
          </a:p>
          <a:p>
            <a:pPr marL="2514600" lvl="6" indent="0">
              <a:buNone/>
            </a:pPr>
            <a:endParaRPr lang="en-IN" sz="4000" dirty="0"/>
          </a:p>
          <a:p>
            <a:pPr marL="2514600" lvl="6" indent="0">
              <a:buNone/>
            </a:pPr>
            <a:r>
              <a:rPr lang="en-IN" sz="4000" dirty="0"/>
              <a:t>(next slide)</a:t>
            </a:r>
          </a:p>
        </p:txBody>
      </p:sp>
      <p:sp>
        <p:nvSpPr>
          <p:cNvPr id="5" name="Date Placeholder 4">
            <a:extLst>
              <a:ext uri="{FF2B5EF4-FFF2-40B4-BE49-F238E27FC236}">
                <a16:creationId xmlns:a16="http://schemas.microsoft.com/office/drawing/2014/main" id="{725D7F8E-8388-499A-8836-1B3AD6B76406}"/>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5792D2C8-D122-40AE-AFB4-86F71AFBE026}"/>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4F2A03C6-C75E-4901-9787-A817B888E807}"/>
              </a:ext>
            </a:extLst>
          </p:cNvPr>
          <p:cNvSpPr>
            <a:spLocks noGrp="1"/>
          </p:cNvSpPr>
          <p:nvPr>
            <p:ph type="sldNum" sz="quarter" idx="12"/>
          </p:nvPr>
        </p:nvSpPr>
        <p:spPr/>
        <p:txBody>
          <a:bodyPr/>
          <a:lstStyle/>
          <a:p>
            <a:fld id="{E97F7489-1513-48C9-8057-F2DA2FE21954}" type="slidenum">
              <a:rPr lang="en-IN" smtClean="0"/>
              <a:t>31</a:t>
            </a:fld>
            <a:endParaRPr lang="en-IN"/>
          </a:p>
        </p:txBody>
      </p:sp>
    </p:spTree>
    <p:extLst>
      <p:ext uri="{BB962C8B-B14F-4D97-AF65-F5344CB8AC3E}">
        <p14:creationId xmlns:p14="http://schemas.microsoft.com/office/powerpoint/2010/main" val="1272615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0BB64D-1BD7-40EF-AFFE-348036AF4D23}"/>
              </a:ext>
            </a:extLst>
          </p:cNvPr>
          <p:cNvSpPr>
            <a:spLocks noGrp="1"/>
          </p:cNvSpPr>
          <p:nvPr>
            <p:ph type="title"/>
          </p:nvPr>
        </p:nvSpPr>
        <p:spPr>
          <a:xfrm>
            <a:off x="609600" y="274638"/>
            <a:ext cx="10972800" cy="564811"/>
          </a:xfrm>
        </p:spPr>
        <p:txBody>
          <a:bodyPr/>
          <a:lstStyle/>
          <a:p>
            <a:r>
              <a:rPr lang="en-IN" dirty="0"/>
              <a:t>  </a:t>
            </a:r>
          </a:p>
        </p:txBody>
      </p:sp>
      <p:sp>
        <p:nvSpPr>
          <p:cNvPr id="9" name="Content Placeholder 8">
            <a:extLst>
              <a:ext uri="{FF2B5EF4-FFF2-40B4-BE49-F238E27FC236}">
                <a16:creationId xmlns:a16="http://schemas.microsoft.com/office/drawing/2014/main" id="{DC4D77B2-74F4-49D9-8D0C-0B67D9056189}"/>
              </a:ext>
            </a:extLst>
          </p:cNvPr>
          <p:cNvSpPr>
            <a:spLocks noGrp="1"/>
          </p:cNvSpPr>
          <p:nvPr>
            <p:ph idx="1"/>
          </p:nvPr>
        </p:nvSpPr>
        <p:spPr>
          <a:xfrm>
            <a:off x="0" y="404734"/>
            <a:ext cx="10972800" cy="5832515"/>
          </a:xfrm>
        </p:spPr>
        <p:txBody>
          <a:bodyPr/>
          <a:lstStyle/>
          <a:p>
            <a:r>
              <a:rPr lang="en-IN" dirty="0"/>
              <a:t>Let 4 years ago, Nikhil’s &amp; his father’s age be respectively</a:t>
            </a:r>
          </a:p>
          <a:p>
            <a:pPr marL="0" indent="0">
              <a:buNone/>
            </a:pPr>
            <a:r>
              <a:rPr lang="en-IN" dirty="0"/>
              <a:t>     x and 9x years</a:t>
            </a:r>
          </a:p>
          <a:p>
            <a:pPr marL="0" indent="0">
              <a:buNone/>
            </a:pPr>
            <a:endParaRPr lang="en-IN" dirty="0"/>
          </a:p>
          <a:p>
            <a:r>
              <a:rPr lang="en-IN" dirty="0"/>
              <a:t>Their respective present ages would be (x+4)  &amp; (9x+4 ) years</a:t>
            </a:r>
          </a:p>
          <a:p>
            <a:endParaRPr lang="en-IN" dirty="0"/>
          </a:p>
          <a:p>
            <a:r>
              <a:rPr lang="en-IN" dirty="0"/>
              <a:t>6 years from now, ages would be (x+ 10) &amp; (9x+10) years resp.</a:t>
            </a:r>
          </a:p>
          <a:p>
            <a:endParaRPr lang="en-IN" dirty="0"/>
          </a:p>
          <a:p>
            <a:r>
              <a:rPr lang="en-IN" dirty="0"/>
              <a:t>Now, (x+ 10) = 7 (9x+10)/23    =&gt; 23x+230 = 63x+70       =&gt; x=4</a:t>
            </a:r>
          </a:p>
          <a:p>
            <a:endParaRPr lang="en-IN" dirty="0"/>
          </a:p>
          <a:p>
            <a:r>
              <a:rPr lang="en-US" dirty="0"/>
              <a:t>present age of Nikhil’s father= 9x+4 = 36+4 = 40 years</a:t>
            </a:r>
            <a:endParaRPr lang="en-IN" dirty="0"/>
          </a:p>
          <a:p>
            <a:pPr marL="0" indent="0">
              <a:buNone/>
            </a:pPr>
            <a:endParaRPr lang="en-IN" dirty="0"/>
          </a:p>
          <a:p>
            <a:pPr marL="0" indent="0">
              <a:buNone/>
            </a:pPr>
            <a:endParaRPr lang="en-IN" dirty="0"/>
          </a:p>
          <a:p>
            <a:endParaRPr lang="en-IN" dirty="0"/>
          </a:p>
        </p:txBody>
      </p:sp>
      <p:sp>
        <p:nvSpPr>
          <p:cNvPr id="5" name="Date Placeholder 4">
            <a:extLst>
              <a:ext uri="{FF2B5EF4-FFF2-40B4-BE49-F238E27FC236}">
                <a16:creationId xmlns:a16="http://schemas.microsoft.com/office/drawing/2014/main" id="{04591962-9237-4606-BF98-B42AC166DB9F}"/>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4C589AB5-791E-41DE-9DAD-6A114899050F}"/>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1D990A7-F4A2-4ED3-90F9-76184D9C7A44}"/>
              </a:ext>
            </a:extLst>
          </p:cNvPr>
          <p:cNvSpPr>
            <a:spLocks noGrp="1"/>
          </p:cNvSpPr>
          <p:nvPr>
            <p:ph type="sldNum" sz="quarter" idx="12"/>
          </p:nvPr>
        </p:nvSpPr>
        <p:spPr/>
        <p:txBody>
          <a:bodyPr/>
          <a:lstStyle/>
          <a:p>
            <a:fld id="{E97F7489-1513-48C9-8057-F2DA2FE21954}" type="slidenum">
              <a:rPr lang="en-IN" smtClean="0"/>
              <a:t>32</a:t>
            </a:fld>
            <a:endParaRPr lang="en-IN"/>
          </a:p>
        </p:txBody>
      </p:sp>
    </p:spTree>
    <p:extLst>
      <p:ext uri="{BB962C8B-B14F-4D97-AF65-F5344CB8AC3E}">
        <p14:creationId xmlns:p14="http://schemas.microsoft.com/office/powerpoint/2010/main" val="24200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 calcmode="lin" valueType="num">
                                      <p:cBhvr additive="base">
                                        <p:cTn id="17"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anim calcmode="lin" valueType="num">
                                      <p:cBhvr additive="base">
                                        <p:cTn id="2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7" end="7"/>
                                            </p:txEl>
                                          </p:spTgt>
                                        </p:tgtEl>
                                        <p:attrNameLst>
                                          <p:attrName>style.visibility</p:attrName>
                                        </p:attrNameLst>
                                      </p:cBhvr>
                                      <p:to>
                                        <p:strVal val="visible"/>
                                      </p:to>
                                    </p:set>
                                    <p:anim calcmode="lin" valueType="num">
                                      <p:cBhvr additive="base">
                                        <p:cTn id="2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xEl>
                                              <p:pRg st="9" end="9"/>
                                            </p:txEl>
                                          </p:spTgt>
                                        </p:tgtEl>
                                        <p:attrNameLst>
                                          <p:attrName>style.visibility</p:attrName>
                                        </p:attrNameLst>
                                      </p:cBhvr>
                                      <p:to>
                                        <p:strVal val="visible"/>
                                      </p:to>
                                    </p:set>
                                    <p:anim calcmode="lin" valueType="num">
                                      <p:cBhvr additive="base">
                                        <p:cTn id="35"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7C570-AA1E-4B91-9A14-1A67033C29B4}"/>
              </a:ext>
            </a:extLst>
          </p:cNvPr>
          <p:cNvSpPr>
            <a:spLocks noGrp="1"/>
          </p:cNvSpPr>
          <p:nvPr>
            <p:ph type="title"/>
          </p:nvPr>
        </p:nvSpPr>
        <p:spPr/>
        <p:txBody>
          <a:bodyPr/>
          <a:lstStyle/>
          <a:p>
            <a:r>
              <a:rPr lang="en-IN" dirty="0"/>
              <a:t>Tell me now !!</a:t>
            </a:r>
          </a:p>
        </p:txBody>
      </p:sp>
      <p:sp>
        <p:nvSpPr>
          <p:cNvPr id="3" name="Content Placeholder 2">
            <a:extLst>
              <a:ext uri="{FF2B5EF4-FFF2-40B4-BE49-F238E27FC236}">
                <a16:creationId xmlns:a16="http://schemas.microsoft.com/office/drawing/2014/main" id="{BD64B340-6C29-4506-90A8-F070DA68A64E}"/>
              </a:ext>
            </a:extLst>
          </p:cNvPr>
          <p:cNvSpPr>
            <a:spLocks noGrp="1"/>
          </p:cNvSpPr>
          <p:nvPr>
            <p:ph idx="1"/>
          </p:nvPr>
        </p:nvSpPr>
        <p:spPr/>
        <p:txBody>
          <a:bodyPr/>
          <a:lstStyle/>
          <a:p>
            <a:r>
              <a:rPr lang="en-US" dirty="0"/>
              <a:t>Nine years hence, the age of Varsha will be two-thirds the age of Maya. Five years ago, the age of Varsha was half the age of Maya. What will be the age of Maya five years hence?</a:t>
            </a:r>
          </a:p>
          <a:p>
            <a:pPr marL="0" indent="0">
              <a:buNone/>
            </a:pPr>
            <a:r>
              <a:rPr lang="en-US" dirty="0"/>
              <a:t>     24 years</a:t>
            </a:r>
          </a:p>
          <a:p>
            <a:r>
              <a:rPr lang="en-US" dirty="0"/>
              <a:t>The ratio of the present ages of A and B is 7 : X . After 6 years, the age of B will be 42 years. The sum of their ages, four years ago, was 56 years. What is the value of X?</a:t>
            </a:r>
          </a:p>
          <a:p>
            <a:pPr marL="0" indent="0">
              <a:buNone/>
            </a:pPr>
            <a:r>
              <a:rPr lang="en-US" dirty="0"/>
              <a:t>	9</a:t>
            </a:r>
            <a:endParaRPr lang="en-IN" dirty="0"/>
          </a:p>
        </p:txBody>
      </p:sp>
      <p:sp>
        <p:nvSpPr>
          <p:cNvPr id="4" name="Date Placeholder 3">
            <a:extLst>
              <a:ext uri="{FF2B5EF4-FFF2-40B4-BE49-F238E27FC236}">
                <a16:creationId xmlns:a16="http://schemas.microsoft.com/office/drawing/2014/main" id="{04A7F962-8561-4BB1-A8DA-99823085F316}"/>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B43E1E27-18C0-4532-8D20-F6B82A729DA5}"/>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57023A1C-4EA8-4AA8-AE49-2968E288DA10}"/>
              </a:ext>
            </a:extLst>
          </p:cNvPr>
          <p:cNvSpPr>
            <a:spLocks noGrp="1"/>
          </p:cNvSpPr>
          <p:nvPr>
            <p:ph type="sldNum" sz="quarter" idx="12"/>
          </p:nvPr>
        </p:nvSpPr>
        <p:spPr/>
        <p:txBody>
          <a:bodyPr/>
          <a:lstStyle/>
          <a:p>
            <a:fld id="{E97F7489-1513-48C9-8057-F2DA2FE21954}" type="slidenum">
              <a:rPr lang="en-IN" smtClean="0"/>
              <a:t>33</a:t>
            </a:fld>
            <a:endParaRPr lang="en-IN"/>
          </a:p>
        </p:txBody>
      </p:sp>
    </p:spTree>
    <p:extLst>
      <p:ext uri="{BB962C8B-B14F-4D97-AF65-F5344CB8AC3E}">
        <p14:creationId xmlns:p14="http://schemas.microsoft.com/office/powerpoint/2010/main" val="1227054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9D067-DE7E-47E7-B6D7-E8D3F94DCBB4}"/>
              </a:ext>
            </a:extLst>
          </p:cNvPr>
          <p:cNvSpPr>
            <a:spLocks noGrp="1"/>
          </p:cNvSpPr>
          <p:nvPr>
            <p:ph type="title"/>
          </p:nvPr>
        </p:nvSpPr>
        <p:spPr>
          <a:xfrm>
            <a:off x="609600" y="1202960"/>
            <a:ext cx="10972800" cy="2226040"/>
          </a:xfrm>
        </p:spPr>
        <p:txBody>
          <a:bodyPr/>
          <a:lstStyle/>
          <a:p>
            <a:r>
              <a:rPr lang="en-US" dirty="0"/>
              <a:t>       The average Age of A, B, C and D is 26. The average of B and D is 28. What is the average age of A &amp; C?</a:t>
            </a:r>
            <a:endParaRPr lang="en-IN" dirty="0"/>
          </a:p>
        </p:txBody>
      </p:sp>
      <p:sp>
        <p:nvSpPr>
          <p:cNvPr id="3" name="Content Placeholder 2">
            <a:extLst>
              <a:ext uri="{FF2B5EF4-FFF2-40B4-BE49-F238E27FC236}">
                <a16:creationId xmlns:a16="http://schemas.microsoft.com/office/drawing/2014/main" id="{B3EC8E96-60FB-4DF6-B76A-4B11813C85DB}"/>
              </a:ext>
            </a:extLst>
          </p:cNvPr>
          <p:cNvSpPr>
            <a:spLocks noGrp="1"/>
          </p:cNvSpPr>
          <p:nvPr>
            <p:ph idx="1"/>
          </p:nvPr>
        </p:nvSpPr>
        <p:spPr>
          <a:xfrm>
            <a:off x="609600" y="3429000"/>
            <a:ext cx="10972800" cy="2697164"/>
          </a:xfrm>
        </p:spPr>
        <p:txBody>
          <a:bodyPr/>
          <a:lstStyle/>
          <a:p>
            <a:endParaRPr lang="en-IN" dirty="0"/>
          </a:p>
          <a:p>
            <a:endParaRPr lang="en-IN" dirty="0"/>
          </a:p>
          <a:p>
            <a:pPr marL="0" indent="0">
              <a:buNone/>
            </a:pPr>
            <a:r>
              <a:rPr lang="en-IN" dirty="0"/>
              <a:t>	</a:t>
            </a:r>
            <a:r>
              <a:rPr lang="en-IN" sz="4800" dirty="0"/>
              <a:t>         [(26x4) – (28x2) ]/2 = 24</a:t>
            </a:r>
            <a:endParaRPr lang="en-IN" dirty="0"/>
          </a:p>
        </p:txBody>
      </p:sp>
      <p:sp>
        <p:nvSpPr>
          <p:cNvPr id="4" name="Date Placeholder 3">
            <a:extLst>
              <a:ext uri="{FF2B5EF4-FFF2-40B4-BE49-F238E27FC236}">
                <a16:creationId xmlns:a16="http://schemas.microsoft.com/office/drawing/2014/main" id="{7F3383D3-AD1B-480B-ACF4-6234A4075BDA}"/>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2BD2C962-5FA5-4083-A95C-AF3FC64DAF46}"/>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91A9CCC8-7CD2-458D-A934-8496934015B2}"/>
              </a:ext>
            </a:extLst>
          </p:cNvPr>
          <p:cNvSpPr>
            <a:spLocks noGrp="1"/>
          </p:cNvSpPr>
          <p:nvPr>
            <p:ph type="sldNum" sz="quarter" idx="12"/>
          </p:nvPr>
        </p:nvSpPr>
        <p:spPr/>
        <p:txBody>
          <a:bodyPr/>
          <a:lstStyle/>
          <a:p>
            <a:fld id="{E97F7489-1513-48C9-8057-F2DA2FE21954}" type="slidenum">
              <a:rPr lang="en-IN" smtClean="0"/>
              <a:t>34</a:t>
            </a:fld>
            <a:endParaRPr lang="en-IN"/>
          </a:p>
        </p:txBody>
      </p:sp>
      <p:sp>
        <p:nvSpPr>
          <p:cNvPr id="7" name="TextBox 6">
            <a:extLst>
              <a:ext uri="{FF2B5EF4-FFF2-40B4-BE49-F238E27FC236}">
                <a16:creationId xmlns:a16="http://schemas.microsoft.com/office/drawing/2014/main" id="{323B8B25-EB87-422C-BF0C-58EAE26A9556}"/>
              </a:ext>
            </a:extLst>
          </p:cNvPr>
          <p:cNvSpPr txBox="1"/>
          <p:nvPr/>
        </p:nvSpPr>
        <p:spPr>
          <a:xfrm>
            <a:off x="313128" y="102456"/>
            <a:ext cx="4233889" cy="769441"/>
          </a:xfrm>
          <a:prstGeom prst="rect">
            <a:avLst/>
          </a:prstGeom>
          <a:noFill/>
        </p:spPr>
        <p:txBody>
          <a:bodyPr wrap="square" rtlCol="0">
            <a:spAutoFit/>
          </a:bodyPr>
          <a:lstStyle/>
          <a:p>
            <a:r>
              <a:rPr lang="en-IN" sz="4400" dirty="0">
                <a:latin typeface="+mj-lt"/>
                <a:ea typeface="+mj-ea"/>
                <a:cs typeface="+mj-cs"/>
                <a:sym typeface="Calibri" panose="020F0502020204030204" pitchFamily="34" charset="0"/>
              </a:rPr>
              <a:t>Question</a:t>
            </a:r>
          </a:p>
        </p:txBody>
      </p:sp>
    </p:spTree>
    <p:extLst>
      <p:ext uri="{BB962C8B-B14F-4D97-AF65-F5344CB8AC3E}">
        <p14:creationId xmlns:p14="http://schemas.microsoft.com/office/powerpoint/2010/main" val="3371190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13A8C-144E-4AEF-927F-16E7012A9371}"/>
              </a:ext>
            </a:extLst>
          </p:cNvPr>
          <p:cNvSpPr>
            <a:spLocks noGrp="1"/>
          </p:cNvSpPr>
          <p:nvPr>
            <p:ph type="title"/>
          </p:nvPr>
        </p:nvSpPr>
        <p:spPr>
          <a:xfrm>
            <a:off x="609600" y="274638"/>
            <a:ext cx="10972800" cy="669742"/>
          </a:xfrm>
        </p:spPr>
        <p:txBody>
          <a:bodyPr/>
          <a:lstStyle/>
          <a:p>
            <a:r>
              <a:rPr lang="en-IN" dirty="0"/>
              <a:t>  </a:t>
            </a:r>
          </a:p>
        </p:txBody>
      </p:sp>
      <p:sp>
        <p:nvSpPr>
          <p:cNvPr id="3" name="Content Placeholder 2">
            <a:extLst>
              <a:ext uri="{FF2B5EF4-FFF2-40B4-BE49-F238E27FC236}">
                <a16:creationId xmlns:a16="http://schemas.microsoft.com/office/drawing/2014/main" id="{CB195E29-E881-40CF-B5EA-FC49A2D33BFC}"/>
              </a:ext>
            </a:extLst>
          </p:cNvPr>
          <p:cNvSpPr>
            <a:spLocks noGrp="1"/>
          </p:cNvSpPr>
          <p:nvPr>
            <p:ph idx="1"/>
          </p:nvPr>
        </p:nvSpPr>
        <p:spPr>
          <a:xfrm>
            <a:off x="609600" y="779489"/>
            <a:ext cx="8128000" cy="5346675"/>
          </a:xfrm>
        </p:spPr>
        <p:txBody>
          <a:bodyPr/>
          <a:lstStyle/>
          <a:p>
            <a:r>
              <a:rPr lang="en-IN" dirty="0"/>
              <a:t>Since avg. age of 4 people is 26 yrs</a:t>
            </a:r>
          </a:p>
          <a:p>
            <a:r>
              <a:rPr lang="en-IN" dirty="0"/>
              <a:t>So, their total age  will be 26x4 = 104 yrs</a:t>
            </a:r>
          </a:p>
          <a:p>
            <a:endParaRPr lang="en-IN" dirty="0"/>
          </a:p>
          <a:p>
            <a:r>
              <a:rPr lang="en-IN" dirty="0"/>
              <a:t>Avg age of B&amp;D = 28 yrs</a:t>
            </a:r>
          </a:p>
          <a:p>
            <a:r>
              <a:rPr lang="en-IN" dirty="0"/>
              <a:t>So, their total age  will be = 28 x2 = 56 years</a:t>
            </a:r>
          </a:p>
          <a:p>
            <a:endParaRPr lang="en-IN" dirty="0"/>
          </a:p>
          <a:p>
            <a:r>
              <a:rPr lang="en-IN" dirty="0"/>
              <a:t>Total age of A&amp;C = 104-56 = 48 yrs </a:t>
            </a:r>
          </a:p>
          <a:p>
            <a:r>
              <a:rPr lang="en-IN" dirty="0"/>
              <a:t>So, their avg age will be 48/2 = 24 years</a:t>
            </a:r>
          </a:p>
        </p:txBody>
      </p:sp>
      <p:sp>
        <p:nvSpPr>
          <p:cNvPr id="4" name="Date Placeholder 3">
            <a:extLst>
              <a:ext uri="{FF2B5EF4-FFF2-40B4-BE49-F238E27FC236}">
                <a16:creationId xmlns:a16="http://schemas.microsoft.com/office/drawing/2014/main" id="{0CBC4CB1-FDD3-42E1-9D04-1B17666AFE50}"/>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69657259-6592-4637-BBCF-C5045E49083E}"/>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2596AFC2-1E9E-42D6-9707-73BB4F400024}"/>
              </a:ext>
            </a:extLst>
          </p:cNvPr>
          <p:cNvSpPr>
            <a:spLocks noGrp="1"/>
          </p:cNvSpPr>
          <p:nvPr>
            <p:ph type="sldNum" sz="quarter" idx="12"/>
          </p:nvPr>
        </p:nvSpPr>
        <p:spPr/>
        <p:txBody>
          <a:bodyPr/>
          <a:lstStyle/>
          <a:p>
            <a:fld id="{E97F7489-1513-48C9-8057-F2DA2FE21954}" type="slidenum">
              <a:rPr lang="en-IN" smtClean="0"/>
              <a:t>35</a:t>
            </a:fld>
            <a:endParaRPr lang="en-IN"/>
          </a:p>
        </p:txBody>
      </p:sp>
      <p:sp>
        <p:nvSpPr>
          <p:cNvPr id="7" name="TextBox 6">
            <a:extLst>
              <a:ext uri="{FF2B5EF4-FFF2-40B4-BE49-F238E27FC236}">
                <a16:creationId xmlns:a16="http://schemas.microsoft.com/office/drawing/2014/main" id="{218DFB5A-27C7-450D-B72B-DB28854F5F19}"/>
              </a:ext>
            </a:extLst>
          </p:cNvPr>
          <p:cNvSpPr txBox="1"/>
          <p:nvPr/>
        </p:nvSpPr>
        <p:spPr>
          <a:xfrm>
            <a:off x="9878518" y="2008682"/>
            <a:ext cx="1843790" cy="584775"/>
          </a:xfrm>
          <a:prstGeom prst="rect">
            <a:avLst/>
          </a:prstGeom>
          <a:noFill/>
        </p:spPr>
        <p:txBody>
          <a:bodyPr wrap="square" rtlCol="0">
            <a:spAutoFit/>
          </a:bodyPr>
          <a:lstStyle/>
          <a:p>
            <a:r>
              <a:rPr lang="en-IN" sz="3200" dirty="0"/>
              <a:t>Solution</a:t>
            </a:r>
          </a:p>
        </p:txBody>
      </p:sp>
    </p:spTree>
    <p:extLst>
      <p:ext uri="{BB962C8B-B14F-4D97-AF65-F5344CB8AC3E}">
        <p14:creationId xmlns:p14="http://schemas.microsoft.com/office/powerpoint/2010/main" val="333112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C651E-1C3E-401F-8F38-440D88FD4D67}"/>
              </a:ext>
            </a:extLst>
          </p:cNvPr>
          <p:cNvSpPr>
            <a:spLocks noGrp="1"/>
          </p:cNvSpPr>
          <p:nvPr>
            <p:ph type="title"/>
          </p:nvPr>
        </p:nvSpPr>
        <p:spPr/>
        <p:txBody>
          <a:bodyPr/>
          <a:lstStyle/>
          <a:p>
            <a:r>
              <a:rPr lang="en-IN" dirty="0"/>
              <a:t>Why don’t you try this now ???</a:t>
            </a:r>
          </a:p>
        </p:txBody>
      </p:sp>
      <p:sp>
        <p:nvSpPr>
          <p:cNvPr id="3" name="Content Placeholder 2">
            <a:extLst>
              <a:ext uri="{FF2B5EF4-FFF2-40B4-BE49-F238E27FC236}">
                <a16:creationId xmlns:a16="http://schemas.microsoft.com/office/drawing/2014/main" id="{AB1204E1-4FBB-4E28-9BC0-2CD710ED54B4}"/>
              </a:ext>
            </a:extLst>
          </p:cNvPr>
          <p:cNvSpPr>
            <a:spLocks noGrp="1"/>
          </p:cNvSpPr>
          <p:nvPr>
            <p:ph idx="1"/>
          </p:nvPr>
        </p:nvSpPr>
        <p:spPr/>
        <p:txBody>
          <a:bodyPr/>
          <a:lstStyle/>
          <a:p>
            <a:r>
              <a:rPr lang="en-US" dirty="0"/>
              <a:t>The average age of Ria, Sia and Tia is 24 years. After excluding Sia’s age, the average age becomes 16. What is Sia’s age?</a:t>
            </a:r>
          </a:p>
          <a:p>
            <a:endParaRPr lang="en-US" dirty="0"/>
          </a:p>
          <a:p>
            <a:endParaRPr lang="en-US" dirty="0"/>
          </a:p>
          <a:p>
            <a:r>
              <a:rPr lang="en-US" dirty="0"/>
              <a:t>40 years</a:t>
            </a:r>
          </a:p>
          <a:p>
            <a:endParaRPr lang="en-US" dirty="0"/>
          </a:p>
          <a:p>
            <a:r>
              <a:rPr lang="en-US" dirty="0"/>
              <a:t>(24x3)-32 </a:t>
            </a:r>
            <a:endParaRPr lang="en-IN" dirty="0"/>
          </a:p>
        </p:txBody>
      </p:sp>
      <p:sp>
        <p:nvSpPr>
          <p:cNvPr id="4" name="Date Placeholder 3">
            <a:extLst>
              <a:ext uri="{FF2B5EF4-FFF2-40B4-BE49-F238E27FC236}">
                <a16:creationId xmlns:a16="http://schemas.microsoft.com/office/drawing/2014/main" id="{2DDA5381-EA5F-4417-A478-FD6E54E3B1F0}"/>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F08A51A6-6C19-45B7-B4B2-688B35D523D4}"/>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5812B407-17EF-4F12-99E7-D1007F090581}"/>
              </a:ext>
            </a:extLst>
          </p:cNvPr>
          <p:cNvSpPr>
            <a:spLocks noGrp="1"/>
          </p:cNvSpPr>
          <p:nvPr>
            <p:ph type="sldNum" sz="quarter" idx="12"/>
          </p:nvPr>
        </p:nvSpPr>
        <p:spPr/>
        <p:txBody>
          <a:bodyPr/>
          <a:lstStyle/>
          <a:p>
            <a:fld id="{E97F7489-1513-48C9-8057-F2DA2FE21954}" type="slidenum">
              <a:rPr lang="en-IN" smtClean="0"/>
              <a:t>36</a:t>
            </a:fld>
            <a:endParaRPr lang="en-IN"/>
          </a:p>
        </p:txBody>
      </p:sp>
    </p:spTree>
    <p:extLst>
      <p:ext uri="{BB962C8B-B14F-4D97-AF65-F5344CB8AC3E}">
        <p14:creationId xmlns:p14="http://schemas.microsoft.com/office/powerpoint/2010/main" val="3521037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FAC29-2673-4480-A8B7-D1BEA8103071}"/>
              </a:ext>
            </a:extLst>
          </p:cNvPr>
          <p:cNvSpPr>
            <a:spLocks noGrp="1"/>
          </p:cNvSpPr>
          <p:nvPr>
            <p:ph type="title"/>
          </p:nvPr>
        </p:nvSpPr>
        <p:spPr/>
        <p:txBody>
          <a:bodyPr/>
          <a:lstStyle/>
          <a:p>
            <a:r>
              <a:rPr lang="en-IN" dirty="0"/>
              <a:t>And this…..</a:t>
            </a:r>
          </a:p>
        </p:txBody>
      </p:sp>
      <p:sp>
        <p:nvSpPr>
          <p:cNvPr id="3" name="Content Placeholder 2">
            <a:extLst>
              <a:ext uri="{FF2B5EF4-FFF2-40B4-BE49-F238E27FC236}">
                <a16:creationId xmlns:a16="http://schemas.microsoft.com/office/drawing/2014/main" id="{F7033EBF-FA1E-4A8D-9E39-BF0AA864B986}"/>
              </a:ext>
            </a:extLst>
          </p:cNvPr>
          <p:cNvSpPr>
            <a:spLocks noGrp="1"/>
          </p:cNvSpPr>
          <p:nvPr>
            <p:ph idx="1"/>
          </p:nvPr>
        </p:nvSpPr>
        <p:spPr/>
        <p:txBody>
          <a:bodyPr/>
          <a:lstStyle/>
          <a:p>
            <a:r>
              <a:rPr lang="en-US" dirty="0"/>
              <a:t>The average age of 40 Students and a teacher is 24 years. The average age of only the students is 0.5 years less than the average age of the 40 students and the teacher. What is the age of the teacher (in years)?</a:t>
            </a:r>
          </a:p>
          <a:p>
            <a:endParaRPr lang="en-US" dirty="0"/>
          </a:p>
          <a:p>
            <a:r>
              <a:rPr lang="en-US" dirty="0"/>
              <a:t>44 years</a:t>
            </a:r>
          </a:p>
          <a:p>
            <a:endParaRPr lang="en-US" dirty="0"/>
          </a:p>
          <a:p>
            <a:r>
              <a:rPr lang="en-US" dirty="0"/>
              <a:t>(41x24) –(40x23.5)</a:t>
            </a:r>
          </a:p>
          <a:p>
            <a:endParaRPr lang="en-IN" dirty="0"/>
          </a:p>
        </p:txBody>
      </p:sp>
      <p:sp>
        <p:nvSpPr>
          <p:cNvPr id="4" name="Date Placeholder 3">
            <a:extLst>
              <a:ext uri="{FF2B5EF4-FFF2-40B4-BE49-F238E27FC236}">
                <a16:creationId xmlns:a16="http://schemas.microsoft.com/office/drawing/2014/main" id="{304F288D-3D3A-4B47-B61F-3A9DAE3A73FE}"/>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641C71AB-A646-4E6F-86C8-75EF14FBFF34}"/>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D37E2648-6E63-4C1A-AF43-086E8DB3AD93}"/>
              </a:ext>
            </a:extLst>
          </p:cNvPr>
          <p:cNvSpPr>
            <a:spLocks noGrp="1"/>
          </p:cNvSpPr>
          <p:nvPr>
            <p:ph type="sldNum" sz="quarter" idx="12"/>
          </p:nvPr>
        </p:nvSpPr>
        <p:spPr/>
        <p:txBody>
          <a:bodyPr/>
          <a:lstStyle/>
          <a:p>
            <a:fld id="{E97F7489-1513-48C9-8057-F2DA2FE21954}" type="slidenum">
              <a:rPr lang="en-IN" smtClean="0"/>
              <a:t>37</a:t>
            </a:fld>
            <a:endParaRPr lang="en-IN"/>
          </a:p>
        </p:txBody>
      </p:sp>
    </p:spTree>
    <p:extLst>
      <p:ext uri="{BB962C8B-B14F-4D97-AF65-F5344CB8AC3E}">
        <p14:creationId xmlns:p14="http://schemas.microsoft.com/office/powerpoint/2010/main" val="340258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B150B9-D925-4D32-BC64-1A42B5111867}"/>
              </a:ext>
            </a:extLst>
          </p:cNvPr>
          <p:cNvSpPr>
            <a:spLocks noGrp="1"/>
          </p:cNvSpPr>
          <p:nvPr>
            <p:ph type="title"/>
          </p:nvPr>
        </p:nvSpPr>
        <p:spPr>
          <a:xfrm>
            <a:off x="609600" y="274638"/>
            <a:ext cx="10972800" cy="624772"/>
          </a:xfrm>
        </p:spPr>
        <p:txBody>
          <a:bodyPr/>
          <a:lstStyle/>
          <a:p>
            <a:r>
              <a:rPr lang="en-IN" dirty="0"/>
              <a:t>  Question</a:t>
            </a:r>
          </a:p>
        </p:txBody>
      </p:sp>
      <p:sp>
        <p:nvSpPr>
          <p:cNvPr id="8" name="Content Placeholder 7">
            <a:extLst>
              <a:ext uri="{FF2B5EF4-FFF2-40B4-BE49-F238E27FC236}">
                <a16:creationId xmlns:a16="http://schemas.microsoft.com/office/drawing/2014/main" id="{217904F7-2B1E-46AB-B9C7-148FB07AF284}"/>
              </a:ext>
            </a:extLst>
          </p:cNvPr>
          <p:cNvSpPr>
            <a:spLocks noGrp="1"/>
          </p:cNvSpPr>
          <p:nvPr>
            <p:ph sz="half" idx="1"/>
          </p:nvPr>
        </p:nvSpPr>
        <p:spPr>
          <a:xfrm>
            <a:off x="189876" y="1600201"/>
            <a:ext cx="5384800" cy="4525963"/>
          </a:xfrm>
        </p:spPr>
        <p:txBody>
          <a:bodyPr/>
          <a:lstStyle/>
          <a:p>
            <a:pPr marL="0" indent="0">
              <a:buNone/>
            </a:pPr>
            <a:r>
              <a:rPr lang="en-US" dirty="0"/>
              <a:t>The average of the daily incomes of A, B, and C is 350. If A earns Rs. 50 more than C and B earns twice as much as C, what is the daily income of A?</a:t>
            </a:r>
            <a:endParaRPr lang="en-IN" dirty="0"/>
          </a:p>
        </p:txBody>
      </p:sp>
      <p:sp>
        <p:nvSpPr>
          <p:cNvPr id="9" name="Content Placeholder 8">
            <a:extLst>
              <a:ext uri="{FF2B5EF4-FFF2-40B4-BE49-F238E27FC236}">
                <a16:creationId xmlns:a16="http://schemas.microsoft.com/office/drawing/2014/main" id="{881CF273-8B4A-42D9-B01F-39CBF222BD93}"/>
              </a:ext>
            </a:extLst>
          </p:cNvPr>
          <p:cNvSpPr>
            <a:spLocks noGrp="1"/>
          </p:cNvSpPr>
          <p:nvPr>
            <p:ph sz="half" idx="2"/>
          </p:nvPr>
        </p:nvSpPr>
        <p:spPr>
          <a:xfrm>
            <a:off x="6197600" y="1049311"/>
            <a:ext cx="5994400" cy="5076853"/>
          </a:xfrm>
        </p:spPr>
        <p:txBody>
          <a:bodyPr/>
          <a:lstStyle/>
          <a:p>
            <a:r>
              <a:rPr lang="en-IN" dirty="0"/>
              <a:t>A+B+C= 350 x3 = 1050 …….(1)</a:t>
            </a:r>
          </a:p>
          <a:p>
            <a:r>
              <a:rPr lang="en-IN" dirty="0"/>
              <a:t>A= C+50………. (2)</a:t>
            </a:r>
          </a:p>
          <a:p>
            <a:r>
              <a:rPr lang="en-IN" dirty="0"/>
              <a:t>B=2C …………..(3)</a:t>
            </a:r>
          </a:p>
          <a:p>
            <a:endParaRPr lang="en-IN" dirty="0"/>
          </a:p>
          <a:p>
            <a:r>
              <a:rPr lang="en-IN" dirty="0"/>
              <a:t>Use (2) &amp;(3) in (1)</a:t>
            </a:r>
          </a:p>
          <a:p>
            <a:r>
              <a:rPr lang="en-IN" dirty="0"/>
              <a:t>C+50+2C+C=1050</a:t>
            </a:r>
          </a:p>
          <a:p>
            <a:r>
              <a:rPr lang="en-IN" dirty="0"/>
              <a:t>C= 250</a:t>
            </a:r>
          </a:p>
          <a:p>
            <a:r>
              <a:rPr lang="en-IN" dirty="0"/>
              <a:t>So, A= 300</a:t>
            </a:r>
          </a:p>
          <a:p>
            <a:endParaRPr lang="en-IN" dirty="0"/>
          </a:p>
        </p:txBody>
      </p:sp>
      <p:sp>
        <p:nvSpPr>
          <p:cNvPr id="4" name="Date Placeholder 3">
            <a:extLst>
              <a:ext uri="{FF2B5EF4-FFF2-40B4-BE49-F238E27FC236}">
                <a16:creationId xmlns:a16="http://schemas.microsoft.com/office/drawing/2014/main" id="{2F5E099F-23E1-41BA-B040-0D944C7CDD26}"/>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AD42D056-3CE0-4658-97E7-90D243D6EF9D}"/>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B4D131AD-885A-4F2D-99B7-231B020CA66B}"/>
              </a:ext>
            </a:extLst>
          </p:cNvPr>
          <p:cNvSpPr>
            <a:spLocks noGrp="1"/>
          </p:cNvSpPr>
          <p:nvPr>
            <p:ph type="sldNum" sz="quarter" idx="12"/>
          </p:nvPr>
        </p:nvSpPr>
        <p:spPr/>
        <p:txBody>
          <a:bodyPr/>
          <a:lstStyle/>
          <a:p>
            <a:fld id="{E97F7489-1513-48C9-8057-F2DA2FE21954}" type="slidenum">
              <a:rPr lang="en-IN" smtClean="0"/>
              <a:t>38</a:t>
            </a:fld>
            <a:endParaRPr lang="en-IN"/>
          </a:p>
        </p:txBody>
      </p:sp>
    </p:spTree>
    <p:extLst>
      <p:ext uri="{BB962C8B-B14F-4D97-AF65-F5344CB8AC3E}">
        <p14:creationId xmlns:p14="http://schemas.microsoft.com/office/powerpoint/2010/main" val="37606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 calcmode="lin" valueType="num">
                                      <p:cBhvr additive="base">
                                        <p:cTn id="2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 calcmode="lin" valueType="num">
                                      <p:cBhvr additive="base">
                                        <p:cTn id="2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anim calcmode="lin" valueType="num">
                                      <p:cBhvr additive="base">
                                        <p:cTn id="3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9">
                                            <p:txEl>
                                              <p:pRg st="7" end="7"/>
                                            </p:txEl>
                                          </p:spTgt>
                                        </p:tgtEl>
                                        <p:attrNameLst>
                                          <p:attrName>style.visibility</p:attrName>
                                        </p:attrNameLst>
                                      </p:cBhvr>
                                      <p:to>
                                        <p:strVal val="visible"/>
                                      </p:to>
                                    </p:set>
                                    <p:anim calcmode="lin" valueType="num">
                                      <p:cBhvr additive="base">
                                        <p:cTn id="3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248C8-8907-4D53-8CE5-C0D237C5C98D}"/>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7ABA2B6B-E9EC-4C1E-8653-2E36B0953BAE}"/>
              </a:ext>
            </a:extLst>
          </p:cNvPr>
          <p:cNvSpPr>
            <a:spLocks noGrp="1"/>
          </p:cNvSpPr>
          <p:nvPr>
            <p:ph sz="half" idx="1"/>
          </p:nvPr>
        </p:nvSpPr>
        <p:spPr>
          <a:xfrm>
            <a:off x="204865" y="1611445"/>
            <a:ext cx="5384800" cy="4525963"/>
          </a:xfrm>
        </p:spPr>
        <p:txBody>
          <a:bodyPr/>
          <a:lstStyle/>
          <a:p>
            <a:pPr marL="0" indent="0" algn="just">
              <a:buNone/>
            </a:pPr>
            <a:r>
              <a:rPr lang="en-US" dirty="0"/>
              <a:t>The average of 3 numbers A, B and C is 15. If 5 is added to A, the average of A and B becomes 16. What is the value of C? </a:t>
            </a:r>
          </a:p>
          <a:p>
            <a:pPr marL="0" indent="0" algn="just">
              <a:buNone/>
            </a:pPr>
            <a:endParaRPr lang="en-US" dirty="0"/>
          </a:p>
          <a:p>
            <a:r>
              <a:rPr lang="en-US" dirty="0"/>
              <a:t> A+B+C=45……….. (1)</a:t>
            </a:r>
            <a:endParaRPr lang="en-IN" dirty="0"/>
          </a:p>
        </p:txBody>
      </p:sp>
      <p:sp>
        <p:nvSpPr>
          <p:cNvPr id="4" name="Content Placeholder 3">
            <a:extLst>
              <a:ext uri="{FF2B5EF4-FFF2-40B4-BE49-F238E27FC236}">
                <a16:creationId xmlns:a16="http://schemas.microsoft.com/office/drawing/2014/main" id="{B7D05685-30CF-40D7-8431-D54F1FC3898E}"/>
              </a:ext>
            </a:extLst>
          </p:cNvPr>
          <p:cNvSpPr>
            <a:spLocks noGrp="1"/>
          </p:cNvSpPr>
          <p:nvPr>
            <p:ph sz="half" idx="2"/>
          </p:nvPr>
        </p:nvSpPr>
        <p:spPr>
          <a:xfrm>
            <a:off x="6197600" y="1052437"/>
            <a:ext cx="5384800" cy="5258014"/>
          </a:xfrm>
        </p:spPr>
        <p:txBody>
          <a:bodyPr/>
          <a:lstStyle/>
          <a:p>
            <a:r>
              <a:rPr lang="en-IN" dirty="0"/>
              <a:t>A+5+B=32</a:t>
            </a:r>
          </a:p>
          <a:p>
            <a:endParaRPr lang="en-IN" dirty="0"/>
          </a:p>
          <a:p>
            <a:r>
              <a:rPr lang="en-IN" dirty="0"/>
              <a:t>A+B= 27……..(2)</a:t>
            </a:r>
          </a:p>
          <a:p>
            <a:endParaRPr lang="en-IN" dirty="0"/>
          </a:p>
          <a:p>
            <a:r>
              <a:rPr lang="en-IN" dirty="0"/>
              <a:t>Use (2) in (1),</a:t>
            </a:r>
          </a:p>
          <a:p>
            <a:endParaRPr lang="en-IN" dirty="0"/>
          </a:p>
          <a:p>
            <a:r>
              <a:rPr lang="en-IN" dirty="0"/>
              <a:t>27+C=45</a:t>
            </a:r>
          </a:p>
          <a:p>
            <a:endParaRPr lang="en-IN" dirty="0"/>
          </a:p>
          <a:p>
            <a:r>
              <a:rPr lang="en-IN" dirty="0"/>
              <a:t>C= 18</a:t>
            </a:r>
          </a:p>
        </p:txBody>
      </p:sp>
      <p:sp>
        <p:nvSpPr>
          <p:cNvPr id="5" name="Date Placeholder 4">
            <a:extLst>
              <a:ext uri="{FF2B5EF4-FFF2-40B4-BE49-F238E27FC236}">
                <a16:creationId xmlns:a16="http://schemas.microsoft.com/office/drawing/2014/main" id="{63D0E81D-4702-4E04-86D2-9F22B7E6CAF8}"/>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BF11D692-433F-41F7-9BFB-635F9E7EFE0D}"/>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88FD53E-C7FC-49E3-9268-FE13F9E9967B}"/>
              </a:ext>
            </a:extLst>
          </p:cNvPr>
          <p:cNvSpPr>
            <a:spLocks noGrp="1"/>
          </p:cNvSpPr>
          <p:nvPr>
            <p:ph type="sldNum" sz="quarter" idx="12"/>
          </p:nvPr>
        </p:nvSpPr>
        <p:spPr/>
        <p:txBody>
          <a:bodyPr/>
          <a:lstStyle/>
          <a:p>
            <a:fld id="{E97F7489-1513-48C9-8057-F2DA2FE21954}" type="slidenum">
              <a:rPr lang="en-IN" smtClean="0"/>
              <a:t>39</a:t>
            </a:fld>
            <a:endParaRPr lang="en-IN"/>
          </a:p>
        </p:txBody>
      </p:sp>
    </p:spTree>
    <p:extLst>
      <p:ext uri="{BB962C8B-B14F-4D97-AF65-F5344CB8AC3E}">
        <p14:creationId xmlns:p14="http://schemas.microsoft.com/office/powerpoint/2010/main" val="228130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 calcmode="lin" valueType="num">
                                      <p:cBhvr additive="base">
                                        <p:cTn id="3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DD07-A7A7-4FE4-9A7D-3880220723AF}"/>
              </a:ext>
            </a:extLst>
          </p:cNvPr>
          <p:cNvSpPr>
            <a:spLocks noGrp="1"/>
          </p:cNvSpPr>
          <p:nvPr>
            <p:ph type="title"/>
          </p:nvPr>
        </p:nvSpPr>
        <p:spPr/>
        <p:txBody>
          <a:bodyPr/>
          <a:lstStyle/>
          <a:p>
            <a:r>
              <a:rPr lang="en-US" dirty="0"/>
              <a:t>   </a:t>
            </a:r>
            <a:endParaRPr lang="en-IN" dirty="0"/>
          </a:p>
        </p:txBody>
      </p:sp>
      <p:pic>
        <p:nvPicPr>
          <p:cNvPr id="8" name="Content Placeholder 7" descr="A screenshot of a cell phone&#10;&#10;Description automatically generated">
            <a:extLst>
              <a:ext uri="{FF2B5EF4-FFF2-40B4-BE49-F238E27FC236}">
                <a16:creationId xmlns:a16="http://schemas.microsoft.com/office/drawing/2014/main" id="{B0612E05-501E-4A52-ADB1-EE3C6FA9C8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3123" y="584764"/>
            <a:ext cx="7628351" cy="5445153"/>
          </a:xfrm>
        </p:spPr>
      </p:pic>
      <p:sp>
        <p:nvSpPr>
          <p:cNvPr id="4" name="Date Placeholder 3">
            <a:extLst>
              <a:ext uri="{FF2B5EF4-FFF2-40B4-BE49-F238E27FC236}">
                <a16:creationId xmlns:a16="http://schemas.microsoft.com/office/drawing/2014/main" id="{DDCEE26A-D571-4A45-8827-E42601FE9364}"/>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FA4DDFC1-C4A0-418B-AEB7-970B2326DF08}"/>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D04FB7AA-5695-4998-A54D-4A8EBE51030F}"/>
              </a:ext>
            </a:extLst>
          </p:cNvPr>
          <p:cNvSpPr>
            <a:spLocks noGrp="1"/>
          </p:cNvSpPr>
          <p:nvPr>
            <p:ph type="sldNum" sz="quarter" idx="12"/>
          </p:nvPr>
        </p:nvSpPr>
        <p:spPr/>
        <p:txBody>
          <a:bodyPr/>
          <a:lstStyle/>
          <a:p>
            <a:fld id="{E97F7489-1513-48C9-8057-F2DA2FE21954}" type="slidenum">
              <a:rPr lang="en-IN" smtClean="0"/>
              <a:t>4</a:t>
            </a:fld>
            <a:endParaRPr lang="en-IN"/>
          </a:p>
        </p:txBody>
      </p:sp>
    </p:spTree>
    <p:extLst>
      <p:ext uri="{BB962C8B-B14F-4D97-AF65-F5344CB8AC3E}">
        <p14:creationId xmlns:p14="http://schemas.microsoft.com/office/powerpoint/2010/main" val="3923202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C5AE2-268C-4E08-970B-5344E701CF9F}"/>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A12DE795-99C0-4C6B-B717-B372C86ABF85}"/>
              </a:ext>
            </a:extLst>
          </p:cNvPr>
          <p:cNvSpPr>
            <a:spLocks noGrp="1"/>
          </p:cNvSpPr>
          <p:nvPr>
            <p:ph sz="half" idx="1"/>
          </p:nvPr>
        </p:nvSpPr>
        <p:spPr/>
        <p:txBody>
          <a:bodyPr/>
          <a:lstStyle/>
          <a:p>
            <a:pPr marL="0" indent="0">
              <a:buNone/>
            </a:pPr>
            <a:r>
              <a:rPr lang="en-US" dirty="0"/>
              <a:t>The average age of Priya and her daughter Ruchi is 32 and the average age of Shiv and his son Prem is 36 years. If Prem and Ruchi are 22 and 18 years old respectively, what is the average age of Shiv and Priya? </a:t>
            </a:r>
          </a:p>
          <a:p>
            <a:endParaRPr lang="en-IN" dirty="0"/>
          </a:p>
        </p:txBody>
      </p:sp>
      <p:sp>
        <p:nvSpPr>
          <p:cNvPr id="4" name="Content Placeholder 3">
            <a:extLst>
              <a:ext uri="{FF2B5EF4-FFF2-40B4-BE49-F238E27FC236}">
                <a16:creationId xmlns:a16="http://schemas.microsoft.com/office/drawing/2014/main" id="{65638EEF-8C19-458D-B036-70D85BD990F5}"/>
              </a:ext>
            </a:extLst>
          </p:cNvPr>
          <p:cNvSpPr>
            <a:spLocks noGrp="1"/>
          </p:cNvSpPr>
          <p:nvPr>
            <p:ph sz="half" idx="2"/>
          </p:nvPr>
        </p:nvSpPr>
        <p:spPr>
          <a:xfrm>
            <a:off x="6197599" y="1600201"/>
            <a:ext cx="5824511" cy="4525963"/>
          </a:xfrm>
        </p:spPr>
        <p:txBody>
          <a:bodyPr/>
          <a:lstStyle/>
          <a:p>
            <a:r>
              <a:rPr lang="en-IN" dirty="0"/>
              <a:t>Priya + Ruchi =64 yrs</a:t>
            </a:r>
          </a:p>
          <a:p>
            <a:r>
              <a:rPr lang="en-IN" dirty="0"/>
              <a:t>Ruchi = 18 yrs =&gt; Priya = 46 yrs</a:t>
            </a:r>
          </a:p>
          <a:p>
            <a:endParaRPr lang="en-IN" dirty="0"/>
          </a:p>
          <a:p>
            <a:r>
              <a:rPr lang="en-IN" dirty="0"/>
              <a:t>Shiv + Prem = 72 yrs</a:t>
            </a:r>
          </a:p>
          <a:p>
            <a:r>
              <a:rPr lang="en-IN" dirty="0"/>
              <a:t>Prem = 22 yrs =&gt; Shiv = 50 yrs</a:t>
            </a:r>
          </a:p>
          <a:p>
            <a:endParaRPr lang="en-IN" dirty="0"/>
          </a:p>
          <a:p>
            <a:r>
              <a:rPr lang="en-IN" dirty="0"/>
              <a:t>Avg(Shiv+ Priya) = (46+50)/2</a:t>
            </a:r>
          </a:p>
          <a:p>
            <a:r>
              <a:rPr lang="en-IN" dirty="0"/>
              <a:t>                              = 48 yrs</a:t>
            </a:r>
          </a:p>
        </p:txBody>
      </p:sp>
      <p:sp>
        <p:nvSpPr>
          <p:cNvPr id="5" name="Date Placeholder 4">
            <a:extLst>
              <a:ext uri="{FF2B5EF4-FFF2-40B4-BE49-F238E27FC236}">
                <a16:creationId xmlns:a16="http://schemas.microsoft.com/office/drawing/2014/main" id="{531C2A7B-981B-49B4-8965-ECECF9D4ADFE}"/>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C5729B7B-172D-4434-B0C5-C066EB08A976}"/>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AAC0141E-BC0C-48CC-8D17-2751080638E8}"/>
              </a:ext>
            </a:extLst>
          </p:cNvPr>
          <p:cNvSpPr>
            <a:spLocks noGrp="1"/>
          </p:cNvSpPr>
          <p:nvPr>
            <p:ph type="sldNum" sz="quarter" idx="12"/>
          </p:nvPr>
        </p:nvSpPr>
        <p:spPr/>
        <p:txBody>
          <a:bodyPr/>
          <a:lstStyle/>
          <a:p>
            <a:fld id="{E97F7489-1513-48C9-8057-F2DA2FE21954}" type="slidenum">
              <a:rPr lang="en-IN" smtClean="0"/>
              <a:t>40</a:t>
            </a:fld>
            <a:endParaRPr lang="en-IN"/>
          </a:p>
        </p:txBody>
      </p:sp>
    </p:spTree>
    <p:extLst>
      <p:ext uri="{BB962C8B-B14F-4D97-AF65-F5344CB8AC3E}">
        <p14:creationId xmlns:p14="http://schemas.microsoft.com/office/powerpoint/2010/main" val="64132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additive="base">
                                        <p:cTn id="1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additive="base">
                                        <p:cTn id="2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 calcmode="lin" valueType="num">
                                      <p:cBhvr additive="base">
                                        <p:cTn id="2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897CB-A2BE-45AE-A830-90F0344173FD}"/>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F16F9FC8-583A-4797-AC1F-0D2535326A45}"/>
              </a:ext>
            </a:extLst>
          </p:cNvPr>
          <p:cNvSpPr>
            <a:spLocks noGrp="1"/>
          </p:cNvSpPr>
          <p:nvPr>
            <p:ph sz="half" idx="1"/>
          </p:nvPr>
        </p:nvSpPr>
        <p:spPr/>
        <p:txBody>
          <a:bodyPr/>
          <a:lstStyle/>
          <a:p>
            <a:pPr marL="0" indent="0">
              <a:buNone/>
            </a:pPr>
            <a:r>
              <a:rPr lang="en-US" dirty="0"/>
              <a:t>If Jason purchases 2 shirts for Rs. 179 each and Three shirts for Rs. 189 each, what is the average price that Jason paid for each shirt? </a:t>
            </a:r>
          </a:p>
          <a:p>
            <a:endParaRPr lang="en-IN" dirty="0"/>
          </a:p>
        </p:txBody>
      </p:sp>
      <p:sp>
        <p:nvSpPr>
          <p:cNvPr id="4" name="Content Placeholder 3">
            <a:extLst>
              <a:ext uri="{FF2B5EF4-FFF2-40B4-BE49-F238E27FC236}">
                <a16:creationId xmlns:a16="http://schemas.microsoft.com/office/drawing/2014/main" id="{523A7112-F6E7-4AB1-BF72-4C5950800405}"/>
              </a:ext>
            </a:extLst>
          </p:cNvPr>
          <p:cNvSpPr>
            <a:spLocks noGrp="1"/>
          </p:cNvSpPr>
          <p:nvPr>
            <p:ph sz="half" idx="2"/>
          </p:nvPr>
        </p:nvSpPr>
        <p:spPr>
          <a:xfrm>
            <a:off x="6807200" y="1627591"/>
            <a:ext cx="5384800" cy="4525963"/>
          </a:xfrm>
        </p:spPr>
        <p:txBody>
          <a:bodyPr/>
          <a:lstStyle/>
          <a:p>
            <a:r>
              <a:rPr lang="en-IN" dirty="0"/>
              <a:t>[(2x179)+(3x189)]/5</a:t>
            </a:r>
          </a:p>
          <a:p>
            <a:endParaRPr lang="en-IN" dirty="0"/>
          </a:p>
          <a:p>
            <a:endParaRPr lang="en-IN" dirty="0"/>
          </a:p>
          <a:p>
            <a:r>
              <a:rPr lang="en-IN" dirty="0"/>
              <a:t>Rs. 185</a:t>
            </a:r>
          </a:p>
        </p:txBody>
      </p:sp>
      <p:sp>
        <p:nvSpPr>
          <p:cNvPr id="5" name="Date Placeholder 4">
            <a:extLst>
              <a:ext uri="{FF2B5EF4-FFF2-40B4-BE49-F238E27FC236}">
                <a16:creationId xmlns:a16="http://schemas.microsoft.com/office/drawing/2014/main" id="{A7F3B25E-D04B-4806-8C86-1A98B5515EE8}"/>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94991EA0-F5EE-4941-B4CF-B73299202BBD}"/>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85D5B29E-A9FA-442A-B323-4C98CD492F1D}"/>
              </a:ext>
            </a:extLst>
          </p:cNvPr>
          <p:cNvSpPr>
            <a:spLocks noGrp="1"/>
          </p:cNvSpPr>
          <p:nvPr>
            <p:ph type="sldNum" sz="quarter" idx="12"/>
          </p:nvPr>
        </p:nvSpPr>
        <p:spPr/>
        <p:txBody>
          <a:bodyPr/>
          <a:lstStyle/>
          <a:p>
            <a:fld id="{E97F7489-1513-48C9-8057-F2DA2FE21954}" type="slidenum">
              <a:rPr lang="en-IN" smtClean="0"/>
              <a:t>41</a:t>
            </a:fld>
            <a:endParaRPr lang="en-IN"/>
          </a:p>
        </p:txBody>
      </p:sp>
    </p:spTree>
    <p:extLst>
      <p:ext uri="{BB962C8B-B14F-4D97-AF65-F5344CB8AC3E}">
        <p14:creationId xmlns:p14="http://schemas.microsoft.com/office/powerpoint/2010/main" val="1538508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D158D-4864-4EE2-A068-61753FF1A03E}"/>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19239C13-274A-42F7-8437-9D802AD0A26F}"/>
              </a:ext>
            </a:extLst>
          </p:cNvPr>
          <p:cNvSpPr>
            <a:spLocks noGrp="1"/>
          </p:cNvSpPr>
          <p:nvPr>
            <p:ph sz="half" idx="1"/>
          </p:nvPr>
        </p:nvSpPr>
        <p:spPr>
          <a:xfrm>
            <a:off x="609600" y="1417639"/>
            <a:ext cx="5384800" cy="4708526"/>
          </a:xfrm>
        </p:spPr>
        <p:txBody>
          <a:bodyPr/>
          <a:lstStyle/>
          <a:p>
            <a:pPr marL="0" indent="0">
              <a:buNone/>
            </a:pPr>
            <a:r>
              <a:rPr lang="en-US" dirty="0"/>
              <a:t>The average temperature of the first three days of a week is 37 -degree C and that of the next three days is 31-degree C. Also, the average temperature of the whole week is 34 degree Celsius. What is the temperature of the last day of the week? </a:t>
            </a:r>
          </a:p>
          <a:p>
            <a:endParaRPr lang="en-IN" dirty="0"/>
          </a:p>
        </p:txBody>
      </p:sp>
      <p:sp>
        <p:nvSpPr>
          <p:cNvPr id="4" name="Content Placeholder 3">
            <a:extLst>
              <a:ext uri="{FF2B5EF4-FFF2-40B4-BE49-F238E27FC236}">
                <a16:creationId xmlns:a16="http://schemas.microsoft.com/office/drawing/2014/main" id="{AA3B1F49-C7B3-4DEC-BB00-7D3FDEB29FF0}"/>
              </a:ext>
            </a:extLst>
          </p:cNvPr>
          <p:cNvSpPr>
            <a:spLocks noGrp="1"/>
          </p:cNvSpPr>
          <p:nvPr>
            <p:ph sz="half" idx="2"/>
          </p:nvPr>
        </p:nvSpPr>
        <p:spPr/>
        <p:txBody>
          <a:bodyPr/>
          <a:lstStyle/>
          <a:p>
            <a:r>
              <a:rPr lang="en-IN" dirty="0"/>
              <a:t>(34x7) – (37x3) – (31x3)</a:t>
            </a:r>
          </a:p>
          <a:p>
            <a:endParaRPr lang="en-IN" dirty="0"/>
          </a:p>
          <a:p>
            <a:r>
              <a:rPr lang="en-IN" dirty="0"/>
              <a:t>34 degrees</a:t>
            </a:r>
          </a:p>
        </p:txBody>
      </p:sp>
      <p:sp>
        <p:nvSpPr>
          <p:cNvPr id="5" name="Date Placeholder 4">
            <a:extLst>
              <a:ext uri="{FF2B5EF4-FFF2-40B4-BE49-F238E27FC236}">
                <a16:creationId xmlns:a16="http://schemas.microsoft.com/office/drawing/2014/main" id="{1C106759-858D-42E4-84B6-08B053A12EF6}"/>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9860C8E1-51E7-44D5-B7C4-CCDE6BDD71D5}"/>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66B6BB6B-B7EB-4D35-9C8B-CAA6C8AEBAC3}"/>
              </a:ext>
            </a:extLst>
          </p:cNvPr>
          <p:cNvSpPr>
            <a:spLocks noGrp="1"/>
          </p:cNvSpPr>
          <p:nvPr>
            <p:ph type="sldNum" sz="quarter" idx="12"/>
          </p:nvPr>
        </p:nvSpPr>
        <p:spPr/>
        <p:txBody>
          <a:bodyPr/>
          <a:lstStyle/>
          <a:p>
            <a:fld id="{E97F7489-1513-48C9-8057-F2DA2FE21954}" type="slidenum">
              <a:rPr lang="en-IN" smtClean="0"/>
              <a:t>42</a:t>
            </a:fld>
            <a:endParaRPr lang="en-IN"/>
          </a:p>
        </p:txBody>
      </p:sp>
    </p:spTree>
    <p:extLst>
      <p:ext uri="{BB962C8B-B14F-4D97-AF65-F5344CB8AC3E}">
        <p14:creationId xmlns:p14="http://schemas.microsoft.com/office/powerpoint/2010/main" val="142318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DE341-3BAE-4374-A930-FDD5B7BDBE2F}"/>
              </a:ext>
            </a:extLst>
          </p:cNvPr>
          <p:cNvSpPr>
            <a:spLocks noGrp="1"/>
          </p:cNvSpPr>
          <p:nvPr>
            <p:ph type="title"/>
          </p:nvPr>
        </p:nvSpPr>
        <p:spPr>
          <a:xfrm>
            <a:off x="609600" y="274638"/>
            <a:ext cx="10972800" cy="457198"/>
          </a:xfrm>
        </p:spPr>
        <p:txBody>
          <a:bodyPr/>
          <a:lstStyle/>
          <a:p>
            <a:r>
              <a:rPr lang="en-IN" dirty="0"/>
              <a:t>Question</a:t>
            </a:r>
          </a:p>
        </p:txBody>
      </p:sp>
      <p:sp>
        <p:nvSpPr>
          <p:cNvPr id="3" name="Content Placeholder 2">
            <a:extLst>
              <a:ext uri="{FF2B5EF4-FFF2-40B4-BE49-F238E27FC236}">
                <a16:creationId xmlns:a16="http://schemas.microsoft.com/office/drawing/2014/main" id="{68B3E9FC-E2A0-4661-AC72-48596AB94991}"/>
              </a:ext>
            </a:extLst>
          </p:cNvPr>
          <p:cNvSpPr>
            <a:spLocks noGrp="1"/>
          </p:cNvSpPr>
          <p:nvPr>
            <p:ph sz="half" idx="1"/>
          </p:nvPr>
        </p:nvSpPr>
        <p:spPr>
          <a:xfrm>
            <a:off x="264827" y="1089165"/>
            <a:ext cx="5384800" cy="5236684"/>
          </a:xfrm>
        </p:spPr>
        <p:txBody>
          <a:bodyPr/>
          <a:lstStyle/>
          <a:p>
            <a:pPr marL="0" indent="0" algn="just">
              <a:buNone/>
            </a:pPr>
            <a:r>
              <a:rPr lang="en-US" dirty="0"/>
              <a:t>The average weight of 6 students increases by 2 kg if a student weighs 48 kg is replaced by another student. What is the weight of the new student? </a:t>
            </a:r>
          </a:p>
          <a:p>
            <a:pPr marL="0" indent="0" algn="just">
              <a:buNone/>
            </a:pPr>
            <a:endParaRPr lang="en-US" dirty="0"/>
          </a:p>
          <a:p>
            <a:pPr marL="0" indent="0" algn="just">
              <a:buNone/>
            </a:pPr>
            <a:r>
              <a:rPr lang="en-US" dirty="0"/>
              <a:t>Let the avg. weight of 6 students be x Kg</a:t>
            </a:r>
            <a:endParaRPr lang="en-IN" dirty="0"/>
          </a:p>
        </p:txBody>
      </p:sp>
      <p:sp>
        <p:nvSpPr>
          <p:cNvPr id="4" name="Content Placeholder 3">
            <a:extLst>
              <a:ext uri="{FF2B5EF4-FFF2-40B4-BE49-F238E27FC236}">
                <a16:creationId xmlns:a16="http://schemas.microsoft.com/office/drawing/2014/main" id="{B0AF9A77-390B-435C-9981-E45E61DE2C18}"/>
              </a:ext>
            </a:extLst>
          </p:cNvPr>
          <p:cNvSpPr>
            <a:spLocks noGrp="1"/>
          </p:cNvSpPr>
          <p:nvPr>
            <p:ph sz="half" idx="2"/>
          </p:nvPr>
        </p:nvSpPr>
        <p:spPr>
          <a:xfrm>
            <a:off x="6340838" y="1089165"/>
            <a:ext cx="5851161" cy="5036999"/>
          </a:xfrm>
        </p:spPr>
        <p:txBody>
          <a:bodyPr/>
          <a:lstStyle/>
          <a:p>
            <a:r>
              <a:rPr lang="en-IN" dirty="0"/>
              <a:t>Total weight = 6x Kg.</a:t>
            </a:r>
          </a:p>
          <a:p>
            <a:endParaRPr lang="en-IN" dirty="0"/>
          </a:p>
          <a:p>
            <a:r>
              <a:rPr lang="en-IN" dirty="0"/>
              <a:t>New Total weight = 6(x + 2) Kg</a:t>
            </a:r>
          </a:p>
          <a:p>
            <a:endParaRPr lang="en-IN" dirty="0"/>
          </a:p>
          <a:p>
            <a:r>
              <a:rPr lang="en-IN" dirty="0"/>
              <a:t>6x-48+weight of new student = 6(x+2)</a:t>
            </a:r>
          </a:p>
          <a:p>
            <a:endParaRPr lang="en-IN" dirty="0"/>
          </a:p>
          <a:p>
            <a:r>
              <a:rPr lang="en-IN" dirty="0"/>
              <a:t>Weight of new student = 48+12</a:t>
            </a:r>
          </a:p>
          <a:p>
            <a:pPr marL="0" indent="0">
              <a:buNone/>
            </a:pPr>
            <a:r>
              <a:rPr lang="en-IN" dirty="0"/>
              <a:t>				       = 60 Kg</a:t>
            </a:r>
          </a:p>
        </p:txBody>
      </p:sp>
      <p:sp>
        <p:nvSpPr>
          <p:cNvPr id="5" name="Date Placeholder 4">
            <a:extLst>
              <a:ext uri="{FF2B5EF4-FFF2-40B4-BE49-F238E27FC236}">
                <a16:creationId xmlns:a16="http://schemas.microsoft.com/office/drawing/2014/main" id="{7D22CBEE-2734-447C-8948-2BD5CC6B3065}"/>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D3B341EF-E6FC-4D3B-955D-7A8C9F7C50F8}"/>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C9F7A1D8-DB1B-44FE-94CD-BADF1280BC2E}"/>
              </a:ext>
            </a:extLst>
          </p:cNvPr>
          <p:cNvSpPr>
            <a:spLocks noGrp="1"/>
          </p:cNvSpPr>
          <p:nvPr>
            <p:ph type="sldNum" sz="quarter" idx="12"/>
          </p:nvPr>
        </p:nvSpPr>
        <p:spPr/>
        <p:txBody>
          <a:bodyPr/>
          <a:lstStyle/>
          <a:p>
            <a:fld id="{E97F7489-1513-48C9-8057-F2DA2FE21954}" type="slidenum">
              <a:rPr lang="en-IN" smtClean="0"/>
              <a:t>43</a:t>
            </a:fld>
            <a:endParaRPr lang="en-IN"/>
          </a:p>
        </p:txBody>
      </p:sp>
    </p:spTree>
    <p:extLst>
      <p:ext uri="{BB962C8B-B14F-4D97-AF65-F5344CB8AC3E}">
        <p14:creationId xmlns:p14="http://schemas.microsoft.com/office/powerpoint/2010/main" val="4287885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additive="base">
                                        <p:cTn id="3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A05BB-8B36-4D89-A959-1C2445444A76}"/>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A8175DFE-C317-44A9-B767-C956B03FBD34}"/>
              </a:ext>
            </a:extLst>
          </p:cNvPr>
          <p:cNvSpPr>
            <a:spLocks noGrp="1"/>
          </p:cNvSpPr>
          <p:nvPr>
            <p:ph sz="half" idx="1"/>
          </p:nvPr>
        </p:nvSpPr>
        <p:spPr>
          <a:xfrm>
            <a:off x="204866" y="1605535"/>
            <a:ext cx="5384800" cy="4680678"/>
          </a:xfrm>
        </p:spPr>
        <p:txBody>
          <a:bodyPr/>
          <a:lstStyle/>
          <a:p>
            <a:pPr marL="0" indent="0" algn="just">
              <a:buNone/>
            </a:pPr>
            <a:r>
              <a:rPr lang="en-US" dirty="0"/>
              <a:t>A batsman makes a score of 198 in his 23rd Inning and thereby increases his average by 7. What is his total score before the 23rd Inning? </a:t>
            </a:r>
          </a:p>
          <a:p>
            <a:endParaRPr lang="en-US" dirty="0"/>
          </a:p>
          <a:p>
            <a:r>
              <a:rPr lang="en-US" dirty="0"/>
              <a:t>Let his average score before the 23rd Inning be k</a:t>
            </a:r>
          </a:p>
          <a:p>
            <a:endParaRPr lang="en-IN" dirty="0"/>
          </a:p>
        </p:txBody>
      </p:sp>
      <p:sp>
        <p:nvSpPr>
          <p:cNvPr id="4" name="Content Placeholder 3">
            <a:extLst>
              <a:ext uri="{FF2B5EF4-FFF2-40B4-BE49-F238E27FC236}">
                <a16:creationId xmlns:a16="http://schemas.microsoft.com/office/drawing/2014/main" id="{D69398C9-5A31-4910-B58A-E344189DD2A2}"/>
              </a:ext>
            </a:extLst>
          </p:cNvPr>
          <p:cNvSpPr>
            <a:spLocks noGrp="1"/>
          </p:cNvSpPr>
          <p:nvPr>
            <p:ph sz="half" idx="2"/>
          </p:nvPr>
        </p:nvSpPr>
        <p:spPr>
          <a:xfrm>
            <a:off x="6807200" y="1646486"/>
            <a:ext cx="5384800" cy="4525963"/>
          </a:xfrm>
        </p:spPr>
        <p:txBody>
          <a:bodyPr/>
          <a:lstStyle/>
          <a:p>
            <a:r>
              <a:rPr lang="en-IN" dirty="0"/>
              <a:t>(22k+198)/23 = k+7</a:t>
            </a:r>
          </a:p>
          <a:p>
            <a:endParaRPr lang="en-IN" dirty="0"/>
          </a:p>
          <a:p>
            <a:r>
              <a:rPr lang="en-IN" dirty="0"/>
              <a:t>22k+198 = 23k + 161</a:t>
            </a:r>
          </a:p>
          <a:p>
            <a:endParaRPr lang="en-IN" dirty="0"/>
          </a:p>
          <a:p>
            <a:r>
              <a:rPr lang="en-IN" dirty="0"/>
              <a:t>k = 37</a:t>
            </a:r>
          </a:p>
          <a:p>
            <a:endParaRPr lang="en-IN" dirty="0"/>
          </a:p>
          <a:p>
            <a:r>
              <a:rPr lang="en-IN" dirty="0"/>
              <a:t>So, </a:t>
            </a:r>
            <a:r>
              <a:rPr lang="en-US" dirty="0"/>
              <a:t>his total score before the 23rd Inning 22x k = 814 runs</a:t>
            </a:r>
            <a:endParaRPr lang="en-IN" dirty="0"/>
          </a:p>
        </p:txBody>
      </p:sp>
      <p:sp>
        <p:nvSpPr>
          <p:cNvPr id="5" name="Date Placeholder 4">
            <a:extLst>
              <a:ext uri="{FF2B5EF4-FFF2-40B4-BE49-F238E27FC236}">
                <a16:creationId xmlns:a16="http://schemas.microsoft.com/office/drawing/2014/main" id="{34F3903F-F37A-4027-B125-72C468805013}"/>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696F72AE-AF7D-4C6F-B5A8-3875D87CCF59}"/>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D9272ABF-77C4-4504-AA1B-282919EECCF5}"/>
              </a:ext>
            </a:extLst>
          </p:cNvPr>
          <p:cNvSpPr>
            <a:spLocks noGrp="1"/>
          </p:cNvSpPr>
          <p:nvPr>
            <p:ph type="sldNum" sz="quarter" idx="12"/>
          </p:nvPr>
        </p:nvSpPr>
        <p:spPr/>
        <p:txBody>
          <a:bodyPr/>
          <a:lstStyle/>
          <a:p>
            <a:fld id="{E97F7489-1513-48C9-8057-F2DA2FE21954}" type="slidenum">
              <a:rPr lang="en-IN" smtClean="0"/>
              <a:t>44</a:t>
            </a:fld>
            <a:endParaRPr lang="en-IN"/>
          </a:p>
        </p:txBody>
      </p:sp>
    </p:spTree>
    <p:extLst>
      <p:ext uri="{BB962C8B-B14F-4D97-AF65-F5344CB8AC3E}">
        <p14:creationId xmlns:p14="http://schemas.microsoft.com/office/powerpoint/2010/main" val="284770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5E774-035D-4672-873D-4E86775700F8}"/>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EA03B264-44A8-4042-A3EA-DA281ABE0F2D}"/>
              </a:ext>
            </a:extLst>
          </p:cNvPr>
          <p:cNvSpPr>
            <a:spLocks noGrp="1"/>
          </p:cNvSpPr>
          <p:nvPr>
            <p:ph sz="half" idx="1"/>
          </p:nvPr>
        </p:nvSpPr>
        <p:spPr/>
        <p:txBody>
          <a:bodyPr/>
          <a:lstStyle/>
          <a:p>
            <a:pPr marL="0" indent="0">
              <a:buNone/>
            </a:pPr>
            <a:r>
              <a:rPr lang="en-US" dirty="0"/>
              <a:t>What number should be added to each term in the ratio 19:43, so that it becomes equal to 2:3?</a:t>
            </a:r>
          </a:p>
          <a:p>
            <a:endParaRPr lang="en-US" dirty="0"/>
          </a:p>
          <a:p>
            <a:r>
              <a:rPr lang="en-US" dirty="0"/>
              <a:t>Let k should be added</a:t>
            </a:r>
          </a:p>
          <a:p>
            <a:endParaRPr lang="en-US" dirty="0"/>
          </a:p>
          <a:p>
            <a:r>
              <a:rPr lang="en-US" dirty="0"/>
              <a:t>19+k : 43+k = 2:3</a:t>
            </a:r>
            <a:endParaRPr lang="en-IN" dirty="0"/>
          </a:p>
        </p:txBody>
      </p:sp>
      <p:sp>
        <p:nvSpPr>
          <p:cNvPr id="4" name="Content Placeholder 3">
            <a:extLst>
              <a:ext uri="{FF2B5EF4-FFF2-40B4-BE49-F238E27FC236}">
                <a16:creationId xmlns:a16="http://schemas.microsoft.com/office/drawing/2014/main" id="{B93AD8FF-5EA8-4CEC-8CE4-6E8EBEAB220A}"/>
              </a:ext>
            </a:extLst>
          </p:cNvPr>
          <p:cNvSpPr>
            <a:spLocks noGrp="1"/>
          </p:cNvSpPr>
          <p:nvPr>
            <p:ph sz="half" idx="2"/>
          </p:nvPr>
        </p:nvSpPr>
        <p:spPr>
          <a:xfrm>
            <a:off x="7456773" y="1581464"/>
            <a:ext cx="4535358" cy="4525963"/>
          </a:xfrm>
        </p:spPr>
        <p:txBody>
          <a:bodyPr/>
          <a:lstStyle/>
          <a:p>
            <a:r>
              <a:rPr lang="en-IN" dirty="0"/>
              <a:t>3(19+k) = 2(43+k)</a:t>
            </a:r>
          </a:p>
          <a:p>
            <a:endParaRPr lang="en-IN" dirty="0"/>
          </a:p>
          <a:p>
            <a:r>
              <a:rPr lang="en-IN" dirty="0"/>
              <a:t>57 + 3k = 86+2k</a:t>
            </a:r>
          </a:p>
          <a:p>
            <a:endParaRPr lang="en-IN" dirty="0"/>
          </a:p>
          <a:p>
            <a:r>
              <a:rPr lang="en-IN" dirty="0"/>
              <a:t>k = 29</a:t>
            </a:r>
          </a:p>
        </p:txBody>
      </p:sp>
      <p:sp>
        <p:nvSpPr>
          <p:cNvPr id="5" name="Date Placeholder 4">
            <a:extLst>
              <a:ext uri="{FF2B5EF4-FFF2-40B4-BE49-F238E27FC236}">
                <a16:creationId xmlns:a16="http://schemas.microsoft.com/office/drawing/2014/main" id="{18944D23-EF72-45DD-9065-939946865B35}"/>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9DE1C3A0-7B71-4AF0-810E-0F8284654F2B}"/>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5139B2D-1F47-4B5D-A4A1-2DF24B0A27A5}"/>
              </a:ext>
            </a:extLst>
          </p:cNvPr>
          <p:cNvSpPr>
            <a:spLocks noGrp="1"/>
          </p:cNvSpPr>
          <p:nvPr>
            <p:ph type="sldNum" sz="quarter" idx="12"/>
          </p:nvPr>
        </p:nvSpPr>
        <p:spPr/>
        <p:txBody>
          <a:bodyPr/>
          <a:lstStyle/>
          <a:p>
            <a:fld id="{E97F7489-1513-48C9-8057-F2DA2FE21954}" type="slidenum">
              <a:rPr lang="en-IN" smtClean="0"/>
              <a:t>45</a:t>
            </a:fld>
            <a:endParaRPr lang="en-IN"/>
          </a:p>
        </p:txBody>
      </p:sp>
    </p:spTree>
    <p:extLst>
      <p:ext uri="{BB962C8B-B14F-4D97-AF65-F5344CB8AC3E}">
        <p14:creationId xmlns:p14="http://schemas.microsoft.com/office/powerpoint/2010/main" val="64034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9219E-5C7D-4562-9C5B-D231E30F94FF}"/>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547947B6-9B2F-4285-862A-DFEAFE7287D6}"/>
              </a:ext>
            </a:extLst>
          </p:cNvPr>
          <p:cNvSpPr>
            <a:spLocks noGrp="1"/>
          </p:cNvSpPr>
          <p:nvPr>
            <p:ph sz="half" idx="1"/>
          </p:nvPr>
        </p:nvSpPr>
        <p:spPr>
          <a:xfrm>
            <a:off x="204866" y="1600199"/>
            <a:ext cx="5384800" cy="4525963"/>
          </a:xfrm>
        </p:spPr>
        <p:txBody>
          <a:bodyPr/>
          <a:lstStyle/>
          <a:p>
            <a:pPr marL="0" indent="0" algn="just">
              <a:buNone/>
            </a:pPr>
            <a:r>
              <a:rPr lang="en-US" dirty="0"/>
              <a:t>78 is divided into two parts such that the ratio between those two parts is 7:6. What is the product of those two parts? </a:t>
            </a:r>
          </a:p>
          <a:p>
            <a:endParaRPr lang="en-US" dirty="0"/>
          </a:p>
          <a:p>
            <a:r>
              <a:rPr lang="en-US" dirty="0"/>
              <a:t>Let one part be k and the other part be 78-k</a:t>
            </a:r>
            <a:endParaRPr lang="en-IN" dirty="0"/>
          </a:p>
        </p:txBody>
      </p:sp>
      <p:sp>
        <p:nvSpPr>
          <p:cNvPr id="4" name="Content Placeholder 3">
            <a:extLst>
              <a:ext uri="{FF2B5EF4-FFF2-40B4-BE49-F238E27FC236}">
                <a16:creationId xmlns:a16="http://schemas.microsoft.com/office/drawing/2014/main" id="{2A99DDE7-2F06-4712-B03B-89947A2FCD80}"/>
              </a:ext>
            </a:extLst>
          </p:cNvPr>
          <p:cNvSpPr>
            <a:spLocks noGrp="1"/>
          </p:cNvSpPr>
          <p:nvPr>
            <p:ph sz="half" idx="2"/>
          </p:nvPr>
        </p:nvSpPr>
        <p:spPr>
          <a:xfrm>
            <a:off x="6602335" y="1600200"/>
            <a:ext cx="5384800" cy="4525963"/>
          </a:xfrm>
        </p:spPr>
        <p:txBody>
          <a:bodyPr/>
          <a:lstStyle/>
          <a:p>
            <a:r>
              <a:rPr lang="en-IN" dirty="0"/>
              <a:t>K:(78-k) = 7:6</a:t>
            </a:r>
          </a:p>
          <a:p>
            <a:endParaRPr lang="en-IN" dirty="0"/>
          </a:p>
          <a:p>
            <a:r>
              <a:rPr lang="en-IN" dirty="0"/>
              <a:t>6k=7(78-k)</a:t>
            </a:r>
          </a:p>
          <a:p>
            <a:endParaRPr lang="en-IN" dirty="0"/>
          </a:p>
          <a:p>
            <a:r>
              <a:rPr lang="en-IN" dirty="0"/>
              <a:t>13k = 546   =&gt; k=42</a:t>
            </a:r>
          </a:p>
          <a:p>
            <a:endParaRPr lang="en-IN" dirty="0"/>
          </a:p>
          <a:p>
            <a:r>
              <a:rPr lang="en-US" dirty="0"/>
              <a:t>product of those two parts= 42x 36 = 1512</a:t>
            </a:r>
            <a:endParaRPr lang="en-IN" dirty="0"/>
          </a:p>
          <a:p>
            <a:endParaRPr lang="en-IN" dirty="0"/>
          </a:p>
        </p:txBody>
      </p:sp>
      <p:sp>
        <p:nvSpPr>
          <p:cNvPr id="5" name="Date Placeholder 4">
            <a:extLst>
              <a:ext uri="{FF2B5EF4-FFF2-40B4-BE49-F238E27FC236}">
                <a16:creationId xmlns:a16="http://schemas.microsoft.com/office/drawing/2014/main" id="{F0569B15-845F-4408-9320-F6EEB7A754FD}"/>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3E1C2AC1-DA38-48EA-9B86-07233FBA55A4}"/>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3FF3B390-A092-4F9D-9B49-23DAB58760CF}"/>
              </a:ext>
            </a:extLst>
          </p:cNvPr>
          <p:cNvSpPr>
            <a:spLocks noGrp="1"/>
          </p:cNvSpPr>
          <p:nvPr>
            <p:ph type="sldNum" sz="quarter" idx="12"/>
          </p:nvPr>
        </p:nvSpPr>
        <p:spPr/>
        <p:txBody>
          <a:bodyPr/>
          <a:lstStyle/>
          <a:p>
            <a:fld id="{E97F7489-1513-48C9-8057-F2DA2FE21954}" type="slidenum">
              <a:rPr lang="en-IN" smtClean="0"/>
              <a:t>46</a:t>
            </a:fld>
            <a:endParaRPr lang="en-IN"/>
          </a:p>
        </p:txBody>
      </p:sp>
    </p:spTree>
    <p:extLst>
      <p:ext uri="{BB962C8B-B14F-4D97-AF65-F5344CB8AC3E}">
        <p14:creationId xmlns:p14="http://schemas.microsoft.com/office/powerpoint/2010/main" val="219833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FDECA-33CB-45DA-B1F2-50A878C8519D}"/>
              </a:ext>
            </a:extLst>
          </p:cNvPr>
          <p:cNvSpPr>
            <a:spLocks noGrp="1"/>
          </p:cNvSpPr>
          <p:nvPr>
            <p:ph type="title"/>
          </p:nvPr>
        </p:nvSpPr>
        <p:spPr>
          <a:xfrm>
            <a:off x="609600" y="274638"/>
            <a:ext cx="10972800" cy="757187"/>
          </a:xfrm>
        </p:spPr>
        <p:txBody>
          <a:bodyPr/>
          <a:lstStyle/>
          <a:p>
            <a:r>
              <a:rPr lang="en-IN" dirty="0"/>
              <a:t>Question</a:t>
            </a:r>
          </a:p>
        </p:txBody>
      </p:sp>
      <p:sp>
        <p:nvSpPr>
          <p:cNvPr id="3" name="Content Placeholder 2">
            <a:extLst>
              <a:ext uri="{FF2B5EF4-FFF2-40B4-BE49-F238E27FC236}">
                <a16:creationId xmlns:a16="http://schemas.microsoft.com/office/drawing/2014/main" id="{F0A5C148-96FA-435D-AD5B-22A72B806379}"/>
              </a:ext>
            </a:extLst>
          </p:cNvPr>
          <p:cNvSpPr>
            <a:spLocks noGrp="1"/>
          </p:cNvSpPr>
          <p:nvPr>
            <p:ph sz="half" idx="1"/>
          </p:nvPr>
        </p:nvSpPr>
        <p:spPr>
          <a:xfrm>
            <a:off x="551305" y="1166018"/>
            <a:ext cx="5384800" cy="4525963"/>
          </a:xfrm>
        </p:spPr>
        <p:txBody>
          <a:bodyPr/>
          <a:lstStyle/>
          <a:p>
            <a:pPr marL="0" indent="0">
              <a:buNone/>
            </a:pPr>
            <a:r>
              <a:rPr lang="en-US" dirty="0"/>
              <a:t>The sum of three numbers is 98. If the ratio of the first to second is 2:3 and that of the second to third is 5:8, what is the second number?</a:t>
            </a:r>
          </a:p>
          <a:p>
            <a:endParaRPr lang="en-US" dirty="0"/>
          </a:p>
          <a:p>
            <a:r>
              <a:rPr lang="en-US" dirty="0"/>
              <a:t>Let a, b, c be the three numbers</a:t>
            </a:r>
            <a:endParaRPr lang="en-IN" dirty="0"/>
          </a:p>
        </p:txBody>
      </p:sp>
      <p:sp>
        <p:nvSpPr>
          <p:cNvPr id="4" name="Content Placeholder 3">
            <a:extLst>
              <a:ext uri="{FF2B5EF4-FFF2-40B4-BE49-F238E27FC236}">
                <a16:creationId xmlns:a16="http://schemas.microsoft.com/office/drawing/2014/main" id="{09CAB705-84AB-4419-A178-6BA518C0B1AA}"/>
              </a:ext>
            </a:extLst>
          </p:cNvPr>
          <p:cNvSpPr>
            <a:spLocks noGrp="1"/>
          </p:cNvSpPr>
          <p:nvPr>
            <p:ph sz="half" idx="2"/>
          </p:nvPr>
        </p:nvSpPr>
        <p:spPr>
          <a:xfrm>
            <a:off x="6255895" y="1031825"/>
            <a:ext cx="5384800" cy="5273004"/>
          </a:xfrm>
        </p:spPr>
        <p:txBody>
          <a:bodyPr/>
          <a:lstStyle/>
          <a:p>
            <a:r>
              <a:rPr lang="en-IN" dirty="0" err="1"/>
              <a:t>a+b+c</a:t>
            </a:r>
            <a:r>
              <a:rPr lang="en-IN" dirty="0"/>
              <a:t> = 98</a:t>
            </a:r>
          </a:p>
          <a:p>
            <a:r>
              <a:rPr lang="en-IN" dirty="0"/>
              <a:t>a:b= 2:3,  b:c=5:8</a:t>
            </a:r>
          </a:p>
          <a:p>
            <a:endParaRPr lang="en-IN" dirty="0"/>
          </a:p>
          <a:p>
            <a:r>
              <a:rPr lang="en-IN" dirty="0"/>
              <a:t>a= 2b/3,  c=8b/5</a:t>
            </a:r>
          </a:p>
          <a:p>
            <a:endParaRPr lang="en-IN" dirty="0"/>
          </a:p>
          <a:p>
            <a:r>
              <a:rPr lang="en-IN" dirty="0"/>
              <a:t>2b/3 + b + 8b/5 = 98</a:t>
            </a:r>
          </a:p>
          <a:p>
            <a:r>
              <a:rPr lang="en-IN" dirty="0"/>
              <a:t>49b/15 = 98   =&gt; b=15x2</a:t>
            </a:r>
          </a:p>
          <a:p>
            <a:endParaRPr lang="en-IN" dirty="0"/>
          </a:p>
          <a:p>
            <a:r>
              <a:rPr lang="en-IN" dirty="0"/>
              <a:t>b= 30</a:t>
            </a:r>
          </a:p>
        </p:txBody>
      </p:sp>
      <p:sp>
        <p:nvSpPr>
          <p:cNvPr id="5" name="Date Placeholder 4">
            <a:extLst>
              <a:ext uri="{FF2B5EF4-FFF2-40B4-BE49-F238E27FC236}">
                <a16:creationId xmlns:a16="http://schemas.microsoft.com/office/drawing/2014/main" id="{08936160-63D1-47AA-9C1D-0893C8884776}"/>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1968D147-87A2-4F57-B9AB-988B10A93276}"/>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D2017A55-1973-49FE-9DBF-FBFCF2E24FC1}"/>
              </a:ext>
            </a:extLst>
          </p:cNvPr>
          <p:cNvSpPr>
            <a:spLocks noGrp="1"/>
          </p:cNvSpPr>
          <p:nvPr>
            <p:ph type="sldNum" sz="quarter" idx="12"/>
          </p:nvPr>
        </p:nvSpPr>
        <p:spPr/>
        <p:txBody>
          <a:bodyPr/>
          <a:lstStyle/>
          <a:p>
            <a:fld id="{E97F7489-1513-48C9-8057-F2DA2FE21954}" type="slidenum">
              <a:rPr lang="en-IN" smtClean="0"/>
              <a:t>47</a:t>
            </a:fld>
            <a:endParaRPr lang="en-IN"/>
          </a:p>
        </p:txBody>
      </p:sp>
    </p:spTree>
    <p:extLst>
      <p:ext uri="{BB962C8B-B14F-4D97-AF65-F5344CB8AC3E}">
        <p14:creationId xmlns:p14="http://schemas.microsoft.com/office/powerpoint/2010/main" val="175584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additive="base">
                                        <p:cTn id="2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5993C-CDE8-4732-83D8-51F86D58C76E}"/>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45FA6EED-3013-4A6F-B63C-421ABD1E889D}"/>
              </a:ext>
            </a:extLst>
          </p:cNvPr>
          <p:cNvSpPr>
            <a:spLocks noGrp="1"/>
          </p:cNvSpPr>
          <p:nvPr>
            <p:ph sz="half" idx="1"/>
          </p:nvPr>
        </p:nvSpPr>
        <p:spPr/>
        <p:txBody>
          <a:bodyPr/>
          <a:lstStyle/>
          <a:p>
            <a:pPr marL="0" indent="0">
              <a:buNone/>
            </a:pPr>
            <a:r>
              <a:rPr lang="en-US" dirty="0"/>
              <a:t>If one-fifth of three-fourth of two-third of a number is 46, what is 35% of the number?</a:t>
            </a:r>
          </a:p>
          <a:p>
            <a:endParaRPr lang="en-US" dirty="0"/>
          </a:p>
          <a:p>
            <a:r>
              <a:rPr lang="en-US" dirty="0"/>
              <a:t>Let the number be k</a:t>
            </a:r>
            <a:endParaRPr lang="en-IN" dirty="0"/>
          </a:p>
        </p:txBody>
      </p:sp>
      <p:sp>
        <p:nvSpPr>
          <p:cNvPr id="4" name="Content Placeholder 3">
            <a:extLst>
              <a:ext uri="{FF2B5EF4-FFF2-40B4-BE49-F238E27FC236}">
                <a16:creationId xmlns:a16="http://schemas.microsoft.com/office/drawing/2014/main" id="{CAF51882-4BE2-47D8-A31D-94C3F11CD736}"/>
              </a:ext>
            </a:extLst>
          </p:cNvPr>
          <p:cNvSpPr>
            <a:spLocks noGrp="1"/>
          </p:cNvSpPr>
          <p:nvPr>
            <p:ph sz="half" idx="2"/>
          </p:nvPr>
        </p:nvSpPr>
        <p:spPr/>
        <p:txBody>
          <a:bodyPr/>
          <a:lstStyle/>
          <a:p>
            <a:r>
              <a:rPr lang="en-IN" dirty="0"/>
              <a:t>(1/5)(3/4)(2/3) k = 46</a:t>
            </a:r>
          </a:p>
          <a:p>
            <a:r>
              <a:rPr lang="en-IN" dirty="0"/>
              <a:t>k/10=46   =&gt; k=460</a:t>
            </a:r>
          </a:p>
          <a:p>
            <a:endParaRPr lang="en-IN" dirty="0"/>
          </a:p>
          <a:p>
            <a:r>
              <a:rPr lang="en-IN" dirty="0"/>
              <a:t>35% of k= 35 x 460/100</a:t>
            </a:r>
          </a:p>
          <a:p>
            <a:pPr marL="0" indent="0">
              <a:buNone/>
            </a:pPr>
            <a:r>
              <a:rPr lang="en-IN" dirty="0"/>
              <a:t> 		= 7x23 </a:t>
            </a:r>
          </a:p>
          <a:p>
            <a:pPr marL="0" indent="0">
              <a:buNone/>
            </a:pPr>
            <a:r>
              <a:rPr lang="en-IN" dirty="0"/>
              <a:t>		=161</a:t>
            </a:r>
          </a:p>
        </p:txBody>
      </p:sp>
      <p:sp>
        <p:nvSpPr>
          <p:cNvPr id="5" name="Date Placeholder 4">
            <a:extLst>
              <a:ext uri="{FF2B5EF4-FFF2-40B4-BE49-F238E27FC236}">
                <a16:creationId xmlns:a16="http://schemas.microsoft.com/office/drawing/2014/main" id="{3B17F1E6-1619-423C-9FA8-992D45DC66CE}"/>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D70BED68-1C69-419D-B4E0-A7A4706D2CBD}"/>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2EC91E93-4B88-4FB8-8C4A-56B627A0CD3E}"/>
              </a:ext>
            </a:extLst>
          </p:cNvPr>
          <p:cNvSpPr>
            <a:spLocks noGrp="1"/>
          </p:cNvSpPr>
          <p:nvPr>
            <p:ph type="sldNum" sz="quarter" idx="12"/>
          </p:nvPr>
        </p:nvSpPr>
        <p:spPr/>
        <p:txBody>
          <a:bodyPr/>
          <a:lstStyle/>
          <a:p>
            <a:fld id="{E97F7489-1513-48C9-8057-F2DA2FE21954}" type="slidenum">
              <a:rPr lang="en-IN" smtClean="0"/>
              <a:t>48</a:t>
            </a:fld>
            <a:endParaRPr lang="en-IN"/>
          </a:p>
        </p:txBody>
      </p:sp>
    </p:spTree>
    <p:extLst>
      <p:ext uri="{BB962C8B-B14F-4D97-AF65-F5344CB8AC3E}">
        <p14:creationId xmlns:p14="http://schemas.microsoft.com/office/powerpoint/2010/main" val="34104476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EDE6A-617C-41AC-AC55-65BA2935A097}"/>
              </a:ext>
            </a:extLst>
          </p:cNvPr>
          <p:cNvSpPr>
            <a:spLocks noGrp="1"/>
          </p:cNvSpPr>
          <p:nvPr>
            <p:ph type="title"/>
          </p:nvPr>
        </p:nvSpPr>
        <p:spPr/>
        <p:txBody>
          <a:bodyPr/>
          <a:lstStyle/>
          <a:p>
            <a:r>
              <a:rPr lang="en-IN" dirty="0"/>
              <a:t>Try it yourself !!</a:t>
            </a:r>
          </a:p>
        </p:txBody>
      </p:sp>
      <p:sp>
        <p:nvSpPr>
          <p:cNvPr id="3" name="Content Placeholder 2">
            <a:extLst>
              <a:ext uri="{FF2B5EF4-FFF2-40B4-BE49-F238E27FC236}">
                <a16:creationId xmlns:a16="http://schemas.microsoft.com/office/drawing/2014/main" id="{84ECB3F4-66D4-44E5-9054-65045DC7EC4D}"/>
              </a:ext>
            </a:extLst>
          </p:cNvPr>
          <p:cNvSpPr>
            <a:spLocks noGrp="1"/>
          </p:cNvSpPr>
          <p:nvPr>
            <p:ph sz="half" idx="1"/>
          </p:nvPr>
        </p:nvSpPr>
        <p:spPr/>
        <p:txBody>
          <a:bodyPr/>
          <a:lstStyle/>
          <a:p>
            <a:pPr marL="0" indent="0">
              <a:buNone/>
            </a:pPr>
            <a:r>
              <a:rPr lang="en-US" dirty="0"/>
              <a:t>35% of a number is equal to four-fifth of another number. What is the ratio between 25% of the first number and 60% of the second number?</a:t>
            </a:r>
            <a:endParaRPr lang="en-IN" dirty="0"/>
          </a:p>
        </p:txBody>
      </p:sp>
      <p:sp>
        <p:nvSpPr>
          <p:cNvPr id="4" name="Content Placeholder 3">
            <a:extLst>
              <a:ext uri="{FF2B5EF4-FFF2-40B4-BE49-F238E27FC236}">
                <a16:creationId xmlns:a16="http://schemas.microsoft.com/office/drawing/2014/main" id="{9B1C6475-03B1-4FAC-A645-071D7172B837}"/>
              </a:ext>
            </a:extLst>
          </p:cNvPr>
          <p:cNvSpPr>
            <a:spLocks noGrp="1"/>
          </p:cNvSpPr>
          <p:nvPr>
            <p:ph sz="half" idx="2"/>
          </p:nvPr>
        </p:nvSpPr>
        <p:spPr/>
        <p:txBody>
          <a:bodyPr/>
          <a:lstStyle/>
          <a:p>
            <a:pPr marL="0" indent="0">
              <a:buNone/>
            </a:pPr>
            <a:r>
              <a:rPr lang="en-IN" dirty="0"/>
              <a:t>           </a:t>
            </a:r>
          </a:p>
        </p:txBody>
      </p:sp>
      <p:sp>
        <p:nvSpPr>
          <p:cNvPr id="5" name="Date Placeholder 4">
            <a:extLst>
              <a:ext uri="{FF2B5EF4-FFF2-40B4-BE49-F238E27FC236}">
                <a16:creationId xmlns:a16="http://schemas.microsoft.com/office/drawing/2014/main" id="{B62FEDC6-2E70-4354-8C49-162A2458E001}"/>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523C0734-7F64-454E-9D34-EAB0840CD7BF}"/>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94D59D47-9D70-4494-A50E-0284AB2F0AF9}"/>
              </a:ext>
            </a:extLst>
          </p:cNvPr>
          <p:cNvSpPr>
            <a:spLocks noGrp="1"/>
          </p:cNvSpPr>
          <p:nvPr>
            <p:ph type="sldNum" sz="quarter" idx="12"/>
          </p:nvPr>
        </p:nvSpPr>
        <p:spPr/>
        <p:txBody>
          <a:bodyPr/>
          <a:lstStyle/>
          <a:p>
            <a:fld id="{E97F7489-1513-48C9-8057-F2DA2FE21954}" type="slidenum">
              <a:rPr lang="en-IN" smtClean="0"/>
              <a:t>49</a:t>
            </a:fld>
            <a:endParaRPr lang="en-IN"/>
          </a:p>
        </p:txBody>
      </p:sp>
      <p:sp>
        <p:nvSpPr>
          <p:cNvPr id="8" name="Content Placeholder 3">
            <a:extLst>
              <a:ext uri="{FF2B5EF4-FFF2-40B4-BE49-F238E27FC236}">
                <a16:creationId xmlns:a16="http://schemas.microsoft.com/office/drawing/2014/main" id="{B0015055-A3D2-476D-B5F6-D0C2E60E9B0D}"/>
              </a:ext>
            </a:extLst>
          </p:cNvPr>
          <p:cNvSpPr txBox="1">
            <a:spLocks/>
          </p:cNvSpPr>
          <p:nvPr/>
        </p:nvSpPr>
        <p:spPr bwMode="auto">
          <a:xfrm>
            <a:off x="6350000" y="1752601"/>
            <a:ext cx="5384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457200" indent="-457200" algn="l" rtl="0" eaLnBrk="1" fontAlgn="base" hangingPunct="1">
              <a:spcBef>
                <a:spcPct val="20000"/>
              </a:spcBef>
              <a:spcAft>
                <a:spcPct val="0"/>
              </a:spcAft>
              <a:buFont typeface="Wingdings" panose="05000000000000000000" pitchFamily="2" charset="2"/>
              <a:buChar char="Ø"/>
              <a:defRPr sz="3200" kern="1200">
                <a:solidFill>
                  <a:schemeClr val="tx1"/>
                </a:solidFill>
                <a:latin typeface="+mn-lt"/>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 If A:B is 3:8, B:C is 5:3, C:D is 4:5, Find D:A .</a:t>
            </a:r>
          </a:p>
          <a:p>
            <a:pPr marL="0" indent="0">
              <a:buFont typeface="Wingdings" panose="05000000000000000000" pitchFamily="2" charset="2"/>
              <a:buNone/>
            </a:pPr>
            <a:endParaRPr lang="en-IN" dirty="0"/>
          </a:p>
        </p:txBody>
      </p:sp>
    </p:spTree>
    <p:extLst>
      <p:ext uri="{BB962C8B-B14F-4D97-AF65-F5344CB8AC3E}">
        <p14:creationId xmlns:p14="http://schemas.microsoft.com/office/powerpoint/2010/main" val="72057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19758-AEC2-4052-B7AD-268E428884F2}"/>
              </a:ext>
            </a:extLst>
          </p:cNvPr>
          <p:cNvSpPr>
            <a:spLocks noGrp="1"/>
          </p:cNvSpPr>
          <p:nvPr>
            <p:ph type="title"/>
          </p:nvPr>
        </p:nvSpPr>
        <p:spPr/>
        <p:txBody>
          <a:bodyPr/>
          <a:lstStyle/>
          <a:p>
            <a:r>
              <a:rPr lang="en-IN" dirty="0"/>
              <a:t>Linear Vs. Quadratic Equations</a:t>
            </a:r>
          </a:p>
        </p:txBody>
      </p:sp>
      <p:sp>
        <p:nvSpPr>
          <p:cNvPr id="3" name="Content Placeholder 2">
            <a:extLst>
              <a:ext uri="{FF2B5EF4-FFF2-40B4-BE49-F238E27FC236}">
                <a16:creationId xmlns:a16="http://schemas.microsoft.com/office/drawing/2014/main" id="{11C69579-2C4A-435F-9545-4C91DDB083B4}"/>
              </a:ext>
            </a:extLst>
          </p:cNvPr>
          <p:cNvSpPr>
            <a:spLocks noGrp="1"/>
          </p:cNvSpPr>
          <p:nvPr>
            <p:ph idx="1"/>
          </p:nvPr>
        </p:nvSpPr>
        <p:spPr>
          <a:xfrm>
            <a:off x="609600" y="1417639"/>
            <a:ext cx="10972800" cy="4708526"/>
          </a:xfrm>
        </p:spPr>
        <p:txBody>
          <a:bodyPr/>
          <a:lstStyle/>
          <a:p>
            <a:pPr>
              <a:buFont typeface="Wingdings" panose="05000000000000000000" pitchFamily="2" charset="2"/>
              <a:buChar char="Ø"/>
            </a:pPr>
            <a:r>
              <a:rPr lang="en-IN" dirty="0"/>
              <a:t>Degree: the highest power of any variable: 1 in case of linear and 2 in case of quadratic</a:t>
            </a:r>
          </a:p>
          <a:p>
            <a:pPr>
              <a:buFont typeface="Wingdings" panose="05000000000000000000" pitchFamily="2" charset="2"/>
              <a:buChar char="Ø"/>
            </a:pPr>
            <a:endParaRPr lang="en-IN" dirty="0"/>
          </a:p>
          <a:p>
            <a:pPr>
              <a:buFont typeface="Wingdings" panose="05000000000000000000" pitchFamily="2" charset="2"/>
              <a:buChar char="Ø"/>
            </a:pPr>
            <a:r>
              <a:rPr lang="en-IN" dirty="0"/>
              <a:t>Graph: Straight line in case of linear equation and curve in case of quadratic</a:t>
            </a:r>
          </a:p>
          <a:p>
            <a:endParaRPr lang="en-IN" dirty="0"/>
          </a:p>
        </p:txBody>
      </p:sp>
      <p:sp>
        <p:nvSpPr>
          <p:cNvPr id="4" name="Date Placeholder 3">
            <a:extLst>
              <a:ext uri="{FF2B5EF4-FFF2-40B4-BE49-F238E27FC236}">
                <a16:creationId xmlns:a16="http://schemas.microsoft.com/office/drawing/2014/main" id="{B60CD057-DB54-4E68-8966-597E6CC4AD1A}"/>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17DA1FB6-4B70-4870-BDF0-B91C98B6C00F}"/>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88C8B2AA-22D5-4FDA-92B3-63AE87528F05}"/>
              </a:ext>
            </a:extLst>
          </p:cNvPr>
          <p:cNvSpPr>
            <a:spLocks noGrp="1"/>
          </p:cNvSpPr>
          <p:nvPr>
            <p:ph type="sldNum" sz="quarter" idx="12"/>
          </p:nvPr>
        </p:nvSpPr>
        <p:spPr/>
        <p:txBody>
          <a:bodyPr/>
          <a:lstStyle/>
          <a:p>
            <a:fld id="{E97F7489-1513-48C9-8057-F2DA2FE21954}" type="slidenum">
              <a:rPr lang="en-IN" smtClean="0"/>
              <a:t>5</a:t>
            </a:fld>
            <a:endParaRPr lang="en-IN"/>
          </a:p>
        </p:txBody>
      </p:sp>
      <p:pic>
        <p:nvPicPr>
          <p:cNvPr id="8" name="Picture 7" descr="A screenshot of a cell phone&#10;&#10;Description automatically generated">
            <a:extLst>
              <a:ext uri="{FF2B5EF4-FFF2-40B4-BE49-F238E27FC236}">
                <a16:creationId xmlns:a16="http://schemas.microsoft.com/office/drawing/2014/main" id="{93D87307-C7C8-4B66-BBF6-CC6DF45416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737" y="4266042"/>
            <a:ext cx="6293449" cy="2007830"/>
          </a:xfrm>
          <a:prstGeom prst="rect">
            <a:avLst/>
          </a:prstGeom>
        </p:spPr>
      </p:pic>
    </p:spTree>
    <p:extLst>
      <p:ext uri="{BB962C8B-B14F-4D97-AF65-F5344CB8AC3E}">
        <p14:creationId xmlns:p14="http://schemas.microsoft.com/office/powerpoint/2010/main" val="22407333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1A6B4-ABDD-4919-B368-31AF54CA48C6}"/>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76BFDF27-E36C-4114-9F15-7080175B6B57}"/>
              </a:ext>
            </a:extLst>
          </p:cNvPr>
          <p:cNvSpPr>
            <a:spLocks noGrp="1"/>
          </p:cNvSpPr>
          <p:nvPr>
            <p:ph sz="half" idx="1"/>
          </p:nvPr>
        </p:nvSpPr>
        <p:spPr/>
        <p:txBody>
          <a:bodyPr/>
          <a:lstStyle/>
          <a:p>
            <a:pPr marL="0" indent="0">
              <a:buNone/>
            </a:pPr>
            <a:r>
              <a:rPr lang="en-US" dirty="0"/>
              <a:t> If the incomes of A and B are in the ratio 3:4 and their expenditures are in the ratio 2:3, what is the ratio of their savings?</a:t>
            </a:r>
            <a:endParaRPr lang="en-IN" dirty="0"/>
          </a:p>
        </p:txBody>
      </p:sp>
      <p:sp>
        <p:nvSpPr>
          <p:cNvPr id="4" name="Content Placeholder 3">
            <a:extLst>
              <a:ext uri="{FF2B5EF4-FFF2-40B4-BE49-F238E27FC236}">
                <a16:creationId xmlns:a16="http://schemas.microsoft.com/office/drawing/2014/main" id="{52CD9042-E350-49C0-9A44-CBF4B4F8B746}"/>
              </a:ext>
            </a:extLst>
          </p:cNvPr>
          <p:cNvSpPr>
            <a:spLocks noGrp="1"/>
          </p:cNvSpPr>
          <p:nvPr>
            <p:ph sz="half" idx="2"/>
          </p:nvPr>
        </p:nvSpPr>
        <p:spPr/>
        <p:txBody>
          <a:bodyPr/>
          <a:lstStyle/>
          <a:p>
            <a:endParaRPr lang="en-IN" dirty="0"/>
          </a:p>
          <a:p>
            <a:endParaRPr lang="en-IN" dirty="0"/>
          </a:p>
          <a:p>
            <a:endParaRPr lang="en-IN" dirty="0"/>
          </a:p>
          <a:p>
            <a:r>
              <a:rPr lang="en-IN" dirty="0"/>
              <a:t>Data Inadequate</a:t>
            </a:r>
          </a:p>
        </p:txBody>
      </p:sp>
      <p:sp>
        <p:nvSpPr>
          <p:cNvPr id="5" name="Date Placeholder 4">
            <a:extLst>
              <a:ext uri="{FF2B5EF4-FFF2-40B4-BE49-F238E27FC236}">
                <a16:creationId xmlns:a16="http://schemas.microsoft.com/office/drawing/2014/main" id="{C3968385-5883-4E13-AB26-609C3BE6D214}"/>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085C711F-7ED2-43F3-9455-B23CE472E681}"/>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0B630CD8-49F8-431E-8191-3D65D786ED9A}"/>
              </a:ext>
            </a:extLst>
          </p:cNvPr>
          <p:cNvSpPr>
            <a:spLocks noGrp="1"/>
          </p:cNvSpPr>
          <p:nvPr>
            <p:ph type="sldNum" sz="quarter" idx="12"/>
          </p:nvPr>
        </p:nvSpPr>
        <p:spPr/>
        <p:txBody>
          <a:bodyPr/>
          <a:lstStyle/>
          <a:p>
            <a:fld id="{E97F7489-1513-48C9-8057-F2DA2FE21954}" type="slidenum">
              <a:rPr lang="en-IN" smtClean="0"/>
              <a:t>50</a:t>
            </a:fld>
            <a:endParaRPr lang="en-IN"/>
          </a:p>
        </p:txBody>
      </p:sp>
    </p:spTree>
    <p:extLst>
      <p:ext uri="{BB962C8B-B14F-4D97-AF65-F5344CB8AC3E}">
        <p14:creationId xmlns:p14="http://schemas.microsoft.com/office/powerpoint/2010/main" val="247125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75892-65D6-4A40-9134-C9F27B95F0BB}"/>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F53754A2-3AAB-4B50-AC03-824C1AF1162C}"/>
              </a:ext>
            </a:extLst>
          </p:cNvPr>
          <p:cNvSpPr>
            <a:spLocks noGrp="1"/>
          </p:cNvSpPr>
          <p:nvPr>
            <p:ph sz="half" idx="1"/>
          </p:nvPr>
        </p:nvSpPr>
        <p:spPr>
          <a:xfrm>
            <a:off x="609600" y="1600201"/>
            <a:ext cx="5384800" cy="4740638"/>
          </a:xfrm>
        </p:spPr>
        <p:txBody>
          <a:bodyPr/>
          <a:lstStyle/>
          <a:p>
            <a:pPr marL="0" indent="0" algn="just">
              <a:buNone/>
            </a:pPr>
            <a:r>
              <a:rPr lang="en-US" dirty="0"/>
              <a:t>A certain recipe needs 4kg sugar for every 9kg of wheat. If 143 kg of this sweet is to be made, how much sugar is required? </a:t>
            </a:r>
          </a:p>
          <a:p>
            <a:pPr marL="0" indent="0">
              <a:buNone/>
            </a:pPr>
            <a:endParaRPr lang="en-US" dirty="0"/>
          </a:p>
          <a:p>
            <a:r>
              <a:rPr lang="en-US" dirty="0"/>
              <a:t>Sugar: Wheat = 4:9</a:t>
            </a:r>
          </a:p>
          <a:p>
            <a:r>
              <a:rPr lang="en-US" dirty="0"/>
              <a:t>Let required sugar be 4k and req wheat be 9k</a:t>
            </a:r>
            <a:endParaRPr lang="en-IN" dirty="0"/>
          </a:p>
        </p:txBody>
      </p:sp>
      <p:sp>
        <p:nvSpPr>
          <p:cNvPr id="4" name="Content Placeholder 3">
            <a:extLst>
              <a:ext uri="{FF2B5EF4-FFF2-40B4-BE49-F238E27FC236}">
                <a16:creationId xmlns:a16="http://schemas.microsoft.com/office/drawing/2014/main" id="{04024F3F-1EDF-45A6-AF32-E931E6DD9878}"/>
              </a:ext>
            </a:extLst>
          </p:cNvPr>
          <p:cNvSpPr>
            <a:spLocks noGrp="1"/>
          </p:cNvSpPr>
          <p:nvPr>
            <p:ph sz="half" idx="2"/>
          </p:nvPr>
        </p:nvSpPr>
        <p:spPr>
          <a:xfrm>
            <a:off x="6807200" y="1560292"/>
            <a:ext cx="5384800" cy="4525963"/>
          </a:xfrm>
        </p:spPr>
        <p:txBody>
          <a:bodyPr/>
          <a:lstStyle/>
          <a:p>
            <a:r>
              <a:rPr lang="en-IN" dirty="0"/>
              <a:t>13k = 143</a:t>
            </a:r>
          </a:p>
          <a:p>
            <a:endParaRPr lang="en-IN" dirty="0"/>
          </a:p>
          <a:p>
            <a:r>
              <a:rPr lang="en-IN" dirty="0"/>
              <a:t>k = 11</a:t>
            </a:r>
          </a:p>
          <a:p>
            <a:endParaRPr lang="en-IN" dirty="0"/>
          </a:p>
          <a:p>
            <a:r>
              <a:rPr lang="en-IN" dirty="0"/>
              <a:t>So, req. sugar = 4x11 = 44 Kg</a:t>
            </a:r>
          </a:p>
        </p:txBody>
      </p:sp>
      <p:sp>
        <p:nvSpPr>
          <p:cNvPr id="5" name="Date Placeholder 4">
            <a:extLst>
              <a:ext uri="{FF2B5EF4-FFF2-40B4-BE49-F238E27FC236}">
                <a16:creationId xmlns:a16="http://schemas.microsoft.com/office/drawing/2014/main" id="{8EFA7906-9BA0-4707-88CC-01FC2EC4BC10}"/>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1875A1E2-D2EA-4A9B-A4DF-90B32F34002A}"/>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195AADBB-C6AA-4E05-A347-2F07C9C3ABD4}"/>
              </a:ext>
            </a:extLst>
          </p:cNvPr>
          <p:cNvSpPr>
            <a:spLocks noGrp="1"/>
          </p:cNvSpPr>
          <p:nvPr>
            <p:ph type="sldNum" sz="quarter" idx="12"/>
          </p:nvPr>
        </p:nvSpPr>
        <p:spPr/>
        <p:txBody>
          <a:bodyPr/>
          <a:lstStyle/>
          <a:p>
            <a:fld id="{E97F7489-1513-48C9-8057-F2DA2FE21954}" type="slidenum">
              <a:rPr lang="en-IN" smtClean="0"/>
              <a:t>51</a:t>
            </a:fld>
            <a:endParaRPr lang="en-IN"/>
          </a:p>
        </p:txBody>
      </p:sp>
    </p:spTree>
    <p:extLst>
      <p:ext uri="{BB962C8B-B14F-4D97-AF65-F5344CB8AC3E}">
        <p14:creationId xmlns:p14="http://schemas.microsoft.com/office/powerpoint/2010/main" val="381838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B14DE-B7C2-49D8-A437-0FD86F2764A1}"/>
              </a:ext>
            </a:extLst>
          </p:cNvPr>
          <p:cNvSpPr>
            <a:spLocks noGrp="1"/>
          </p:cNvSpPr>
          <p:nvPr>
            <p:ph type="title"/>
          </p:nvPr>
        </p:nvSpPr>
        <p:spPr/>
        <p:txBody>
          <a:bodyPr/>
          <a:lstStyle/>
          <a:p>
            <a:r>
              <a:rPr lang="en-IN" dirty="0"/>
              <a:t>Question</a:t>
            </a:r>
          </a:p>
        </p:txBody>
      </p:sp>
      <p:sp>
        <p:nvSpPr>
          <p:cNvPr id="3" name="Content Placeholder 2">
            <a:extLst>
              <a:ext uri="{FF2B5EF4-FFF2-40B4-BE49-F238E27FC236}">
                <a16:creationId xmlns:a16="http://schemas.microsoft.com/office/drawing/2014/main" id="{D151F045-0CD5-4C78-9E34-533DD9C7BA0F}"/>
              </a:ext>
            </a:extLst>
          </p:cNvPr>
          <p:cNvSpPr>
            <a:spLocks noGrp="1"/>
          </p:cNvSpPr>
          <p:nvPr>
            <p:ph sz="half" idx="1"/>
          </p:nvPr>
        </p:nvSpPr>
        <p:spPr>
          <a:xfrm>
            <a:off x="109928" y="1600201"/>
            <a:ext cx="5384800" cy="4525963"/>
          </a:xfrm>
        </p:spPr>
        <p:txBody>
          <a:bodyPr/>
          <a:lstStyle/>
          <a:p>
            <a:pPr marL="0" indent="0">
              <a:buNone/>
            </a:pPr>
            <a:r>
              <a:rPr lang="en-US" dirty="0"/>
              <a:t>A, B and C play cricket. A’s runs and B’s runs are in the ratio 3:2. C’s runs and B’s run in the ratio  2:3. If they together score 342 runs, how many runs does A score? </a:t>
            </a:r>
          </a:p>
          <a:p>
            <a:pPr marL="0" indent="0">
              <a:buNone/>
            </a:pPr>
            <a:endParaRPr lang="en-US" dirty="0"/>
          </a:p>
          <a:p>
            <a:pPr marL="0" indent="0">
              <a:buNone/>
            </a:pPr>
            <a:r>
              <a:rPr lang="en-IN" dirty="0"/>
              <a:t>A:B= 3:2,  C:B= 2:3, A+B+C=342 </a:t>
            </a:r>
          </a:p>
          <a:p>
            <a:pPr marL="0" indent="0">
              <a:buNone/>
            </a:pPr>
            <a:endParaRPr lang="en-IN" dirty="0"/>
          </a:p>
        </p:txBody>
      </p:sp>
      <p:sp>
        <p:nvSpPr>
          <p:cNvPr id="4" name="Content Placeholder 3">
            <a:extLst>
              <a:ext uri="{FF2B5EF4-FFF2-40B4-BE49-F238E27FC236}">
                <a16:creationId xmlns:a16="http://schemas.microsoft.com/office/drawing/2014/main" id="{38964CA3-6875-4149-9249-C6A9D26F6C51}"/>
              </a:ext>
            </a:extLst>
          </p:cNvPr>
          <p:cNvSpPr>
            <a:spLocks noGrp="1"/>
          </p:cNvSpPr>
          <p:nvPr>
            <p:ph sz="half" idx="2"/>
          </p:nvPr>
        </p:nvSpPr>
        <p:spPr>
          <a:xfrm>
            <a:off x="6197600" y="1600201"/>
            <a:ext cx="5884472" cy="4525963"/>
          </a:xfrm>
        </p:spPr>
        <p:txBody>
          <a:bodyPr/>
          <a:lstStyle/>
          <a:p>
            <a:r>
              <a:rPr lang="en-IN" dirty="0"/>
              <a:t>B= 2A/3</a:t>
            </a:r>
          </a:p>
          <a:p>
            <a:r>
              <a:rPr lang="en-IN" dirty="0"/>
              <a:t>C= 2B/3     =&gt; C= 4A/9</a:t>
            </a:r>
          </a:p>
          <a:p>
            <a:endParaRPr lang="en-IN" dirty="0"/>
          </a:p>
          <a:p>
            <a:r>
              <a:rPr lang="en-IN" dirty="0"/>
              <a:t>Now, A + (2A/3)+(4A/9) = 342</a:t>
            </a:r>
          </a:p>
          <a:p>
            <a:r>
              <a:rPr lang="en-IN" dirty="0"/>
              <a:t>19A/9 = 342</a:t>
            </a:r>
          </a:p>
          <a:p>
            <a:endParaRPr lang="en-IN" dirty="0"/>
          </a:p>
          <a:p>
            <a:r>
              <a:rPr lang="en-IN" dirty="0"/>
              <a:t>A = 9 x 18</a:t>
            </a:r>
          </a:p>
          <a:p>
            <a:r>
              <a:rPr lang="en-IN" dirty="0"/>
              <a:t>A = 162</a:t>
            </a:r>
          </a:p>
        </p:txBody>
      </p:sp>
      <p:sp>
        <p:nvSpPr>
          <p:cNvPr id="5" name="Date Placeholder 4">
            <a:extLst>
              <a:ext uri="{FF2B5EF4-FFF2-40B4-BE49-F238E27FC236}">
                <a16:creationId xmlns:a16="http://schemas.microsoft.com/office/drawing/2014/main" id="{8A1294B0-A060-4A4D-95A1-794A5772CC61}"/>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A157EF31-2286-4211-83A8-C41292F94861}"/>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207B3BA2-B27A-4BAC-B987-6E07AB5260E3}"/>
              </a:ext>
            </a:extLst>
          </p:cNvPr>
          <p:cNvSpPr>
            <a:spLocks noGrp="1"/>
          </p:cNvSpPr>
          <p:nvPr>
            <p:ph type="sldNum" sz="quarter" idx="12"/>
          </p:nvPr>
        </p:nvSpPr>
        <p:spPr/>
        <p:txBody>
          <a:bodyPr/>
          <a:lstStyle/>
          <a:p>
            <a:fld id="{E97F7489-1513-48C9-8057-F2DA2FE21954}" type="slidenum">
              <a:rPr lang="en-IN" smtClean="0"/>
              <a:t>52</a:t>
            </a:fld>
            <a:endParaRPr lang="en-IN"/>
          </a:p>
        </p:txBody>
      </p:sp>
    </p:spTree>
    <p:extLst>
      <p:ext uri="{BB962C8B-B14F-4D97-AF65-F5344CB8AC3E}">
        <p14:creationId xmlns:p14="http://schemas.microsoft.com/office/powerpoint/2010/main" val="307139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FF6A7-643D-403E-967C-F89BD5B60DE5}"/>
              </a:ext>
            </a:extLst>
          </p:cNvPr>
          <p:cNvSpPr>
            <a:spLocks noGrp="1"/>
          </p:cNvSpPr>
          <p:nvPr>
            <p:ph type="title"/>
          </p:nvPr>
        </p:nvSpPr>
        <p:spPr>
          <a:xfrm>
            <a:off x="609600" y="274638"/>
            <a:ext cx="10972800" cy="699723"/>
          </a:xfrm>
        </p:spPr>
        <p:txBody>
          <a:bodyPr/>
          <a:lstStyle/>
          <a:p>
            <a:r>
              <a:rPr lang="en-IN" dirty="0"/>
              <a:t>Question</a:t>
            </a:r>
          </a:p>
        </p:txBody>
      </p:sp>
      <p:sp>
        <p:nvSpPr>
          <p:cNvPr id="3" name="Content Placeholder 2">
            <a:extLst>
              <a:ext uri="{FF2B5EF4-FFF2-40B4-BE49-F238E27FC236}">
                <a16:creationId xmlns:a16="http://schemas.microsoft.com/office/drawing/2014/main" id="{47E0CB9E-2DD7-4625-94CD-400F5B049AB3}"/>
              </a:ext>
            </a:extLst>
          </p:cNvPr>
          <p:cNvSpPr>
            <a:spLocks noGrp="1"/>
          </p:cNvSpPr>
          <p:nvPr>
            <p:ph sz="half" idx="1"/>
          </p:nvPr>
        </p:nvSpPr>
        <p:spPr>
          <a:xfrm>
            <a:off x="76616" y="1109271"/>
            <a:ext cx="5384800" cy="5151803"/>
          </a:xfrm>
        </p:spPr>
        <p:txBody>
          <a:bodyPr/>
          <a:lstStyle/>
          <a:p>
            <a:pPr marL="0" indent="0">
              <a:buNone/>
            </a:pPr>
            <a:r>
              <a:rPr lang="en-US" dirty="0"/>
              <a:t>Seats for Mathematics, Physics and Biology in a school are in the ratio 5:7:8. There is a proposal to increase these seats by 40%, 50% and 75% respectively. What will be the new ratio of seats? </a:t>
            </a:r>
          </a:p>
          <a:p>
            <a:pPr marL="0" indent="0">
              <a:buNone/>
            </a:pPr>
            <a:endParaRPr lang="en-US" dirty="0"/>
          </a:p>
          <a:p>
            <a:pPr marL="0" indent="0">
              <a:buNone/>
            </a:pPr>
            <a:r>
              <a:rPr lang="en-US" dirty="0"/>
              <a:t>M:P:B = 5:7:8</a:t>
            </a:r>
          </a:p>
          <a:p>
            <a:pPr marL="0" indent="0">
              <a:buNone/>
            </a:pPr>
            <a:r>
              <a:rPr lang="en-US" dirty="0"/>
              <a:t>Let originally the seats be </a:t>
            </a:r>
          </a:p>
          <a:p>
            <a:pPr marL="0" indent="0">
              <a:buNone/>
            </a:pPr>
            <a:endParaRPr lang="en-IN" dirty="0"/>
          </a:p>
        </p:txBody>
      </p:sp>
      <p:sp>
        <p:nvSpPr>
          <p:cNvPr id="4" name="Content Placeholder 3">
            <a:extLst>
              <a:ext uri="{FF2B5EF4-FFF2-40B4-BE49-F238E27FC236}">
                <a16:creationId xmlns:a16="http://schemas.microsoft.com/office/drawing/2014/main" id="{EF150F1D-0434-4C05-ADAE-6846007BF62D}"/>
              </a:ext>
            </a:extLst>
          </p:cNvPr>
          <p:cNvSpPr>
            <a:spLocks noGrp="1"/>
          </p:cNvSpPr>
          <p:nvPr>
            <p:ph sz="half" idx="2"/>
          </p:nvPr>
        </p:nvSpPr>
        <p:spPr>
          <a:xfrm>
            <a:off x="5591331" y="974361"/>
            <a:ext cx="6524053" cy="5151803"/>
          </a:xfrm>
        </p:spPr>
        <p:txBody>
          <a:bodyPr/>
          <a:lstStyle/>
          <a:p>
            <a:r>
              <a:rPr lang="en-IN" dirty="0"/>
              <a:t>M=5k, P=7k &amp; B=8k</a:t>
            </a:r>
          </a:p>
          <a:p>
            <a:endParaRPr lang="en-IN" dirty="0"/>
          </a:p>
          <a:p>
            <a:r>
              <a:rPr lang="en-IN" dirty="0"/>
              <a:t>No: of increased seats</a:t>
            </a:r>
          </a:p>
          <a:p>
            <a:pPr marL="0" indent="0">
              <a:buNone/>
            </a:pPr>
            <a:r>
              <a:rPr lang="en-IN" dirty="0"/>
              <a:t>M=140 x 5k/100 = 7k</a:t>
            </a:r>
          </a:p>
          <a:p>
            <a:pPr marL="0" indent="0">
              <a:buNone/>
            </a:pPr>
            <a:r>
              <a:rPr lang="en-IN" dirty="0"/>
              <a:t>P=150 x 7k/100 = 21k/2</a:t>
            </a:r>
          </a:p>
          <a:p>
            <a:pPr marL="0" indent="0">
              <a:buNone/>
            </a:pPr>
            <a:r>
              <a:rPr lang="en-IN" dirty="0"/>
              <a:t>B=175 x 8k/100 = 14k</a:t>
            </a:r>
          </a:p>
          <a:p>
            <a:pPr marL="0" indent="0">
              <a:buNone/>
            </a:pPr>
            <a:endParaRPr lang="en-IN" dirty="0"/>
          </a:p>
          <a:p>
            <a:pPr marL="0" indent="0">
              <a:buNone/>
            </a:pPr>
            <a:r>
              <a:rPr lang="en-IN" dirty="0"/>
              <a:t>New Ratio = 7:21/2:14</a:t>
            </a:r>
          </a:p>
          <a:p>
            <a:pPr marL="0" indent="0">
              <a:buNone/>
            </a:pPr>
            <a:r>
              <a:rPr lang="en-IN" dirty="0"/>
              <a:t>		=14: 21: 14</a:t>
            </a:r>
          </a:p>
          <a:p>
            <a:pPr marL="0" indent="0">
              <a:buNone/>
            </a:pPr>
            <a:endParaRPr lang="en-IN" dirty="0"/>
          </a:p>
        </p:txBody>
      </p:sp>
      <p:sp>
        <p:nvSpPr>
          <p:cNvPr id="5" name="Date Placeholder 4">
            <a:extLst>
              <a:ext uri="{FF2B5EF4-FFF2-40B4-BE49-F238E27FC236}">
                <a16:creationId xmlns:a16="http://schemas.microsoft.com/office/drawing/2014/main" id="{9352228D-0707-49D4-A82C-2B6992AC6F43}"/>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D6102B0A-0EEC-4A54-A6C1-421EE9B16269}"/>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FFE7AD45-F098-494E-AACE-27A0DFB816BB}"/>
              </a:ext>
            </a:extLst>
          </p:cNvPr>
          <p:cNvSpPr>
            <a:spLocks noGrp="1"/>
          </p:cNvSpPr>
          <p:nvPr>
            <p:ph type="sldNum" sz="quarter" idx="12"/>
          </p:nvPr>
        </p:nvSpPr>
        <p:spPr/>
        <p:txBody>
          <a:bodyPr/>
          <a:lstStyle/>
          <a:p>
            <a:fld id="{E97F7489-1513-48C9-8057-F2DA2FE21954}" type="slidenum">
              <a:rPr lang="en-IN" smtClean="0"/>
              <a:t>53</a:t>
            </a:fld>
            <a:endParaRPr lang="en-IN"/>
          </a:p>
        </p:txBody>
      </p:sp>
    </p:spTree>
    <p:extLst>
      <p:ext uri="{BB962C8B-B14F-4D97-AF65-F5344CB8AC3E}">
        <p14:creationId xmlns:p14="http://schemas.microsoft.com/office/powerpoint/2010/main" val="172488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anim calcmode="lin" valueType="num">
                                      <p:cBhvr additive="base">
                                        <p:cTn id="4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8" end="8"/>
                                            </p:txEl>
                                          </p:spTgt>
                                        </p:tgtEl>
                                        <p:attrNameLst>
                                          <p:attrName>style.visibility</p:attrName>
                                        </p:attrNameLst>
                                      </p:cBhvr>
                                      <p:to>
                                        <p:strVal val="visible"/>
                                      </p:to>
                                    </p:set>
                                    <p:anim calcmode="lin" valueType="num">
                                      <p:cBhvr additive="base">
                                        <p:cTn id="4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C449E0A-5EBE-4386-A146-FE38417976AD}"/>
              </a:ext>
            </a:extLst>
          </p:cNvPr>
          <p:cNvSpPr>
            <a:spLocks noGrp="1"/>
          </p:cNvSpPr>
          <p:nvPr>
            <p:ph type="dt" sz="half" idx="10"/>
          </p:nvPr>
        </p:nvSpPr>
        <p:spPr/>
        <p:txBody>
          <a:bodyPr/>
          <a:lstStyle/>
          <a:p>
            <a:fld id="{69402813-D1CB-4300-ACF0-9007CAA3ED9F}" type="datetime1">
              <a:rPr lang="en-IN" smtClean="0"/>
              <a:t>21-07-2020</a:t>
            </a:fld>
            <a:endParaRPr lang="en-IN"/>
          </a:p>
        </p:txBody>
      </p:sp>
      <p:sp>
        <p:nvSpPr>
          <p:cNvPr id="6" name="Footer Placeholder 5">
            <a:extLst>
              <a:ext uri="{FF2B5EF4-FFF2-40B4-BE49-F238E27FC236}">
                <a16:creationId xmlns:a16="http://schemas.microsoft.com/office/drawing/2014/main" id="{DE3689C3-C145-4EDE-AAF1-AF9D5DF25527}"/>
              </a:ext>
            </a:extLst>
          </p:cNvPr>
          <p:cNvSpPr>
            <a:spLocks noGrp="1"/>
          </p:cNvSpPr>
          <p:nvPr>
            <p:ph type="ftr" sz="quarter" idx="11"/>
          </p:nvPr>
        </p:nvSpPr>
        <p:spPr/>
        <p:txBody>
          <a:bodyPr/>
          <a:lstStyle/>
          <a:p>
            <a:r>
              <a:rPr lang="en-IN"/>
              <a:t>Equations</a:t>
            </a:r>
          </a:p>
        </p:txBody>
      </p:sp>
      <p:sp>
        <p:nvSpPr>
          <p:cNvPr id="7" name="Slide Number Placeholder 6">
            <a:extLst>
              <a:ext uri="{FF2B5EF4-FFF2-40B4-BE49-F238E27FC236}">
                <a16:creationId xmlns:a16="http://schemas.microsoft.com/office/drawing/2014/main" id="{46EEF31B-45FF-47AC-81FF-CC0F1979E4ED}"/>
              </a:ext>
            </a:extLst>
          </p:cNvPr>
          <p:cNvSpPr>
            <a:spLocks noGrp="1"/>
          </p:cNvSpPr>
          <p:nvPr>
            <p:ph type="sldNum" sz="quarter" idx="12"/>
          </p:nvPr>
        </p:nvSpPr>
        <p:spPr/>
        <p:txBody>
          <a:bodyPr/>
          <a:lstStyle/>
          <a:p>
            <a:fld id="{E97F7489-1513-48C9-8057-F2DA2FE21954}" type="slidenum">
              <a:rPr lang="en-IN" smtClean="0"/>
              <a:t>54</a:t>
            </a:fld>
            <a:endParaRPr lang="en-IN"/>
          </a:p>
        </p:txBody>
      </p:sp>
      <p:pic>
        <p:nvPicPr>
          <p:cNvPr id="9" name="Picture 8" descr="A sign on a brick wall&#10;&#10;Description automatically generated">
            <a:extLst>
              <a:ext uri="{FF2B5EF4-FFF2-40B4-BE49-F238E27FC236}">
                <a16:creationId xmlns:a16="http://schemas.microsoft.com/office/drawing/2014/main" id="{ED53987F-D899-42C8-93C0-130212D70A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9194" y="146639"/>
            <a:ext cx="8679305" cy="6131508"/>
          </a:xfrm>
          <a:prstGeom prst="rect">
            <a:avLst/>
          </a:prstGeom>
        </p:spPr>
      </p:pic>
    </p:spTree>
    <p:extLst>
      <p:ext uri="{BB962C8B-B14F-4D97-AF65-F5344CB8AC3E}">
        <p14:creationId xmlns:p14="http://schemas.microsoft.com/office/powerpoint/2010/main" val="2411901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57ED2-C9C9-45C8-AD84-DEC5FF40E390}"/>
              </a:ext>
            </a:extLst>
          </p:cNvPr>
          <p:cNvSpPr>
            <a:spLocks noGrp="1"/>
          </p:cNvSpPr>
          <p:nvPr>
            <p:ph type="title"/>
          </p:nvPr>
        </p:nvSpPr>
        <p:spPr/>
        <p:txBody>
          <a:bodyPr/>
          <a:lstStyle/>
          <a:p>
            <a:r>
              <a:rPr lang="en-US" dirty="0"/>
              <a:t>It’s your turn !!</a:t>
            </a:r>
            <a:endParaRPr lang="en-IN" dirty="0"/>
          </a:p>
        </p:txBody>
      </p:sp>
      <p:sp>
        <p:nvSpPr>
          <p:cNvPr id="3" name="Content Placeholder 2">
            <a:extLst>
              <a:ext uri="{FF2B5EF4-FFF2-40B4-BE49-F238E27FC236}">
                <a16:creationId xmlns:a16="http://schemas.microsoft.com/office/drawing/2014/main" id="{F72578C3-3F8F-439B-9BE8-9F189AC6B615}"/>
              </a:ext>
            </a:extLst>
          </p:cNvPr>
          <p:cNvSpPr>
            <a:spLocks noGrp="1"/>
          </p:cNvSpPr>
          <p:nvPr>
            <p:ph idx="1"/>
          </p:nvPr>
        </p:nvSpPr>
        <p:spPr/>
        <p:txBody>
          <a:bodyPr/>
          <a:lstStyle/>
          <a:p>
            <a:pPr marL="0" indent="0">
              <a:buNone/>
            </a:pPr>
            <a:r>
              <a:rPr lang="en-US" dirty="0"/>
              <a:t>A man has some hens and cows. If the number of heads be 48 and number of feet be 140, then find the number of hens.</a:t>
            </a:r>
          </a:p>
          <a:p>
            <a:pPr marL="0" indent="0">
              <a:buNone/>
            </a:pPr>
            <a:r>
              <a:rPr lang="en-US" dirty="0"/>
              <a:t>Let there be x hens and y cows</a:t>
            </a:r>
          </a:p>
          <a:p>
            <a:pPr>
              <a:buFont typeface="Symbol" panose="05050102010706020507" pitchFamily="18" charset="2"/>
              <a:buChar char="Þ"/>
            </a:pPr>
            <a:r>
              <a:rPr lang="en-US" dirty="0"/>
              <a:t>x + y = 48       &amp;    2x + 4y = 140</a:t>
            </a:r>
          </a:p>
          <a:p>
            <a:pPr>
              <a:buFont typeface="Symbol" panose="05050102010706020507" pitchFamily="18" charset="2"/>
              <a:buChar char="Þ"/>
            </a:pPr>
            <a:r>
              <a:rPr lang="en-US" dirty="0"/>
              <a:t> x + y = 48      &amp;       x+2y = 70</a:t>
            </a:r>
          </a:p>
          <a:p>
            <a:pPr marL="0" indent="0">
              <a:buNone/>
            </a:pPr>
            <a:r>
              <a:rPr lang="en-US" dirty="0"/>
              <a:t>Solving the two equations,  we get y= 22</a:t>
            </a:r>
          </a:p>
          <a:p>
            <a:pPr>
              <a:buFont typeface="Symbol" panose="05050102010706020507" pitchFamily="18" charset="2"/>
              <a:buChar char="Þ"/>
            </a:pPr>
            <a:r>
              <a:rPr lang="en-US" dirty="0"/>
              <a:t>x = 48 – 22 = 26</a:t>
            </a:r>
          </a:p>
          <a:p>
            <a:pPr>
              <a:buFont typeface="Symbol" panose="05050102010706020507" pitchFamily="18" charset="2"/>
              <a:buChar char="Þ"/>
            </a:pPr>
            <a:r>
              <a:rPr lang="en-US" dirty="0"/>
              <a:t> Number of hens = 26</a:t>
            </a:r>
          </a:p>
          <a:p>
            <a:pPr>
              <a:buFont typeface="Symbol" panose="05050102010706020507" pitchFamily="18" charset="2"/>
              <a:buChar char="Þ"/>
            </a:pPr>
            <a:endParaRPr lang="en-IN" dirty="0"/>
          </a:p>
        </p:txBody>
      </p:sp>
      <p:sp>
        <p:nvSpPr>
          <p:cNvPr id="4" name="Date Placeholder 3">
            <a:extLst>
              <a:ext uri="{FF2B5EF4-FFF2-40B4-BE49-F238E27FC236}">
                <a16:creationId xmlns:a16="http://schemas.microsoft.com/office/drawing/2014/main" id="{7187E906-48BB-4EEC-8C78-90AFA909446C}"/>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11F612B6-E8A6-40B0-8323-41C9D6AE88FC}"/>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B762143E-F443-46F8-A1F5-16FD9E76D2AB}"/>
              </a:ext>
            </a:extLst>
          </p:cNvPr>
          <p:cNvSpPr>
            <a:spLocks noGrp="1"/>
          </p:cNvSpPr>
          <p:nvPr>
            <p:ph type="sldNum" sz="quarter" idx="12"/>
          </p:nvPr>
        </p:nvSpPr>
        <p:spPr/>
        <p:txBody>
          <a:bodyPr/>
          <a:lstStyle/>
          <a:p>
            <a:fld id="{E97F7489-1513-48C9-8057-F2DA2FE21954}" type="slidenum">
              <a:rPr lang="en-IN" smtClean="0"/>
              <a:t>6</a:t>
            </a:fld>
            <a:endParaRPr lang="en-IN"/>
          </a:p>
        </p:txBody>
      </p:sp>
    </p:spTree>
    <p:extLst>
      <p:ext uri="{BB962C8B-B14F-4D97-AF65-F5344CB8AC3E}">
        <p14:creationId xmlns:p14="http://schemas.microsoft.com/office/powerpoint/2010/main" val="186493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8" presetClass="emph" presetSubtype="0" fill="hold" nodeType="clickEffect">
                                  <p:stCondLst>
                                    <p:cond delay="0"/>
                                  </p:stCondLst>
                                  <p:childTnLst>
                                    <p:animRot by="21600000">
                                      <p:cBhvr>
                                        <p:cTn id="42" dur="2000" fill="hold"/>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33FC-6BE3-437E-ABF0-BD9CB449AF7C}"/>
              </a:ext>
            </a:extLst>
          </p:cNvPr>
          <p:cNvSpPr>
            <a:spLocks noGrp="1"/>
          </p:cNvSpPr>
          <p:nvPr>
            <p:ph type="title"/>
          </p:nvPr>
        </p:nvSpPr>
        <p:spPr/>
        <p:txBody>
          <a:bodyPr/>
          <a:lstStyle/>
          <a:p>
            <a:r>
              <a:rPr lang="en-US" dirty="0"/>
              <a:t>Try one more ….</a:t>
            </a:r>
            <a:endParaRPr lang="en-IN" dirty="0"/>
          </a:p>
        </p:txBody>
      </p:sp>
      <p:sp>
        <p:nvSpPr>
          <p:cNvPr id="3" name="Content Placeholder 2">
            <a:extLst>
              <a:ext uri="{FF2B5EF4-FFF2-40B4-BE49-F238E27FC236}">
                <a16:creationId xmlns:a16="http://schemas.microsoft.com/office/drawing/2014/main" id="{6F30B3C0-9AE4-41E5-B01E-D61296F8FF07}"/>
              </a:ext>
            </a:extLst>
          </p:cNvPr>
          <p:cNvSpPr>
            <a:spLocks noGrp="1"/>
          </p:cNvSpPr>
          <p:nvPr>
            <p:ph idx="1"/>
          </p:nvPr>
        </p:nvSpPr>
        <p:spPr/>
        <p:txBody>
          <a:bodyPr/>
          <a:lstStyle/>
          <a:p>
            <a:pPr marL="0" indent="0">
              <a:buNone/>
            </a:pPr>
            <a:r>
              <a:rPr lang="en-US" dirty="0"/>
              <a:t>The sum of two numbers is 80. If the larger number exceeds 4 times the smaller number by 5, then find the smaller number.</a:t>
            </a:r>
          </a:p>
          <a:p>
            <a:pPr marL="0" indent="0">
              <a:buNone/>
            </a:pPr>
            <a:r>
              <a:rPr lang="en-US" dirty="0"/>
              <a:t>Let the larger number be x and then the smaller one will be 80-x</a:t>
            </a:r>
          </a:p>
          <a:p>
            <a:pPr>
              <a:buFont typeface="Symbol" panose="05050102010706020507" pitchFamily="18" charset="2"/>
              <a:buChar char="Þ"/>
            </a:pPr>
            <a:r>
              <a:rPr lang="en-US" dirty="0"/>
              <a:t>x =  4(80-x)+5</a:t>
            </a:r>
          </a:p>
          <a:p>
            <a:pPr>
              <a:buFont typeface="Symbol" panose="05050102010706020507" pitchFamily="18" charset="2"/>
              <a:buChar char="Þ"/>
            </a:pPr>
            <a:r>
              <a:rPr lang="en-US" dirty="0"/>
              <a:t> x = 320 – 4x + 5</a:t>
            </a:r>
          </a:p>
          <a:p>
            <a:pPr>
              <a:buFont typeface="Symbol" panose="05050102010706020507" pitchFamily="18" charset="2"/>
              <a:buChar char="Þ"/>
            </a:pPr>
            <a:r>
              <a:rPr lang="en-US" dirty="0"/>
              <a:t> 5x = 325</a:t>
            </a:r>
          </a:p>
          <a:p>
            <a:pPr>
              <a:buFont typeface="Symbol" panose="05050102010706020507" pitchFamily="18" charset="2"/>
              <a:buChar char="Þ"/>
            </a:pPr>
            <a:r>
              <a:rPr lang="en-US" dirty="0"/>
              <a:t> x = 65</a:t>
            </a:r>
          </a:p>
          <a:p>
            <a:pPr>
              <a:buFont typeface="Symbol" panose="05050102010706020507" pitchFamily="18" charset="2"/>
              <a:buChar char="Þ"/>
            </a:pPr>
            <a:r>
              <a:rPr lang="en-US" dirty="0"/>
              <a:t> Smaller number = 80-65=15</a:t>
            </a:r>
          </a:p>
          <a:p>
            <a:pPr marL="0" indent="0">
              <a:buNone/>
            </a:pPr>
            <a:endParaRPr lang="en-US" dirty="0"/>
          </a:p>
          <a:p>
            <a:endParaRPr lang="en-IN" dirty="0"/>
          </a:p>
        </p:txBody>
      </p:sp>
      <p:sp>
        <p:nvSpPr>
          <p:cNvPr id="4" name="Date Placeholder 3">
            <a:extLst>
              <a:ext uri="{FF2B5EF4-FFF2-40B4-BE49-F238E27FC236}">
                <a16:creationId xmlns:a16="http://schemas.microsoft.com/office/drawing/2014/main" id="{ACC52443-91F6-49DA-B2B5-E712918FA625}"/>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E17D1731-9419-41EC-8920-908024049B41}"/>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D3F9BAD8-A7F3-4A32-B34E-B27E219E2B9F}"/>
              </a:ext>
            </a:extLst>
          </p:cNvPr>
          <p:cNvSpPr>
            <a:spLocks noGrp="1"/>
          </p:cNvSpPr>
          <p:nvPr>
            <p:ph type="sldNum" sz="quarter" idx="12"/>
          </p:nvPr>
        </p:nvSpPr>
        <p:spPr/>
        <p:txBody>
          <a:bodyPr/>
          <a:lstStyle/>
          <a:p>
            <a:fld id="{E97F7489-1513-48C9-8057-F2DA2FE21954}" type="slidenum">
              <a:rPr lang="en-IN" smtClean="0"/>
              <a:t>7</a:t>
            </a:fld>
            <a:endParaRPr lang="en-IN"/>
          </a:p>
        </p:txBody>
      </p:sp>
    </p:spTree>
    <p:extLst>
      <p:ext uri="{BB962C8B-B14F-4D97-AF65-F5344CB8AC3E}">
        <p14:creationId xmlns:p14="http://schemas.microsoft.com/office/powerpoint/2010/main" val="468937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6B163-3AF0-45E8-969C-1F1BF6E61497}"/>
              </a:ext>
            </a:extLst>
          </p:cNvPr>
          <p:cNvSpPr>
            <a:spLocks noGrp="1"/>
          </p:cNvSpPr>
          <p:nvPr>
            <p:ph type="title"/>
          </p:nvPr>
        </p:nvSpPr>
        <p:spPr/>
        <p:txBody>
          <a:bodyPr/>
          <a:lstStyle/>
          <a:p>
            <a:r>
              <a:rPr lang="en-US" dirty="0"/>
              <a:t>And this one….</a:t>
            </a:r>
            <a:endParaRPr lang="en-IN" dirty="0"/>
          </a:p>
        </p:txBody>
      </p:sp>
      <p:sp>
        <p:nvSpPr>
          <p:cNvPr id="3" name="Content Placeholder 2">
            <a:extLst>
              <a:ext uri="{FF2B5EF4-FFF2-40B4-BE49-F238E27FC236}">
                <a16:creationId xmlns:a16="http://schemas.microsoft.com/office/drawing/2014/main" id="{5A532A48-7187-4B33-855E-A4E0AF2C0F78}"/>
              </a:ext>
            </a:extLst>
          </p:cNvPr>
          <p:cNvSpPr>
            <a:spLocks noGrp="1"/>
          </p:cNvSpPr>
          <p:nvPr>
            <p:ph idx="1"/>
          </p:nvPr>
        </p:nvSpPr>
        <p:spPr>
          <a:xfrm>
            <a:off x="521918" y="1166018"/>
            <a:ext cx="10972800" cy="5046892"/>
          </a:xfrm>
        </p:spPr>
        <p:txBody>
          <a:bodyPr/>
          <a:lstStyle/>
          <a:p>
            <a:pPr marL="0" indent="0">
              <a:buNone/>
            </a:pPr>
            <a:r>
              <a:rPr lang="en-US" dirty="0"/>
              <a:t>The perimeter of a rectangle is 82m and its area is 400 sq. m.  Find the breadth of the rectangle.</a:t>
            </a:r>
          </a:p>
          <a:p>
            <a:pPr marL="0" indent="0">
              <a:buNone/>
            </a:pPr>
            <a:r>
              <a:rPr lang="en-US" dirty="0"/>
              <a:t>Let l &amp; b be the length and breadth of the rectangle respectively</a:t>
            </a:r>
          </a:p>
          <a:p>
            <a:pPr marL="0" indent="0">
              <a:buNone/>
            </a:pPr>
            <a:r>
              <a:rPr lang="en-US" dirty="0"/>
              <a:t>Given, 2(</a:t>
            </a:r>
            <a:r>
              <a:rPr lang="en-US" dirty="0" err="1"/>
              <a:t>l+b</a:t>
            </a:r>
            <a:r>
              <a:rPr lang="en-US" dirty="0"/>
              <a:t>)=82 , </a:t>
            </a:r>
            <a:r>
              <a:rPr lang="en-US" dirty="0" err="1"/>
              <a:t>lb</a:t>
            </a:r>
            <a:r>
              <a:rPr lang="en-US" dirty="0"/>
              <a:t> =400</a:t>
            </a:r>
          </a:p>
          <a:p>
            <a:pPr>
              <a:buFont typeface="Symbol" panose="05050102010706020507" pitchFamily="18" charset="2"/>
              <a:buChar char="Þ"/>
            </a:pPr>
            <a:r>
              <a:rPr lang="en-US" dirty="0" err="1"/>
              <a:t>l+b</a:t>
            </a:r>
            <a:r>
              <a:rPr lang="en-US" dirty="0"/>
              <a:t> =41 , </a:t>
            </a:r>
            <a:r>
              <a:rPr lang="en-US" dirty="0" err="1"/>
              <a:t>lb</a:t>
            </a:r>
            <a:r>
              <a:rPr lang="en-US" dirty="0"/>
              <a:t>=400</a:t>
            </a:r>
          </a:p>
          <a:p>
            <a:pPr>
              <a:buFont typeface="Symbol" panose="05050102010706020507" pitchFamily="18" charset="2"/>
              <a:buChar char="Þ"/>
            </a:pPr>
            <a:r>
              <a:rPr lang="en-US" dirty="0"/>
              <a:t> (400/b)+b = 41   or  (41-b)b=400</a:t>
            </a:r>
          </a:p>
          <a:p>
            <a:pPr>
              <a:buFont typeface="Symbol" panose="05050102010706020507" pitchFamily="18" charset="2"/>
              <a:buChar char="Þ"/>
            </a:pPr>
            <a:r>
              <a:rPr lang="en-US" dirty="0"/>
              <a:t> Solving for any of these equations will give the answer</a:t>
            </a:r>
          </a:p>
          <a:p>
            <a:pPr>
              <a:buFont typeface="Symbol" panose="05050102010706020507" pitchFamily="18" charset="2"/>
              <a:buChar char="Þ"/>
            </a:pPr>
            <a:r>
              <a:rPr lang="en-US" dirty="0"/>
              <a:t>Hint: We could have considered only one variable assuming breadth to be x and length as 41-x</a:t>
            </a:r>
          </a:p>
          <a:p>
            <a:pPr>
              <a:buFont typeface="Symbol" panose="05050102010706020507" pitchFamily="18" charset="2"/>
              <a:buChar char="Þ"/>
            </a:pPr>
            <a:endParaRPr lang="en-IN" dirty="0"/>
          </a:p>
        </p:txBody>
      </p:sp>
      <p:sp>
        <p:nvSpPr>
          <p:cNvPr id="4" name="Date Placeholder 3">
            <a:extLst>
              <a:ext uri="{FF2B5EF4-FFF2-40B4-BE49-F238E27FC236}">
                <a16:creationId xmlns:a16="http://schemas.microsoft.com/office/drawing/2014/main" id="{4F86A3CA-2015-4EED-825B-41E515F7ABF9}"/>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CBD82B4B-2014-4436-B8D6-07B37FC57022}"/>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568D8A4F-7191-4DF0-997D-67ED28C5AF42}"/>
              </a:ext>
            </a:extLst>
          </p:cNvPr>
          <p:cNvSpPr>
            <a:spLocks noGrp="1"/>
          </p:cNvSpPr>
          <p:nvPr>
            <p:ph type="sldNum" sz="quarter" idx="12"/>
          </p:nvPr>
        </p:nvSpPr>
        <p:spPr/>
        <p:txBody>
          <a:bodyPr/>
          <a:lstStyle/>
          <a:p>
            <a:fld id="{E97F7489-1513-48C9-8057-F2DA2FE21954}" type="slidenum">
              <a:rPr lang="en-IN" smtClean="0"/>
              <a:t>8</a:t>
            </a:fld>
            <a:endParaRPr lang="en-IN"/>
          </a:p>
        </p:txBody>
      </p:sp>
    </p:spTree>
    <p:extLst>
      <p:ext uri="{BB962C8B-B14F-4D97-AF65-F5344CB8AC3E}">
        <p14:creationId xmlns:p14="http://schemas.microsoft.com/office/powerpoint/2010/main" val="406672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CEE37-C03A-41D6-A5E4-C6D1643FBBA5}"/>
              </a:ext>
            </a:extLst>
          </p:cNvPr>
          <p:cNvSpPr>
            <a:spLocks noGrp="1"/>
          </p:cNvSpPr>
          <p:nvPr>
            <p:ph type="title"/>
          </p:nvPr>
        </p:nvSpPr>
        <p:spPr/>
        <p:txBody>
          <a:bodyPr/>
          <a:lstStyle/>
          <a:p>
            <a:r>
              <a:rPr lang="en-US" dirty="0"/>
              <a:t>   </a:t>
            </a:r>
            <a:endParaRPr lang="en-IN" dirty="0"/>
          </a:p>
        </p:txBody>
      </p:sp>
      <p:sp>
        <p:nvSpPr>
          <p:cNvPr id="3" name="Content Placeholder 2">
            <a:extLst>
              <a:ext uri="{FF2B5EF4-FFF2-40B4-BE49-F238E27FC236}">
                <a16:creationId xmlns:a16="http://schemas.microsoft.com/office/drawing/2014/main" id="{A38C2F71-3420-41E9-BBFD-741BB43E261A}"/>
              </a:ext>
            </a:extLst>
          </p:cNvPr>
          <p:cNvSpPr>
            <a:spLocks noGrp="1"/>
          </p:cNvSpPr>
          <p:nvPr>
            <p:ph idx="1"/>
          </p:nvPr>
        </p:nvSpPr>
        <p:spPr/>
        <p:txBody>
          <a:bodyPr/>
          <a:lstStyle/>
          <a:p>
            <a:r>
              <a:rPr lang="en-US" dirty="0"/>
              <a:t>Solving (41-b)b=400</a:t>
            </a:r>
          </a:p>
          <a:p>
            <a:pPr marL="0" indent="0">
              <a:buNone/>
            </a:pPr>
            <a:r>
              <a:rPr lang="en-US" dirty="0"/>
              <a:t>-b^2+41b=400 </a:t>
            </a:r>
          </a:p>
          <a:p>
            <a:pPr>
              <a:buFont typeface="Symbol" panose="05050102010706020507" pitchFamily="18" charset="2"/>
              <a:buChar char="Þ"/>
            </a:pPr>
            <a:r>
              <a:rPr lang="en-US" dirty="0"/>
              <a:t>b^2 -41b +400 = 0</a:t>
            </a:r>
          </a:p>
          <a:p>
            <a:pPr>
              <a:buFont typeface="Symbol" panose="05050102010706020507" pitchFamily="18" charset="2"/>
              <a:buChar char="Þ"/>
            </a:pPr>
            <a:r>
              <a:rPr lang="en-US" dirty="0"/>
              <a:t>(b-16)(b-25) = 0</a:t>
            </a:r>
          </a:p>
          <a:p>
            <a:pPr>
              <a:buFont typeface="Symbol" panose="05050102010706020507" pitchFamily="18" charset="2"/>
              <a:buChar char="Þ"/>
            </a:pPr>
            <a:r>
              <a:rPr lang="en-US" dirty="0"/>
              <a:t>b=16 or b = 25</a:t>
            </a:r>
          </a:p>
          <a:p>
            <a:pPr marL="0" indent="0">
              <a:buNone/>
            </a:pPr>
            <a:endParaRPr lang="en-IN" dirty="0"/>
          </a:p>
        </p:txBody>
      </p:sp>
      <p:sp>
        <p:nvSpPr>
          <p:cNvPr id="4" name="Date Placeholder 3">
            <a:extLst>
              <a:ext uri="{FF2B5EF4-FFF2-40B4-BE49-F238E27FC236}">
                <a16:creationId xmlns:a16="http://schemas.microsoft.com/office/drawing/2014/main" id="{17EDFC20-39DE-4803-BB4C-A2AEC8280AE2}"/>
              </a:ext>
            </a:extLst>
          </p:cNvPr>
          <p:cNvSpPr>
            <a:spLocks noGrp="1"/>
          </p:cNvSpPr>
          <p:nvPr>
            <p:ph type="dt" sz="half" idx="10"/>
          </p:nvPr>
        </p:nvSpPr>
        <p:spPr/>
        <p:txBody>
          <a:bodyPr/>
          <a:lstStyle/>
          <a:p>
            <a:fld id="{919CED51-8954-406F-8D20-7BA3553291C8}" type="datetime1">
              <a:rPr lang="en-IN" smtClean="0"/>
              <a:t>21-07-2020</a:t>
            </a:fld>
            <a:endParaRPr lang="en-IN"/>
          </a:p>
        </p:txBody>
      </p:sp>
      <p:sp>
        <p:nvSpPr>
          <p:cNvPr id="5" name="Footer Placeholder 4">
            <a:extLst>
              <a:ext uri="{FF2B5EF4-FFF2-40B4-BE49-F238E27FC236}">
                <a16:creationId xmlns:a16="http://schemas.microsoft.com/office/drawing/2014/main" id="{C81F1C91-4FF3-406D-8E6B-B2B46AD4E424}"/>
              </a:ext>
            </a:extLst>
          </p:cNvPr>
          <p:cNvSpPr>
            <a:spLocks noGrp="1"/>
          </p:cNvSpPr>
          <p:nvPr>
            <p:ph type="ftr" sz="quarter" idx="11"/>
          </p:nvPr>
        </p:nvSpPr>
        <p:spPr/>
        <p:txBody>
          <a:bodyPr/>
          <a:lstStyle/>
          <a:p>
            <a:r>
              <a:rPr lang="en-IN"/>
              <a:t>Equations</a:t>
            </a:r>
          </a:p>
        </p:txBody>
      </p:sp>
      <p:sp>
        <p:nvSpPr>
          <p:cNvPr id="6" name="Slide Number Placeholder 5">
            <a:extLst>
              <a:ext uri="{FF2B5EF4-FFF2-40B4-BE49-F238E27FC236}">
                <a16:creationId xmlns:a16="http://schemas.microsoft.com/office/drawing/2014/main" id="{5418AA34-C217-4555-9A30-6EC92466F413}"/>
              </a:ext>
            </a:extLst>
          </p:cNvPr>
          <p:cNvSpPr>
            <a:spLocks noGrp="1"/>
          </p:cNvSpPr>
          <p:nvPr>
            <p:ph type="sldNum" sz="quarter" idx="12"/>
          </p:nvPr>
        </p:nvSpPr>
        <p:spPr/>
        <p:txBody>
          <a:bodyPr/>
          <a:lstStyle/>
          <a:p>
            <a:fld id="{E97F7489-1513-48C9-8057-F2DA2FE21954}" type="slidenum">
              <a:rPr lang="en-IN" smtClean="0"/>
              <a:t>9</a:t>
            </a:fld>
            <a:endParaRPr lang="en-IN"/>
          </a:p>
        </p:txBody>
      </p:sp>
    </p:spTree>
    <p:extLst>
      <p:ext uri="{BB962C8B-B14F-4D97-AF65-F5344CB8AC3E}">
        <p14:creationId xmlns:p14="http://schemas.microsoft.com/office/powerpoint/2010/main" val="69762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alewind">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Ppt. Templat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Lst>
    <a:ext uri="{05A4C25C-085E-4340-85A3-A5531E510DB2}">
      <thm15:themeFamily xmlns:thm15="http://schemas.microsoft.com/office/thememl/2012/main" name="talewind" id="{36FB5148-48AB-4803-9F1E-A6A0F609A255}" vid="{0717F982-0A64-4C4C-A9C4-6AB681093FC2}"/>
    </a:ext>
  </a:extLst>
</a:theme>
</file>

<file path=ppt/theme/theme2.xml><?xml version="1.0" encoding="utf-8"?>
<a:theme xmlns:a="http://schemas.openxmlformats.org/drawingml/2006/main" name="1_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Ppt. Templat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Lst>
    <a:ext uri="{05A4C25C-085E-4340-85A3-A5531E510DB2}">
      <thm15:themeFamily xmlns:thm15="http://schemas.microsoft.com/office/thememl/2012/main" name="tamplet" id="{2B72D385-CA4F-4EB9-8D35-6117A4A61494}" vid="{52E330C9-003B-440F-AEEC-8C7E81CBF1B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753</TotalTime>
  <Words>3601</Words>
  <Application>Microsoft Office PowerPoint</Application>
  <PresentationFormat>Widescreen</PresentationFormat>
  <Paragraphs>597</Paragraphs>
  <Slides>54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54</vt:i4>
      </vt:variant>
    </vt:vector>
  </HeadingPairs>
  <TitlesOfParts>
    <vt:vector size="60" baseType="lpstr">
      <vt:lpstr>Arial</vt:lpstr>
      <vt:lpstr>Calibri</vt:lpstr>
      <vt:lpstr>Symbol</vt:lpstr>
      <vt:lpstr>Wingdings</vt:lpstr>
      <vt:lpstr>talewind</vt:lpstr>
      <vt:lpstr>1_Ppt. Template</vt:lpstr>
      <vt:lpstr>  </vt:lpstr>
      <vt:lpstr>Basics</vt:lpstr>
      <vt:lpstr>Basics</vt:lpstr>
      <vt:lpstr>   </vt:lpstr>
      <vt:lpstr>Linear Vs. Quadratic Equations</vt:lpstr>
      <vt:lpstr>It’s your turn !!</vt:lpstr>
      <vt:lpstr>Try one more ….</vt:lpstr>
      <vt:lpstr>And this one….</vt:lpstr>
      <vt:lpstr>   </vt:lpstr>
      <vt:lpstr>Averages</vt:lpstr>
      <vt:lpstr>Some Rules</vt:lpstr>
      <vt:lpstr>It’s your turn !!</vt:lpstr>
      <vt:lpstr>Try one more ….</vt:lpstr>
      <vt:lpstr>Ratio and Proportions</vt:lpstr>
      <vt:lpstr>How to express ratios</vt:lpstr>
      <vt:lpstr>Rules</vt:lpstr>
      <vt:lpstr>PowerPoint Presentation</vt:lpstr>
      <vt:lpstr>PowerPoint Presentation</vt:lpstr>
      <vt:lpstr>It’s your turn !!</vt:lpstr>
      <vt:lpstr>Tips for problems on ages</vt:lpstr>
      <vt:lpstr>It’s your turn !!</vt:lpstr>
      <vt:lpstr>PowerPoint Presentation</vt:lpstr>
      <vt:lpstr>  Question</vt:lpstr>
      <vt:lpstr>  </vt:lpstr>
      <vt:lpstr>Question</vt:lpstr>
      <vt:lpstr>  OR</vt:lpstr>
      <vt:lpstr>  Question</vt:lpstr>
      <vt:lpstr> Question</vt:lpstr>
      <vt:lpstr>  Question</vt:lpstr>
      <vt:lpstr>  Question</vt:lpstr>
      <vt:lpstr>   Question</vt:lpstr>
      <vt:lpstr>  </vt:lpstr>
      <vt:lpstr>Tell me now !!</vt:lpstr>
      <vt:lpstr>       The average Age of A, B, C and D is 26. The average of B and D is 28. What is the average age of A &amp; C?</vt:lpstr>
      <vt:lpstr>  </vt:lpstr>
      <vt:lpstr>Why don’t you try this now ???</vt:lpstr>
      <vt:lpstr>And this…..</vt:lpstr>
      <vt:lpstr>  Question</vt:lpstr>
      <vt:lpstr>Question</vt:lpstr>
      <vt:lpstr>Question</vt:lpstr>
      <vt:lpstr>Question</vt:lpstr>
      <vt:lpstr>Question</vt:lpstr>
      <vt:lpstr>Question</vt:lpstr>
      <vt:lpstr>Question</vt:lpstr>
      <vt:lpstr>Question</vt:lpstr>
      <vt:lpstr>Question</vt:lpstr>
      <vt:lpstr>Question</vt:lpstr>
      <vt:lpstr>Question</vt:lpstr>
      <vt:lpstr>Try it yourself !!</vt:lpstr>
      <vt:lpstr>Question</vt:lpstr>
      <vt:lpstr>Question</vt:lpstr>
      <vt:lpstr>Question</vt:lpstr>
      <vt:lpstr>Question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Kharghar L5</dc:creator>
  <cp:lastModifiedBy>Kharghar L5</cp:lastModifiedBy>
  <cp:revision>76</cp:revision>
  <dcterms:created xsi:type="dcterms:W3CDTF">2020-06-28T04:10:01Z</dcterms:created>
  <dcterms:modified xsi:type="dcterms:W3CDTF">2020-07-21T09:35:26Z</dcterms:modified>
</cp:coreProperties>
</file>