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</p:sldMasterIdLst>
  <p:notesMasterIdLst>
    <p:notesMasterId r:id="rId10"/>
  </p:notesMasterIdLst>
  <p:sldIdLst>
    <p:sldId id="257" r:id="rId3"/>
    <p:sldId id="258" r:id="rId4"/>
    <p:sldId id="259" r:id="rId5"/>
    <p:sldId id="260" r:id="rId6"/>
    <p:sldId id="263" r:id="rId7"/>
    <p:sldId id="262" r:id="rId8"/>
    <p:sldId id="264" r:id="rId9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8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547980-24AD-4A10-8A14-CB138591B0A4}" type="datetimeFigureOut">
              <a:rPr lang="en-IN" smtClean="0"/>
              <a:t>27-06-2020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CFA799-19E3-40DC-8A94-D6C40A20AD4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70055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1BE7C48-5C00-4C4D-9724-49507F5EE126}" type="datetime1">
              <a:rPr lang="en-IN" smtClean="0"/>
              <a:t>27-06-2020</a:t>
            </a:fld>
            <a:endParaRPr lang="en-IN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IN"/>
              <a:t>Profit and Loss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6C0964-ED00-4972-80C5-B34FC9D84DE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1673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2EFFBB2-F7FF-4D7E-B40A-B33762753A08}" type="datetime1">
              <a:rPr lang="en-IN" smtClean="0"/>
              <a:t>27-06-2020</a:t>
            </a:fld>
            <a:endParaRPr lang="en-IN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IN"/>
              <a:t>Profit and Loss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6C0964-ED00-4972-80C5-B34FC9D84DE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3578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1FDD889-0ACD-4056-B6A3-273124C82A17}" type="datetime1">
              <a:rPr lang="en-IN" smtClean="0"/>
              <a:t>27-06-2020</a:t>
            </a:fld>
            <a:endParaRPr lang="en-IN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IN"/>
              <a:t>Profit and Loss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6C0964-ED00-4972-80C5-B34FC9D84DE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983588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2B7A5F8-1339-40CE-B877-BD407AF05F3B}" type="datetime1">
              <a:rPr lang="en-IN" smtClean="0"/>
              <a:t>27-06-2020</a:t>
            </a:fld>
            <a:endParaRPr lang="en-IN"/>
          </a:p>
        </p:txBody>
      </p:sp>
      <p:sp>
        <p:nvSpPr>
          <p:cNvPr id="4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IN"/>
              <a:t>Profit and Loss</a:t>
            </a:r>
          </a:p>
        </p:txBody>
      </p:sp>
      <p:sp>
        <p:nvSpPr>
          <p:cNvPr id="5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6C0964-ED00-4972-80C5-B34FC9D84DE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090205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C7C6DC-09C8-4390-8B73-CBE4A51BD6B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E8A70C8-1EC3-44EB-BD68-6AF8BBB26CDF}" type="datetime1">
              <a:rPr lang="en-IN" smtClean="0"/>
              <a:t>27-06-2020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6D5E03-0C5B-41D7-9380-CC1694F4E37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IN"/>
              <a:t>Profit and Loss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73202E-2092-488E-9E3E-AD2121C1398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3236FE-988C-464B-A2A3-99F0D79D240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305629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9999F5-84F4-4DF0-AE7C-42CE5F35688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C655B6D-DC8D-4447-922F-5CED95B9E6A6}" type="datetime1">
              <a:rPr lang="en-IN" smtClean="0"/>
              <a:t>27-06-2020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64290B-F9B6-4FB9-8AA7-3A376DD1E08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IN"/>
              <a:t>Profit and Loss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1A3E59-C34E-4EB2-90FF-8A0E0DD651A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3236FE-988C-464B-A2A3-99F0D79D240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07771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B02F2-C256-4E2D-8B67-B88DADA0EBA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0DC53B9-B937-4BFE-BA4D-F669F4B77698}" type="datetime1">
              <a:rPr lang="en-IN" smtClean="0"/>
              <a:t>27-06-2020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092FCB-7ED0-42D4-8785-DB9903B5183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IN"/>
              <a:t>Profit and Loss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E342CF-05C8-4508-9100-49F1A088EB7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3236FE-988C-464B-A2A3-99F0D79D240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634626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4163B8DC-6480-44F4-B627-FE673D5E39D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90BFC58-97EF-4981-BA95-3A651A1F9F50}" type="datetime1">
              <a:rPr lang="en-IN" smtClean="0"/>
              <a:t>27-06-2020</a:t>
            </a:fld>
            <a:endParaRPr lang="en-IN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FCC00249-6477-4720-98F4-07A427C4A62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IN"/>
              <a:t>Profit and Loss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92A2178-355F-4482-8A8A-80504781F6D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3236FE-988C-464B-A2A3-99F0D79D240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329994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2B091894-26C2-4C07-88A8-8A33FCE88D5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37B8414-DCDE-4DB8-9A62-04C02BB71536}" type="datetime1">
              <a:rPr lang="en-IN" smtClean="0"/>
              <a:t>27-06-2020</a:t>
            </a:fld>
            <a:endParaRPr lang="en-IN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F52AD7D-0DE7-4615-9BBF-B789A234647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IN"/>
              <a:t>Profit and Loss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F9783E66-0F93-4A18-A534-D99C3264974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3236FE-988C-464B-A2A3-99F0D79D240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020827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2CB2033F-51D8-4081-815B-26645CB71EA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C708E51-303D-41D4-A9BC-B0A94480171E}" type="datetime1">
              <a:rPr lang="en-IN" smtClean="0"/>
              <a:t>27-06-2020</a:t>
            </a:fld>
            <a:endParaRPr lang="en-IN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6B037D97-1E0E-464D-9347-4CB626E2974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IN"/>
              <a:t>Profit and Loss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CB22CD3F-2380-460E-B562-370582A7669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3236FE-988C-464B-A2A3-99F0D79D240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7739050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4D1E7119-3A51-4C6F-A71F-DA547B0EDFB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7AB005-F2ED-4C08-99F4-5BF705774F88}" type="datetime1">
              <a:rPr lang="en-IN" smtClean="0"/>
              <a:t>27-06-2020</a:t>
            </a:fld>
            <a:endParaRPr lang="en-IN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232099C4-E129-469D-818E-3E27A1DE981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IN"/>
              <a:t>Profit and Loss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0077D513-82C4-44A8-96C8-E591A15C4BC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3236FE-988C-464B-A2A3-99F0D79D240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643494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D7AFE0D-2983-4958-BF75-0BDD184D5DA7}" type="datetime1">
              <a:rPr lang="en-IN" smtClean="0"/>
              <a:t>27-06-2020</a:t>
            </a:fld>
            <a:endParaRPr lang="en-IN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IN"/>
              <a:t>Profit and Loss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6C0964-ED00-4972-80C5-B34FC9D84DE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3870623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53796CD-6853-42D6-8E79-A392BB8B463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3197D3F-CCAA-4FC5-AB98-E5CFDC353D2C}" type="datetime1">
              <a:rPr lang="en-IN" smtClean="0"/>
              <a:t>27-06-2020</a:t>
            </a:fld>
            <a:endParaRPr lang="en-IN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50F9522-E31E-44DF-A292-C1D3672BD0C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IN"/>
              <a:t>Profit and Loss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0DBEE0A-FDDE-460F-837C-02ADA4DFAB7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3236FE-988C-464B-A2A3-99F0D79D240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6382393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>
                <a:sym typeface="Calibri" panose="020F0502020204030204" pitchFamily="34" charset="0"/>
              </a:rPr>
              <a:t>Click icon to add picture</a:t>
            </a:r>
            <a:endParaRPr lang="en-IN" noProof="0">
              <a:sym typeface="Calibri" panose="020F0502020204030204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1A9341B6-8C97-46EC-9B58-9AF90C03C13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BF8716F-240D-4380-91F2-AEDC866BBD8B}" type="datetime1">
              <a:rPr lang="en-IN" smtClean="0"/>
              <a:t>27-06-2020</a:t>
            </a:fld>
            <a:endParaRPr lang="en-IN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768E5FE-3D7E-4FDA-BD8E-EA73BBEB5F3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IN"/>
              <a:t>Profit and Loss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C450E69-668B-460E-8D41-FACA6D50933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3236FE-988C-464B-A2A3-99F0D79D240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574993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868B01-966E-4AAF-8454-7743C73B9B0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F96C7F-F198-41DD-AF26-E133968324A9}" type="datetime1">
              <a:rPr lang="en-IN" smtClean="0"/>
              <a:t>27-06-2020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412856-7659-47CF-A752-5C711B637EC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IN"/>
              <a:t>Profit and Loss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BA2C99-7E7F-4862-8FDC-9585F3D4646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3236FE-988C-464B-A2A3-99F0D79D240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9932170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E9085D-2DE2-4F49-978C-E8D4E22E769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BD05DFE-B34C-4EE0-B5DC-948FE47E5D3F}" type="datetime1">
              <a:rPr lang="en-IN" smtClean="0"/>
              <a:t>27-06-2020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FE4945-1DA1-4038-94E1-DCC9CE6F3DA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IN"/>
              <a:t>Profit and Loss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B55188-4D55-40A9-9E44-147DD592FEC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3236FE-988C-464B-A2A3-99F0D79D240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4509851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B5B9673B-4F84-42FE-B536-0E44D6E8546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0E5664D-8530-4410-9BA2-C5D3CA3309BA}" type="datetime1">
              <a:rPr lang="en-IN" smtClean="0"/>
              <a:t>27-06-2020</a:t>
            </a:fld>
            <a:endParaRPr lang="en-IN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62CE3599-1FE2-4C5E-9583-8159B8C0577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IN"/>
              <a:t>Profit and Loss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E2D098B4-9D20-4523-8692-83FA9D601A3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3236FE-988C-464B-A2A3-99F0D79D240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107315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9623699-F772-47AF-831D-DFC7772EA71C}" type="datetime1">
              <a:rPr lang="en-IN" smtClean="0"/>
              <a:t>27-06-2020</a:t>
            </a:fld>
            <a:endParaRPr lang="en-IN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IN"/>
              <a:t>Profit and Loss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6C0964-ED00-4972-80C5-B34FC9D84DE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139809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3E95BFB-B0E4-4801-9689-0965E21448CE}" type="datetime1">
              <a:rPr lang="en-IN" smtClean="0"/>
              <a:t>27-06-2020</a:t>
            </a:fld>
            <a:endParaRPr lang="en-IN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IN"/>
              <a:t>Profit and Loss</a:t>
            </a:r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6C0964-ED00-4972-80C5-B34FC9D84DE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686255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F3C327C-DA2B-4E01-8AED-FF4BA7E92671}" type="datetime1">
              <a:rPr lang="en-IN" smtClean="0"/>
              <a:t>27-06-2020</a:t>
            </a:fld>
            <a:endParaRPr lang="en-IN"/>
          </a:p>
        </p:txBody>
      </p:sp>
      <p:sp>
        <p:nvSpPr>
          <p:cNvPr id="8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IN"/>
              <a:t>Profit and Loss</a:t>
            </a:r>
          </a:p>
        </p:txBody>
      </p:sp>
      <p:sp>
        <p:nvSpPr>
          <p:cNvPr id="9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6C0964-ED00-4972-80C5-B34FC9D84DE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621223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681F0A-15CF-4C39-8E26-58072BFC2C1C}" type="datetime1">
              <a:rPr lang="en-IN" smtClean="0"/>
              <a:t>27-06-2020</a:t>
            </a:fld>
            <a:endParaRPr lang="en-IN"/>
          </a:p>
        </p:txBody>
      </p:sp>
      <p:sp>
        <p:nvSpPr>
          <p:cNvPr id="4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IN"/>
              <a:t>Profit and Loss</a:t>
            </a:r>
          </a:p>
        </p:txBody>
      </p:sp>
      <p:sp>
        <p:nvSpPr>
          <p:cNvPr id="5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6C0964-ED00-4972-80C5-B34FC9D84DE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38122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DA532C4-31CF-4289-BE13-5CE329308F22}" type="datetime1">
              <a:rPr lang="en-IN" smtClean="0"/>
              <a:t>27-06-2020</a:t>
            </a:fld>
            <a:endParaRPr lang="en-IN"/>
          </a:p>
        </p:txBody>
      </p:sp>
      <p:sp>
        <p:nvSpPr>
          <p:cNvPr id="3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IN"/>
              <a:t>Profit and Loss</a:t>
            </a:r>
          </a:p>
        </p:txBody>
      </p:sp>
      <p:sp>
        <p:nvSpPr>
          <p:cNvPr id="4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6C0964-ED00-4972-80C5-B34FC9D84DE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082407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7C105FA-765D-4BBB-AE85-4F82264F5A7B}" type="datetime1">
              <a:rPr lang="en-IN" smtClean="0"/>
              <a:t>27-06-2020</a:t>
            </a:fld>
            <a:endParaRPr lang="en-IN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IN"/>
              <a:t>Profit and Loss</a:t>
            </a:r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6C0964-ED00-4972-80C5-B34FC9D84DE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418236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>
                <a:sym typeface="Calibri" panose="020F0502020204030204" pitchFamily="34" charset="0"/>
              </a:rPr>
              <a:t>Click icon to add picture</a:t>
            </a:r>
            <a:endParaRPr lang="en-IN" noProof="0">
              <a:sym typeface="Calibri" panose="020F0502020204030204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11305AE-C9BB-40CF-AB8B-774B4C1AC950}" type="datetime1">
              <a:rPr lang="en-IN" smtClean="0"/>
              <a:t>27-06-2020</a:t>
            </a:fld>
            <a:endParaRPr lang="en-IN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IN"/>
              <a:t>Profit and Loss</a:t>
            </a:r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6C0964-ED00-4972-80C5-B34FC9D84DE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01686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en-US" altLang="zh-CN" dirty="0">
                <a:sym typeface="Calibri" panose="020F0502020204030204" pitchFamily="34" charset="0"/>
              </a:rPr>
              <a:t>Click to edit Master title style</a:t>
            </a:r>
          </a:p>
        </p:txBody>
      </p:sp>
      <p:sp>
        <p:nvSpPr>
          <p:cNvPr id="1027" name="Text Placeholder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en-US" altLang="zh-CN">
                <a:sym typeface="Calibri" panose="020F0502020204030204" pitchFamily="34" charset="0"/>
              </a:rPr>
              <a:t>Click to edit Master text styles</a:t>
            </a:r>
          </a:p>
          <a:p>
            <a:pPr lvl="1"/>
            <a:r>
              <a:rPr lang="en-US" altLang="zh-CN">
                <a:sym typeface="Calibri" panose="020F0502020204030204" pitchFamily="34" charset="0"/>
              </a:rPr>
              <a:t>Second level</a:t>
            </a:r>
          </a:p>
          <a:p>
            <a:pPr lvl="2"/>
            <a:r>
              <a:rPr lang="en-US" altLang="zh-CN">
                <a:sym typeface="Calibri" panose="020F0502020204030204" pitchFamily="34" charset="0"/>
              </a:rPr>
              <a:t>Third level</a:t>
            </a:r>
          </a:p>
          <a:p>
            <a:pPr lvl="3"/>
            <a:r>
              <a:rPr lang="en-US" altLang="zh-CN">
                <a:sym typeface="Calibri" panose="020F0502020204030204" pitchFamily="34" charset="0"/>
              </a:rPr>
              <a:t>Fourth level</a:t>
            </a:r>
          </a:p>
          <a:p>
            <a:pPr lvl="4"/>
            <a:r>
              <a:rPr lang="en-US" altLang="zh-CN">
                <a:sym typeface="Calibri" panose="020F0502020204030204" pitchFamily="34" charset="0"/>
              </a:rPr>
              <a:t>Fifth level</a:t>
            </a:r>
          </a:p>
        </p:txBody>
      </p:sp>
      <p:sp>
        <p:nvSpPr>
          <p:cNvPr id="1028" name="Date Placeholder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492875"/>
            <a:ext cx="284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buFont typeface="Arial" panose="020B0604020202020204" pitchFamily="34" charset="0"/>
              <a:buNone/>
              <a:defRPr sz="1200">
                <a:solidFill>
                  <a:srgbClr val="959595"/>
                </a:solidFill>
              </a:defRPr>
            </a:lvl1pPr>
          </a:lstStyle>
          <a:p>
            <a:fld id="{A515C88C-B3F1-45BD-ADAF-45824A136CC6}" type="datetime1">
              <a:rPr lang="en-IN" smtClean="0"/>
              <a:t>27-06-2020</a:t>
            </a:fld>
            <a:endParaRPr lang="en-IN"/>
          </a:p>
        </p:txBody>
      </p:sp>
      <p:sp>
        <p:nvSpPr>
          <p:cNvPr id="1029" name="Footer Placeholder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470652"/>
            <a:ext cx="3860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 eaLnBrk="1" hangingPunct="1">
              <a:buFont typeface="Arial" panose="020B0604020202020204" pitchFamily="34" charset="0"/>
              <a:buNone/>
              <a:defRPr sz="1200">
                <a:solidFill>
                  <a:srgbClr val="959595"/>
                </a:solidFill>
              </a:defRPr>
            </a:lvl1pPr>
          </a:lstStyle>
          <a:p>
            <a:r>
              <a:rPr lang="en-IN"/>
              <a:t>Profit and Loss</a:t>
            </a:r>
            <a:endParaRPr lang="en-IN" dirty="0"/>
          </a:p>
        </p:txBody>
      </p:sp>
      <p:sp>
        <p:nvSpPr>
          <p:cNvPr id="1030" name="Slide Number Placeholder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511926"/>
            <a:ext cx="284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buFont typeface="Arial" panose="020B0604020202020204" pitchFamily="34" charset="0"/>
              <a:buNone/>
              <a:defRPr sz="1200">
                <a:solidFill>
                  <a:srgbClr val="959595"/>
                </a:solidFill>
              </a:defRPr>
            </a:lvl1pPr>
          </a:lstStyle>
          <a:p>
            <a:fld id="{426C0964-ED00-4972-80C5-B34FC9D84DE5}" type="slidenum">
              <a:rPr lang="en-IN" smtClean="0"/>
              <a:t>‹#›</a:t>
            </a:fld>
            <a:endParaRPr lang="en-IN"/>
          </a:p>
        </p:txBody>
      </p:sp>
      <p:pic>
        <p:nvPicPr>
          <p:cNvPr id="1031" name="Picture 8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6727" y="228600"/>
            <a:ext cx="2065289" cy="552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2" name="Rectangle 7"/>
          <p:cNvSpPr>
            <a:spLocks noChangeArrowheads="1"/>
          </p:cNvSpPr>
          <p:nvPr/>
        </p:nvSpPr>
        <p:spPr bwMode="auto">
          <a:xfrm>
            <a:off x="1" y="6324600"/>
            <a:ext cx="10691284" cy="228600"/>
          </a:xfrm>
          <a:prstGeom prst="rect">
            <a:avLst/>
          </a:prstGeom>
          <a:solidFill>
            <a:srgbClr val="484848"/>
          </a:solidFill>
          <a:ln w="9525">
            <a:solidFill>
              <a:schemeClr val="accent1"/>
            </a:solidFill>
            <a:bevel/>
          </a:ln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algn="ctr" eaLnBrk="1" hangingPunct="1">
              <a:defRPr/>
            </a:pPr>
            <a:endParaRPr lang="en-US" altLang="en-US" sz="1800">
              <a:solidFill>
                <a:srgbClr val="FFFFFF"/>
              </a:solidFill>
              <a:latin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033" name="Oval 8"/>
          <p:cNvSpPr>
            <a:spLocks noChangeArrowheads="1"/>
          </p:cNvSpPr>
          <p:nvPr/>
        </p:nvSpPr>
        <p:spPr bwMode="auto">
          <a:xfrm>
            <a:off x="10735733" y="6324600"/>
            <a:ext cx="304800" cy="228600"/>
          </a:xfrm>
          <a:prstGeom prst="ellipse">
            <a:avLst/>
          </a:prstGeom>
          <a:solidFill>
            <a:srgbClr val="FF8C0B"/>
          </a:solidFill>
          <a:ln w="9525">
            <a:solidFill>
              <a:schemeClr val="accent1"/>
            </a:solidFill>
            <a:bevel/>
          </a:ln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algn="ctr" eaLnBrk="1" hangingPunct="1">
              <a:defRPr/>
            </a:pPr>
            <a:endParaRPr lang="en-US" altLang="en-US" sz="1800">
              <a:solidFill>
                <a:srgbClr val="FFFFFF"/>
              </a:solidFill>
              <a:latin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034" name="Oval 11"/>
          <p:cNvSpPr>
            <a:spLocks noChangeArrowheads="1"/>
          </p:cNvSpPr>
          <p:nvPr/>
        </p:nvSpPr>
        <p:spPr bwMode="auto">
          <a:xfrm flipV="1">
            <a:off x="11836400" y="6324600"/>
            <a:ext cx="304800" cy="228600"/>
          </a:xfrm>
          <a:prstGeom prst="ellipse">
            <a:avLst/>
          </a:prstGeom>
          <a:solidFill>
            <a:srgbClr val="00AF00"/>
          </a:solidFill>
          <a:ln w="9525">
            <a:solidFill>
              <a:schemeClr val="accent1"/>
            </a:solidFill>
            <a:bevel/>
          </a:ln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algn="ctr" eaLnBrk="1" hangingPunct="1">
              <a:defRPr/>
            </a:pPr>
            <a:endParaRPr lang="en-US" altLang="en-US" sz="1800">
              <a:solidFill>
                <a:srgbClr val="FFFFFF"/>
              </a:solidFill>
              <a:latin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035" name="Oval 12"/>
          <p:cNvSpPr>
            <a:spLocks noChangeArrowheads="1"/>
          </p:cNvSpPr>
          <p:nvPr/>
        </p:nvSpPr>
        <p:spPr bwMode="auto">
          <a:xfrm>
            <a:off x="11091333" y="6324600"/>
            <a:ext cx="304800" cy="2286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accent1"/>
            </a:solidFill>
            <a:bevel/>
          </a:ln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algn="ctr" eaLnBrk="1" hangingPunct="1">
              <a:defRPr/>
            </a:pPr>
            <a:endParaRPr lang="en-US" altLang="en-US" sz="1800">
              <a:solidFill>
                <a:srgbClr val="FFFFFF"/>
              </a:solidFill>
              <a:latin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036" name="Oval 13"/>
          <p:cNvSpPr>
            <a:spLocks noChangeArrowheads="1"/>
          </p:cNvSpPr>
          <p:nvPr/>
        </p:nvSpPr>
        <p:spPr bwMode="auto">
          <a:xfrm>
            <a:off x="11446933" y="6324600"/>
            <a:ext cx="304800" cy="228600"/>
          </a:xfrm>
          <a:prstGeom prst="ellipse">
            <a:avLst/>
          </a:prstGeom>
          <a:solidFill>
            <a:srgbClr val="00AEDA"/>
          </a:solidFill>
          <a:ln w="9525">
            <a:solidFill>
              <a:schemeClr val="accent1"/>
            </a:solidFill>
            <a:bevel/>
          </a:ln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algn="ctr" eaLnBrk="1" hangingPunct="1">
              <a:defRPr/>
            </a:pPr>
            <a:endParaRPr lang="en-US" altLang="en-US" sz="1800">
              <a:solidFill>
                <a:srgbClr val="FFFFFF"/>
              </a:solidFill>
              <a:latin typeface="Calibri" panose="020F0502020204030204" pitchFamily="34" charset="0"/>
              <a:sym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64487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/>
  <p:txStyles>
    <p:titleStyle>
      <a:lvl1pPr marL="914400" indent="-914400" algn="l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  <a:sym typeface="Calibri" panose="020F0502020204030204" pitchFamily="34" charset="0"/>
        </a:defRPr>
      </a:lvl1pPr>
      <a:lvl2pPr marL="914400" indent="-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SimSun" panose="02010600030101010101" pitchFamily="2" charset="-122"/>
          <a:sym typeface="Calibri" panose="020F0502020204030204" pitchFamily="34" charset="0"/>
        </a:defRPr>
      </a:lvl2pPr>
      <a:lvl3pPr marL="914400" indent="-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SimSun" panose="02010600030101010101" pitchFamily="2" charset="-122"/>
          <a:sym typeface="Calibri" panose="020F0502020204030204" pitchFamily="34" charset="0"/>
        </a:defRPr>
      </a:lvl3pPr>
      <a:lvl4pPr marL="914400" indent="-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SimSun" panose="02010600030101010101" pitchFamily="2" charset="-122"/>
          <a:sym typeface="Calibri" panose="020F0502020204030204" pitchFamily="34" charset="0"/>
        </a:defRPr>
      </a:lvl4pPr>
      <a:lvl5pPr marL="914400" indent="-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SimSun" panose="02010600030101010101" pitchFamily="2" charset="-122"/>
          <a:sym typeface="Calibri" panose="020F0502020204030204" pitchFamily="34" charset="0"/>
        </a:defRPr>
      </a:lvl5pPr>
      <a:lvl6pPr marL="1371600" indent="-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SimSun" panose="02010600030101010101" pitchFamily="2" charset="-122"/>
          <a:sym typeface="Calibri" panose="020F0502020204030204" pitchFamily="34" charset="0"/>
        </a:defRPr>
      </a:lvl6pPr>
      <a:lvl7pPr marL="1828800" indent="-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SimSun" panose="02010600030101010101" pitchFamily="2" charset="-122"/>
          <a:sym typeface="Calibri" panose="020F0502020204030204" pitchFamily="34" charset="0"/>
        </a:defRPr>
      </a:lvl7pPr>
      <a:lvl8pPr marL="2286000" indent="-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SimSun" panose="02010600030101010101" pitchFamily="2" charset="-122"/>
          <a:sym typeface="Calibri" panose="020F0502020204030204" pitchFamily="34" charset="0"/>
        </a:defRPr>
      </a:lvl8pPr>
      <a:lvl9pPr marL="2743200" indent="-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SimSun" panose="02010600030101010101" pitchFamily="2" charset="-122"/>
          <a:sym typeface="Calibri" panose="020F050202020403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8FF6CFF5-1B02-4F63-AA84-DE9B59A1E789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>
                <a:sym typeface="Calibri" panose="020F0502020204030204" pitchFamily="34" charset="0"/>
              </a:rPr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C61FB88A-C309-4527-91F2-8F8AA6744B0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>
                <a:sym typeface="Calibri" panose="020F0502020204030204" pitchFamily="34" charset="0"/>
              </a:rPr>
              <a:t>Click to edit Master text styles</a:t>
            </a:r>
          </a:p>
          <a:p>
            <a:pPr lvl="1"/>
            <a:r>
              <a:rPr lang="en-US" altLang="zh-CN">
                <a:sym typeface="Calibri" panose="020F0502020204030204" pitchFamily="34" charset="0"/>
              </a:rPr>
              <a:t>Second level</a:t>
            </a:r>
          </a:p>
          <a:p>
            <a:pPr lvl="2"/>
            <a:r>
              <a:rPr lang="en-US" altLang="zh-CN">
                <a:sym typeface="Calibri" panose="020F0502020204030204" pitchFamily="34" charset="0"/>
              </a:rPr>
              <a:t>Third level</a:t>
            </a:r>
          </a:p>
          <a:p>
            <a:pPr lvl="3"/>
            <a:r>
              <a:rPr lang="en-US" altLang="zh-CN">
                <a:sym typeface="Calibri" panose="020F0502020204030204" pitchFamily="34" charset="0"/>
              </a:rPr>
              <a:t>Fourth level</a:t>
            </a:r>
          </a:p>
          <a:p>
            <a:pPr lvl="4"/>
            <a:r>
              <a:rPr lang="en-US" altLang="zh-CN">
                <a:sym typeface="Calibri" panose="020F0502020204030204" pitchFamily="34" charset="0"/>
              </a:rPr>
              <a:t>Fifth level</a:t>
            </a:r>
          </a:p>
        </p:txBody>
      </p:sp>
      <p:sp>
        <p:nvSpPr>
          <p:cNvPr id="1028" name="Date Placeholder 3">
            <a:extLst>
              <a:ext uri="{FF2B5EF4-FFF2-40B4-BE49-F238E27FC236}">
                <a16:creationId xmlns:a16="http://schemas.microsoft.com/office/drawing/2014/main" id="{6A8A39B3-7F19-43B6-A9A2-9F36B74A0B58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1200">
                <a:solidFill>
                  <a:srgbClr val="959595"/>
                </a:solidFill>
              </a:defRPr>
            </a:lvl1pPr>
          </a:lstStyle>
          <a:p>
            <a:fld id="{3E35B29B-CB2C-43A9-ADE6-CA43AEF72D8F}" type="datetime1">
              <a:rPr lang="en-IN" smtClean="0"/>
              <a:t>27-06-2020</a:t>
            </a:fld>
            <a:endParaRPr lang="en-IN"/>
          </a:p>
        </p:txBody>
      </p:sp>
      <p:sp>
        <p:nvSpPr>
          <p:cNvPr id="1029" name="Footer Placeholder 4">
            <a:extLst>
              <a:ext uri="{FF2B5EF4-FFF2-40B4-BE49-F238E27FC236}">
                <a16:creationId xmlns:a16="http://schemas.microsoft.com/office/drawing/2014/main" id="{CBB1FF00-822D-48B8-917B-30F0BD8B815A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Font typeface="Arial" panose="020B0604020202020204" pitchFamily="34" charset="0"/>
              <a:buNone/>
              <a:defRPr sz="1200">
                <a:solidFill>
                  <a:srgbClr val="959595"/>
                </a:solidFill>
              </a:defRPr>
            </a:lvl1pPr>
          </a:lstStyle>
          <a:p>
            <a:r>
              <a:rPr lang="en-IN"/>
              <a:t>Profit and Loss</a:t>
            </a:r>
          </a:p>
        </p:txBody>
      </p:sp>
      <p:sp>
        <p:nvSpPr>
          <p:cNvPr id="1030" name="Slide Number Placeholder 5">
            <a:extLst>
              <a:ext uri="{FF2B5EF4-FFF2-40B4-BE49-F238E27FC236}">
                <a16:creationId xmlns:a16="http://schemas.microsoft.com/office/drawing/2014/main" id="{F71003E8-2195-4938-B7E4-FCF764668632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 sz="1200">
                <a:solidFill>
                  <a:srgbClr val="959595"/>
                </a:solidFill>
              </a:defRPr>
            </a:lvl1pPr>
          </a:lstStyle>
          <a:p>
            <a:fld id="{8A3236FE-988C-464B-A2A3-99F0D79D2408}" type="slidenum">
              <a:rPr lang="en-IN" smtClean="0"/>
              <a:t>‹#›</a:t>
            </a:fld>
            <a:endParaRPr lang="en-IN"/>
          </a:p>
        </p:txBody>
      </p:sp>
      <p:pic>
        <p:nvPicPr>
          <p:cNvPr id="1031" name="Picture 8">
            <a:extLst>
              <a:ext uri="{FF2B5EF4-FFF2-40B4-BE49-F238E27FC236}">
                <a16:creationId xmlns:a16="http://schemas.microsoft.com/office/drawing/2014/main" id="{CA951164-8761-45AF-807C-616FBDF48B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7233" y="228600"/>
            <a:ext cx="3134784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2" name="Rectangle 7">
            <a:extLst>
              <a:ext uri="{FF2B5EF4-FFF2-40B4-BE49-F238E27FC236}">
                <a16:creationId xmlns:a16="http://schemas.microsoft.com/office/drawing/2014/main" id="{A8D16AAC-C0A6-4583-869F-8076F74CAB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" y="6324600"/>
            <a:ext cx="10691284" cy="228600"/>
          </a:xfrm>
          <a:prstGeom prst="rect">
            <a:avLst/>
          </a:prstGeom>
          <a:solidFill>
            <a:srgbClr val="484848"/>
          </a:solidFill>
          <a:ln w="9525">
            <a:solidFill>
              <a:schemeClr val="accent1"/>
            </a:solidFill>
            <a:bevel/>
            <a:headEnd/>
            <a:tailEnd/>
          </a:ln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algn="ctr" eaLnBrk="1" hangingPunct="1">
              <a:defRPr/>
            </a:pPr>
            <a:endParaRPr lang="en-US" altLang="en-US" sz="1800">
              <a:solidFill>
                <a:srgbClr val="FFFFFF"/>
              </a:solidFill>
              <a:latin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033" name="Oval 8">
            <a:extLst>
              <a:ext uri="{FF2B5EF4-FFF2-40B4-BE49-F238E27FC236}">
                <a16:creationId xmlns:a16="http://schemas.microsoft.com/office/drawing/2014/main" id="{1C76D069-CCD7-4D31-B9CA-869FD4B354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35733" y="6324600"/>
            <a:ext cx="304800" cy="228600"/>
          </a:xfrm>
          <a:prstGeom prst="ellipse">
            <a:avLst/>
          </a:prstGeom>
          <a:solidFill>
            <a:srgbClr val="FF8C0B"/>
          </a:solidFill>
          <a:ln w="9525">
            <a:solidFill>
              <a:schemeClr val="accent1"/>
            </a:solidFill>
            <a:bevel/>
            <a:headEnd/>
            <a:tailEnd/>
          </a:ln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algn="ctr" eaLnBrk="1" hangingPunct="1">
              <a:defRPr/>
            </a:pPr>
            <a:endParaRPr lang="en-US" altLang="en-US" sz="1800">
              <a:solidFill>
                <a:srgbClr val="FFFFFF"/>
              </a:solidFill>
              <a:latin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034" name="Oval 11">
            <a:extLst>
              <a:ext uri="{FF2B5EF4-FFF2-40B4-BE49-F238E27FC236}">
                <a16:creationId xmlns:a16="http://schemas.microsoft.com/office/drawing/2014/main" id="{88990CF6-B0FC-4FED-B7E5-066C9CC15C8D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11836400" y="6324600"/>
            <a:ext cx="304800" cy="228600"/>
          </a:xfrm>
          <a:prstGeom prst="ellipse">
            <a:avLst/>
          </a:prstGeom>
          <a:solidFill>
            <a:srgbClr val="00AF00"/>
          </a:solidFill>
          <a:ln w="9525">
            <a:solidFill>
              <a:schemeClr val="accent1"/>
            </a:solidFill>
            <a:bevel/>
            <a:headEnd/>
            <a:tailEnd/>
          </a:ln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algn="ctr" eaLnBrk="1" hangingPunct="1">
              <a:defRPr/>
            </a:pPr>
            <a:endParaRPr lang="en-US" altLang="en-US" sz="1800">
              <a:solidFill>
                <a:srgbClr val="FFFFFF"/>
              </a:solidFill>
              <a:latin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035" name="Oval 12">
            <a:extLst>
              <a:ext uri="{FF2B5EF4-FFF2-40B4-BE49-F238E27FC236}">
                <a16:creationId xmlns:a16="http://schemas.microsoft.com/office/drawing/2014/main" id="{26070A96-A2D7-4EB5-9403-FE92737274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91333" y="6324600"/>
            <a:ext cx="304800" cy="2286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accent1"/>
            </a:solidFill>
            <a:bevel/>
            <a:headEnd/>
            <a:tailEnd/>
          </a:ln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algn="ctr" eaLnBrk="1" hangingPunct="1">
              <a:defRPr/>
            </a:pPr>
            <a:endParaRPr lang="en-US" altLang="en-US" sz="1800">
              <a:solidFill>
                <a:srgbClr val="FFFFFF"/>
              </a:solidFill>
              <a:latin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036" name="Oval 13">
            <a:extLst>
              <a:ext uri="{FF2B5EF4-FFF2-40B4-BE49-F238E27FC236}">
                <a16:creationId xmlns:a16="http://schemas.microsoft.com/office/drawing/2014/main" id="{4A8AAB03-8813-4CFC-BF1F-44ABF8128E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46933" y="6324600"/>
            <a:ext cx="304800" cy="228600"/>
          </a:xfrm>
          <a:prstGeom prst="ellipse">
            <a:avLst/>
          </a:prstGeom>
          <a:solidFill>
            <a:srgbClr val="00AEDA"/>
          </a:solidFill>
          <a:ln w="9525">
            <a:solidFill>
              <a:schemeClr val="accent1"/>
            </a:solidFill>
            <a:bevel/>
            <a:headEnd/>
            <a:tailEnd/>
          </a:ln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algn="ctr" eaLnBrk="1" hangingPunct="1">
              <a:defRPr/>
            </a:pPr>
            <a:endParaRPr lang="en-US" altLang="en-US" sz="1800">
              <a:solidFill>
                <a:srgbClr val="FFFFFF"/>
              </a:solidFill>
              <a:latin typeface="Calibri" panose="020F0502020204030204" pitchFamily="34" charset="0"/>
              <a:sym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1295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hdr="0"/>
  <p:txStyles>
    <p:titleStyle>
      <a:lvl1pPr marL="914400" indent="-914400"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  <a:sym typeface="Calibri" panose="020F0502020204030204" pitchFamily="34" charset="0"/>
        </a:defRPr>
      </a:lvl1pPr>
      <a:lvl2pPr marL="914400" indent="-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SimSun" panose="02010600030101010101" pitchFamily="2" charset="-122"/>
          <a:sym typeface="Calibri" panose="020F0502020204030204" pitchFamily="34" charset="0"/>
        </a:defRPr>
      </a:lvl2pPr>
      <a:lvl3pPr marL="914400" indent="-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SimSun" panose="02010600030101010101" pitchFamily="2" charset="-122"/>
          <a:sym typeface="Calibri" panose="020F0502020204030204" pitchFamily="34" charset="0"/>
        </a:defRPr>
      </a:lvl3pPr>
      <a:lvl4pPr marL="914400" indent="-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SimSun" panose="02010600030101010101" pitchFamily="2" charset="-122"/>
          <a:sym typeface="Calibri" panose="020F0502020204030204" pitchFamily="34" charset="0"/>
        </a:defRPr>
      </a:lvl4pPr>
      <a:lvl5pPr marL="914400" indent="-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SimSun" panose="02010600030101010101" pitchFamily="2" charset="-122"/>
          <a:sym typeface="Calibri" panose="020F0502020204030204" pitchFamily="34" charset="0"/>
        </a:defRPr>
      </a:lvl5pPr>
      <a:lvl6pPr marL="1371600" indent="-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SimSun" panose="02010600030101010101" pitchFamily="2" charset="-122"/>
          <a:sym typeface="Calibri" panose="020F0502020204030204" pitchFamily="34" charset="0"/>
        </a:defRPr>
      </a:lvl6pPr>
      <a:lvl7pPr marL="1828800" indent="-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SimSun" panose="02010600030101010101" pitchFamily="2" charset="-122"/>
          <a:sym typeface="Calibri" panose="020F0502020204030204" pitchFamily="34" charset="0"/>
        </a:defRPr>
      </a:lvl7pPr>
      <a:lvl8pPr marL="2286000" indent="-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SimSun" panose="02010600030101010101" pitchFamily="2" charset="-122"/>
          <a:sym typeface="Calibri" panose="020F0502020204030204" pitchFamily="34" charset="0"/>
        </a:defRPr>
      </a:lvl8pPr>
      <a:lvl9pPr marL="2743200" indent="-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SimSun" panose="02010600030101010101" pitchFamily="2" charset="-122"/>
          <a:sym typeface="Calibri" panose="020F050202020403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2C47B7-1DBC-4D88-9A29-3E6A176BE4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AFE0D-2983-4958-BF75-0BDD184D5DA7}" type="datetime1">
              <a:rPr lang="en-IN" smtClean="0"/>
              <a:t>27-06-2020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8F56A8-9774-4F23-B860-3F206909DD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Profit and Loss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5DD7BA-798D-4B62-AB40-E28A67582A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C0964-ED00-4972-80C5-B34FC9D84DE5}" type="slidenum">
              <a:rPr lang="en-IN" smtClean="0"/>
              <a:t>1</a:t>
            </a:fld>
            <a:endParaRPr lang="en-IN"/>
          </a:p>
        </p:txBody>
      </p:sp>
      <p:pic>
        <p:nvPicPr>
          <p:cNvPr id="8" name="Content Placeholder 7" descr="A close up of a toy&#10;&#10;Description automatically generated">
            <a:extLst>
              <a:ext uri="{FF2B5EF4-FFF2-40B4-BE49-F238E27FC236}">
                <a16:creationId xmlns:a16="http://schemas.microsoft.com/office/drawing/2014/main" id="{4A5EDB11-2784-4A0A-812D-3D373281525B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3456" y="22223"/>
            <a:ext cx="7255239" cy="6243491"/>
          </a:xfrm>
        </p:spPr>
      </p:pic>
    </p:spTree>
    <p:extLst>
      <p:ext uri="{BB962C8B-B14F-4D97-AF65-F5344CB8AC3E}">
        <p14:creationId xmlns:p14="http://schemas.microsoft.com/office/powerpoint/2010/main" val="17010891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8B0E328-F3E0-4A6A-A382-4EE0093E8E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Terminologies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39957B1-1F72-4AA5-84E0-3C0BF4E773F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IN" dirty="0"/>
              <a:t>Cost Price</a:t>
            </a:r>
          </a:p>
          <a:p>
            <a:endParaRPr lang="en-IN" dirty="0"/>
          </a:p>
          <a:p>
            <a:r>
              <a:rPr lang="en-IN" dirty="0"/>
              <a:t>Selling Price</a:t>
            </a:r>
          </a:p>
          <a:p>
            <a:endParaRPr lang="en-IN" dirty="0"/>
          </a:p>
          <a:p>
            <a:r>
              <a:rPr lang="en-IN" dirty="0"/>
              <a:t>Profit</a:t>
            </a:r>
          </a:p>
          <a:p>
            <a:endParaRPr lang="en-IN" dirty="0"/>
          </a:p>
          <a:p>
            <a:r>
              <a:rPr lang="en-IN" dirty="0"/>
              <a:t>Loss</a:t>
            </a:r>
          </a:p>
          <a:p>
            <a:endParaRPr lang="en-IN" dirty="0"/>
          </a:p>
          <a:p>
            <a:endParaRPr lang="en-IN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BE14D4C-DEBB-4559-B347-CBC04711B94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IN" dirty="0"/>
              <a:t>Marked Price</a:t>
            </a:r>
          </a:p>
          <a:p>
            <a:endParaRPr lang="en-IN" dirty="0"/>
          </a:p>
          <a:p>
            <a:r>
              <a:rPr lang="en-IN" dirty="0"/>
              <a:t>Discount</a:t>
            </a:r>
          </a:p>
          <a:p>
            <a:endParaRPr lang="en-IN" dirty="0"/>
          </a:p>
          <a:p>
            <a:r>
              <a:rPr lang="en-IN" dirty="0"/>
              <a:t>Successive Discounts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143A86D-C438-4F1C-9DBE-4F3512769B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532C4-31CF-4289-BE13-5CE329308F22}" type="datetime1">
              <a:rPr lang="en-IN" smtClean="0"/>
              <a:t>27-06-2020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5A7A9CC-AD25-409F-8664-9265E88143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Profit and Loss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BB48BF-3C5D-464B-A574-27A5E9F542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C0964-ED00-4972-80C5-B34FC9D84DE5}" type="slidenum">
              <a:rPr lang="en-IN" smtClean="0"/>
              <a:t>2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303567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D00EF07-AD05-4385-94CD-073AE4E7E6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532C4-31CF-4289-BE13-5CE329308F22}" type="datetime1">
              <a:rPr lang="en-IN" smtClean="0"/>
              <a:t>27-06-2020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1687095-2C67-449B-B4F2-AF1DEFD3A9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Profit and Loss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C6729E-DAAF-4407-9884-E87033A98D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C0964-ED00-4972-80C5-B34FC9D84DE5}" type="slidenum">
              <a:rPr lang="en-IN" smtClean="0"/>
              <a:t>3</a:t>
            </a:fld>
            <a:endParaRPr lang="en-IN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34AE924-765F-456B-B489-9F808ADCBD1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87" t="22719" r="13689" b="8832"/>
          <a:stretch/>
        </p:blipFill>
        <p:spPr>
          <a:xfrm>
            <a:off x="389743" y="844810"/>
            <a:ext cx="9450987" cy="4946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72216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467873F-5DC1-469C-BBA7-17249E7CDE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532C4-31CF-4289-BE13-5CE329308F22}" type="datetime1">
              <a:rPr lang="en-IN" smtClean="0"/>
              <a:t>27-06-2020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9D34DAA-F205-43F2-8C5C-6C0BB1C319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Profit and Loss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61F61F-6FFE-49DB-A111-847F0588C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C0964-ED00-4972-80C5-B34FC9D84DE5}" type="slidenum">
              <a:rPr lang="en-IN" smtClean="0"/>
              <a:t>4</a:t>
            </a:fld>
            <a:endParaRPr lang="en-IN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31B307B-372C-48F9-881B-C1730CE26C6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877" t="20532" r="21926" b="12769"/>
          <a:stretch/>
        </p:blipFill>
        <p:spPr>
          <a:xfrm>
            <a:off x="662740" y="239841"/>
            <a:ext cx="7592004" cy="450498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0B5228A-0A1E-4F51-9B63-578503F6505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9854" t="12442" r="26267" b="68779"/>
          <a:stretch/>
        </p:blipFill>
        <p:spPr>
          <a:xfrm>
            <a:off x="662740" y="4744824"/>
            <a:ext cx="7592004" cy="1487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43473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3026D2D-B642-4098-AC5D-C85BE39986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532C4-31CF-4289-BE13-5CE329308F22}" type="datetime1">
              <a:rPr lang="en-IN" smtClean="0"/>
              <a:t>27-06-2020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7E7927-E3F8-4070-8F5F-BD6DEA9AEC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Profit and Loss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C5CAB4-D1E9-4C87-8478-25649C43C7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C0964-ED00-4972-80C5-B34FC9D84DE5}" type="slidenum">
              <a:rPr lang="en-IN" smtClean="0"/>
              <a:t>5</a:t>
            </a:fld>
            <a:endParaRPr lang="en-IN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7A576A2-EB86-4ADD-BCA9-ADED5F10084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155" t="47212" r="12951" b="11020"/>
          <a:stretch/>
        </p:blipFill>
        <p:spPr>
          <a:xfrm>
            <a:off x="365090" y="1607695"/>
            <a:ext cx="11461819" cy="3642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01461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0873271-A113-44EC-A473-EA810FAC92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532C4-31CF-4289-BE13-5CE329308F22}" type="datetime1">
              <a:rPr lang="en-IN" smtClean="0"/>
              <a:t>27-06-2020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60CC5DF-0613-4350-BBB8-813A683C66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Profit and Loss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6F07D3-AADE-4E1B-B094-C0D934CCCD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C0964-ED00-4972-80C5-B34FC9D84DE5}" type="slidenum">
              <a:rPr lang="en-IN" smtClean="0"/>
              <a:t>6</a:t>
            </a:fld>
            <a:endParaRPr lang="en-IN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B052052-DF1C-4B6D-8F38-3B23406DA3C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402" t="16158" r="14795" b="39667"/>
          <a:stretch/>
        </p:blipFill>
        <p:spPr>
          <a:xfrm>
            <a:off x="609600" y="1577714"/>
            <a:ext cx="10704463" cy="3702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78435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D653D497-0C36-4807-8F83-CF2FE6079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9502" y="2703045"/>
            <a:ext cx="10972800" cy="1143000"/>
          </a:xfrm>
        </p:spPr>
        <p:txBody>
          <a:bodyPr/>
          <a:lstStyle/>
          <a:p>
            <a:pPr algn="ctr"/>
            <a:r>
              <a:rPr lang="en-IN" sz="5400" dirty="0"/>
              <a:t>Practice makes a man perfect !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0B91A76-B2A8-40C8-9115-98A24A663E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532C4-31CF-4289-BE13-5CE329308F22}" type="datetime1">
              <a:rPr lang="en-IN" smtClean="0"/>
              <a:t>27-06-2020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003CCD2-BB5D-4A52-B743-A79C8618CE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Profit and Loss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005093-6DF8-457E-A637-78A5022864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C0964-ED00-4972-80C5-B34FC9D84DE5}" type="slidenum">
              <a:rPr lang="en-IN" smtClean="0"/>
              <a:t>7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35191678"/>
      </p:ext>
    </p:extLst>
  </p:cSld>
  <p:clrMapOvr>
    <a:masterClrMapping/>
  </p:clrMapOvr>
</p:sld>
</file>

<file path=ppt/theme/theme1.xml><?xml version="1.0" encoding="utf-8"?>
<a:theme xmlns:a="http://schemas.openxmlformats.org/drawingml/2006/main" name="talewind">
  <a:themeElements>
    <a:clrScheme name="">
      <a:dk1>
        <a:srgbClr val="4C4C4C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40404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Ppt. Template">
      <a:majorFont>
        <a:latin typeface="Calibri"/>
        <a:ea typeface="SimSun"/>
        <a:cs typeface=""/>
      </a:majorFont>
      <a:minorFont>
        <a:latin typeface="Calibri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lnDef>
  </a:objectDefaults>
  <a:extraClrSchemeLst/>
  <a:extLst>
    <a:ext uri="{05A4C25C-085E-4340-85A3-A5531E510DB2}">
      <thm15:themeFamily xmlns:thm15="http://schemas.microsoft.com/office/thememl/2012/main" name="talewind" id="{36FB5148-48AB-4803-9F1E-A6A0F609A255}" vid="{0717F982-0A64-4C4C-A9C4-6AB681093FC2}"/>
    </a:ext>
  </a:extLst>
</a:theme>
</file>

<file path=ppt/theme/theme2.xml><?xml version="1.0" encoding="utf-8"?>
<a:theme xmlns:a="http://schemas.openxmlformats.org/drawingml/2006/main" name="1_Ppt. Template">
  <a:themeElements>
    <a:clrScheme name="">
      <a:dk1>
        <a:srgbClr val="4C4C4C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40404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Ppt. Template">
      <a:majorFont>
        <a:latin typeface="Calibri"/>
        <a:ea typeface="SimSun"/>
        <a:cs typeface=""/>
      </a:majorFont>
      <a:minorFont>
        <a:latin typeface="Calibri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lnDef>
  </a:objectDefaults>
  <a:extraClrSchemeLst/>
  <a:extLst>
    <a:ext uri="{05A4C25C-085E-4340-85A3-A5531E510DB2}">
      <thm15:themeFamily xmlns:thm15="http://schemas.microsoft.com/office/thememl/2012/main" name="tamplet" id="{2B72D385-CA4F-4EB9-8D35-6117A4A61494}" vid="{52E330C9-003B-440F-AEEC-8C7E81CBF1B0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talewind</Template>
  <TotalTime>30</TotalTime>
  <Words>53</Words>
  <Application>Microsoft Office PowerPoint</Application>
  <PresentationFormat>Widescreen</PresentationFormat>
  <Paragraphs>35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talewind</vt:lpstr>
      <vt:lpstr>1_Ppt. Template</vt:lpstr>
      <vt:lpstr>PowerPoint Presentation</vt:lpstr>
      <vt:lpstr>Terminologies</vt:lpstr>
      <vt:lpstr>PowerPoint Presentation</vt:lpstr>
      <vt:lpstr>PowerPoint Presentation</vt:lpstr>
      <vt:lpstr>PowerPoint Presentation</vt:lpstr>
      <vt:lpstr>PowerPoint Presentation</vt:lpstr>
      <vt:lpstr>Practice makes a man perfect 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Kharghar L5</dc:creator>
  <cp:lastModifiedBy>Kharghar L5</cp:lastModifiedBy>
  <cp:revision>6</cp:revision>
  <dcterms:created xsi:type="dcterms:W3CDTF">2020-06-27T09:14:32Z</dcterms:created>
  <dcterms:modified xsi:type="dcterms:W3CDTF">2020-06-27T09:44:49Z</dcterms:modified>
</cp:coreProperties>
</file>