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25" r:id="rId2"/>
  </p:sldMasterIdLst>
  <p:notesMasterIdLst>
    <p:notesMasterId r:id="rId96"/>
  </p:notesMasterIdLst>
  <p:sldIdLst>
    <p:sldId id="326" r:id="rId3"/>
    <p:sldId id="327" r:id="rId4"/>
    <p:sldId id="328" r:id="rId5"/>
    <p:sldId id="279" r:id="rId6"/>
    <p:sldId id="281" r:id="rId7"/>
    <p:sldId id="280" r:id="rId8"/>
    <p:sldId id="410" r:id="rId9"/>
    <p:sldId id="412" r:id="rId10"/>
    <p:sldId id="413" r:id="rId11"/>
    <p:sldId id="408" r:id="rId12"/>
    <p:sldId id="406" r:id="rId13"/>
    <p:sldId id="282" r:id="rId14"/>
    <p:sldId id="415" r:id="rId15"/>
    <p:sldId id="414" r:id="rId16"/>
    <p:sldId id="323" r:id="rId17"/>
    <p:sldId id="287" r:id="rId18"/>
    <p:sldId id="419" r:id="rId19"/>
    <p:sldId id="420" r:id="rId20"/>
    <p:sldId id="421" r:id="rId21"/>
    <p:sldId id="423" r:id="rId22"/>
    <p:sldId id="424" r:id="rId23"/>
    <p:sldId id="425" r:id="rId24"/>
    <p:sldId id="426" r:id="rId25"/>
    <p:sldId id="288" r:id="rId26"/>
    <p:sldId id="343" r:id="rId27"/>
    <p:sldId id="344" r:id="rId28"/>
    <p:sldId id="290" r:id="rId29"/>
    <p:sldId id="433" r:id="rId30"/>
    <p:sldId id="430" r:id="rId31"/>
    <p:sldId id="428" r:id="rId32"/>
    <p:sldId id="431" r:id="rId33"/>
    <p:sldId id="432" r:id="rId34"/>
    <p:sldId id="440" r:id="rId35"/>
    <p:sldId id="434" r:id="rId36"/>
    <p:sldId id="435" r:id="rId37"/>
    <p:sldId id="346" r:id="rId38"/>
    <p:sldId id="436" r:id="rId39"/>
    <p:sldId id="437" r:id="rId40"/>
    <p:sldId id="438" r:id="rId41"/>
    <p:sldId id="439" r:id="rId42"/>
    <p:sldId id="407" r:id="rId43"/>
    <p:sldId id="292" r:id="rId44"/>
    <p:sldId id="387" r:id="rId45"/>
    <p:sldId id="386" r:id="rId46"/>
    <p:sldId id="388" r:id="rId47"/>
    <p:sldId id="348" r:id="rId48"/>
    <p:sldId id="350" r:id="rId49"/>
    <p:sldId id="351" r:id="rId50"/>
    <p:sldId id="352" r:id="rId51"/>
    <p:sldId id="333" r:id="rId52"/>
    <p:sldId id="338" r:id="rId53"/>
    <p:sldId id="299" r:id="rId54"/>
    <p:sldId id="337" r:id="rId55"/>
    <p:sldId id="300" r:id="rId56"/>
    <p:sldId id="353" r:id="rId57"/>
    <p:sldId id="383" r:id="rId58"/>
    <p:sldId id="393" r:id="rId59"/>
    <p:sldId id="354" r:id="rId60"/>
    <p:sldId id="394" r:id="rId61"/>
    <p:sldId id="355" r:id="rId62"/>
    <p:sldId id="356" r:id="rId63"/>
    <p:sldId id="359" r:id="rId64"/>
    <p:sldId id="358" r:id="rId65"/>
    <p:sldId id="302" r:id="rId66"/>
    <p:sldId id="339" r:id="rId67"/>
    <p:sldId id="360" r:id="rId68"/>
    <p:sldId id="396" r:id="rId69"/>
    <p:sldId id="361" r:id="rId70"/>
    <p:sldId id="395" r:id="rId71"/>
    <p:sldId id="362" r:id="rId72"/>
    <p:sldId id="363" r:id="rId73"/>
    <p:sldId id="364" r:id="rId74"/>
    <p:sldId id="365" r:id="rId75"/>
    <p:sldId id="366" r:id="rId76"/>
    <p:sldId id="397" r:id="rId77"/>
    <p:sldId id="368" r:id="rId78"/>
    <p:sldId id="404" r:id="rId79"/>
    <p:sldId id="367" r:id="rId80"/>
    <p:sldId id="398" r:id="rId81"/>
    <p:sldId id="370" r:id="rId82"/>
    <p:sldId id="399" r:id="rId83"/>
    <p:sldId id="400" r:id="rId84"/>
    <p:sldId id="401" r:id="rId85"/>
    <p:sldId id="402" r:id="rId86"/>
    <p:sldId id="403" r:id="rId87"/>
    <p:sldId id="389" r:id="rId88"/>
    <p:sldId id="390" r:id="rId89"/>
    <p:sldId id="391" r:id="rId90"/>
    <p:sldId id="392" r:id="rId91"/>
    <p:sldId id="329" r:id="rId92"/>
    <p:sldId id="416" r:id="rId93"/>
    <p:sldId id="417" r:id="rId94"/>
    <p:sldId id="418"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551" autoAdjust="0"/>
  </p:normalViewPr>
  <p:slideViewPr>
    <p:cSldViewPr>
      <p:cViewPr varScale="1">
        <p:scale>
          <a:sx n="71" d="100"/>
          <a:sy n="71" d="100"/>
        </p:scale>
        <p:origin x="1356"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F177FA-D1C8-4B74-8751-9099F796FBDD}" type="doc">
      <dgm:prSet loTypeId="urn:microsoft.com/office/officeart/2005/8/layout/process1" loCatId="process" qsTypeId="urn:microsoft.com/office/officeart/2005/8/quickstyle/3d2" qsCatId="3D" csTypeId="urn:microsoft.com/office/officeart/2005/8/colors/colorful1#1" csCatId="colorful" phldr="1"/>
      <dgm:spPr/>
      <dgm:t>
        <a:bodyPr/>
        <a:lstStyle/>
        <a:p>
          <a:endParaRPr lang="en-IN"/>
        </a:p>
      </dgm:t>
    </dgm:pt>
    <dgm:pt modelId="{76DEDA8B-E886-4DB8-8517-A5D933302606}">
      <dgm:prSet phldrT="[Text]" custT="1"/>
      <dgm:spPr/>
      <dgm:t>
        <a:bodyPr/>
        <a:lstStyle/>
        <a:p>
          <a:r>
            <a:rPr lang="en-US" sz="2000" b="1" dirty="0"/>
            <a:t>STIMULI </a:t>
          </a:r>
        </a:p>
      </dgm:t>
    </dgm:pt>
    <dgm:pt modelId="{D44CA17C-BDFE-4709-9CAA-F5322F58CD5C}" type="parTrans" cxnId="{58A87F1C-F3FD-44BD-A80D-A14C8E411B63}">
      <dgm:prSet/>
      <dgm:spPr/>
      <dgm:t>
        <a:bodyPr/>
        <a:lstStyle/>
        <a:p>
          <a:endParaRPr lang="en-US"/>
        </a:p>
      </dgm:t>
    </dgm:pt>
    <dgm:pt modelId="{0A82A9B7-1780-4241-AB05-5C364937B5D2}" type="sibTrans" cxnId="{58A87F1C-F3FD-44BD-A80D-A14C8E411B63}">
      <dgm:prSet/>
      <dgm:spPr/>
      <dgm:t>
        <a:bodyPr/>
        <a:lstStyle/>
        <a:p>
          <a:endParaRPr lang="en-US"/>
        </a:p>
      </dgm:t>
    </dgm:pt>
    <dgm:pt modelId="{1052B0B2-01CB-4D0B-897A-B576245FD639}">
      <dgm:prSet phldrT="[Text]" custT="1"/>
      <dgm:spPr/>
      <dgm:t>
        <a:bodyPr/>
        <a:lstStyle/>
        <a:p>
          <a:r>
            <a:rPr lang="en-US" sz="1600" b="1" dirty="0"/>
            <a:t>Sights</a:t>
          </a:r>
        </a:p>
      </dgm:t>
    </dgm:pt>
    <dgm:pt modelId="{1C1A368D-BCEC-467D-AB8C-2503DA55A445}" type="parTrans" cxnId="{46B50CEE-3D56-4209-AED7-C736A9BF201D}">
      <dgm:prSet/>
      <dgm:spPr/>
      <dgm:t>
        <a:bodyPr/>
        <a:lstStyle/>
        <a:p>
          <a:endParaRPr lang="en-US"/>
        </a:p>
      </dgm:t>
    </dgm:pt>
    <dgm:pt modelId="{5DF7D024-4A98-4E76-9EC1-B078AED6A352}" type="sibTrans" cxnId="{46B50CEE-3D56-4209-AED7-C736A9BF201D}">
      <dgm:prSet/>
      <dgm:spPr/>
      <dgm:t>
        <a:bodyPr/>
        <a:lstStyle/>
        <a:p>
          <a:endParaRPr lang="en-US"/>
        </a:p>
      </dgm:t>
    </dgm:pt>
    <dgm:pt modelId="{CA35EBDF-8DE3-4FE1-A227-349D1BC4A2C0}">
      <dgm:prSet phldrT="[Text]" custT="1"/>
      <dgm:spPr/>
      <dgm:t>
        <a:bodyPr/>
        <a:lstStyle/>
        <a:p>
          <a:r>
            <a:rPr lang="en-US" sz="1600" b="1" dirty="0"/>
            <a:t>Sounds</a:t>
          </a:r>
        </a:p>
      </dgm:t>
    </dgm:pt>
    <dgm:pt modelId="{6C316DFC-52BE-4F5E-BBF8-DEE8FF657CC6}" type="parTrans" cxnId="{1D36AFD4-369B-495E-9F29-362F13C6703B}">
      <dgm:prSet/>
      <dgm:spPr/>
      <dgm:t>
        <a:bodyPr/>
        <a:lstStyle/>
        <a:p>
          <a:endParaRPr lang="en-US"/>
        </a:p>
      </dgm:t>
    </dgm:pt>
    <dgm:pt modelId="{FB4EBB0F-FA58-4583-B67A-60D5CBA71F41}" type="sibTrans" cxnId="{1D36AFD4-369B-495E-9F29-362F13C6703B}">
      <dgm:prSet/>
      <dgm:spPr/>
      <dgm:t>
        <a:bodyPr/>
        <a:lstStyle/>
        <a:p>
          <a:endParaRPr lang="en-US"/>
        </a:p>
      </dgm:t>
    </dgm:pt>
    <dgm:pt modelId="{B99151AC-490F-478B-94A1-2DAF4E9EDB62}">
      <dgm:prSet phldrT="[Text]" custT="1"/>
      <dgm:spPr/>
      <dgm:t>
        <a:bodyPr/>
        <a:lstStyle/>
        <a:p>
          <a:r>
            <a:rPr lang="en-US" sz="1600" b="1" dirty="0"/>
            <a:t>Smells</a:t>
          </a:r>
        </a:p>
      </dgm:t>
    </dgm:pt>
    <dgm:pt modelId="{FD7DF0A2-F7D7-4BBA-AD91-2C597720EEDE}" type="parTrans" cxnId="{64175C8D-C86D-4435-8105-AE937BB1CC82}">
      <dgm:prSet/>
      <dgm:spPr/>
      <dgm:t>
        <a:bodyPr/>
        <a:lstStyle/>
        <a:p>
          <a:endParaRPr lang="en-US"/>
        </a:p>
      </dgm:t>
    </dgm:pt>
    <dgm:pt modelId="{750B4DE6-7FA3-49D9-A79F-49C7ABE3069A}" type="sibTrans" cxnId="{64175C8D-C86D-4435-8105-AE937BB1CC82}">
      <dgm:prSet/>
      <dgm:spPr/>
      <dgm:t>
        <a:bodyPr/>
        <a:lstStyle/>
        <a:p>
          <a:endParaRPr lang="en-US"/>
        </a:p>
      </dgm:t>
    </dgm:pt>
    <dgm:pt modelId="{3C091509-A98C-41C6-B6DE-93857F5CB25C}">
      <dgm:prSet phldrT="[Text]" custT="1"/>
      <dgm:spPr/>
      <dgm:t>
        <a:bodyPr/>
        <a:lstStyle/>
        <a:p>
          <a:r>
            <a:rPr lang="en-US" sz="1600" b="1" dirty="0"/>
            <a:t>Tastes</a:t>
          </a:r>
        </a:p>
      </dgm:t>
    </dgm:pt>
    <dgm:pt modelId="{C88E6E4C-4152-4A76-B969-BDB88C350681}" type="parTrans" cxnId="{701AB6BB-DD54-4092-9A79-80ECC465D2B1}">
      <dgm:prSet/>
      <dgm:spPr/>
      <dgm:t>
        <a:bodyPr/>
        <a:lstStyle/>
        <a:p>
          <a:endParaRPr lang="en-US"/>
        </a:p>
      </dgm:t>
    </dgm:pt>
    <dgm:pt modelId="{C3A25606-82F8-4728-940E-CC743AD796AD}" type="sibTrans" cxnId="{701AB6BB-DD54-4092-9A79-80ECC465D2B1}">
      <dgm:prSet/>
      <dgm:spPr/>
      <dgm:t>
        <a:bodyPr/>
        <a:lstStyle/>
        <a:p>
          <a:endParaRPr lang="en-US"/>
        </a:p>
      </dgm:t>
    </dgm:pt>
    <dgm:pt modelId="{DB20006A-6067-440B-9A53-C671C7176DA8}">
      <dgm:prSet phldrT="[Text]" custT="1"/>
      <dgm:spPr/>
      <dgm:t>
        <a:bodyPr/>
        <a:lstStyle/>
        <a:p>
          <a:r>
            <a:rPr lang="en-US" sz="1600" b="1" dirty="0"/>
            <a:t>Textures</a:t>
          </a:r>
        </a:p>
      </dgm:t>
    </dgm:pt>
    <dgm:pt modelId="{7AF93970-2BA2-4131-A993-D9F2BE5E4DB7}" type="parTrans" cxnId="{33C4E874-213F-4088-8D7B-C664CB21BB5E}">
      <dgm:prSet/>
      <dgm:spPr/>
      <dgm:t>
        <a:bodyPr/>
        <a:lstStyle/>
        <a:p>
          <a:endParaRPr lang="en-US"/>
        </a:p>
      </dgm:t>
    </dgm:pt>
    <dgm:pt modelId="{1C6333D2-82F3-4CF8-B5E1-A366DD14E4E8}" type="sibTrans" cxnId="{33C4E874-213F-4088-8D7B-C664CB21BB5E}">
      <dgm:prSet/>
      <dgm:spPr/>
      <dgm:t>
        <a:bodyPr/>
        <a:lstStyle/>
        <a:p>
          <a:endParaRPr lang="en-US"/>
        </a:p>
      </dgm:t>
    </dgm:pt>
    <dgm:pt modelId="{25F2E1E7-9E9C-43A1-98E5-794D7F48F71F}">
      <dgm:prSet phldrT="[Text]" custT="1"/>
      <dgm:spPr/>
      <dgm:t>
        <a:bodyPr/>
        <a:lstStyle/>
        <a:p>
          <a:r>
            <a:rPr lang="en-US" sz="1600" b="1" dirty="0"/>
            <a:t>Sensory Receptors – </a:t>
          </a:r>
        </a:p>
        <a:p>
          <a:r>
            <a:rPr lang="en-US" sz="1600" b="1" dirty="0"/>
            <a:t>EXPOSURE</a:t>
          </a:r>
        </a:p>
      </dgm:t>
    </dgm:pt>
    <dgm:pt modelId="{9D3366E3-C6F1-4C53-AE6A-72351F3E8883}" type="parTrans" cxnId="{0403408E-E23B-431F-AC54-79AAACF4ED56}">
      <dgm:prSet/>
      <dgm:spPr/>
      <dgm:t>
        <a:bodyPr/>
        <a:lstStyle/>
        <a:p>
          <a:endParaRPr lang="en-US"/>
        </a:p>
      </dgm:t>
    </dgm:pt>
    <dgm:pt modelId="{8AC69E28-FCB5-497A-BD26-94E9C5AD8B8B}" type="sibTrans" cxnId="{0403408E-E23B-431F-AC54-79AAACF4ED56}">
      <dgm:prSet/>
      <dgm:spPr/>
      <dgm:t>
        <a:bodyPr/>
        <a:lstStyle/>
        <a:p>
          <a:endParaRPr lang="en-US"/>
        </a:p>
      </dgm:t>
    </dgm:pt>
    <dgm:pt modelId="{946794AB-A8B7-4E01-A783-FC33ECAEA9A1}">
      <dgm:prSet phldrT="[Text]" custT="1"/>
      <dgm:spPr/>
      <dgm:t>
        <a:bodyPr/>
        <a:lstStyle/>
        <a:p>
          <a:r>
            <a:rPr lang="en-US" sz="1600" b="1" dirty="0"/>
            <a:t>Attention</a:t>
          </a:r>
        </a:p>
      </dgm:t>
    </dgm:pt>
    <dgm:pt modelId="{02D19CEA-867B-4D37-8046-54778EA82926}" type="parTrans" cxnId="{C9D52DB9-6741-43DB-A278-AEC8D6C43C7A}">
      <dgm:prSet/>
      <dgm:spPr/>
      <dgm:t>
        <a:bodyPr/>
        <a:lstStyle/>
        <a:p>
          <a:endParaRPr lang="en-US"/>
        </a:p>
      </dgm:t>
    </dgm:pt>
    <dgm:pt modelId="{A64BDC3F-5ECE-481A-8442-DF98904AD453}" type="sibTrans" cxnId="{C9D52DB9-6741-43DB-A278-AEC8D6C43C7A}">
      <dgm:prSet/>
      <dgm:spPr/>
      <dgm:t>
        <a:bodyPr/>
        <a:lstStyle/>
        <a:p>
          <a:endParaRPr lang="en-US"/>
        </a:p>
      </dgm:t>
    </dgm:pt>
    <dgm:pt modelId="{EF73707C-2A94-4649-BD86-C5544D7A8B98}">
      <dgm:prSet phldrT="[Text]" custT="1"/>
      <dgm:spPr/>
      <dgm:t>
        <a:bodyPr/>
        <a:lstStyle/>
        <a:p>
          <a:r>
            <a:rPr lang="en-US" sz="1800" b="1" dirty="0"/>
            <a:t>Selection</a:t>
          </a:r>
        </a:p>
      </dgm:t>
    </dgm:pt>
    <dgm:pt modelId="{636D3395-722C-4DC6-B3ED-EEBEE75AD77A}" type="parTrans" cxnId="{F4F85532-841B-4A0E-A2EB-8739128A6906}">
      <dgm:prSet/>
      <dgm:spPr/>
      <dgm:t>
        <a:bodyPr/>
        <a:lstStyle/>
        <a:p>
          <a:endParaRPr lang="en-US"/>
        </a:p>
      </dgm:t>
    </dgm:pt>
    <dgm:pt modelId="{C4C16A4B-CF3A-4399-A0A9-7D1A2A7CA332}" type="sibTrans" cxnId="{F4F85532-841B-4A0E-A2EB-8739128A6906}">
      <dgm:prSet/>
      <dgm:spPr/>
      <dgm:t>
        <a:bodyPr/>
        <a:lstStyle/>
        <a:p>
          <a:endParaRPr lang="en-US"/>
        </a:p>
      </dgm:t>
    </dgm:pt>
    <dgm:pt modelId="{FBA5980F-C497-4305-A46E-AE24EBE9D9E0}">
      <dgm:prSet phldrT="[Text]" custT="1"/>
      <dgm:spPr/>
      <dgm:t>
        <a:bodyPr/>
        <a:lstStyle/>
        <a:p>
          <a:r>
            <a:rPr lang="en-US" sz="1600" b="1" dirty="0"/>
            <a:t>organize</a:t>
          </a:r>
        </a:p>
      </dgm:t>
    </dgm:pt>
    <dgm:pt modelId="{29ACA519-21A7-459D-BA35-FC8A51DEC801}" type="parTrans" cxnId="{0589C272-E26B-449A-A26B-35382E3D227D}">
      <dgm:prSet/>
      <dgm:spPr/>
      <dgm:t>
        <a:bodyPr/>
        <a:lstStyle/>
        <a:p>
          <a:endParaRPr lang="en-US"/>
        </a:p>
      </dgm:t>
    </dgm:pt>
    <dgm:pt modelId="{2F138730-5A5B-456C-B3E7-6AD343FC992C}" type="sibTrans" cxnId="{0589C272-E26B-449A-A26B-35382E3D227D}">
      <dgm:prSet/>
      <dgm:spPr/>
      <dgm:t>
        <a:bodyPr/>
        <a:lstStyle/>
        <a:p>
          <a:endParaRPr lang="en-US"/>
        </a:p>
      </dgm:t>
    </dgm:pt>
    <dgm:pt modelId="{CFD75204-ABC7-4233-BFF2-9B193B21B404}">
      <dgm:prSet phldrT="[Text]" custT="1"/>
      <dgm:spPr/>
      <dgm:t>
        <a:bodyPr/>
        <a:lstStyle/>
        <a:p>
          <a:r>
            <a:rPr lang="en-US" sz="1600" b="1" dirty="0"/>
            <a:t>interpretation</a:t>
          </a:r>
        </a:p>
      </dgm:t>
    </dgm:pt>
    <dgm:pt modelId="{702A3628-0858-463A-8E29-A4A73C2219AA}" type="parTrans" cxnId="{5B0AA71D-93EA-424F-963E-30C3D5A813E0}">
      <dgm:prSet/>
      <dgm:spPr/>
      <dgm:t>
        <a:bodyPr/>
        <a:lstStyle/>
        <a:p>
          <a:endParaRPr lang="en-IN"/>
        </a:p>
      </dgm:t>
    </dgm:pt>
    <dgm:pt modelId="{591BED3A-CDE6-4604-80BB-AE5E9FD048F5}" type="sibTrans" cxnId="{5B0AA71D-93EA-424F-963E-30C3D5A813E0}">
      <dgm:prSet/>
      <dgm:spPr/>
      <dgm:t>
        <a:bodyPr/>
        <a:lstStyle/>
        <a:p>
          <a:endParaRPr lang="en-IN"/>
        </a:p>
      </dgm:t>
    </dgm:pt>
    <dgm:pt modelId="{8CD52E8F-03FC-473E-A5A4-4B74719E9B11}" type="pres">
      <dgm:prSet presAssocID="{B6F177FA-D1C8-4B74-8751-9099F796FBDD}" presName="Name0" presStyleCnt="0">
        <dgm:presLayoutVars>
          <dgm:dir/>
          <dgm:resizeHandles val="exact"/>
        </dgm:presLayoutVars>
      </dgm:prSet>
      <dgm:spPr/>
    </dgm:pt>
    <dgm:pt modelId="{980833F0-43EB-4E75-A201-81443FED66C8}" type="pres">
      <dgm:prSet presAssocID="{76DEDA8B-E886-4DB8-8517-A5D933302606}" presName="node" presStyleLbl="node1" presStyleIdx="0" presStyleCnt="6" custScaleX="119115" custScaleY="126358" custLinFactNeighborX="4087" custLinFactNeighborY="-25878">
        <dgm:presLayoutVars>
          <dgm:bulletEnabled val="1"/>
        </dgm:presLayoutVars>
      </dgm:prSet>
      <dgm:spPr/>
    </dgm:pt>
    <dgm:pt modelId="{6F9A17E9-A738-49B3-AACA-33B71F3296C3}" type="pres">
      <dgm:prSet presAssocID="{0A82A9B7-1780-4241-AB05-5C364937B5D2}" presName="sibTrans" presStyleLbl="sibTrans2D1" presStyleIdx="0" presStyleCnt="5"/>
      <dgm:spPr/>
    </dgm:pt>
    <dgm:pt modelId="{93B8CAEA-F1B2-491F-A0EE-A143C4A0F28E}" type="pres">
      <dgm:prSet presAssocID="{0A82A9B7-1780-4241-AB05-5C364937B5D2}" presName="connectorText" presStyleLbl="sibTrans2D1" presStyleIdx="0" presStyleCnt="5"/>
      <dgm:spPr/>
    </dgm:pt>
    <dgm:pt modelId="{C59F0AD4-4188-4F8F-8EBC-3489E21137F2}" type="pres">
      <dgm:prSet presAssocID="{25F2E1E7-9E9C-43A1-98E5-794D7F48F71F}" presName="node" presStyleLbl="node1" presStyleIdx="1" presStyleCnt="6" custScaleX="110850" custLinFactNeighborX="-18099" custLinFactNeighborY="-25878">
        <dgm:presLayoutVars>
          <dgm:bulletEnabled val="1"/>
        </dgm:presLayoutVars>
      </dgm:prSet>
      <dgm:spPr/>
    </dgm:pt>
    <dgm:pt modelId="{3411618E-2AC2-49C7-929C-A7248733A4F5}" type="pres">
      <dgm:prSet presAssocID="{8AC69E28-FCB5-497A-BD26-94E9C5AD8B8B}" presName="sibTrans" presStyleLbl="sibTrans2D1" presStyleIdx="1" presStyleCnt="5"/>
      <dgm:spPr/>
    </dgm:pt>
    <dgm:pt modelId="{BA3E1F9B-4F22-432F-8AC6-1CF5B9C621FC}" type="pres">
      <dgm:prSet presAssocID="{8AC69E28-FCB5-497A-BD26-94E9C5AD8B8B}" presName="connectorText" presStyleLbl="sibTrans2D1" presStyleIdx="1" presStyleCnt="5"/>
      <dgm:spPr/>
    </dgm:pt>
    <dgm:pt modelId="{08BB978E-5074-4562-B60B-D8BEF81597F2}" type="pres">
      <dgm:prSet presAssocID="{946794AB-A8B7-4E01-A783-FC33ECAEA9A1}" presName="node" presStyleLbl="node1" presStyleIdx="2" presStyleCnt="6" custScaleX="96519" custLinFactNeighborX="-69998" custLinFactNeighborY="-25878">
        <dgm:presLayoutVars>
          <dgm:bulletEnabled val="1"/>
        </dgm:presLayoutVars>
      </dgm:prSet>
      <dgm:spPr/>
    </dgm:pt>
    <dgm:pt modelId="{0E8F689A-8BF3-4EF1-83EF-2546C3C92C41}" type="pres">
      <dgm:prSet presAssocID="{A64BDC3F-5ECE-481A-8442-DF98904AD453}" presName="sibTrans" presStyleLbl="sibTrans2D1" presStyleIdx="2" presStyleCnt="5"/>
      <dgm:spPr/>
    </dgm:pt>
    <dgm:pt modelId="{8B1D8AC5-72DC-4775-845F-81DA4E079B16}" type="pres">
      <dgm:prSet presAssocID="{A64BDC3F-5ECE-481A-8442-DF98904AD453}" presName="connectorText" presStyleLbl="sibTrans2D1" presStyleIdx="2" presStyleCnt="5"/>
      <dgm:spPr/>
    </dgm:pt>
    <dgm:pt modelId="{4D51158F-784B-4C2C-B001-441372E0AE62}" type="pres">
      <dgm:prSet presAssocID="{EF73707C-2A94-4649-BD86-C5544D7A8B98}" presName="node" presStyleLbl="node1" presStyleIdx="3" presStyleCnt="6" custScaleX="103471" custLinFactX="-83" custLinFactNeighborX="-100000" custLinFactNeighborY="-25878">
        <dgm:presLayoutVars>
          <dgm:bulletEnabled val="1"/>
        </dgm:presLayoutVars>
      </dgm:prSet>
      <dgm:spPr/>
    </dgm:pt>
    <dgm:pt modelId="{81034643-71A3-4A32-8CF1-3CE733EE604E}" type="pres">
      <dgm:prSet presAssocID="{C4C16A4B-CF3A-4399-A0A9-7D1A2A7CA332}" presName="sibTrans" presStyleLbl="sibTrans2D1" presStyleIdx="3" presStyleCnt="5"/>
      <dgm:spPr/>
    </dgm:pt>
    <dgm:pt modelId="{A6B7C46F-695E-410E-A21B-5ECD0171E823}" type="pres">
      <dgm:prSet presAssocID="{C4C16A4B-CF3A-4399-A0A9-7D1A2A7CA332}" presName="connectorText" presStyleLbl="sibTrans2D1" presStyleIdx="3" presStyleCnt="5"/>
      <dgm:spPr/>
    </dgm:pt>
    <dgm:pt modelId="{1AC661B1-5A0A-4A15-83CC-2E2ACE004620}" type="pres">
      <dgm:prSet presAssocID="{FBA5980F-C497-4305-A46E-AE24EBE9D9E0}" presName="node" presStyleLbl="node1" presStyleIdx="4" presStyleCnt="6" custScaleX="81959" custLinFactX="-13464" custLinFactNeighborX="-100000" custLinFactNeighborY="-25878">
        <dgm:presLayoutVars>
          <dgm:bulletEnabled val="1"/>
        </dgm:presLayoutVars>
      </dgm:prSet>
      <dgm:spPr/>
    </dgm:pt>
    <dgm:pt modelId="{22B191D1-1BA2-4899-A6FA-968F0BBEF179}" type="pres">
      <dgm:prSet presAssocID="{2F138730-5A5B-456C-B3E7-6AD343FC992C}" presName="sibTrans" presStyleLbl="sibTrans2D1" presStyleIdx="4" presStyleCnt="5"/>
      <dgm:spPr/>
    </dgm:pt>
    <dgm:pt modelId="{2B4813F3-DB94-4036-891E-AD3E05CA5366}" type="pres">
      <dgm:prSet presAssocID="{2F138730-5A5B-456C-B3E7-6AD343FC992C}" presName="connectorText" presStyleLbl="sibTrans2D1" presStyleIdx="4" presStyleCnt="5"/>
      <dgm:spPr/>
    </dgm:pt>
    <dgm:pt modelId="{511EC7CD-A25B-4933-B83D-B9DFD24EC720}" type="pres">
      <dgm:prSet presAssocID="{CFD75204-ABC7-4233-BFF2-9B193B21B404}" presName="node" presStyleLbl="node1" presStyleIdx="5" presStyleCnt="6" custScaleX="81272" custLinFactX="-24341" custLinFactNeighborX="-100000" custLinFactNeighborY="-22987">
        <dgm:presLayoutVars>
          <dgm:bulletEnabled val="1"/>
        </dgm:presLayoutVars>
      </dgm:prSet>
      <dgm:spPr/>
    </dgm:pt>
  </dgm:ptLst>
  <dgm:cxnLst>
    <dgm:cxn modelId="{BFB6E614-BA0A-4432-966C-A68274F0F16C}" type="presOf" srcId="{C4C16A4B-CF3A-4399-A0A9-7D1A2A7CA332}" destId="{A6B7C46F-695E-410E-A21B-5ECD0171E823}" srcOrd="1" destOrd="0" presId="urn:microsoft.com/office/officeart/2005/8/layout/process1"/>
    <dgm:cxn modelId="{8835CB18-5DDB-4015-86C0-A4D87EDDD67B}" type="presOf" srcId="{3C091509-A98C-41C6-B6DE-93857F5CB25C}" destId="{980833F0-43EB-4E75-A201-81443FED66C8}" srcOrd="0" destOrd="4" presId="urn:microsoft.com/office/officeart/2005/8/layout/process1"/>
    <dgm:cxn modelId="{58A87F1C-F3FD-44BD-A80D-A14C8E411B63}" srcId="{B6F177FA-D1C8-4B74-8751-9099F796FBDD}" destId="{76DEDA8B-E886-4DB8-8517-A5D933302606}" srcOrd="0" destOrd="0" parTransId="{D44CA17C-BDFE-4709-9CAA-F5322F58CD5C}" sibTransId="{0A82A9B7-1780-4241-AB05-5C364937B5D2}"/>
    <dgm:cxn modelId="{5B0AA71D-93EA-424F-963E-30C3D5A813E0}" srcId="{B6F177FA-D1C8-4B74-8751-9099F796FBDD}" destId="{CFD75204-ABC7-4233-BFF2-9B193B21B404}" srcOrd="5" destOrd="0" parTransId="{702A3628-0858-463A-8E29-A4A73C2219AA}" sibTransId="{591BED3A-CDE6-4604-80BB-AE5E9FD048F5}"/>
    <dgm:cxn modelId="{0A735527-74B2-43E7-B9A0-FC3C0207B5F9}" type="presOf" srcId="{0A82A9B7-1780-4241-AB05-5C364937B5D2}" destId="{6F9A17E9-A738-49B3-AACA-33B71F3296C3}" srcOrd="0" destOrd="0" presId="urn:microsoft.com/office/officeart/2005/8/layout/process1"/>
    <dgm:cxn modelId="{D8E04529-D4B2-4548-BA57-1FC35D81492E}" type="presOf" srcId="{B99151AC-490F-478B-94A1-2DAF4E9EDB62}" destId="{980833F0-43EB-4E75-A201-81443FED66C8}" srcOrd="0" destOrd="3" presId="urn:microsoft.com/office/officeart/2005/8/layout/process1"/>
    <dgm:cxn modelId="{F4F85532-841B-4A0E-A2EB-8739128A6906}" srcId="{B6F177FA-D1C8-4B74-8751-9099F796FBDD}" destId="{EF73707C-2A94-4649-BD86-C5544D7A8B98}" srcOrd="3" destOrd="0" parTransId="{636D3395-722C-4DC6-B3ED-EEBEE75AD77A}" sibTransId="{C4C16A4B-CF3A-4399-A0A9-7D1A2A7CA332}"/>
    <dgm:cxn modelId="{8A4FE840-6F48-4D73-A804-C90395642032}" type="presOf" srcId="{1052B0B2-01CB-4D0B-897A-B576245FD639}" destId="{980833F0-43EB-4E75-A201-81443FED66C8}" srcOrd="0" destOrd="1" presId="urn:microsoft.com/office/officeart/2005/8/layout/process1"/>
    <dgm:cxn modelId="{F2EE695F-DFE1-4A13-8510-FE60C821EC57}" type="presOf" srcId="{CFD75204-ABC7-4233-BFF2-9B193B21B404}" destId="{511EC7CD-A25B-4933-B83D-B9DFD24EC720}" srcOrd="0" destOrd="0" presId="urn:microsoft.com/office/officeart/2005/8/layout/process1"/>
    <dgm:cxn modelId="{A4298B66-694C-4E92-8BC6-E04CA7396A67}" type="presOf" srcId="{0A82A9B7-1780-4241-AB05-5C364937B5D2}" destId="{93B8CAEA-F1B2-491F-A0EE-A143C4A0F28E}" srcOrd="1" destOrd="0" presId="urn:microsoft.com/office/officeart/2005/8/layout/process1"/>
    <dgm:cxn modelId="{0589C272-E26B-449A-A26B-35382E3D227D}" srcId="{B6F177FA-D1C8-4B74-8751-9099F796FBDD}" destId="{FBA5980F-C497-4305-A46E-AE24EBE9D9E0}" srcOrd="4" destOrd="0" parTransId="{29ACA519-21A7-459D-BA35-FC8A51DEC801}" sibTransId="{2F138730-5A5B-456C-B3E7-6AD343FC992C}"/>
    <dgm:cxn modelId="{6DD70A73-6D7C-4472-B87A-478E59115199}" type="presOf" srcId="{8AC69E28-FCB5-497A-BD26-94E9C5AD8B8B}" destId="{BA3E1F9B-4F22-432F-8AC6-1CF5B9C621FC}" srcOrd="1" destOrd="0" presId="urn:microsoft.com/office/officeart/2005/8/layout/process1"/>
    <dgm:cxn modelId="{33C4E874-213F-4088-8D7B-C664CB21BB5E}" srcId="{76DEDA8B-E886-4DB8-8517-A5D933302606}" destId="{DB20006A-6067-440B-9A53-C671C7176DA8}" srcOrd="4" destOrd="0" parTransId="{7AF93970-2BA2-4131-A993-D9F2BE5E4DB7}" sibTransId="{1C6333D2-82F3-4CF8-B5E1-A366DD14E4E8}"/>
    <dgm:cxn modelId="{AA3EA079-5CD2-4950-A9A6-E6112D6924D1}" type="presOf" srcId="{2F138730-5A5B-456C-B3E7-6AD343FC992C}" destId="{22B191D1-1BA2-4899-A6FA-968F0BBEF179}" srcOrd="0" destOrd="0" presId="urn:microsoft.com/office/officeart/2005/8/layout/process1"/>
    <dgm:cxn modelId="{C8B46485-F4F8-4F60-AFFE-EC973F8EC97D}" type="presOf" srcId="{76DEDA8B-E886-4DB8-8517-A5D933302606}" destId="{980833F0-43EB-4E75-A201-81443FED66C8}" srcOrd="0" destOrd="0" presId="urn:microsoft.com/office/officeart/2005/8/layout/process1"/>
    <dgm:cxn modelId="{ABDAEB89-C9D6-4A40-8C44-B4324E067305}" type="presOf" srcId="{8AC69E28-FCB5-497A-BD26-94E9C5AD8B8B}" destId="{3411618E-2AC2-49C7-929C-A7248733A4F5}" srcOrd="0" destOrd="0" presId="urn:microsoft.com/office/officeart/2005/8/layout/process1"/>
    <dgm:cxn modelId="{64175C8D-C86D-4435-8105-AE937BB1CC82}" srcId="{76DEDA8B-E886-4DB8-8517-A5D933302606}" destId="{B99151AC-490F-478B-94A1-2DAF4E9EDB62}" srcOrd="2" destOrd="0" parTransId="{FD7DF0A2-F7D7-4BBA-AD91-2C597720EEDE}" sibTransId="{750B4DE6-7FA3-49D9-A79F-49C7ABE3069A}"/>
    <dgm:cxn modelId="{0403408E-E23B-431F-AC54-79AAACF4ED56}" srcId="{B6F177FA-D1C8-4B74-8751-9099F796FBDD}" destId="{25F2E1E7-9E9C-43A1-98E5-794D7F48F71F}" srcOrd="1" destOrd="0" parTransId="{9D3366E3-C6F1-4C53-AE6A-72351F3E8883}" sibTransId="{8AC69E28-FCB5-497A-BD26-94E9C5AD8B8B}"/>
    <dgm:cxn modelId="{D695CD91-814D-4135-B23F-6A52A6FDF876}" type="presOf" srcId="{2F138730-5A5B-456C-B3E7-6AD343FC992C}" destId="{2B4813F3-DB94-4036-891E-AD3E05CA5366}" srcOrd="1" destOrd="0" presId="urn:microsoft.com/office/officeart/2005/8/layout/process1"/>
    <dgm:cxn modelId="{E2D81093-0086-4EFF-9890-3FD5CA7A73F3}" type="presOf" srcId="{EF73707C-2A94-4649-BD86-C5544D7A8B98}" destId="{4D51158F-784B-4C2C-B001-441372E0AE62}" srcOrd="0" destOrd="0" presId="urn:microsoft.com/office/officeart/2005/8/layout/process1"/>
    <dgm:cxn modelId="{4492969C-A3EB-416A-BC67-06E06C8AF6C7}" type="presOf" srcId="{FBA5980F-C497-4305-A46E-AE24EBE9D9E0}" destId="{1AC661B1-5A0A-4A15-83CC-2E2ACE004620}" srcOrd="0" destOrd="0" presId="urn:microsoft.com/office/officeart/2005/8/layout/process1"/>
    <dgm:cxn modelId="{0C4E4EA1-D2F5-4BD4-A585-9E153012F14E}" type="presOf" srcId="{CA35EBDF-8DE3-4FE1-A227-349D1BC4A2C0}" destId="{980833F0-43EB-4E75-A201-81443FED66C8}" srcOrd="0" destOrd="2" presId="urn:microsoft.com/office/officeart/2005/8/layout/process1"/>
    <dgm:cxn modelId="{C9D52DB9-6741-43DB-A278-AEC8D6C43C7A}" srcId="{B6F177FA-D1C8-4B74-8751-9099F796FBDD}" destId="{946794AB-A8B7-4E01-A783-FC33ECAEA9A1}" srcOrd="2" destOrd="0" parTransId="{02D19CEA-867B-4D37-8046-54778EA82926}" sibTransId="{A64BDC3F-5ECE-481A-8442-DF98904AD453}"/>
    <dgm:cxn modelId="{701AB6BB-DD54-4092-9A79-80ECC465D2B1}" srcId="{76DEDA8B-E886-4DB8-8517-A5D933302606}" destId="{3C091509-A98C-41C6-B6DE-93857F5CB25C}" srcOrd="3" destOrd="0" parTransId="{C88E6E4C-4152-4A76-B969-BDB88C350681}" sibTransId="{C3A25606-82F8-4728-940E-CC743AD796AD}"/>
    <dgm:cxn modelId="{18EBE5C8-4035-4615-B847-5848E74108E6}" type="presOf" srcId="{25F2E1E7-9E9C-43A1-98E5-794D7F48F71F}" destId="{C59F0AD4-4188-4F8F-8EBC-3489E21137F2}" srcOrd="0" destOrd="0" presId="urn:microsoft.com/office/officeart/2005/8/layout/process1"/>
    <dgm:cxn modelId="{AD5405D0-9CFA-4F85-9E09-AF71B187A066}" type="presOf" srcId="{946794AB-A8B7-4E01-A783-FC33ECAEA9A1}" destId="{08BB978E-5074-4562-B60B-D8BEF81597F2}" srcOrd="0" destOrd="0" presId="urn:microsoft.com/office/officeart/2005/8/layout/process1"/>
    <dgm:cxn modelId="{1D36AFD4-369B-495E-9F29-362F13C6703B}" srcId="{76DEDA8B-E886-4DB8-8517-A5D933302606}" destId="{CA35EBDF-8DE3-4FE1-A227-349D1BC4A2C0}" srcOrd="1" destOrd="0" parTransId="{6C316DFC-52BE-4F5E-BBF8-DEE8FF657CC6}" sibTransId="{FB4EBB0F-FA58-4583-B67A-60D5CBA71F41}"/>
    <dgm:cxn modelId="{46B50CEE-3D56-4209-AED7-C736A9BF201D}" srcId="{76DEDA8B-E886-4DB8-8517-A5D933302606}" destId="{1052B0B2-01CB-4D0B-897A-B576245FD639}" srcOrd="0" destOrd="0" parTransId="{1C1A368D-BCEC-467D-AB8C-2503DA55A445}" sibTransId="{5DF7D024-4A98-4E76-9EC1-B078AED6A352}"/>
    <dgm:cxn modelId="{F2F650EF-4455-4F5B-9EFF-B0DADA1359C0}" type="presOf" srcId="{A64BDC3F-5ECE-481A-8442-DF98904AD453}" destId="{8B1D8AC5-72DC-4775-845F-81DA4E079B16}" srcOrd="1" destOrd="0" presId="urn:microsoft.com/office/officeart/2005/8/layout/process1"/>
    <dgm:cxn modelId="{A66B74F0-0F14-4FED-AD43-731A35AEE61A}" type="presOf" srcId="{DB20006A-6067-440B-9A53-C671C7176DA8}" destId="{980833F0-43EB-4E75-A201-81443FED66C8}" srcOrd="0" destOrd="5" presId="urn:microsoft.com/office/officeart/2005/8/layout/process1"/>
    <dgm:cxn modelId="{B7BF70F4-2021-4CF5-BB46-50C05301A13F}" type="presOf" srcId="{B6F177FA-D1C8-4B74-8751-9099F796FBDD}" destId="{8CD52E8F-03FC-473E-A5A4-4B74719E9B11}" srcOrd="0" destOrd="0" presId="urn:microsoft.com/office/officeart/2005/8/layout/process1"/>
    <dgm:cxn modelId="{41230EF8-84DC-4ABB-9CCD-8B5422F7989B}" type="presOf" srcId="{C4C16A4B-CF3A-4399-A0A9-7D1A2A7CA332}" destId="{81034643-71A3-4A32-8CF1-3CE733EE604E}" srcOrd="0" destOrd="0" presId="urn:microsoft.com/office/officeart/2005/8/layout/process1"/>
    <dgm:cxn modelId="{C25D53F9-2C7C-4EB1-A907-0D5DFBA337F2}" type="presOf" srcId="{A64BDC3F-5ECE-481A-8442-DF98904AD453}" destId="{0E8F689A-8BF3-4EF1-83EF-2546C3C92C41}" srcOrd="0" destOrd="0" presId="urn:microsoft.com/office/officeart/2005/8/layout/process1"/>
    <dgm:cxn modelId="{2599CFA3-A460-40E0-883A-3432E75EA8BB}" type="presParOf" srcId="{8CD52E8F-03FC-473E-A5A4-4B74719E9B11}" destId="{980833F0-43EB-4E75-A201-81443FED66C8}" srcOrd="0" destOrd="0" presId="urn:microsoft.com/office/officeart/2005/8/layout/process1"/>
    <dgm:cxn modelId="{C40FFE66-F729-482C-B143-57ACC4D34D6E}" type="presParOf" srcId="{8CD52E8F-03FC-473E-A5A4-4B74719E9B11}" destId="{6F9A17E9-A738-49B3-AACA-33B71F3296C3}" srcOrd="1" destOrd="0" presId="urn:microsoft.com/office/officeart/2005/8/layout/process1"/>
    <dgm:cxn modelId="{FBDDC05C-515A-4008-B4A6-A6DCA259117F}" type="presParOf" srcId="{6F9A17E9-A738-49B3-AACA-33B71F3296C3}" destId="{93B8CAEA-F1B2-491F-A0EE-A143C4A0F28E}" srcOrd="0" destOrd="0" presId="urn:microsoft.com/office/officeart/2005/8/layout/process1"/>
    <dgm:cxn modelId="{7F23FBFF-CB82-4578-B5CC-4FD542222003}" type="presParOf" srcId="{8CD52E8F-03FC-473E-A5A4-4B74719E9B11}" destId="{C59F0AD4-4188-4F8F-8EBC-3489E21137F2}" srcOrd="2" destOrd="0" presId="urn:microsoft.com/office/officeart/2005/8/layout/process1"/>
    <dgm:cxn modelId="{8A753E82-DA38-4AB6-9107-27ADB3A07719}" type="presParOf" srcId="{8CD52E8F-03FC-473E-A5A4-4B74719E9B11}" destId="{3411618E-2AC2-49C7-929C-A7248733A4F5}" srcOrd="3" destOrd="0" presId="urn:microsoft.com/office/officeart/2005/8/layout/process1"/>
    <dgm:cxn modelId="{5A9B0214-683E-440F-B488-D95419C93760}" type="presParOf" srcId="{3411618E-2AC2-49C7-929C-A7248733A4F5}" destId="{BA3E1F9B-4F22-432F-8AC6-1CF5B9C621FC}" srcOrd="0" destOrd="0" presId="urn:microsoft.com/office/officeart/2005/8/layout/process1"/>
    <dgm:cxn modelId="{C0DE0FD7-FBD2-4FF0-90D0-86C1001AF538}" type="presParOf" srcId="{8CD52E8F-03FC-473E-A5A4-4B74719E9B11}" destId="{08BB978E-5074-4562-B60B-D8BEF81597F2}" srcOrd="4" destOrd="0" presId="urn:microsoft.com/office/officeart/2005/8/layout/process1"/>
    <dgm:cxn modelId="{5562EB2E-86F1-449B-A00A-AF85CD5F9678}" type="presParOf" srcId="{8CD52E8F-03FC-473E-A5A4-4B74719E9B11}" destId="{0E8F689A-8BF3-4EF1-83EF-2546C3C92C41}" srcOrd="5" destOrd="0" presId="urn:microsoft.com/office/officeart/2005/8/layout/process1"/>
    <dgm:cxn modelId="{0433DDDB-15C5-4E2D-A942-6CA17E0592CA}" type="presParOf" srcId="{0E8F689A-8BF3-4EF1-83EF-2546C3C92C41}" destId="{8B1D8AC5-72DC-4775-845F-81DA4E079B16}" srcOrd="0" destOrd="0" presId="urn:microsoft.com/office/officeart/2005/8/layout/process1"/>
    <dgm:cxn modelId="{66FC53E7-23F1-4401-A8E2-9CB61BA7CBF1}" type="presParOf" srcId="{8CD52E8F-03FC-473E-A5A4-4B74719E9B11}" destId="{4D51158F-784B-4C2C-B001-441372E0AE62}" srcOrd="6" destOrd="0" presId="urn:microsoft.com/office/officeart/2005/8/layout/process1"/>
    <dgm:cxn modelId="{103660C9-92C9-439E-BDFC-7AF3E32FCCCE}" type="presParOf" srcId="{8CD52E8F-03FC-473E-A5A4-4B74719E9B11}" destId="{81034643-71A3-4A32-8CF1-3CE733EE604E}" srcOrd="7" destOrd="0" presId="urn:microsoft.com/office/officeart/2005/8/layout/process1"/>
    <dgm:cxn modelId="{E93BDEE4-2366-4104-80EA-695FD02EBF72}" type="presParOf" srcId="{81034643-71A3-4A32-8CF1-3CE733EE604E}" destId="{A6B7C46F-695E-410E-A21B-5ECD0171E823}" srcOrd="0" destOrd="0" presId="urn:microsoft.com/office/officeart/2005/8/layout/process1"/>
    <dgm:cxn modelId="{01AE6CB4-8E42-4015-AB7A-7AE97594CB90}" type="presParOf" srcId="{8CD52E8F-03FC-473E-A5A4-4B74719E9B11}" destId="{1AC661B1-5A0A-4A15-83CC-2E2ACE004620}" srcOrd="8" destOrd="0" presId="urn:microsoft.com/office/officeart/2005/8/layout/process1"/>
    <dgm:cxn modelId="{C4652881-7890-4E61-B79E-C0E6AEC7AB11}" type="presParOf" srcId="{8CD52E8F-03FC-473E-A5A4-4B74719E9B11}" destId="{22B191D1-1BA2-4899-A6FA-968F0BBEF179}" srcOrd="9" destOrd="0" presId="urn:microsoft.com/office/officeart/2005/8/layout/process1"/>
    <dgm:cxn modelId="{CA991686-115D-46CB-A5FE-193B4071F9A5}" type="presParOf" srcId="{22B191D1-1BA2-4899-A6FA-968F0BBEF179}" destId="{2B4813F3-DB94-4036-891E-AD3E05CA5366}" srcOrd="0" destOrd="0" presId="urn:microsoft.com/office/officeart/2005/8/layout/process1"/>
    <dgm:cxn modelId="{16DA0D73-B235-493A-AD8E-D916451E159D}" type="presParOf" srcId="{8CD52E8F-03FC-473E-A5A4-4B74719E9B11}" destId="{511EC7CD-A25B-4933-B83D-B9DFD24EC720}"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b="1" dirty="0">
              <a:solidFill>
                <a:schemeClr val="bg1"/>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b="1" dirty="0">
              <a:solidFill>
                <a:schemeClr val="tx2">
                  <a:lumMod val="60000"/>
                  <a:lumOff val="40000"/>
                </a:schemeClr>
              </a:solidFill>
            </a:rPr>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b="1" dirty="0">
              <a:solidFill>
                <a:schemeClr val="tx2">
                  <a:lumMod val="60000"/>
                  <a:lumOff val="40000"/>
                </a:schemeClr>
              </a:solidFill>
            </a:rPr>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E5604426-3C3C-4B45-91BD-40E14DE7027E}" type="presOf" srcId="{C1BB0422-3C9A-4F0A-BC53-BF9AC8E811FB}" destId="{EC5D7FE6-7AA7-40EE-B902-392F78CCFFC9}"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F147B537-9CBA-4F26-B3B7-4CCF6FCFC8A5}" srcId="{1B036731-96C5-4E8D-8A04-87A55540FD44}" destId="{5B05A690-8914-41FF-9ADC-E59C2F3D5F3F}" srcOrd="2" destOrd="0" parTransId="{827C6096-2AE5-4F11-AB4A-57F608658490}" sibTransId="{88B1AEC4-DCA8-4CA5-8B16-6A77E9B3855F}"/>
    <dgm:cxn modelId="{0ACDD661-5E43-4BA7-BF6B-740B3D2CDEB9}" type="presOf" srcId="{1B036731-96C5-4E8D-8A04-87A55540FD44}" destId="{15E728BD-0CF0-4337-B30E-795AB4AC6555}" srcOrd="0" destOrd="0" presId="urn:microsoft.com/office/officeart/2005/8/layout/vList2"/>
    <dgm:cxn modelId="{42D12A62-1C62-4148-8D78-12C9A7900E0D}" type="presOf" srcId="{9E9BAE70-DE1E-4F0A-BF50-B2D88CA15201}" destId="{C6099FC9-A109-4119-9AB6-7E2C4EDB7D5D}" srcOrd="0" destOrd="0" presId="urn:microsoft.com/office/officeart/2005/8/layout/vList2"/>
    <dgm:cxn modelId="{64E37F56-2890-4CE2-B0F7-3111383C4963}" type="presOf" srcId="{5B05A690-8914-41FF-9ADC-E59C2F3D5F3F}" destId="{1FCAEA1A-D54E-4F15-AF9D-EC42D7192FBE}"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F911B89C-2931-4A29-BE45-CBA5FD06BA84}" type="presOf" srcId="{AFCC7C45-FB11-423D-A970-D063FB8F6096}" destId="{2698C1A1-D536-474D-B875-CA0686C9B5F0}" srcOrd="0" destOrd="0" presId="urn:microsoft.com/office/officeart/2005/8/layout/vList2"/>
    <dgm:cxn modelId="{7447C0AB-F6CF-49B2-9B4A-1BD81133B2A8}" srcId="{1B036731-96C5-4E8D-8A04-87A55540FD44}" destId="{AFCC7C45-FB11-423D-A970-D063FB8F6096}" srcOrd="1" destOrd="0" parTransId="{98D8FFA1-084F-4CAF-9651-FC883849080B}" sibTransId="{A8FD011B-EBE3-4C11-80E6-290259E1C33E}"/>
    <dgm:cxn modelId="{85043EBC-5A93-494B-807B-DBB686014AFD}" type="presOf" srcId="{D13B82F7-9CEF-45A4-B3E3-F696B0B3F932}" destId="{4889B991-1A39-4A42-A95C-5DD09E556B29}"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70C8554D-DF3A-4B66-85DB-68E31E60873C}" type="presParOf" srcId="{15E728BD-0CF0-4337-B30E-795AB4AC6555}" destId="{C6099FC9-A109-4119-9AB6-7E2C4EDB7D5D}" srcOrd="0" destOrd="0" presId="urn:microsoft.com/office/officeart/2005/8/layout/vList2"/>
    <dgm:cxn modelId="{B4F4097D-7B6F-4F11-AF73-29A3265BCB26}" type="presParOf" srcId="{15E728BD-0CF0-4337-B30E-795AB4AC6555}" destId="{9344202D-97CA-49B9-97F1-674D5043D8E2}" srcOrd="1" destOrd="0" presId="urn:microsoft.com/office/officeart/2005/8/layout/vList2"/>
    <dgm:cxn modelId="{7DFE362F-3110-4507-BA07-1AFBB509D8EB}" type="presParOf" srcId="{15E728BD-0CF0-4337-B30E-795AB4AC6555}" destId="{2698C1A1-D536-474D-B875-CA0686C9B5F0}" srcOrd="2" destOrd="0" presId="urn:microsoft.com/office/officeart/2005/8/layout/vList2"/>
    <dgm:cxn modelId="{4A458A25-D304-497A-A411-9AC0A793659A}" type="presParOf" srcId="{15E728BD-0CF0-4337-B30E-795AB4AC6555}" destId="{96336F5C-9E96-428B-9397-B5534699333E}" srcOrd="3" destOrd="0" presId="urn:microsoft.com/office/officeart/2005/8/layout/vList2"/>
    <dgm:cxn modelId="{57404B95-AE6B-4BAB-90F9-678964CA0E27}" type="presParOf" srcId="{15E728BD-0CF0-4337-B30E-795AB4AC6555}" destId="{1FCAEA1A-D54E-4F15-AF9D-EC42D7192FBE}" srcOrd="4" destOrd="0" presId="urn:microsoft.com/office/officeart/2005/8/layout/vList2"/>
    <dgm:cxn modelId="{6C73E3D4-E18E-48C4-B819-150E206720B7}" type="presParOf" srcId="{15E728BD-0CF0-4337-B30E-795AB4AC6555}" destId="{B12CFCC1-A4B4-4235-8B5A-9C5F85D7B848}" srcOrd="5" destOrd="0" presId="urn:microsoft.com/office/officeart/2005/8/layout/vList2"/>
    <dgm:cxn modelId="{CFED4E83-2AD0-4F1B-B609-8CAF5E1846C7}" type="presParOf" srcId="{15E728BD-0CF0-4337-B30E-795AB4AC6555}" destId="{EC5D7FE6-7AA7-40EE-B902-392F78CCFFC9}" srcOrd="6" destOrd="0" presId="urn:microsoft.com/office/officeart/2005/8/layout/vList2"/>
    <dgm:cxn modelId="{BECA0EF9-517F-460C-AB4B-9849BC43915D}" type="presParOf" srcId="{15E728BD-0CF0-4337-B30E-795AB4AC6555}" destId="{EB82BF99-ED15-461B-9CDC-3A0F03D7BF02}" srcOrd="7" destOrd="0" presId="urn:microsoft.com/office/officeart/2005/8/layout/vList2"/>
    <dgm:cxn modelId="{A0A4D6B5-DD92-452B-A178-E0A530137F79}"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dirty="0"/>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dirty="0"/>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4CCD6016-9400-4DF2-B269-8B7AF19D1220}" type="presOf" srcId="{1B036731-96C5-4E8D-8A04-87A55540FD44}" destId="{15E728BD-0CF0-4337-B30E-795AB4AC6555}"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9E488737-BAAD-4D72-B8DA-554445C8D74E}" type="presOf" srcId="{D13B82F7-9CEF-45A4-B3E3-F696B0B3F932}" destId="{4889B991-1A39-4A42-A95C-5DD09E556B29}" srcOrd="0" destOrd="0" presId="urn:microsoft.com/office/officeart/2005/8/layout/vList2"/>
    <dgm:cxn modelId="{F147B537-9CBA-4F26-B3B7-4CCF6FCFC8A5}" srcId="{1B036731-96C5-4E8D-8A04-87A55540FD44}" destId="{5B05A690-8914-41FF-9ADC-E59C2F3D5F3F}" srcOrd="2" destOrd="0" parTransId="{827C6096-2AE5-4F11-AB4A-57F608658490}" sibTransId="{88B1AEC4-DCA8-4CA5-8B16-6A77E9B3855F}"/>
    <dgm:cxn modelId="{69C20140-949E-4187-B285-60B9F3F27E3C}" type="presOf" srcId="{C1BB0422-3C9A-4F0A-BC53-BF9AC8E811FB}" destId="{EC5D7FE6-7AA7-40EE-B902-392F78CCFFC9}" srcOrd="0" destOrd="0" presId="urn:microsoft.com/office/officeart/2005/8/layout/vList2"/>
    <dgm:cxn modelId="{B407CD5E-39CA-4914-88E8-E8BBA7971F61}" type="presOf" srcId="{5B05A690-8914-41FF-9ADC-E59C2F3D5F3F}" destId="{1FCAEA1A-D54E-4F15-AF9D-EC42D7192FBE}"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EDC00181-3859-456A-B418-E5B71CCB850F}" type="presOf" srcId="{9E9BAE70-DE1E-4F0A-BF50-B2D88CA15201}" destId="{C6099FC9-A109-4119-9AB6-7E2C4EDB7D5D}" srcOrd="0" destOrd="0" presId="urn:microsoft.com/office/officeart/2005/8/layout/vList2"/>
    <dgm:cxn modelId="{7447C0AB-F6CF-49B2-9B4A-1BD81133B2A8}" srcId="{1B036731-96C5-4E8D-8A04-87A55540FD44}" destId="{AFCC7C45-FB11-423D-A970-D063FB8F6096}" srcOrd="1" destOrd="0" parTransId="{98D8FFA1-084F-4CAF-9651-FC883849080B}" sibTransId="{A8FD011B-EBE3-4C11-80E6-290259E1C33E}"/>
    <dgm:cxn modelId="{6D8A61CD-66F6-4064-8719-F4A94484D097}" type="presOf" srcId="{AFCC7C45-FB11-423D-A970-D063FB8F6096}" destId="{2698C1A1-D536-474D-B875-CA0686C9B5F0}"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E72A6285-8711-4945-B9B0-D70849B45F78}" type="presParOf" srcId="{15E728BD-0CF0-4337-B30E-795AB4AC6555}" destId="{C6099FC9-A109-4119-9AB6-7E2C4EDB7D5D}" srcOrd="0" destOrd="0" presId="urn:microsoft.com/office/officeart/2005/8/layout/vList2"/>
    <dgm:cxn modelId="{E036F993-B623-41D7-9F29-AC16EC071D65}" type="presParOf" srcId="{15E728BD-0CF0-4337-B30E-795AB4AC6555}" destId="{9344202D-97CA-49B9-97F1-674D5043D8E2}" srcOrd="1" destOrd="0" presId="urn:microsoft.com/office/officeart/2005/8/layout/vList2"/>
    <dgm:cxn modelId="{B2E4B245-CD1A-48FE-BB75-3EDB1226379F}" type="presParOf" srcId="{15E728BD-0CF0-4337-B30E-795AB4AC6555}" destId="{2698C1A1-D536-474D-B875-CA0686C9B5F0}" srcOrd="2" destOrd="0" presId="urn:microsoft.com/office/officeart/2005/8/layout/vList2"/>
    <dgm:cxn modelId="{0C6EB984-13B6-4530-A1DF-9204CE6E5B9B}" type="presParOf" srcId="{15E728BD-0CF0-4337-B30E-795AB4AC6555}" destId="{96336F5C-9E96-428B-9397-B5534699333E}" srcOrd="3" destOrd="0" presId="urn:microsoft.com/office/officeart/2005/8/layout/vList2"/>
    <dgm:cxn modelId="{63DB924C-2830-44D3-B795-A4E421428B86}" type="presParOf" srcId="{15E728BD-0CF0-4337-B30E-795AB4AC6555}" destId="{1FCAEA1A-D54E-4F15-AF9D-EC42D7192FBE}" srcOrd="4" destOrd="0" presId="urn:microsoft.com/office/officeart/2005/8/layout/vList2"/>
    <dgm:cxn modelId="{C24B9CF7-A774-4CEB-A5BF-ABE657E7F572}" type="presParOf" srcId="{15E728BD-0CF0-4337-B30E-795AB4AC6555}" destId="{B12CFCC1-A4B4-4235-8B5A-9C5F85D7B848}" srcOrd="5" destOrd="0" presId="urn:microsoft.com/office/officeart/2005/8/layout/vList2"/>
    <dgm:cxn modelId="{3436823B-408D-432F-BB1F-4CB44D17A9F9}" type="presParOf" srcId="{15E728BD-0CF0-4337-B30E-795AB4AC6555}" destId="{EC5D7FE6-7AA7-40EE-B902-392F78CCFFC9}" srcOrd="6" destOrd="0" presId="urn:microsoft.com/office/officeart/2005/8/layout/vList2"/>
    <dgm:cxn modelId="{12957368-07FA-4B35-A646-FF96258423D2}" type="presParOf" srcId="{15E728BD-0CF0-4337-B30E-795AB4AC6555}" destId="{EB82BF99-ED15-461B-9CDC-3A0F03D7BF02}" srcOrd="7" destOrd="0" presId="urn:microsoft.com/office/officeart/2005/8/layout/vList2"/>
    <dgm:cxn modelId="{1595B27C-C757-4E3A-BFD8-F90250E2F743}"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b="1"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b="1" dirty="0">
              <a:solidFill>
                <a:schemeClr val="bg1"/>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b="1" dirty="0">
              <a:solidFill>
                <a:schemeClr val="tx2">
                  <a:lumMod val="60000"/>
                  <a:lumOff val="40000"/>
                </a:schemeClr>
              </a:solidFill>
            </a:rPr>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b="1" dirty="0">
              <a:solidFill>
                <a:schemeClr val="tx2">
                  <a:lumMod val="60000"/>
                  <a:lumOff val="40000"/>
                </a:schemeClr>
              </a:solidFill>
            </a:rPr>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867DF600-2DF1-4D06-8720-1E1FCD9618F3}" type="presOf" srcId="{C1BB0422-3C9A-4F0A-BC53-BF9AC8E811FB}" destId="{EC5D7FE6-7AA7-40EE-B902-392F78CCFFC9}" srcOrd="0" destOrd="0" presId="urn:microsoft.com/office/officeart/2005/8/layout/vList2"/>
    <dgm:cxn modelId="{B3B7E222-7945-4D90-884E-0C08A0636B96}" type="presOf" srcId="{9E9BAE70-DE1E-4F0A-BF50-B2D88CA15201}" destId="{C6099FC9-A109-4119-9AB6-7E2C4EDB7D5D}"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F147B537-9CBA-4F26-B3B7-4CCF6FCFC8A5}" srcId="{1B036731-96C5-4E8D-8A04-87A55540FD44}" destId="{5B05A690-8914-41FF-9ADC-E59C2F3D5F3F}" srcOrd="2" destOrd="0" parTransId="{827C6096-2AE5-4F11-AB4A-57F608658490}" sibTransId="{88B1AEC4-DCA8-4CA5-8B16-6A77E9B3855F}"/>
    <dgm:cxn modelId="{43B52D5E-F0DC-4323-8917-7BE9192FE288}" type="presOf" srcId="{D13B82F7-9CEF-45A4-B3E3-F696B0B3F932}" destId="{4889B991-1A39-4A42-A95C-5DD09E556B29}" srcOrd="0" destOrd="0" presId="urn:microsoft.com/office/officeart/2005/8/layout/vList2"/>
    <dgm:cxn modelId="{F5198E57-C5E1-4F69-ADC7-25AA14F5103A}" type="presOf" srcId="{1B036731-96C5-4E8D-8A04-87A55540FD44}" destId="{15E728BD-0CF0-4337-B30E-795AB4AC6555}"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69304397-5875-40D9-9301-A1E1BE9F10D7}" type="presOf" srcId="{5B05A690-8914-41FF-9ADC-E59C2F3D5F3F}" destId="{1FCAEA1A-D54E-4F15-AF9D-EC42D7192FBE}" srcOrd="0" destOrd="0" presId="urn:microsoft.com/office/officeart/2005/8/layout/vList2"/>
    <dgm:cxn modelId="{7447C0AB-F6CF-49B2-9B4A-1BD81133B2A8}" srcId="{1B036731-96C5-4E8D-8A04-87A55540FD44}" destId="{AFCC7C45-FB11-423D-A970-D063FB8F6096}" srcOrd="1" destOrd="0" parTransId="{98D8FFA1-084F-4CAF-9651-FC883849080B}" sibTransId="{A8FD011B-EBE3-4C11-80E6-290259E1C33E}"/>
    <dgm:cxn modelId="{75B08BCE-3D5D-4D33-902F-B4EE31B089CF}" type="presOf" srcId="{AFCC7C45-FB11-423D-A970-D063FB8F6096}" destId="{2698C1A1-D536-474D-B875-CA0686C9B5F0}"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04B121CE-E637-4AE2-8B87-E1B735745469}" type="presParOf" srcId="{15E728BD-0CF0-4337-B30E-795AB4AC6555}" destId="{C6099FC9-A109-4119-9AB6-7E2C4EDB7D5D}" srcOrd="0" destOrd="0" presId="urn:microsoft.com/office/officeart/2005/8/layout/vList2"/>
    <dgm:cxn modelId="{05D4781A-F815-4D2A-9F24-6281FD3B8E10}" type="presParOf" srcId="{15E728BD-0CF0-4337-B30E-795AB4AC6555}" destId="{9344202D-97CA-49B9-97F1-674D5043D8E2}" srcOrd="1" destOrd="0" presId="urn:microsoft.com/office/officeart/2005/8/layout/vList2"/>
    <dgm:cxn modelId="{66D60EB1-C72C-4324-8C40-58447B6E0F98}" type="presParOf" srcId="{15E728BD-0CF0-4337-B30E-795AB4AC6555}" destId="{2698C1A1-D536-474D-B875-CA0686C9B5F0}" srcOrd="2" destOrd="0" presId="urn:microsoft.com/office/officeart/2005/8/layout/vList2"/>
    <dgm:cxn modelId="{47F99598-4AFD-463E-B197-48D93F50D537}" type="presParOf" srcId="{15E728BD-0CF0-4337-B30E-795AB4AC6555}" destId="{96336F5C-9E96-428B-9397-B5534699333E}" srcOrd="3" destOrd="0" presId="urn:microsoft.com/office/officeart/2005/8/layout/vList2"/>
    <dgm:cxn modelId="{C58746C5-AF41-4742-B65E-C42DD368FFAC}" type="presParOf" srcId="{15E728BD-0CF0-4337-B30E-795AB4AC6555}" destId="{1FCAEA1A-D54E-4F15-AF9D-EC42D7192FBE}" srcOrd="4" destOrd="0" presId="urn:microsoft.com/office/officeart/2005/8/layout/vList2"/>
    <dgm:cxn modelId="{609E42ED-F4CF-46F6-B62D-B26A5F075859}" type="presParOf" srcId="{15E728BD-0CF0-4337-B30E-795AB4AC6555}" destId="{B12CFCC1-A4B4-4235-8B5A-9C5F85D7B848}" srcOrd="5" destOrd="0" presId="urn:microsoft.com/office/officeart/2005/8/layout/vList2"/>
    <dgm:cxn modelId="{0D3C7581-7A68-47D8-943D-971AC6364358}" type="presParOf" srcId="{15E728BD-0CF0-4337-B30E-795AB4AC6555}" destId="{EC5D7FE6-7AA7-40EE-B902-392F78CCFFC9}" srcOrd="6" destOrd="0" presId="urn:microsoft.com/office/officeart/2005/8/layout/vList2"/>
    <dgm:cxn modelId="{FF7CEC80-71EC-482E-9E0C-D1A3BBC526F5}" type="presParOf" srcId="{15E728BD-0CF0-4337-B30E-795AB4AC6555}" destId="{EB82BF99-ED15-461B-9CDC-3A0F03D7BF02}" srcOrd="7" destOrd="0" presId="urn:microsoft.com/office/officeart/2005/8/layout/vList2"/>
    <dgm:cxn modelId="{0A550940-6FE7-49AE-A387-892DFA827C36}"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94C6D-BE77-465E-8AC9-1961B755C134}"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US"/>
        </a:p>
      </dgm:t>
    </dgm:pt>
    <dgm:pt modelId="{D169DB0E-B59C-462E-B5E3-8A0BD7FB9219}">
      <dgm:prSet phldrT="[Text]" custT="1"/>
      <dgm:spPr/>
      <dgm:t>
        <a:bodyPr/>
        <a:lstStyle/>
        <a:p>
          <a:r>
            <a:rPr lang="en-US" sz="3200" b="0" dirty="0"/>
            <a:t>Contrast</a:t>
          </a:r>
        </a:p>
      </dgm:t>
    </dgm:pt>
    <dgm:pt modelId="{6FF9C0E4-109C-4B83-B40C-59D976B1D3A7}" type="parTrans" cxnId="{D047DC8D-4CCC-4ABD-A2EE-84A8643499B8}">
      <dgm:prSet/>
      <dgm:spPr/>
      <dgm:t>
        <a:bodyPr/>
        <a:lstStyle/>
        <a:p>
          <a:endParaRPr lang="en-US" sz="2400" b="0"/>
        </a:p>
      </dgm:t>
    </dgm:pt>
    <dgm:pt modelId="{AA8A27F2-C6C7-4604-BE40-AD5780FD0D16}" type="sibTrans" cxnId="{D047DC8D-4CCC-4ABD-A2EE-84A8643499B8}">
      <dgm:prSet/>
      <dgm:spPr/>
      <dgm:t>
        <a:bodyPr/>
        <a:lstStyle/>
        <a:p>
          <a:endParaRPr lang="en-US" sz="2400" b="0"/>
        </a:p>
      </dgm:t>
    </dgm:pt>
    <dgm:pt modelId="{A8FC4E69-CF80-4006-B2FA-6255C5957DBE}">
      <dgm:prSet custT="1"/>
      <dgm:spPr/>
      <dgm:t>
        <a:bodyPr/>
        <a:lstStyle/>
        <a:p>
          <a:r>
            <a:rPr lang="en-US" sz="3200" b="0" dirty="0"/>
            <a:t>Size</a:t>
          </a:r>
        </a:p>
      </dgm:t>
    </dgm:pt>
    <dgm:pt modelId="{E5BD8C49-8BA5-41DE-B9C6-D4217EE6C860}" type="parTrans" cxnId="{9140FD04-2288-4BC3-80C2-13F24E0C78BA}">
      <dgm:prSet/>
      <dgm:spPr/>
      <dgm:t>
        <a:bodyPr/>
        <a:lstStyle/>
        <a:p>
          <a:endParaRPr lang="en-US" sz="2400" b="0"/>
        </a:p>
      </dgm:t>
    </dgm:pt>
    <dgm:pt modelId="{8A8DD0F6-6551-432F-89E2-EF2ECB79231F}" type="sibTrans" cxnId="{9140FD04-2288-4BC3-80C2-13F24E0C78BA}">
      <dgm:prSet/>
      <dgm:spPr/>
      <dgm:t>
        <a:bodyPr/>
        <a:lstStyle/>
        <a:p>
          <a:endParaRPr lang="en-US" sz="2400" b="0"/>
        </a:p>
      </dgm:t>
    </dgm:pt>
    <dgm:pt modelId="{CB7DE227-80BB-4DF5-8EEE-191F13D5C03B}">
      <dgm:prSet custT="1"/>
      <dgm:spPr/>
      <dgm:t>
        <a:bodyPr/>
        <a:lstStyle/>
        <a:p>
          <a:r>
            <a:rPr lang="en-US" sz="3200" b="0" dirty="0"/>
            <a:t>Intensity</a:t>
          </a:r>
        </a:p>
      </dgm:t>
    </dgm:pt>
    <dgm:pt modelId="{483E8490-4A35-445A-A8EE-5CED4246D6F7}" type="parTrans" cxnId="{BF43F47F-3BE9-4AB5-9A4B-13D11E8BE7AC}">
      <dgm:prSet/>
      <dgm:spPr/>
      <dgm:t>
        <a:bodyPr/>
        <a:lstStyle/>
        <a:p>
          <a:endParaRPr lang="en-US" sz="2400" b="0"/>
        </a:p>
      </dgm:t>
    </dgm:pt>
    <dgm:pt modelId="{FA360E63-2429-4140-AA35-05497EE82E19}" type="sibTrans" cxnId="{BF43F47F-3BE9-4AB5-9A4B-13D11E8BE7AC}">
      <dgm:prSet/>
      <dgm:spPr/>
      <dgm:t>
        <a:bodyPr/>
        <a:lstStyle/>
        <a:p>
          <a:endParaRPr lang="en-US" sz="2400" b="0"/>
        </a:p>
      </dgm:t>
    </dgm:pt>
    <dgm:pt modelId="{B32E32C3-B365-485D-9138-A8C4F8042621}">
      <dgm:prSet custT="1"/>
      <dgm:spPr/>
      <dgm:t>
        <a:bodyPr/>
        <a:lstStyle/>
        <a:p>
          <a:r>
            <a:rPr lang="en-US" sz="2000" b="0" dirty="0"/>
            <a:t>The larger the size of the stimuli, the more likely it is to be perceived</a:t>
          </a:r>
        </a:p>
      </dgm:t>
    </dgm:pt>
    <dgm:pt modelId="{E74CA7CC-4626-411C-82C8-20C26BE8263D}" type="parTrans" cxnId="{F0A9C1CC-052C-498F-9C6B-93ED04930165}">
      <dgm:prSet/>
      <dgm:spPr/>
      <dgm:t>
        <a:bodyPr/>
        <a:lstStyle/>
        <a:p>
          <a:endParaRPr lang="en-US" sz="2400" b="0"/>
        </a:p>
      </dgm:t>
    </dgm:pt>
    <dgm:pt modelId="{A9B61593-727A-4A36-8C58-1EB0C83A812A}" type="sibTrans" cxnId="{F0A9C1CC-052C-498F-9C6B-93ED04930165}">
      <dgm:prSet/>
      <dgm:spPr/>
      <dgm:t>
        <a:bodyPr/>
        <a:lstStyle/>
        <a:p>
          <a:endParaRPr lang="en-US" sz="2400" b="0"/>
        </a:p>
      </dgm:t>
    </dgm:pt>
    <dgm:pt modelId="{C2BE55C7-E9CF-47FD-A00E-D34BBAA2AEEA}">
      <dgm:prSet custT="1"/>
      <dgm:spPr/>
      <dgm:t>
        <a:bodyPr/>
        <a:lstStyle/>
        <a:p>
          <a:r>
            <a:rPr lang="en-US" sz="2000" b="0" dirty="0"/>
            <a:t>The larger the force or power of a stimuli, the greater the chances of it getting perceived</a:t>
          </a:r>
        </a:p>
      </dgm:t>
    </dgm:pt>
    <dgm:pt modelId="{DAEE2205-FCB1-47FF-813C-53FF83F53F59}" type="parTrans" cxnId="{366669E7-C9C4-4301-8507-0343B8718581}">
      <dgm:prSet/>
      <dgm:spPr/>
      <dgm:t>
        <a:bodyPr/>
        <a:lstStyle/>
        <a:p>
          <a:endParaRPr lang="en-US" sz="2400" b="0"/>
        </a:p>
      </dgm:t>
    </dgm:pt>
    <dgm:pt modelId="{309636F3-986D-42A3-8588-AB44D85FA208}" type="sibTrans" cxnId="{366669E7-C9C4-4301-8507-0343B8718581}">
      <dgm:prSet/>
      <dgm:spPr/>
      <dgm:t>
        <a:bodyPr/>
        <a:lstStyle/>
        <a:p>
          <a:endParaRPr lang="en-US" sz="2400" b="0"/>
        </a:p>
      </dgm:t>
    </dgm:pt>
    <dgm:pt modelId="{69BFEC45-6557-4E55-9BA4-58EDB6994CFA}">
      <dgm:prSet custT="1"/>
      <dgm:spPr/>
      <dgm:t>
        <a:bodyPr/>
        <a:lstStyle/>
        <a:p>
          <a:r>
            <a:rPr lang="en-US" sz="3200" b="0" dirty="0"/>
            <a:t>Motion</a:t>
          </a:r>
        </a:p>
      </dgm:t>
    </dgm:pt>
    <dgm:pt modelId="{ECB684B9-D0BB-4669-80D5-6050DFE603A7}" type="parTrans" cxnId="{6ED5C73B-DAAE-4A24-BDD1-AD29EF132755}">
      <dgm:prSet/>
      <dgm:spPr/>
      <dgm:t>
        <a:bodyPr/>
        <a:lstStyle/>
        <a:p>
          <a:endParaRPr lang="en-US" sz="2400" b="0"/>
        </a:p>
      </dgm:t>
    </dgm:pt>
    <dgm:pt modelId="{F3092089-8BC1-4699-9E75-28569CC0FD76}" type="sibTrans" cxnId="{6ED5C73B-DAAE-4A24-BDD1-AD29EF132755}">
      <dgm:prSet/>
      <dgm:spPr/>
      <dgm:t>
        <a:bodyPr/>
        <a:lstStyle/>
        <a:p>
          <a:endParaRPr lang="en-US" sz="2400" b="0"/>
        </a:p>
      </dgm:t>
    </dgm:pt>
    <dgm:pt modelId="{1A3D6AD9-DF85-472C-A4D6-BEB0E3CA535B}">
      <dgm:prSet custT="1"/>
      <dgm:spPr/>
      <dgm:t>
        <a:bodyPr/>
        <a:lstStyle/>
        <a:p>
          <a:r>
            <a:rPr lang="en-US" sz="3200" b="0" dirty="0"/>
            <a:t>Repetition</a:t>
          </a:r>
        </a:p>
      </dgm:t>
    </dgm:pt>
    <dgm:pt modelId="{8BE834A4-9D35-4BE1-AAB6-62CA6DE90431}" type="parTrans" cxnId="{9528561D-B2DE-4370-AF92-271178326280}">
      <dgm:prSet/>
      <dgm:spPr/>
      <dgm:t>
        <a:bodyPr/>
        <a:lstStyle/>
        <a:p>
          <a:endParaRPr lang="en-US" sz="2400" b="0"/>
        </a:p>
      </dgm:t>
    </dgm:pt>
    <dgm:pt modelId="{9C3D8706-8EA3-47B1-8AA7-7182AD9369A4}" type="sibTrans" cxnId="{9528561D-B2DE-4370-AF92-271178326280}">
      <dgm:prSet/>
      <dgm:spPr/>
      <dgm:t>
        <a:bodyPr/>
        <a:lstStyle/>
        <a:p>
          <a:endParaRPr lang="en-US" sz="2400" b="0"/>
        </a:p>
      </dgm:t>
    </dgm:pt>
    <dgm:pt modelId="{D1272611-4689-4545-9F8E-772B97A3454B}">
      <dgm:prSet custT="1"/>
      <dgm:spPr/>
      <dgm:t>
        <a:bodyPr/>
        <a:lstStyle/>
        <a:p>
          <a:r>
            <a:rPr lang="en-US" sz="3200" b="0" dirty="0"/>
            <a:t>Familiarity and Novelty </a:t>
          </a:r>
        </a:p>
      </dgm:t>
    </dgm:pt>
    <dgm:pt modelId="{3CDEC344-58D1-4963-9A10-D8AEAA2F0AA1}" type="parTrans" cxnId="{48D48DE1-5623-427C-A7D8-2293DD9D94D7}">
      <dgm:prSet/>
      <dgm:spPr/>
      <dgm:t>
        <a:bodyPr/>
        <a:lstStyle/>
        <a:p>
          <a:endParaRPr lang="en-US" sz="2400" b="0"/>
        </a:p>
      </dgm:t>
    </dgm:pt>
    <dgm:pt modelId="{5DA366A2-6A21-47E6-8141-BC9FBD6B5A69}" type="sibTrans" cxnId="{48D48DE1-5623-427C-A7D8-2293DD9D94D7}">
      <dgm:prSet/>
      <dgm:spPr/>
      <dgm:t>
        <a:bodyPr/>
        <a:lstStyle/>
        <a:p>
          <a:endParaRPr lang="en-US" sz="2400" b="0"/>
        </a:p>
      </dgm:t>
    </dgm:pt>
    <dgm:pt modelId="{F8065E78-4075-488E-908D-6B55B40BE47D}">
      <dgm:prSet custT="1"/>
      <dgm:spPr/>
      <dgm:t>
        <a:bodyPr/>
        <a:lstStyle/>
        <a:p>
          <a:r>
            <a:rPr lang="en-US" sz="2000" b="0" dirty="0"/>
            <a:t> A new stimuli in a familiar setting or a familiar stimuli in a new setting increase the chances of perceptual selectivity</a:t>
          </a:r>
        </a:p>
      </dgm:t>
    </dgm:pt>
    <dgm:pt modelId="{8EA76AE7-B80B-4B0B-B5DC-C3AD6DE4C4C2}" type="parTrans" cxnId="{9BA10806-1655-4F76-AAC5-491402C4E635}">
      <dgm:prSet/>
      <dgm:spPr/>
      <dgm:t>
        <a:bodyPr/>
        <a:lstStyle/>
        <a:p>
          <a:endParaRPr lang="en-US" sz="2400" b="0"/>
        </a:p>
      </dgm:t>
    </dgm:pt>
    <dgm:pt modelId="{9BFE9FD7-D6DB-4C91-872E-359BF4E0977C}" type="sibTrans" cxnId="{9BA10806-1655-4F76-AAC5-491402C4E635}">
      <dgm:prSet/>
      <dgm:spPr/>
      <dgm:t>
        <a:bodyPr/>
        <a:lstStyle/>
        <a:p>
          <a:endParaRPr lang="en-US" sz="2400" b="0"/>
        </a:p>
      </dgm:t>
    </dgm:pt>
    <dgm:pt modelId="{12211698-3426-4EE9-B0A5-7121D1D1A662}">
      <dgm:prSet phldrT="[Text]" custT="1"/>
      <dgm:spPr/>
      <dgm:t>
        <a:bodyPr/>
        <a:lstStyle/>
        <a:p>
          <a:r>
            <a:rPr lang="en-US" sz="2000" b="0" dirty="0"/>
            <a:t>Any stimuli that stands out from the rest of the environment is more likely to be noticed</a:t>
          </a:r>
        </a:p>
      </dgm:t>
    </dgm:pt>
    <dgm:pt modelId="{D563903F-1D41-416B-878F-58735D3F54B6}" type="parTrans" cxnId="{A4180496-52D2-49BF-BFAB-38727635DCB1}">
      <dgm:prSet/>
      <dgm:spPr/>
      <dgm:t>
        <a:bodyPr/>
        <a:lstStyle/>
        <a:p>
          <a:endParaRPr lang="en-US" sz="2400" b="0"/>
        </a:p>
      </dgm:t>
    </dgm:pt>
    <dgm:pt modelId="{023E078E-F86C-408B-9623-ED8ADE7FAD59}" type="sibTrans" cxnId="{A4180496-52D2-49BF-BFAB-38727635DCB1}">
      <dgm:prSet/>
      <dgm:spPr/>
      <dgm:t>
        <a:bodyPr/>
        <a:lstStyle/>
        <a:p>
          <a:endParaRPr lang="en-US" sz="2400" b="0"/>
        </a:p>
      </dgm:t>
    </dgm:pt>
    <dgm:pt modelId="{1A32D8EF-6680-4070-BF7A-6761EB1D4DFE}">
      <dgm:prSet custT="1"/>
      <dgm:spPr/>
      <dgm:t>
        <a:bodyPr/>
        <a:lstStyle/>
        <a:p>
          <a:r>
            <a:rPr lang="en-US" sz="2000" b="0" dirty="0"/>
            <a:t>Anything   that   moves   has   greater   chances   of   being perceived</a:t>
          </a:r>
        </a:p>
      </dgm:t>
    </dgm:pt>
    <dgm:pt modelId="{EEBAAB8F-8972-4FAA-A8F1-C60AA2799973}" type="parTrans" cxnId="{530B6203-B361-4AB1-826D-D8D45CD9A8F6}">
      <dgm:prSet/>
      <dgm:spPr/>
      <dgm:t>
        <a:bodyPr/>
        <a:lstStyle/>
        <a:p>
          <a:endParaRPr lang="en-US" sz="2400" b="0"/>
        </a:p>
      </dgm:t>
    </dgm:pt>
    <dgm:pt modelId="{5B598914-1B5D-4004-A057-9DA840430857}" type="sibTrans" cxnId="{530B6203-B361-4AB1-826D-D8D45CD9A8F6}">
      <dgm:prSet/>
      <dgm:spPr/>
      <dgm:t>
        <a:bodyPr/>
        <a:lstStyle/>
        <a:p>
          <a:endParaRPr lang="en-US" sz="2400" b="0"/>
        </a:p>
      </dgm:t>
    </dgm:pt>
    <dgm:pt modelId="{D8A87985-D42C-4B6D-B652-DEECCFAB72BD}">
      <dgm:prSet custT="1"/>
      <dgm:spPr/>
      <dgm:t>
        <a:bodyPr/>
        <a:lstStyle/>
        <a:p>
          <a:r>
            <a:rPr lang="en-US" sz="2000" b="0" dirty="0"/>
            <a:t>A  repeated  stimuli  is  more  likely  to  be  noticed</a:t>
          </a:r>
        </a:p>
      </dgm:t>
    </dgm:pt>
    <dgm:pt modelId="{13EF83AE-6C58-418E-8DB8-D1C174CCC83A}" type="parTrans" cxnId="{FA2D8AE2-91E3-4AE0-BB8C-6D0D35C7BAA4}">
      <dgm:prSet/>
      <dgm:spPr/>
      <dgm:t>
        <a:bodyPr/>
        <a:lstStyle/>
        <a:p>
          <a:endParaRPr lang="en-US" sz="2400" b="0"/>
        </a:p>
      </dgm:t>
    </dgm:pt>
    <dgm:pt modelId="{EE02FDD3-1A90-4C09-9E6B-CE7FA3EC73DE}" type="sibTrans" cxnId="{FA2D8AE2-91E3-4AE0-BB8C-6D0D35C7BAA4}">
      <dgm:prSet/>
      <dgm:spPr/>
      <dgm:t>
        <a:bodyPr/>
        <a:lstStyle/>
        <a:p>
          <a:endParaRPr lang="en-US" sz="2400" b="0"/>
        </a:p>
      </dgm:t>
    </dgm:pt>
    <dgm:pt modelId="{6D05F6FC-28E6-4C84-9AC8-1768B98C93C8}" type="pres">
      <dgm:prSet presAssocID="{FEA94C6D-BE77-465E-8AC9-1961B755C134}" presName="Name0" presStyleCnt="0">
        <dgm:presLayoutVars>
          <dgm:dir/>
          <dgm:animLvl val="lvl"/>
          <dgm:resizeHandles val="exact"/>
        </dgm:presLayoutVars>
      </dgm:prSet>
      <dgm:spPr/>
    </dgm:pt>
    <dgm:pt modelId="{7087D687-09AF-4594-8E14-EDDD599BD496}" type="pres">
      <dgm:prSet presAssocID="{A8FC4E69-CF80-4006-B2FA-6255C5957DBE}" presName="linNode" presStyleCnt="0"/>
      <dgm:spPr/>
    </dgm:pt>
    <dgm:pt modelId="{DD0E3DC6-5E93-4FEC-82DE-1B36590D6D35}" type="pres">
      <dgm:prSet presAssocID="{A8FC4E69-CF80-4006-B2FA-6255C5957DBE}" presName="parentText" presStyleLbl="node1" presStyleIdx="0" presStyleCnt="6">
        <dgm:presLayoutVars>
          <dgm:chMax val="1"/>
          <dgm:bulletEnabled val="1"/>
        </dgm:presLayoutVars>
      </dgm:prSet>
      <dgm:spPr/>
    </dgm:pt>
    <dgm:pt modelId="{6D30B23C-5C97-4A6E-B0EA-E2F392F1C632}" type="pres">
      <dgm:prSet presAssocID="{A8FC4E69-CF80-4006-B2FA-6255C5957DBE}" presName="descendantText" presStyleLbl="alignAccFollowNode1" presStyleIdx="0" presStyleCnt="6">
        <dgm:presLayoutVars>
          <dgm:bulletEnabled val="1"/>
        </dgm:presLayoutVars>
      </dgm:prSet>
      <dgm:spPr/>
    </dgm:pt>
    <dgm:pt modelId="{FFCD4C5A-C384-46B3-B3E2-4A02F6E46BDE}" type="pres">
      <dgm:prSet presAssocID="{8A8DD0F6-6551-432F-89E2-EF2ECB79231F}" presName="sp" presStyleCnt="0"/>
      <dgm:spPr/>
    </dgm:pt>
    <dgm:pt modelId="{149695E2-CBB2-4726-A70F-3D1A3CF4863E}" type="pres">
      <dgm:prSet presAssocID="{CB7DE227-80BB-4DF5-8EEE-191F13D5C03B}" presName="linNode" presStyleCnt="0"/>
      <dgm:spPr/>
    </dgm:pt>
    <dgm:pt modelId="{0F5A3513-40F5-486D-8C7B-8924DB39C093}" type="pres">
      <dgm:prSet presAssocID="{CB7DE227-80BB-4DF5-8EEE-191F13D5C03B}" presName="parentText" presStyleLbl="node1" presStyleIdx="1" presStyleCnt="6">
        <dgm:presLayoutVars>
          <dgm:chMax val="1"/>
          <dgm:bulletEnabled val="1"/>
        </dgm:presLayoutVars>
      </dgm:prSet>
      <dgm:spPr/>
    </dgm:pt>
    <dgm:pt modelId="{AD3CBEE9-B633-4ED3-949A-E2E29861810F}" type="pres">
      <dgm:prSet presAssocID="{CB7DE227-80BB-4DF5-8EEE-191F13D5C03B}" presName="descendantText" presStyleLbl="alignAccFollowNode1" presStyleIdx="1" presStyleCnt="6">
        <dgm:presLayoutVars>
          <dgm:bulletEnabled val="1"/>
        </dgm:presLayoutVars>
      </dgm:prSet>
      <dgm:spPr/>
    </dgm:pt>
    <dgm:pt modelId="{FAC8B8B9-8062-47BE-9084-F0286C440FD1}" type="pres">
      <dgm:prSet presAssocID="{FA360E63-2429-4140-AA35-05497EE82E19}" presName="sp" presStyleCnt="0"/>
      <dgm:spPr/>
    </dgm:pt>
    <dgm:pt modelId="{F4A61FC3-04DD-4991-AB78-5FFDE8609C6C}" type="pres">
      <dgm:prSet presAssocID="{D169DB0E-B59C-462E-B5E3-8A0BD7FB9219}" presName="linNode" presStyleCnt="0"/>
      <dgm:spPr/>
    </dgm:pt>
    <dgm:pt modelId="{3260CAEA-D5C8-47BC-9B54-5DF8E4A73F84}" type="pres">
      <dgm:prSet presAssocID="{D169DB0E-B59C-462E-B5E3-8A0BD7FB9219}" presName="parentText" presStyleLbl="node1" presStyleIdx="2" presStyleCnt="6">
        <dgm:presLayoutVars>
          <dgm:chMax val="1"/>
          <dgm:bulletEnabled val="1"/>
        </dgm:presLayoutVars>
      </dgm:prSet>
      <dgm:spPr/>
    </dgm:pt>
    <dgm:pt modelId="{89E6FC23-23A1-45BE-BE3E-D764F64C3BE6}" type="pres">
      <dgm:prSet presAssocID="{D169DB0E-B59C-462E-B5E3-8A0BD7FB9219}" presName="descendantText" presStyleLbl="alignAccFollowNode1" presStyleIdx="2" presStyleCnt="6">
        <dgm:presLayoutVars>
          <dgm:bulletEnabled val="1"/>
        </dgm:presLayoutVars>
      </dgm:prSet>
      <dgm:spPr/>
    </dgm:pt>
    <dgm:pt modelId="{57E29D00-58F6-4B1F-8750-7BFDD8598F3B}" type="pres">
      <dgm:prSet presAssocID="{AA8A27F2-C6C7-4604-BE40-AD5780FD0D16}" presName="sp" presStyleCnt="0"/>
      <dgm:spPr/>
    </dgm:pt>
    <dgm:pt modelId="{8BDF66CF-4B67-4949-9E07-E71C4B20828D}" type="pres">
      <dgm:prSet presAssocID="{69BFEC45-6557-4E55-9BA4-58EDB6994CFA}" presName="linNode" presStyleCnt="0"/>
      <dgm:spPr/>
    </dgm:pt>
    <dgm:pt modelId="{0FD6EAF9-FAC3-4806-8171-B38F6066858C}" type="pres">
      <dgm:prSet presAssocID="{69BFEC45-6557-4E55-9BA4-58EDB6994CFA}" presName="parentText" presStyleLbl="node1" presStyleIdx="3" presStyleCnt="6">
        <dgm:presLayoutVars>
          <dgm:chMax val="1"/>
          <dgm:bulletEnabled val="1"/>
        </dgm:presLayoutVars>
      </dgm:prSet>
      <dgm:spPr/>
    </dgm:pt>
    <dgm:pt modelId="{BC30D38E-EC10-4160-AE84-A95021192204}" type="pres">
      <dgm:prSet presAssocID="{69BFEC45-6557-4E55-9BA4-58EDB6994CFA}" presName="descendantText" presStyleLbl="alignAccFollowNode1" presStyleIdx="3" presStyleCnt="6">
        <dgm:presLayoutVars>
          <dgm:bulletEnabled val="1"/>
        </dgm:presLayoutVars>
      </dgm:prSet>
      <dgm:spPr/>
    </dgm:pt>
    <dgm:pt modelId="{AE421F49-7DF3-4E1C-A932-AF34B38850E5}" type="pres">
      <dgm:prSet presAssocID="{F3092089-8BC1-4699-9E75-28569CC0FD76}" presName="sp" presStyleCnt="0"/>
      <dgm:spPr/>
    </dgm:pt>
    <dgm:pt modelId="{BFB25F4C-07FF-44F1-9D17-ADDB0B588673}" type="pres">
      <dgm:prSet presAssocID="{1A3D6AD9-DF85-472C-A4D6-BEB0E3CA535B}" presName="linNode" presStyleCnt="0"/>
      <dgm:spPr/>
    </dgm:pt>
    <dgm:pt modelId="{3EB1D28B-9882-461F-8E0C-265FDCECF380}" type="pres">
      <dgm:prSet presAssocID="{1A3D6AD9-DF85-472C-A4D6-BEB0E3CA535B}" presName="parentText" presStyleLbl="node1" presStyleIdx="4" presStyleCnt="6">
        <dgm:presLayoutVars>
          <dgm:chMax val="1"/>
          <dgm:bulletEnabled val="1"/>
        </dgm:presLayoutVars>
      </dgm:prSet>
      <dgm:spPr/>
    </dgm:pt>
    <dgm:pt modelId="{BF5BAB9E-64E1-46D1-9463-4106DFF54AF5}" type="pres">
      <dgm:prSet presAssocID="{1A3D6AD9-DF85-472C-A4D6-BEB0E3CA535B}" presName="descendantText" presStyleLbl="alignAccFollowNode1" presStyleIdx="4" presStyleCnt="6">
        <dgm:presLayoutVars>
          <dgm:bulletEnabled val="1"/>
        </dgm:presLayoutVars>
      </dgm:prSet>
      <dgm:spPr/>
    </dgm:pt>
    <dgm:pt modelId="{2695BEF4-A992-4B4A-ADF5-3BFC37C9EAE3}" type="pres">
      <dgm:prSet presAssocID="{9C3D8706-8EA3-47B1-8AA7-7182AD9369A4}" presName="sp" presStyleCnt="0"/>
      <dgm:spPr/>
    </dgm:pt>
    <dgm:pt modelId="{7CC7ADC8-4C20-493E-9AC6-132C53858E08}" type="pres">
      <dgm:prSet presAssocID="{D1272611-4689-4545-9F8E-772B97A3454B}" presName="linNode" presStyleCnt="0"/>
      <dgm:spPr/>
    </dgm:pt>
    <dgm:pt modelId="{5E1DF804-2F9D-4C3B-B6FF-4DF8D35F9ABB}" type="pres">
      <dgm:prSet presAssocID="{D1272611-4689-4545-9F8E-772B97A3454B}" presName="parentText" presStyleLbl="node1" presStyleIdx="5" presStyleCnt="6">
        <dgm:presLayoutVars>
          <dgm:chMax val="1"/>
          <dgm:bulletEnabled val="1"/>
        </dgm:presLayoutVars>
      </dgm:prSet>
      <dgm:spPr/>
    </dgm:pt>
    <dgm:pt modelId="{D5EFB250-1C30-4F59-8124-B3ECE55407F8}" type="pres">
      <dgm:prSet presAssocID="{D1272611-4689-4545-9F8E-772B97A3454B}" presName="descendantText" presStyleLbl="alignAccFollowNode1" presStyleIdx="5" presStyleCnt="6">
        <dgm:presLayoutVars>
          <dgm:bulletEnabled val="1"/>
        </dgm:presLayoutVars>
      </dgm:prSet>
      <dgm:spPr/>
    </dgm:pt>
  </dgm:ptLst>
  <dgm:cxnLst>
    <dgm:cxn modelId="{530B6203-B361-4AB1-826D-D8D45CD9A8F6}" srcId="{69BFEC45-6557-4E55-9BA4-58EDB6994CFA}" destId="{1A32D8EF-6680-4070-BF7A-6761EB1D4DFE}" srcOrd="0" destOrd="0" parTransId="{EEBAAB8F-8972-4FAA-A8F1-C60AA2799973}" sibTransId="{5B598914-1B5D-4004-A057-9DA840430857}"/>
    <dgm:cxn modelId="{9140FD04-2288-4BC3-80C2-13F24E0C78BA}" srcId="{FEA94C6D-BE77-465E-8AC9-1961B755C134}" destId="{A8FC4E69-CF80-4006-B2FA-6255C5957DBE}" srcOrd="0" destOrd="0" parTransId="{E5BD8C49-8BA5-41DE-B9C6-D4217EE6C860}" sibTransId="{8A8DD0F6-6551-432F-89E2-EF2ECB79231F}"/>
    <dgm:cxn modelId="{9BA10806-1655-4F76-AAC5-491402C4E635}" srcId="{D1272611-4689-4545-9F8E-772B97A3454B}" destId="{F8065E78-4075-488E-908D-6B55B40BE47D}" srcOrd="0" destOrd="0" parTransId="{8EA76AE7-B80B-4B0B-B5DC-C3AD6DE4C4C2}" sibTransId="{9BFE9FD7-D6DB-4C91-872E-359BF4E0977C}"/>
    <dgm:cxn modelId="{9528561D-B2DE-4370-AF92-271178326280}" srcId="{FEA94C6D-BE77-465E-8AC9-1961B755C134}" destId="{1A3D6AD9-DF85-472C-A4D6-BEB0E3CA535B}" srcOrd="4" destOrd="0" parTransId="{8BE834A4-9D35-4BE1-AAB6-62CA6DE90431}" sibTransId="{9C3D8706-8EA3-47B1-8AA7-7182AD9369A4}"/>
    <dgm:cxn modelId="{1DF83D22-41C4-43C6-ADB2-15236E83E671}" type="presOf" srcId="{C2BE55C7-E9CF-47FD-A00E-D34BBAA2AEEA}" destId="{AD3CBEE9-B633-4ED3-949A-E2E29861810F}" srcOrd="0" destOrd="0" presId="urn:microsoft.com/office/officeart/2005/8/layout/vList5"/>
    <dgm:cxn modelId="{44C56736-330C-48EA-8991-EB65C696ABFA}" type="presOf" srcId="{1A32D8EF-6680-4070-BF7A-6761EB1D4DFE}" destId="{BC30D38E-EC10-4160-AE84-A95021192204}" srcOrd="0" destOrd="0" presId="urn:microsoft.com/office/officeart/2005/8/layout/vList5"/>
    <dgm:cxn modelId="{6ED5C73B-DAAE-4A24-BDD1-AD29EF132755}" srcId="{FEA94C6D-BE77-465E-8AC9-1961B755C134}" destId="{69BFEC45-6557-4E55-9BA4-58EDB6994CFA}" srcOrd="3" destOrd="0" parTransId="{ECB684B9-D0BB-4669-80D5-6050DFE603A7}" sibTransId="{F3092089-8BC1-4699-9E75-28569CC0FD76}"/>
    <dgm:cxn modelId="{12582B4B-5E91-4257-B143-A337FE3CE679}" type="presOf" srcId="{D169DB0E-B59C-462E-B5E3-8A0BD7FB9219}" destId="{3260CAEA-D5C8-47BC-9B54-5DF8E4A73F84}" srcOrd="0" destOrd="0" presId="urn:microsoft.com/office/officeart/2005/8/layout/vList5"/>
    <dgm:cxn modelId="{28FA6355-64EC-4793-A53A-08AE3859723A}" type="presOf" srcId="{D8A87985-D42C-4B6D-B652-DEECCFAB72BD}" destId="{BF5BAB9E-64E1-46D1-9463-4106DFF54AF5}" srcOrd="0" destOrd="0" presId="urn:microsoft.com/office/officeart/2005/8/layout/vList5"/>
    <dgm:cxn modelId="{CA787859-63D6-4246-9EF3-20EAF8853E20}" type="presOf" srcId="{FEA94C6D-BE77-465E-8AC9-1961B755C134}" destId="{6D05F6FC-28E6-4C84-9AC8-1768B98C93C8}" srcOrd="0" destOrd="0" presId="urn:microsoft.com/office/officeart/2005/8/layout/vList5"/>
    <dgm:cxn modelId="{BF43F47F-3BE9-4AB5-9A4B-13D11E8BE7AC}" srcId="{FEA94C6D-BE77-465E-8AC9-1961B755C134}" destId="{CB7DE227-80BB-4DF5-8EEE-191F13D5C03B}" srcOrd="1" destOrd="0" parTransId="{483E8490-4A35-445A-A8EE-5CED4246D6F7}" sibTransId="{FA360E63-2429-4140-AA35-05497EE82E19}"/>
    <dgm:cxn modelId="{D047DC8D-4CCC-4ABD-A2EE-84A8643499B8}" srcId="{FEA94C6D-BE77-465E-8AC9-1961B755C134}" destId="{D169DB0E-B59C-462E-B5E3-8A0BD7FB9219}" srcOrd="2" destOrd="0" parTransId="{6FF9C0E4-109C-4B83-B40C-59D976B1D3A7}" sibTransId="{AA8A27F2-C6C7-4604-BE40-AD5780FD0D16}"/>
    <dgm:cxn modelId="{A4180496-52D2-49BF-BFAB-38727635DCB1}" srcId="{D169DB0E-B59C-462E-B5E3-8A0BD7FB9219}" destId="{12211698-3426-4EE9-B0A5-7121D1D1A662}" srcOrd="0" destOrd="0" parTransId="{D563903F-1D41-416B-878F-58735D3F54B6}" sibTransId="{023E078E-F86C-408B-9623-ED8ADE7FAD59}"/>
    <dgm:cxn modelId="{C2BC2A9F-DBB9-4181-9F7D-D7D7BD77A886}" type="presOf" srcId="{A8FC4E69-CF80-4006-B2FA-6255C5957DBE}" destId="{DD0E3DC6-5E93-4FEC-82DE-1B36590D6D35}" srcOrd="0" destOrd="0" presId="urn:microsoft.com/office/officeart/2005/8/layout/vList5"/>
    <dgm:cxn modelId="{9AFEDBA4-5C60-4E8A-BCF5-9BA88FFA2EAE}" type="presOf" srcId="{B32E32C3-B365-485D-9138-A8C4F8042621}" destId="{6D30B23C-5C97-4A6E-B0EA-E2F392F1C632}" srcOrd="0" destOrd="0" presId="urn:microsoft.com/office/officeart/2005/8/layout/vList5"/>
    <dgm:cxn modelId="{369BE3B7-DB5D-4222-8BD0-4DF0646E1625}" type="presOf" srcId="{69BFEC45-6557-4E55-9BA4-58EDB6994CFA}" destId="{0FD6EAF9-FAC3-4806-8171-B38F6066858C}" srcOrd="0" destOrd="0" presId="urn:microsoft.com/office/officeart/2005/8/layout/vList5"/>
    <dgm:cxn modelId="{F0A9C1CC-052C-498F-9C6B-93ED04930165}" srcId="{A8FC4E69-CF80-4006-B2FA-6255C5957DBE}" destId="{B32E32C3-B365-485D-9138-A8C4F8042621}" srcOrd="0" destOrd="0" parTransId="{E74CA7CC-4626-411C-82C8-20C26BE8263D}" sibTransId="{A9B61593-727A-4A36-8C58-1EB0C83A812A}"/>
    <dgm:cxn modelId="{8D8FFBD3-B236-42C2-84CF-155D64A29C92}" type="presOf" srcId="{CB7DE227-80BB-4DF5-8EEE-191F13D5C03B}" destId="{0F5A3513-40F5-486D-8C7B-8924DB39C093}" srcOrd="0" destOrd="0" presId="urn:microsoft.com/office/officeart/2005/8/layout/vList5"/>
    <dgm:cxn modelId="{48D48DE1-5623-427C-A7D8-2293DD9D94D7}" srcId="{FEA94C6D-BE77-465E-8AC9-1961B755C134}" destId="{D1272611-4689-4545-9F8E-772B97A3454B}" srcOrd="5" destOrd="0" parTransId="{3CDEC344-58D1-4963-9A10-D8AEAA2F0AA1}" sibTransId="{5DA366A2-6A21-47E6-8141-BC9FBD6B5A69}"/>
    <dgm:cxn modelId="{FA2D8AE2-91E3-4AE0-BB8C-6D0D35C7BAA4}" srcId="{1A3D6AD9-DF85-472C-A4D6-BEB0E3CA535B}" destId="{D8A87985-D42C-4B6D-B652-DEECCFAB72BD}" srcOrd="0" destOrd="0" parTransId="{13EF83AE-6C58-418E-8DB8-D1C174CCC83A}" sibTransId="{EE02FDD3-1A90-4C09-9E6B-CE7FA3EC73DE}"/>
    <dgm:cxn modelId="{366669E7-C9C4-4301-8507-0343B8718581}" srcId="{CB7DE227-80BB-4DF5-8EEE-191F13D5C03B}" destId="{C2BE55C7-E9CF-47FD-A00E-D34BBAA2AEEA}" srcOrd="0" destOrd="0" parTransId="{DAEE2205-FCB1-47FF-813C-53FF83F53F59}" sibTransId="{309636F3-986D-42A3-8588-AB44D85FA208}"/>
    <dgm:cxn modelId="{937D97EA-BE16-452D-9119-360A15165E5A}" type="presOf" srcId="{D1272611-4689-4545-9F8E-772B97A3454B}" destId="{5E1DF804-2F9D-4C3B-B6FF-4DF8D35F9ABB}" srcOrd="0" destOrd="0" presId="urn:microsoft.com/office/officeart/2005/8/layout/vList5"/>
    <dgm:cxn modelId="{FF99D6ED-772E-4923-AD35-D7F4CA99E077}" type="presOf" srcId="{F8065E78-4075-488E-908D-6B55B40BE47D}" destId="{D5EFB250-1C30-4F59-8124-B3ECE55407F8}" srcOrd="0" destOrd="0" presId="urn:microsoft.com/office/officeart/2005/8/layout/vList5"/>
    <dgm:cxn modelId="{ED9A0AFA-A7C2-4BA4-9075-0B6298B934F4}" type="presOf" srcId="{1A3D6AD9-DF85-472C-A4D6-BEB0E3CA535B}" destId="{3EB1D28B-9882-461F-8E0C-265FDCECF380}" srcOrd="0" destOrd="0" presId="urn:microsoft.com/office/officeart/2005/8/layout/vList5"/>
    <dgm:cxn modelId="{D4E9BCFA-5EAA-4542-9253-3D18A33A6CB5}" type="presOf" srcId="{12211698-3426-4EE9-B0A5-7121D1D1A662}" destId="{89E6FC23-23A1-45BE-BE3E-D764F64C3BE6}" srcOrd="0" destOrd="0" presId="urn:microsoft.com/office/officeart/2005/8/layout/vList5"/>
    <dgm:cxn modelId="{65224451-E9F3-451A-BE9A-1DEFD62B6ED8}" type="presParOf" srcId="{6D05F6FC-28E6-4C84-9AC8-1768B98C93C8}" destId="{7087D687-09AF-4594-8E14-EDDD599BD496}" srcOrd="0" destOrd="0" presId="urn:microsoft.com/office/officeart/2005/8/layout/vList5"/>
    <dgm:cxn modelId="{C12546BB-6D44-4187-8603-F9F2488EAA28}" type="presParOf" srcId="{7087D687-09AF-4594-8E14-EDDD599BD496}" destId="{DD0E3DC6-5E93-4FEC-82DE-1B36590D6D35}" srcOrd="0" destOrd="0" presId="urn:microsoft.com/office/officeart/2005/8/layout/vList5"/>
    <dgm:cxn modelId="{AFB03EA6-5C8C-4739-BDBF-1CAE9D4FE614}" type="presParOf" srcId="{7087D687-09AF-4594-8E14-EDDD599BD496}" destId="{6D30B23C-5C97-4A6E-B0EA-E2F392F1C632}" srcOrd="1" destOrd="0" presId="urn:microsoft.com/office/officeart/2005/8/layout/vList5"/>
    <dgm:cxn modelId="{F155185C-0C5A-43D8-809A-6A2E981C29BE}" type="presParOf" srcId="{6D05F6FC-28E6-4C84-9AC8-1768B98C93C8}" destId="{FFCD4C5A-C384-46B3-B3E2-4A02F6E46BDE}" srcOrd="1" destOrd="0" presId="urn:microsoft.com/office/officeart/2005/8/layout/vList5"/>
    <dgm:cxn modelId="{BBB7A0BE-F0C8-4675-9011-071F06AA56D4}" type="presParOf" srcId="{6D05F6FC-28E6-4C84-9AC8-1768B98C93C8}" destId="{149695E2-CBB2-4726-A70F-3D1A3CF4863E}" srcOrd="2" destOrd="0" presId="urn:microsoft.com/office/officeart/2005/8/layout/vList5"/>
    <dgm:cxn modelId="{1E93F60E-3682-464F-9098-35815F3C0336}" type="presParOf" srcId="{149695E2-CBB2-4726-A70F-3D1A3CF4863E}" destId="{0F5A3513-40F5-486D-8C7B-8924DB39C093}" srcOrd="0" destOrd="0" presId="urn:microsoft.com/office/officeart/2005/8/layout/vList5"/>
    <dgm:cxn modelId="{79EF2FE8-D9EF-451A-A124-DD962A5ED64F}" type="presParOf" srcId="{149695E2-CBB2-4726-A70F-3D1A3CF4863E}" destId="{AD3CBEE9-B633-4ED3-949A-E2E29861810F}" srcOrd="1" destOrd="0" presId="urn:microsoft.com/office/officeart/2005/8/layout/vList5"/>
    <dgm:cxn modelId="{4599DB5D-2546-4CC8-951D-A9E3F1D00D9B}" type="presParOf" srcId="{6D05F6FC-28E6-4C84-9AC8-1768B98C93C8}" destId="{FAC8B8B9-8062-47BE-9084-F0286C440FD1}" srcOrd="3" destOrd="0" presId="urn:microsoft.com/office/officeart/2005/8/layout/vList5"/>
    <dgm:cxn modelId="{EAB797DE-1BF2-4CFF-83F4-4657C6A7D926}" type="presParOf" srcId="{6D05F6FC-28E6-4C84-9AC8-1768B98C93C8}" destId="{F4A61FC3-04DD-4991-AB78-5FFDE8609C6C}" srcOrd="4" destOrd="0" presId="urn:microsoft.com/office/officeart/2005/8/layout/vList5"/>
    <dgm:cxn modelId="{3147CD6B-EA05-446D-A25C-CCADC7D5E6E4}" type="presParOf" srcId="{F4A61FC3-04DD-4991-AB78-5FFDE8609C6C}" destId="{3260CAEA-D5C8-47BC-9B54-5DF8E4A73F84}" srcOrd="0" destOrd="0" presId="urn:microsoft.com/office/officeart/2005/8/layout/vList5"/>
    <dgm:cxn modelId="{81B14AFF-5638-4945-AB2B-3F7565DEE4E1}" type="presParOf" srcId="{F4A61FC3-04DD-4991-AB78-5FFDE8609C6C}" destId="{89E6FC23-23A1-45BE-BE3E-D764F64C3BE6}" srcOrd="1" destOrd="0" presId="urn:microsoft.com/office/officeart/2005/8/layout/vList5"/>
    <dgm:cxn modelId="{C97329D9-538D-430B-B116-597E85AE71CE}" type="presParOf" srcId="{6D05F6FC-28E6-4C84-9AC8-1768B98C93C8}" destId="{57E29D00-58F6-4B1F-8750-7BFDD8598F3B}" srcOrd="5" destOrd="0" presId="urn:microsoft.com/office/officeart/2005/8/layout/vList5"/>
    <dgm:cxn modelId="{2ACE7667-F2AE-43C3-B98D-01D41E76C0B1}" type="presParOf" srcId="{6D05F6FC-28E6-4C84-9AC8-1768B98C93C8}" destId="{8BDF66CF-4B67-4949-9E07-E71C4B20828D}" srcOrd="6" destOrd="0" presId="urn:microsoft.com/office/officeart/2005/8/layout/vList5"/>
    <dgm:cxn modelId="{E8CB869C-B3AD-4BF5-AE64-9039549D5C00}" type="presParOf" srcId="{8BDF66CF-4B67-4949-9E07-E71C4B20828D}" destId="{0FD6EAF9-FAC3-4806-8171-B38F6066858C}" srcOrd="0" destOrd="0" presId="urn:microsoft.com/office/officeart/2005/8/layout/vList5"/>
    <dgm:cxn modelId="{B9E4CF90-1CCA-4D9F-BF5F-D4DBC0AB3C8B}" type="presParOf" srcId="{8BDF66CF-4B67-4949-9E07-E71C4B20828D}" destId="{BC30D38E-EC10-4160-AE84-A95021192204}" srcOrd="1" destOrd="0" presId="urn:microsoft.com/office/officeart/2005/8/layout/vList5"/>
    <dgm:cxn modelId="{BCF6483E-600D-45B5-BB13-1AA39BDD50D4}" type="presParOf" srcId="{6D05F6FC-28E6-4C84-9AC8-1768B98C93C8}" destId="{AE421F49-7DF3-4E1C-A932-AF34B38850E5}" srcOrd="7" destOrd="0" presId="urn:microsoft.com/office/officeart/2005/8/layout/vList5"/>
    <dgm:cxn modelId="{55D97D2C-7AB8-4567-BA25-05A5EA5BE5F4}" type="presParOf" srcId="{6D05F6FC-28E6-4C84-9AC8-1768B98C93C8}" destId="{BFB25F4C-07FF-44F1-9D17-ADDB0B588673}" srcOrd="8" destOrd="0" presId="urn:microsoft.com/office/officeart/2005/8/layout/vList5"/>
    <dgm:cxn modelId="{7ACB78F2-DDB0-48B4-A618-F2B6323039AE}" type="presParOf" srcId="{BFB25F4C-07FF-44F1-9D17-ADDB0B588673}" destId="{3EB1D28B-9882-461F-8E0C-265FDCECF380}" srcOrd="0" destOrd="0" presId="urn:microsoft.com/office/officeart/2005/8/layout/vList5"/>
    <dgm:cxn modelId="{6D7782C3-D3E8-4571-AD26-A4BA5950763B}" type="presParOf" srcId="{BFB25F4C-07FF-44F1-9D17-ADDB0B588673}" destId="{BF5BAB9E-64E1-46D1-9463-4106DFF54AF5}" srcOrd="1" destOrd="0" presId="urn:microsoft.com/office/officeart/2005/8/layout/vList5"/>
    <dgm:cxn modelId="{A7405296-81E1-4563-99F7-546AF24C9428}" type="presParOf" srcId="{6D05F6FC-28E6-4C84-9AC8-1768B98C93C8}" destId="{2695BEF4-A992-4B4A-ADF5-3BFC37C9EAE3}" srcOrd="9" destOrd="0" presId="urn:microsoft.com/office/officeart/2005/8/layout/vList5"/>
    <dgm:cxn modelId="{FDEC3B2B-3E7C-48D7-8395-8A6C30B48410}" type="presParOf" srcId="{6D05F6FC-28E6-4C84-9AC8-1768B98C93C8}" destId="{7CC7ADC8-4C20-493E-9AC6-132C53858E08}" srcOrd="10" destOrd="0" presId="urn:microsoft.com/office/officeart/2005/8/layout/vList5"/>
    <dgm:cxn modelId="{7877DBF5-BCA3-44C9-991C-287B57EDD2D7}" type="presParOf" srcId="{7CC7ADC8-4C20-493E-9AC6-132C53858E08}" destId="{5E1DF804-2F9D-4C3B-B6FF-4DF8D35F9ABB}" srcOrd="0" destOrd="0" presId="urn:microsoft.com/office/officeart/2005/8/layout/vList5"/>
    <dgm:cxn modelId="{C4DE971C-B1E0-403B-9EB2-190573242C5F}" type="presParOf" srcId="{7CC7ADC8-4C20-493E-9AC6-132C53858E08}" destId="{D5EFB250-1C30-4F59-8124-B3ECE55407F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722AEC-95ED-4C4F-A935-3CD87133113B}" type="doc">
      <dgm:prSet loTypeId="urn:microsoft.com/office/officeart/2005/8/layout/hList1" loCatId="list" qsTypeId="urn:microsoft.com/office/officeart/2005/8/quickstyle/3d1" qsCatId="3D" csTypeId="urn:microsoft.com/office/officeart/2005/8/colors/colorful1#3" csCatId="colorful" phldr="1"/>
      <dgm:spPr/>
      <dgm:t>
        <a:bodyPr/>
        <a:lstStyle/>
        <a:p>
          <a:endParaRPr lang="en-US"/>
        </a:p>
      </dgm:t>
    </dgm:pt>
    <dgm:pt modelId="{7E7E0152-D78D-4278-A56B-A616EA22B854}">
      <dgm:prSet phldrT="[Text]"/>
      <dgm:spPr/>
      <dgm:t>
        <a:bodyPr/>
        <a:lstStyle/>
        <a:p>
          <a:r>
            <a:rPr lang="en-US" dirty="0"/>
            <a:t>Selective Exposure</a:t>
          </a:r>
        </a:p>
      </dgm:t>
    </dgm:pt>
    <dgm:pt modelId="{5F8E079D-A5E4-45F4-B927-B5B4EC334A8D}" type="parTrans" cxnId="{DFC33E42-8BD5-46AE-A809-7389F45B7EE0}">
      <dgm:prSet/>
      <dgm:spPr/>
      <dgm:t>
        <a:bodyPr/>
        <a:lstStyle/>
        <a:p>
          <a:endParaRPr lang="en-US"/>
        </a:p>
      </dgm:t>
    </dgm:pt>
    <dgm:pt modelId="{EB13A00D-44A6-4AE1-AB9F-13DEA518086D}" type="sibTrans" cxnId="{DFC33E42-8BD5-46AE-A809-7389F45B7EE0}">
      <dgm:prSet/>
      <dgm:spPr/>
      <dgm:t>
        <a:bodyPr/>
        <a:lstStyle/>
        <a:p>
          <a:endParaRPr lang="en-US"/>
        </a:p>
      </dgm:t>
    </dgm:pt>
    <dgm:pt modelId="{9AEB0F70-9863-414E-9ADC-EF45A5FC71DA}">
      <dgm:prSet phldrT="[Text]"/>
      <dgm:spPr/>
      <dgm:t>
        <a:bodyPr/>
        <a:lstStyle/>
        <a:p>
          <a:r>
            <a:rPr lang="en-US" dirty="0"/>
            <a:t>Consumers seek out messages which:</a:t>
          </a:r>
        </a:p>
      </dgm:t>
    </dgm:pt>
    <dgm:pt modelId="{9B67C074-0F57-403B-8CA9-C2FFBFA2844F}" type="parTrans" cxnId="{5596332A-EEE5-476A-875F-6C8781066454}">
      <dgm:prSet/>
      <dgm:spPr/>
      <dgm:t>
        <a:bodyPr/>
        <a:lstStyle/>
        <a:p>
          <a:endParaRPr lang="en-US"/>
        </a:p>
      </dgm:t>
    </dgm:pt>
    <dgm:pt modelId="{3DDEB9E8-9C3D-4909-B69F-CFC782630521}" type="sibTrans" cxnId="{5596332A-EEE5-476A-875F-6C8781066454}">
      <dgm:prSet/>
      <dgm:spPr/>
      <dgm:t>
        <a:bodyPr/>
        <a:lstStyle/>
        <a:p>
          <a:endParaRPr lang="en-US"/>
        </a:p>
      </dgm:t>
    </dgm:pt>
    <dgm:pt modelId="{775E22A2-AD4A-4177-A63A-050180E47972}">
      <dgm:prSet phldrT="[Text]"/>
      <dgm:spPr/>
      <dgm:t>
        <a:bodyPr/>
        <a:lstStyle/>
        <a:p>
          <a:r>
            <a:rPr lang="en-US" dirty="0"/>
            <a:t>Selective Attention</a:t>
          </a:r>
        </a:p>
      </dgm:t>
    </dgm:pt>
    <dgm:pt modelId="{3D0D172A-FE85-4C3A-96C7-7EF707200041}" type="parTrans" cxnId="{442D68B9-97F6-4FA4-B6E1-1A1B3016459B}">
      <dgm:prSet/>
      <dgm:spPr/>
      <dgm:t>
        <a:bodyPr/>
        <a:lstStyle/>
        <a:p>
          <a:endParaRPr lang="en-US"/>
        </a:p>
      </dgm:t>
    </dgm:pt>
    <dgm:pt modelId="{2911EF3A-7B36-45B6-8A66-080DC042A7ED}" type="sibTrans" cxnId="{442D68B9-97F6-4FA4-B6E1-1A1B3016459B}">
      <dgm:prSet/>
      <dgm:spPr/>
      <dgm:t>
        <a:bodyPr/>
        <a:lstStyle/>
        <a:p>
          <a:endParaRPr lang="en-US"/>
        </a:p>
      </dgm:t>
    </dgm:pt>
    <dgm:pt modelId="{6ED92830-0959-4E92-820B-9F42AF8C2740}">
      <dgm:prSet phldrT="[Text]"/>
      <dgm:spPr/>
      <dgm:t>
        <a:bodyPr/>
        <a:lstStyle/>
        <a:p>
          <a:r>
            <a:rPr lang="en-US" dirty="0"/>
            <a:t>Heightened awareness when stimuli meet their needs</a:t>
          </a:r>
        </a:p>
      </dgm:t>
    </dgm:pt>
    <dgm:pt modelId="{2ED6707F-6F43-481A-B990-461C281047CE}" type="parTrans" cxnId="{B1234BC0-8D61-4B1E-AC86-AE47FE61B127}">
      <dgm:prSet/>
      <dgm:spPr/>
      <dgm:t>
        <a:bodyPr/>
        <a:lstStyle/>
        <a:p>
          <a:endParaRPr lang="en-US"/>
        </a:p>
      </dgm:t>
    </dgm:pt>
    <dgm:pt modelId="{6BED6348-FEB8-4A28-8246-3941747EE16D}" type="sibTrans" cxnId="{B1234BC0-8D61-4B1E-AC86-AE47FE61B127}">
      <dgm:prSet/>
      <dgm:spPr/>
      <dgm:t>
        <a:bodyPr/>
        <a:lstStyle/>
        <a:p>
          <a:endParaRPr lang="en-US"/>
        </a:p>
      </dgm:t>
    </dgm:pt>
    <dgm:pt modelId="{1EBFC2DE-902E-4A27-94BD-9ABC397227DD}">
      <dgm:prSet phldrT="[Text]"/>
      <dgm:spPr/>
      <dgm:t>
        <a:bodyPr/>
        <a:lstStyle/>
        <a:p>
          <a:r>
            <a:rPr lang="en-US" dirty="0"/>
            <a:t>Perceptual Defense</a:t>
          </a:r>
        </a:p>
      </dgm:t>
    </dgm:pt>
    <dgm:pt modelId="{523E9E16-D23B-4391-A386-C0321ABF9385}" type="parTrans" cxnId="{96971B5A-3733-4E71-87E1-80B41FD0D71A}">
      <dgm:prSet/>
      <dgm:spPr/>
      <dgm:t>
        <a:bodyPr/>
        <a:lstStyle/>
        <a:p>
          <a:endParaRPr lang="en-US"/>
        </a:p>
      </dgm:t>
    </dgm:pt>
    <dgm:pt modelId="{3F51EE4B-83C5-490C-BA1B-10C0408675D3}" type="sibTrans" cxnId="{96971B5A-3733-4E71-87E1-80B41FD0D71A}">
      <dgm:prSet/>
      <dgm:spPr/>
      <dgm:t>
        <a:bodyPr/>
        <a:lstStyle/>
        <a:p>
          <a:endParaRPr lang="en-US"/>
        </a:p>
      </dgm:t>
    </dgm:pt>
    <dgm:pt modelId="{E158D18C-166B-4DA3-AE66-57AD7E14F7CC}">
      <dgm:prSet phldrT="[Text]"/>
      <dgm:spPr/>
      <dgm:t>
        <a:bodyPr/>
        <a:lstStyle/>
        <a:p>
          <a:r>
            <a:rPr lang="en-US" dirty="0"/>
            <a:t>Screening out of stimuli which are threatening</a:t>
          </a:r>
        </a:p>
      </dgm:t>
    </dgm:pt>
    <dgm:pt modelId="{CFCD7793-20F7-4DF8-8F9E-9578953C92B1}" type="parTrans" cxnId="{5C48AE15-ADA1-41C0-A494-72F795A6F34F}">
      <dgm:prSet/>
      <dgm:spPr/>
      <dgm:t>
        <a:bodyPr/>
        <a:lstStyle/>
        <a:p>
          <a:endParaRPr lang="en-US"/>
        </a:p>
      </dgm:t>
    </dgm:pt>
    <dgm:pt modelId="{EAC4992A-F1D5-479F-BE57-14E5BF9A170B}" type="sibTrans" cxnId="{5C48AE15-ADA1-41C0-A494-72F795A6F34F}">
      <dgm:prSet/>
      <dgm:spPr/>
      <dgm:t>
        <a:bodyPr/>
        <a:lstStyle/>
        <a:p>
          <a:endParaRPr lang="en-US"/>
        </a:p>
      </dgm:t>
    </dgm:pt>
    <dgm:pt modelId="{F5FBA3DC-DF0D-4335-BA87-71B526B4B9DB}">
      <dgm:prSet/>
      <dgm:spPr/>
      <dgm:t>
        <a:bodyPr/>
        <a:lstStyle/>
        <a:p>
          <a:r>
            <a:rPr lang="en-US" dirty="0"/>
            <a:t>Are pleasant</a:t>
          </a:r>
        </a:p>
      </dgm:t>
    </dgm:pt>
    <dgm:pt modelId="{71BF6A72-9A70-4604-81EE-25F7B635C635}" type="parTrans" cxnId="{B31DABF9-C957-4652-B855-A8A543F386AA}">
      <dgm:prSet/>
      <dgm:spPr/>
      <dgm:t>
        <a:bodyPr/>
        <a:lstStyle/>
        <a:p>
          <a:endParaRPr lang="en-US"/>
        </a:p>
      </dgm:t>
    </dgm:pt>
    <dgm:pt modelId="{53DB0706-F5E1-45DF-BEA5-DF397D462089}" type="sibTrans" cxnId="{B31DABF9-C957-4652-B855-A8A543F386AA}">
      <dgm:prSet/>
      <dgm:spPr/>
      <dgm:t>
        <a:bodyPr/>
        <a:lstStyle/>
        <a:p>
          <a:endParaRPr lang="en-US"/>
        </a:p>
      </dgm:t>
    </dgm:pt>
    <dgm:pt modelId="{49A0A189-DD2F-4E7E-9F81-3FFDAB41DD77}">
      <dgm:prSet/>
      <dgm:spPr/>
      <dgm:t>
        <a:bodyPr/>
        <a:lstStyle/>
        <a:p>
          <a:r>
            <a:rPr lang="en-US" dirty="0"/>
            <a:t>They can sympathize</a:t>
          </a:r>
        </a:p>
      </dgm:t>
    </dgm:pt>
    <dgm:pt modelId="{C1C16335-F1DC-4A00-827A-D294CE38171B}" type="parTrans" cxnId="{835792C5-0CBB-4563-A5DE-3CC1B48DB1F6}">
      <dgm:prSet/>
      <dgm:spPr/>
      <dgm:t>
        <a:bodyPr/>
        <a:lstStyle/>
        <a:p>
          <a:endParaRPr lang="en-US"/>
        </a:p>
      </dgm:t>
    </dgm:pt>
    <dgm:pt modelId="{DF78082A-DC06-4A72-A784-5F2E568E72C6}" type="sibTrans" cxnId="{835792C5-0CBB-4563-A5DE-3CC1B48DB1F6}">
      <dgm:prSet/>
      <dgm:spPr/>
      <dgm:t>
        <a:bodyPr/>
        <a:lstStyle/>
        <a:p>
          <a:endParaRPr lang="en-US"/>
        </a:p>
      </dgm:t>
    </dgm:pt>
    <dgm:pt modelId="{B0945DC0-B0C4-4946-ADD2-8730495D1321}">
      <dgm:prSet/>
      <dgm:spPr/>
      <dgm:t>
        <a:bodyPr/>
        <a:lstStyle/>
        <a:p>
          <a:r>
            <a:rPr lang="en-US" dirty="0"/>
            <a:t>Reassure them of good purchases</a:t>
          </a:r>
        </a:p>
      </dgm:t>
    </dgm:pt>
    <dgm:pt modelId="{DADE031E-B881-46EB-AA5C-99BD5D298C7B}" type="parTrans" cxnId="{437B6917-C0BA-423D-9CD4-3C00C5A6D873}">
      <dgm:prSet/>
      <dgm:spPr/>
      <dgm:t>
        <a:bodyPr/>
        <a:lstStyle/>
        <a:p>
          <a:endParaRPr lang="en-US"/>
        </a:p>
      </dgm:t>
    </dgm:pt>
    <dgm:pt modelId="{3EBEFE45-2DC4-4B8B-8EED-D6816BA3DC96}" type="sibTrans" cxnId="{437B6917-C0BA-423D-9CD4-3C00C5A6D873}">
      <dgm:prSet/>
      <dgm:spPr/>
      <dgm:t>
        <a:bodyPr/>
        <a:lstStyle/>
        <a:p>
          <a:endParaRPr lang="en-US"/>
        </a:p>
      </dgm:t>
    </dgm:pt>
    <dgm:pt modelId="{3240FD4B-9A7E-43C6-8064-876690DD60DF}">
      <dgm:prSet/>
      <dgm:spPr/>
      <dgm:t>
        <a:bodyPr/>
        <a:lstStyle/>
        <a:p>
          <a:r>
            <a:rPr lang="en-US" dirty="0"/>
            <a:t>Consumers prefer different messages and medium</a:t>
          </a:r>
        </a:p>
      </dgm:t>
    </dgm:pt>
    <dgm:pt modelId="{D1BF3E0E-B8F4-4BEE-BC8D-DE2EB4951D5F}" type="parTrans" cxnId="{63BC7C87-215E-412D-8202-E05EA7020B62}">
      <dgm:prSet/>
      <dgm:spPr/>
      <dgm:t>
        <a:bodyPr/>
        <a:lstStyle/>
        <a:p>
          <a:endParaRPr lang="en-US"/>
        </a:p>
      </dgm:t>
    </dgm:pt>
    <dgm:pt modelId="{02576A26-B62D-4454-A6A9-80877F06A8CB}" type="sibTrans" cxnId="{63BC7C87-215E-412D-8202-E05EA7020B62}">
      <dgm:prSet/>
      <dgm:spPr/>
      <dgm:t>
        <a:bodyPr/>
        <a:lstStyle/>
        <a:p>
          <a:endParaRPr lang="en-US"/>
        </a:p>
      </dgm:t>
    </dgm:pt>
    <dgm:pt modelId="{EA467F93-9967-4C52-B92E-E8F35BD35919}">
      <dgm:prSet/>
      <dgm:spPr/>
      <dgm:t>
        <a:bodyPr/>
        <a:lstStyle/>
        <a:p>
          <a:r>
            <a:rPr lang="en-US" dirty="0"/>
            <a:t>Perceptual Blocking</a:t>
          </a:r>
        </a:p>
      </dgm:t>
    </dgm:pt>
    <dgm:pt modelId="{3FC8ED92-2C1C-4B6D-986F-0B751CB45F26}" type="parTrans" cxnId="{6A19A58C-B0E4-437B-9305-B94DD5DED96B}">
      <dgm:prSet/>
      <dgm:spPr/>
      <dgm:t>
        <a:bodyPr/>
        <a:lstStyle/>
        <a:p>
          <a:endParaRPr lang="en-US"/>
        </a:p>
      </dgm:t>
    </dgm:pt>
    <dgm:pt modelId="{FB053DEF-D435-490D-AF1A-3D4306208B1B}" type="sibTrans" cxnId="{6A19A58C-B0E4-437B-9305-B94DD5DED96B}">
      <dgm:prSet/>
      <dgm:spPr/>
      <dgm:t>
        <a:bodyPr/>
        <a:lstStyle/>
        <a:p>
          <a:endParaRPr lang="en-US"/>
        </a:p>
      </dgm:t>
    </dgm:pt>
    <dgm:pt modelId="{A4E58DD6-7F73-44CD-A905-1757AC1B909B}">
      <dgm:prSet/>
      <dgm:spPr/>
      <dgm:t>
        <a:bodyPr/>
        <a:lstStyle/>
        <a:p>
          <a:r>
            <a:rPr lang="en-US" dirty="0"/>
            <a:t>Consumers avoid being bombarded by:</a:t>
          </a:r>
        </a:p>
      </dgm:t>
    </dgm:pt>
    <dgm:pt modelId="{8229E021-7C06-4FA4-862D-B616D8876976}" type="parTrans" cxnId="{41809D71-68A3-43BE-8A9B-3DAF87625689}">
      <dgm:prSet/>
      <dgm:spPr/>
      <dgm:t>
        <a:bodyPr/>
        <a:lstStyle/>
        <a:p>
          <a:endParaRPr lang="en-US"/>
        </a:p>
      </dgm:t>
    </dgm:pt>
    <dgm:pt modelId="{2F3FFA6B-976E-48FE-988C-C3968ACFA87B}" type="sibTrans" cxnId="{41809D71-68A3-43BE-8A9B-3DAF87625689}">
      <dgm:prSet/>
      <dgm:spPr/>
      <dgm:t>
        <a:bodyPr/>
        <a:lstStyle/>
        <a:p>
          <a:endParaRPr lang="en-US"/>
        </a:p>
      </dgm:t>
    </dgm:pt>
    <dgm:pt modelId="{2F7DC621-2F93-434D-A7A8-EF24E5924324}">
      <dgm:prSet/>
      <dgm:spPr/>
      <dgm:t>
        <a:bodyPr/>
        <a:lstStyle/>
        <a:p>
          <a:r>
            <a:rPr lang="en-US" dirty="0"/>
            <a:t>Tuning out</a:t>
          </a:r>
        </a:p>
      </dgm:t>
    </dgm:pt>
    <dgm:pt modelId="{DA9D1DBF-7A63-488F-B9AB-E0F4A6B7D9F7}" type="parTrans" cxnId="{D9EE5D13-47DB-4E57-94EE-74AFD25A57A6}">
      <dgm:prSet/>
      <dgm:spPr/>
      <dgm:t>
        <a:bodyPr/>
        <a:lstStyle/>
        <a:p>
          <a:endParaRPr lang="en-US"/>
        </a:p>
      </dgm:t>
    </dgm:pt>
    <dgm:pt modelId="{8F8F4CF1-7E06-4A79-9F12-541BAB8BBEAE}" type="sibTrans" cxnId="{D9EE5D13-47DB-4E57-94EE-74AFD25A57A6}">
      <dgm:prSet/>
      <dgm:spPr/>
      <dgm:t>
        <a:bodyPr/>
        <a:lstStyle/>
        <a:p>
          <a:endParaRPr lang="en-US"/>
        </a:p>
      </dgm:t>
    </dgm:pt>
    <dgm:pt modelId="{519FCA1D-59B2-4DBF-A323-4585597AA4E0}">
      <dgm:prSet/>
      <dgm:spPr/>
      <dgm:t>
        <a:bodyPr/>
        <a:lstStyle/>
        <a:p>
          <a:endParaRPr lang="en-US" dirty="0"/>
        </a:p>
      </dgm:t>
    </dgm:pt>
    <dgm:pt modelId="{020E27A2-618E-4EBE-AA58-B4EFAEDA9A73}" type="parTrans" cxnId="{303BA0A5-2AB9-4B65-B677-956E48A8DA8D}">
      <dgm:prSet/>
      <dgm:spPr/>
      <dgm:t>
        <a:bodyPr/>
        <a:lstStyle/>
        <a:p>
          <a:endParaRPr lang="en-US"/>
        </a:p>
      </dgm:t>
    </dgm:pt>
    <dgm:pt modelId="{5F810234-9DE0-4D1A-9C98-EEC23C51E8B8}" type="sibTrans" cxnId="{303BA0A5-2AB9-4B65-B677-956E48A8DA8D}">
      <dgm:prSet/>
      <dgm:spPr/>
      <dgm:t>
        <a:bodyPr/>
        <a:lstStyle/>
        <a:p>
          <a:endParaRPr lang="en-US"/>
        </a:p>
      </dgm:t>
    </dgm:pt>
    <dgm:pt modelId="{E788A6BD-E60C-4F3A-8A21-E52C79A1F0EB}" type="pres">
      <dgm:prSet presAssocID="{7D722AEC-95ED-4C4F-A935-3CD87133113B}" presName="Name0" presStyleCnt="0">
        <dgm:presLayoutVars>
          <dgm:dir/>
          <dgm:animLvl val="lvl"/>
          <dgm:resizeHandles val="exact"/>
        </dgm:presLayoutVars>
      </dgm:prSet>
      <dgm:spPr/>
    </dgm:pt>
    <dgm:pt modelId="{5A355537-D3AB-4D96-B85D-4E2E0263DC61}" type="pres">
      <dgm:prSet presAssocID="{7E7E0152-D78D-4278-A56B-A616EA22B854}" presName="composite" presStyleCnt="0"/>
      <dgm:spPr/>
    </dgm:pt>
    <dgm:pt modelId="{3AD5E0FD-9B7C-4AEB-9777-DA9B0D8F7096}" type="pres">
      <dgm:prSet presAssocID="{7E7E0152-D78D-4278-A56B-A616EA22B854}" presName="parTx" presStyleLbl="alignNode1" presStyleIdx="0" presStyleCnt="4">
        <dgm:presLayoutVars>
          <dgm:chMax val="0"/>
          <dgm:chPref val="0"/>
          <dgm:bulletEnabled val="1"/>
        </dgm:presLayoutVars>
      </dgm:prSet>
      <dgm:spPr/>
    </dgm:pt>
    <dgm:pt modelId="{2064E6B3-4879-4563-A9B9-534BD9EC48AB}" type="pres">
      <dgm:prSet presAssocID="{7E7E0152-D78D-4278-A56B-A616EA22B854}" presName="desTx" presStyleLbl="alignAccFollowNode1" presStyleIdx="0" presStyleCnt="4">
        <dgm:presLayoutVars>
          <dgm:bulletEnabled val="1"/>
        </dgm:presLayoutVars>
      </dgm:prSet>
      <dgm:spPr/>
    </dgm:pt>
    <dgm:pt modelId="{9B0707F9-A0C7-4C77-B8B1-2FBC8F880324}" type="pres">
      <dgm:prSet presAssocID="{EB13A00D-44A6-4AE1-AB9F-13DEA518086D}" presName="space" presStyleCnt="0"/>
      <dgm:spPr/>
    </dgm:pt>
    <dgm:pt modelId="{9C6CEBE7-D806-4753-9EEE-7212E7883A42}" type="pres">
      <dgm:prSet presAssocID="{775E22A2-AD4A-4177-A63A-050180E47972}" presName="composite" presStyleCnt="0"/>
      <dgm:spPr/>
    </dgm:pt>
    <dgm:pt modelId="{1B98A1AE-578D-46E2-8DE0-81E3CE8B86AE}" type="pres">
      <dgm:prSet presAssocID="{775E22A2-AD4A-4177-A63A-050180E47972}" presName="parTx" presStyleLbl="alignNode1" presStyleIdx="1" presStyleCnt="4">
        <dgm:presLayoutVars>
          <dgm:chMax val="0"/>
          <dgm:chPref val="0"/>
          <dgm:bulletEnabled val="1"/>
        </dgm:presLayoutVars>
      </dgm:prSet>
      <dgm:spPr/>
    </dgm:pt>
    <dgm:pt modelId="{FABCC57F-CC6D-4443-8966-58342E77B3AB}" type="pres">
      <dgm:prSet presAssocID="{775E22A2-AD4A-4177-A63A-050180E47972}" presName="desTx" presStyleLbl="alignAccFollowNode1" presStyleIdx="1" presStyleCnt="4">
        <dgm:presLayoutVars>
          <dgm:bulletEnabled val="1"/>
        </dgm:presLayoutVars>
      </dgm:prSet>
      <dgm:spPr/>
    </dgm:pt>
    <dgm:pt modelId="{D19C493A-F544-42A7-887C-1F4DBA85E94B}" type="pres">
      <dgm:prSet presAssocID="{2911EF3A-7B36-45B6-8A66-080DC042A7ED}" presName="space" presStyleCnt="0"/>
      <dgm:spPr/>
    </dgm:pt>
    <dgm:pt modelId="{6597BF08-2E4F-4F14-B40F-4184728633CF}" type="pres">
      <dgm:prSet presAssocID="{1EBFC2DE-902E-4A27-94BD-9ABC397227DD}" presName="composite" presStyleCnt="0"/>
      <dgm:spPr/>
    </dgm:pt>
    <dgm:pt modelId="{0AA28049-8DA7-4FC1-869D-1B91EE87540D}" type="pres">
      <dgm:prSet presAssocID="{1EBFC2DE-902E-4A27-94BD-9ABC397227DD}" presName="parTx" presStyleLbl="alignNode1" presStyleIdx="2" presStyleCnt="4">
        <dgm:presLayoutVars>
          <dgm:chMax val="0"/>
          <dgm:chPref val="0"/>
          <dgm:bulletEnabled val="1"/>
        </dgm:presLayoutVars>
      </dgm:prSet>
      <dgm:spPr/>
    </dgm:pt>
    <dgm:pt modelId="{0FC374EB-5B99-4577-8EC1-E75D20934483}" type="pres">
      <dgm:prSet presAssocID="{1EBFC2DE-902E-4A27-94BD-9ABC397227DD}" presName="desTx" presStyleLbl="alignAccFollowNode1" presStyleIdx="2" presStyleCnt="4">
        <dgm:presLayoutVars>
          <dgm:bulletEnabled val="1"/>
        </dgm:presLayoutVars>
      </dgm:prSet>
      <dgm:spPr/>
    </dgm:pt>
    <dgm:pt modelId="{F0BB0F59-65D7-4797-A011-25E63AC2B178}" type="pres">
      <dgm:prSet presAssocID="{3F51EE4B-83C5-490C-BA1B-10C0408675D3}" presName="space" presStyleCnt="0"/>
      <dgm:spPr/>
    </dgm:pt>
    <dgm:pt modelId="{AE7191BF-0717-4DC0-8930-95033C56D2F5}" type="pres">
      <dgm:prSet presAssocID="{EA467F93-9967-4C52-B92E-E8F35BD35919}" presName="composite" presStyleCnt="0"/>
      <dgm:spPr/>
    </dgm:pt>
    <dgm:pt modelId="{B859F9F4-C54B-412E-8235-65F5D759319E}" type="pres">
      <dgm:prSet presAssocID="{EA467F93-9967-4C52-B92E-E8F35BD35919}" presName="parTx" presStyleLbl="alignNode1" presStyleIdx="3" presStyleCnt="4">
        <dgm:presLayoutVars>
          <dgm:chMax val="0"/>
          <dgm:chPref val="0"/>
          <dgm:bulletEnabled val="1"/>
        </dgm:presLayoutVars>
      </dgm:prSet>
      <dgm:spPr/>
    </dgm:pt>
    <dgm:pt modelId="{C57F0ADF-AF83-42A1-AB0C-BB3D8650B283}" type="pres">
      <dgm:prSet presAssocID="{EA467F93-9967-4C52-B92E-E8F35BD35919}" presName="desTx" presStyleLbl="alignAccFollowNode1" presStyleIdx="3" presStyleCnt="4">
        <dgm:presLayoutVars>
          <dgm:bulletEnabled val="1"/>
        </dgm:presLayoutVars>
      </dgm:prSet>
      <dgm:spPr/>
    </dgm:pt>
  </dgm:ptLst>
  <dgm:cxnLst>
    <dgm:cxn modelId="{D9EE5D13-47DB-4E57-94EE-74AFD25A57A6}" srcId="{A4E58DD6-7F73-44CD-A905-1757AC1B909B}" destId="{2F7DC621-2F93-434D-A7A8-EF24E5924324}" srcOrd="0" destOrd="0" parTransId="{DA9D1DBF-7A63-488F-B9AB-E0F4A6B7D9F7}" sibTransId="{8F8F4CF1-7E06-4A79-9F12-541BAB8BBEAE}"/>
    <dgm:cxn modelId="{5C48AE15-ADA1-41C0-A494-72F795A6F34F}" srcId="{1EBFC2DE-902E-4A27-94BD-9ABC397227DD}" destId="{E158D18C-166B-4DA3-AE66-57AD7E14F7CC}" srcOrd="0" destOrd="0" parTransId="{CFCD7793-20F7-4DF8-8F9E-9578953C92B1}" sibTransId="{EAC4992A-F1D5-479F-BE57-14E5BF9A170B}"/>
    <dgm:cxn modelId="{437B6917-C0BA-423D-9CD4-3C00C5A6D873}" srcId="{9AEB0F70-9863-414E-9ADC-EF45A5FC71DA}" destId="{B0945DC0-B0C4-4946-ADD2-8730495D1321}" srcOrd="2" destOrd="0" parTransId="{DADE031E-B881-46EB-AA5C-99BD5D298C7B}" sibTransId="{3EBEFE45-2DC4-4B8B-8EED-D6816BA3DC96}"/>
    <dgm:cxn modelId="{4D5A3127-E36A-4F3B-BC42-78304893AE1D}" type="presOf" srcId="{E158D18C-166B-4DA3-AE66-57AD7E14F7CC}" destId="{0FC374EB-5B99-4577-8EC1-E75D20934483}" srcOrd="0" destOrd="0" presId="urn:microsoft.com/office/officeart/2005/8/layout/hList1"/>
    <dgm:cxn modelId="{5596332A-EEE5-476A-875F-6C8781066454}" srcId="{7E7E0152-D78D-4278-A56B-A616EA22B854}" destId="{9AEB0F70-9863-414E-9ADC-EF45A5FC71DA}" srcOrd="0" destOrd="0" parTransId="{9B67C074-0F57-403B-8CA9-C2FFBFA2844F}" sibTransId="{3DDEB9E8-9C3D-4909-B69F-CFC782630521}"/>
    <dgm:cxn modelId="{DFC33E42-8BD5-46AE-A809-7389F45B7EE0}" srcId="{7D722AEC-95ED-4C4F-A935-3CD87133113B}" destId="{7E7E0152-D78D-4278-A56B-A616EA22B854}" srcOrd="0" destOrd="0" parTransId="{5F8E079D-A5E4-45F4-B927-B5B4EC334A8D}" sibTransId="{EB13A00D-44A6-4AE1-AB9F-13DEA518086D}"/>
    <dgm:cxn modelId="{BCC42D4B-DC0E-43B8-B209-AFAF6A5C9BCB}" type="presOf" srcId="{2F7DC621-2F93-434D-A7A8-EF24E5924324}" destId="{C57F0ADF-AF83-42A1-AB0C-BB3D8650B283}" srcOrd="0" destOrd="1" presId="urn:microsoft.com/office/officeart/2005/8/layout/hList1"/>
    <dgm:cxn modelId="{41809D71-68A3-43BE-8A9B-3DAF87625689}" srcId="{EA467F93-9967-4C52-B92E-E8F35BD35919}" destId="{A4E58DD6-7F73-44CD-A905-1757AC1B909B}" srcOrd="0" destOrd="0" parTransId="{8229E021-7C06-4FA4-862D-B616D8876976}" sibTransId="{2F3FFA6B-976E-48FE-988C-C3968ACFA87B}"/>
    <dgm:cxn modelId="{96971B5A-3733-4E71-87E1-80B41FD0D71A}" srcId="{7D722AEC-95ED-4C4F-A935-3CD87133113B}" destId="{1EBFC2DE-902E-4A27-94BD-9ABC397227DD}" srcOrd="2" destOrd="0" parTransId="{523E9E16-D23B-4391-A386-C0321ABF9385}" sibTransId="{3F51EE4B-83C5-490C-BA1B-10C0408675D3}"/>
    <dgm:cxn modelId="{3A87957C-D63C-445E-8C63-36C76D48EE22}" type="presOf" srcId="{9AEB0F70-9863-414E-9ADC-EF45A5FC71DA}" destId="{2064E6B3-4879-4563-A9B9-534BD9EC48AB}" srcOrd="0" destOrd="0" presId="urn:microsoft.com/office/officeart/2005/8/layout/hList1"/>
    <dgm:cxn modelId="{63BC7C87-215E-412D-8202-E05EA7020B62}" srcId="{775E22A2-AD4A-4177-A63A-050180E47972}" destId="{3240FD4B-9A7E-43C6-8064-876690DD60DF}" srcOrd="1" destOrd="0" parTransId="{D1BF3E0E-B8F4-4BEE-BC8D-DE2EB4951D5F}" sibTransId="{02576A26-B62D-4454-A6A9-80877F06A8CB}"/>
    <dgm:cxn modelId="{6A19A58C-B0E4-437B-9305-B94DD5DED96B}" srcId="{7D722AEC-95ED-4C4F-A935-3CD87133113B}" destId="{EA467F93-9967-4C52-B92E-E8F35BD35919}" srcOrd="3" destOrd="0" parTransId="{3FC8ED92-2C1C-4B6D-986F-0B751CB45F26}" sibTransId="{FB053DEF-D435-490D-AF1A-3D4306208B1B}"/>
    <dgm:cxn modelId="{EBDF059D-81D3-4A5D-A428-7D759507C043}" type="presOf" srcId="{519FCA1D-59B2-4DBF-A323-4585597AA4E0}" destId="{C57F0ADF-AF83-42A1-AB0C-BB3D8650B283}" srcOrd="0" destOrd="2" presId="urn:microsoft.com/office/officeart/2005/8/layout/hList1"/>
    <dgm:cxn modelId="{303BA0A5-2AB9-4B65-B677-956E48A8DA8D}" srcId="{EA467F93-9967-4C52-B92E-E8F35BD35919}" destId="{519FCA1D-59B2-4DBF-A323-4585597AA4E0}" srcOrd="1" destOrd="0" parTransId="{020E27A2-618E-4EBE-AA58-B4EFAEDA9A73}" sibTransId="{5F810234-9DE0-4D1A-9C98-EEC23C51E8B8}"/>
    <dgm:cxn modelId="{05D94DAB-DBC9-438B-B5A8-323DCE6C900D}" type="presOf" srcId="{7D722AEC-95ED-4C4F-A935-3CD87133113B}" destId="{E788A6BD-E60C-4F3A-8A21-E52C79A1F0EB}" srcOrd="0" destOrd="0" presId="urn:microsoft.com/office/officeart/2005/8/layout/hList1"/>
    <dgm:cxn modelId="{9BC782B0-6999-4F8F-9EBC-2DF33BB5B4B2}" type="presOf" srcId="{B0945DC0-B0C4-4946-ADD2-8730495D1321}" destId="{2064E6B3-4879-4563-A9B9-534BD9EC48AB}" srcOrd="0" destOrd="3" presId="urn:microsoft.com/office/officeart/2005/8/layout/hList1"/>
    <dgm:cxn modelId="{E99024B9-B8E7-4BC3-81A5-8F7BEC867093}" type="presOf" srcId="{7E7E0152-D78D-4278-A56B-A616EA22B854}" destId="{3AD5E0FD-9B7C-4AEB-9777-DA9B0D8F7096}" srcOrd="0" destOrd="0" presId="urn:microsoft.com/office/officeart/2005/8/layout/hList1"/>
    <dgm:cxn modelId="{442D68B9-97F6-4FA4-B6E1-1A1B3016459B}" srcId="{7D722AEC-95ED-4C4F-A935-3CD87133113B}" destId="{775E22A2-AD4A-4177-A63A-050180E47972}" srcOrd="1" destOrd="0" parTransId="{3D0D172A-FE85-4C3A-96C7-7EF707200041}" sibTransId="{2911EF3A-7B36-45B6-8A66-080DC042A7ED}"/>
    <dgm:cxn modelId="{21E56FBE-F3C1-4224-AB6D-1C59D22E25E9}" type="presOf" srcId="{775E22A2-AD4A-4177-A63A-050180E47972}" destId="{1B98A1AE-578D-46E2-8DE0-81E3CE8B86AE}" srcOrd="0" destOrd="0" presId="urn:microsoft.com/office/officeart/2005/8/layout/hList1"/>
    <dgm:cxn modelId="{B1234BC0-8D61-4B1E-AC86-AE47FE61B127}" srcId="{775E22A2-AD4A-4177-A63A-050180E47972}" destId="{6ED92830-0959-4E92-820B-9F42AF8C2740}" srcOrd="0" destOrd="0" parTransId="{2ED6707F-6F43-481A-B990-461C281047CE}" sibTransId="{6BED6348-FEB8-4A28-8246-3941747EE16D}"/>
    <dgm:cxn modelId="{B4880AC2-DF3F-4701-BC8C-9312CA0B685D}" type="presOf" srcId="{6ED92830-0959-4E92-820B-9F42AF8C2740}" destId="{FABCC57F-CC6D-4443-8966-58342E77B3AB}" srcOrd="0" destOrd="0" presId="urn:microsoft.com/office/officeart/2005/8/layout/hList1"/>
    <dgm:cxn modelId="{835792C5-0CBB-4563-A5DE-3CC1B48DB1F6}" srcId="{9AEB0F70-9863-414E-9ADC-EF45A5FC71DA}" destId="{49A0A189-DD2F-4E7E-9F81-3FFDAB41DD77}" srcOrd="1" destOrd="0" parTransId="{C1C16335-F1DC-4A00-827A-D294CE38171B}" sibTransId="{DF78082A-DC06-4A72-A784-5F2E568E72C6}"/>
    <dgm:cxn modelId="{EE0ABFC5-8F8D-4A81-A837-6AF4DFFE4D80}" type="presOf" srcId="{EA467F93-9967-4C52-B92E-E8F35BD35919}" destId="{B859F9F4-C54B-412E-8235-65F5D759319E}" srcOrd="0" destOrd="0" presId="urn:microsoft.com/office/officeart/2005/8/layout/hList1"/>
    <dgm:cxn modelId="{8FC48FCC-604E-446D-B1B7-D0DF004C6BD7}" type="presOf" srcId="{1EBFC2DE-902E-4A27-94BD-9ABC397227DD}" destId="{0AA28049-8DA7-4FC1-869D-1B91EE87540D}" srcOrd="0" destOrd="0" presId="urn:microsoft.com/office/officeart/2005/8/layout/hList1"/>
    <dgm:cxn modelId="{C246B7CE-9D71-459D-8E23-0AF6F0920388}" type="presOf" srcId="{A4E58DD6-7F73-44CD-A905-1757AC1B909B}" destId="{C57F0ADF-AF83-42A1-AB0C-BB3D8650B283}" srcOrd="0" destOrd="0" presId="urn:microsoft.com/office/officeart/2005/8/layout/hList1"/>
    <dgm:cxn modelId="{BDDB5ACF-93F6-4424-8C59-64145D00737F}" type="presOf" srcId="{F5FBA3DC-DF0D-4335-BA87-71B526B4B9DB}" destId="{2064E6B3-4879-4563-A9B9-534BD9EC48AB}" srcOrd="0" destOrd="1" presId="urn:microsoft.com/office/officeart/2005/8/layout/hList1"/>
    <dgm:cxn modelId="{FED3C4D7-8D31-41D3-A15C-78CB821B7A34}" type="presOf" srcId="{49A0A189-DD2F-4E7E-9F81-3FFDAB41DD77}" destId="{2064E6B3-4879-4563-A9B9-534BD9EC48AB}" srcOrd="0" destOrd="2" presId="urn:microsoft.com/office/officeart/2005/8/layout/hList1"/>
    <dgm:cxn modelId="{A05A59E3-BDA1-4E1D-87AC-36CE856EBA0B}" type="presOf" srcId="{3240FD4B-9A7E-43C6-8064-876690DD60DF}" destId="{FABCC57F-CC6D-4443-8966-58342E77B3AB}" srcOrd="0" destOrd="1" presId="urn:microsoft.com/office/officeart/2005/8/layout/hList1"/>
    <dgm:cxn modelId="{B31DABF9-C957-4652-B855-A8A543F386AA}" srcId="{9AEB0F70-9863-414E-9ADC-EF45A5FC71DA}" destId="{F5FBA3DC-DF0D-4335-BA87-71B526B4B9DB}" srcOrd="0" destOrd="0" parTransId="{71BF6A72-9A70-4604-81EE-25F7B635C635}" sibTransId="{53DB0706-F5E1-45DF-BEA5-DF397D462089}"/>
    <dgm:cxn modelId="{2535947B-A26C-46F1-8105-6422137E94D7}" type="presParOf" srcId="{E788A6BD-E60C-4F3A-8A21-E52C79A1F0EB}" destId="{5A355537-D3AB-4D96-B85D-4E2E0263DC61}" srcOrd="0" destOrd="0" presId="urn:microsoft.com/office/officeart/2005/8/layout/hList1"/>
    <dgm:cxn modelId="{B3730725-4F62-439E-A104-B355EBB27EEE}" type="presParOf" srcId="{5A355537-D3AB-4D96-B85D-4E2E0263DC61}" destId="{3AD5E0FD-9B7C-4AEB-9777-DA9B0D8F7096}" srcOrd="0" destOrd="0" presId="urn:microsoft.com/office/officeart/2005/8/layout/hList1"/>
    <dgm:cxn modelId="{F25CB14A-F2AA-4A0E-B48C-8C94341E8A9A}" type="presParOf" srcId="{5A355537-D3AB-4D96-B85D-4E2E0263DC61}" destId="{2064E6B3-4879-4563-A9B9-534BD9EC48AB}" srcOrd="1" destOrd="0" presId="urn:microsoft.com/office/officeart/2005/8/layout/hList1"/>
    <dgm:cxn modelId="{781CCF26-B27E-4E47-9F20-78AF7A832968}" type="presParOf" srcId="{E788A6BD-E60C-4F3A-8A21-E52C79A1F0EB}" destId="{9B0707F9-A0C7-4C77-B8B1-2FBC8F880324}" srcOrd="1" destOrd="0" presId="urn:microsoft.com/office/officeart/2005/8/layout/hList1"/>
    <dgm:cxn modelId="{B1F803C5-1A5A-476F-B560-D3FC92334B1A}" type="presParOf" srcId="{E788A6BD-E60C-4F3A-8A21-E52C79A1F0EB}" destId="{9C6CEBE7-D806-4753-9EEE-7212E7883A42}" srcOrd="2" destOrd="0" presId="urn:microsoft.com/office/officeart/2005/8/layout/hList1"/>
    <dgm:cxn modelId="{5CE9E69F-C4DA-4FEF-95C2-576F74FB64F9}" type="presParOf" srcId="{9C6CEBE7-D806-4753-9EEE-7212E7883A42}" destId="{1B98A1AE-578D-46E2-8DE0-81E3CE8B86AE}" srcOrd="0" destOrd="0" presId="urn:microsoft.com/office/officeart/2005/8/layout/hList1"/>
    <dgm:cxn modelId="{8BF4FE9D-3888-4D7B-A494-4DF7C4FE3059}" type="presParOf" srcId="{9C6CEBE7-D806-4753-9EEE-7212E7883A42}" destId="{FABCC57F-CC6D-4443-8966-58342E77B3AB}" srcOrd="1" destOrd="0" presId="urn:microsoft.com/office/officeart/2005/8/layout/hList1"/>
    <dgm:cxn modelId="{24A683F0-4CBD-412A-985E-DF63686143D3}" type="presParOf" srcId="{E788A6BD-E60C-4F3A-8A21-E52C79A1F0EB}" destId="{D19C493A-F544-42A7-887C-1F4DBA85E94B}" srcOrd="3" destOrd="0" presId="urn:microsoft.com/office/officeart/2005/8/layout/hList1"/>
    <dgm:cxn modelId="{52FB20DA-87EA-48B7-98CC-BBBF079274A8}" type="presParOf" srcId="{E788A6BD-E60C-4F3A-8A21-E52C79A1F0EB}" destId="{6597BF08-2E4F-4F14-B40F-4184728633CF}" srcOrd="4" destOrd="0" presId="urn:microsoft.com/office/officeart/2005/8/layout/hList1"/>
    <dgm:cxn modelId="{6F12B8AD-44CF-4191-A713-072D36F56FD8}" type="presParOf" srcId="{6597BF08-2E4F-4F14-B40F-4184728633CF}" destId="{0AA28049-8DA7-4FC1-869D-1B91EE87540D}" srcOrd="0" destOrd="0" presId="urn:microsoft.com/office/officeart/2005/8/layout/hList1"/>
    <dgm:cxn modelId="{59B38073-E4A7-464E-A6DB-C4A93B813A48}" type="presParOf" srcId="{6597BF08-2E4F-4F14-B40F-4184728633CF}" destId="{0FC374EB-5B99-4577-8EC1-E75D20934483}" srcOrd="1" destOrd="0" presId="urn:microsoft.com/office/officeart/2005/8/layout/hList1"/>
    <dgm:cxn modelId="{3D584ABF-8B39-4BC1-9304-7DDD5DB0600C}" type="presParOf" srcId="{E788A6BD-E60C-4F3A-8A21-E52C79A1F0EB}" destId="{F0BB0F59-65D7-4797-A011-25E63AC2B178}" srcOrd="5" destOrd="0" presId="urn:microsoft.com/office/officeart/2005/8/layout/hList1"/>
    <dgm:cxn modelId="{1912D07A-6E64-4984-B43D-EEA07A6353E4}" type="presParOf" srcId="{E788A6BD-E60C-4F3A-8A21-E52C79A1F0EB}" destId="{AE7191BF-0717-4DC0-8930-95033C56D2F5}" srcOrd="6" destOrd="0" presId="urn:microsoft.com/office/officeart/2005/8/layout/hList1"/>
    <dgm:cxn modelId="{F57DE150-D029-4881-AA88-96621358DE57}" type="presParOf" srcId="{AE7191BF-0717-4DC0-8930-95033C56D2F5}" destId="{B859F9F4-C54B-412E-8235-65F5D759319E}" srcOrd="0" destOrd="0" presId="urn:microsoft.com/office/officeart/2005/8/layout/hList1"/>
    <dgm:cxn modelId="{A066250B-DD32-43D1-9F54-54A420BC907D}" type="presParOf" srcId="{AE7191BF-0717-4DC0-8930-95033C56D2F5}" destId="{C57F0ADF-AF83-42A1-AB0C-BB3D8650B28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dirty="0"/>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dirty="0"/>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7800F52C-2007-4B85-9C79-969916385774}" srcId="{1B036731-96C5-4E8D-8A04-87A55540FD44}" destId="{C1BB0422-3C9A-4F0A-BC53-BF9AC8E811FB}" srcOrd="3" destOrd="0" parTransId="{48B4D7D1-B286-4B68-9165-AA43794F0378}" sibTransId="{2431798A-0DEC-4F0F-9BC6-11C629C12E57}"/>
    <dgm:cxn modelId="{8BCE8A37-42E5-45CB-A742-A6A889E110B0}" type="presOf" srcId="{1B036731-96C5-4E8D-8A04-87A55540FD44}" destId="{15E728BD-0CF0-4337-B30E-795AB4AC6555}" srcOrd="0" destOrd="0" presId="urn:microsoft.com/office/officeart/2005/8/layout/vList2"/>
    <dgm:cxn modelId="{F147B537-9CBA-4F26-B3B7-4CCF6FCFC8A5}" srcId="{1B036731-96C5-4E8D-8A04-87A55540FD44}" destId="{5B05A690-8914-41FF-9ADC-E59C2F3D5F3F}" srcOrd="2" destOrd="0" parTransId="{827C6096-2AE5-4F11-AB4A-57F608658490}" sibTransId="{88B1AEC4-DCA8-4CA5-8B16-6A77E9B3855F}"/>
    <dgm:cxn modelId="{9DE33A5A-82A9-48F7-BF91-11E71860504A}" type="presOf" srcId="{D13B82F7-9CEF-45A4-B3E3-F696B0B3F932}" destId="{4889B991-1A39-4A42-A95C-5DD09E556B29}"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B9427290-3AA6-43D5-84AD-F1A02FF46807}" type="presOf" srcId="{9E9BAE70-DE1E-4F0A-BF50-B2D88CA15201}" destId="{C6099FC9-A109-4119-9AB6-7E2C4EDB7D5D}" srcOrd="0" destOrd="0" presId="urn:microsoft.com/office/officeart/2005/8/layout/vList2"/>
    <dgm:cxn modelId="{7447C0AB-F6CF-49B2-9B4A-1BD81133B2A8}" srcId="{1B036731-96C5-4E8D-8A04-87A55540FD44}" destId="{AFCC7C45-FB11-423D-A970-D063FB8F6096}" srcOrd="1" destOrd="0" parTransId="{98D8FFA1-084F-4CAF-9651-FC883849080B}" sibTransId="{A8FD011B-EBE3-4C11-80E6-290259E1C33E}"/>
    <dgm:cxn modelId="{66C447BE-51AB-43D3-92F7-646370228771}" type="presOf" srcId="{AFCC7C45-FB11-423D-A970-D063FB8F6096}" destId="{2698C1A1-D536-474D-B875-CA0686C9B5F0}" srcOrd="0" destOrd="0" presId="urn:microsoft.com/office/officeart/2005/8/layout/vList2"/>
    <dgm:cxn modelId="{D05C3ECB-0D5A-4E9E-AC1A-D7167F2C9545}" type="presOf" srcId="{C1BB0422-3C9A-4F0A-BC53-BF9AC8E811FB}" destId="{EC5D7FE6-7AA7-40EE-B902-392F78CCFFC9}" srcOrd="0" destOrd="0" presId="urn:microsoft.com/office/officeart/2005/8/layout/vList2"/>
    <dgm:cxn modelId="{C0DE9DE0-5325-4083-A678-3E9D1A58D069}" type="presOf" srcId="{5B05A690-8914-41FF-9ADC-E59C2F3D5F3F}" destId="{1FCAEA1A-D54E-4F15-AF9D-EC42D7192FBE}"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7B885F89-9D07-48B2-B2B8-24E7109BF614}" type="presParOf" srcId="{15E728BD-0CF0-4337-B30E-795AB4AC6555}" destId="{C6099FC9-A109-4119-9AB6-7E2C4EDB7D5D}" srcOrd="0" destOrd="0" presId="urn:microsoft.com/office/officeart/2005/8/layout/vList2"/>
    <dgm:cxn modelId="{6D7A89C9-D7B2-4474-84AD-3123B26BFE43}" type="presParOf" srcId="{15E728BD-0CF0-4337-B30E-795AB4AC6555}" destId="{9344202D-97CA-49B9-97F1-674D5043D8E2}" srcOrd="1" destOrd="0" presId="urn:microsoft.com/office/officeart/2005/8/layout/vList2"/>
    <dgm:cxn modelId="{481A4D74-0897-4C00-9A83-8BF287EE9D27}" type="presParOf" srcId="{15E728BD-0CF0-4337-B30E-795AB4AC6555}" destId="{2698C1A1-D536-474D-B875-CA0686C9B5F0}" srcOrd="2" destOrd="0" presId="urn:microsoft.com/office/officeart/2005/8/layout/vList2"/>
    <dgm:cxn modelId="{A054FBCB-A9D7-400F-9C0F-FF3F035C08A0}" type="presParOf" srcId="{15E728BD-0CF0-4337-B30E-795AB4AC6555}" destId="{96336F5C-9E96-428B-9397-B5534699333E}" srcOrd="3" destOrd="0" presId="urn:microsoft.com/office/officeart/2005/8/layout/vList2"/>
    <dgm:cxn modelId="{0264D44D-2A99-4969-9E75-F7E0BA598F54}" type="presParOf" srcId="{15E728BD-0CF0-4337-B30E-795AB4AC6555}" destId="{1FCAEA1A-D54E-4F15-AF9D-EC42D7192FBE}" srcOrd="4" destOrd="0" presId="urn:microsoft.com/office/officeart/2005/8/layout/vList2"/>
    <dgm:cxn modelId="{A8CD1B77-E9A2-4D75-98DF-EA356A139359}" type="presParOf" srcId="{15E728BD-0CF0-4337-B30E-795AB4AC6555}" destId="{B12CFCC1-A4B4-4235-8B5A-9C5F85D7B848}" srcOrd="5" destOrd="0" presId="urn:microsoft.com/office/officeart/2005/8/layout/vList2"/>
    <dgm:cxn modelId="{BA359061-949C-40AD-AF3C-B101D665CE24}" type="presParOf" srcId="{15E728BD-0CF0-4337-B30E-795AB4AC6555}" destId="{EC5D7FE6-7AA7-40EE-B902-392F78CCFFC9}" srcOrd="6" destOrd="0" presId="urn:microsoft.com/office/officeart/2005/8/layout/vList2"/>
    <dgm:cxn modelId="{7D6FCEF8-63B6-44BC-BB7C-A444FF02C567}" type="presParOf" srcId="{15E728BD-0CF0-4337-B30E-795AB4AC6555}" destId="{EB82BF99-ED15-461B-9CDC-3A0F03D7BF02}" srcOrd="7" destOrd="0" presId="urn:microsoft.com/office/officeart/2005/8/layout/vList2"/>
    <dgm:cxn modelId="{7A144B99-DA85-44E7-A708-E65CA5D4D750}"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b="1" dirty="0">
              <a:solidFill>
                <a:schemeClr val="bg1"/>
              </a:solidFill>
            </a:rPr>
            <a:t>Stereotypes</a:t>
          </a:r>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dirty="0">
              <a:solidFill>
                <a:schemeClr val="tx2">
                  <a:lumMod val="60000"/>
                  <a:lumOff val="40000"/>
                </a:schemeClr>
              </a:solidFill>
            </a:rPr>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dirty="0">
              <a:solidFill>
                <a:schemeClr val="tx2">
                  <a:lumMod val="60000"/>
                  <a:lumOff val="40000"/>
                </a:schemeClr>
              </a:solidFill>
            </a:rPr>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16D5C30C-B971-4C58-90B6-D33A3426654A}" type="presOf" srcId="{5B05A690-8914-41FF-9ADC-E59C2F3D5F3F}" destId="{1FCAEA1A-D54E-4F15-AF9D-EC42D7192FBE}"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F147B537-9CBA-4F26-B3B7-4CCF6FCFC8A5}" srcId="{1B036731-96C5-4E8D-8A04-87A55540FD44}" destId="{5B05A690-8914-41FF-9ADC-E59C2F3D5F3F}" srcOrd="2" destOrd="0" parTransId="{827C6096-2AE5-4F11-AB4A-57F608658490}" sibTransId="{88B1AEC4-DCA8-4CA5-8B16-6A77E9B3855F}"/>
    <dgm:cxn modelId="{6ECD4E5E-CE1B-41D8-863F-9DF9DB84474E}" type="presOf" srcId="{9E9BAE70-DE1E-4F0A-BF50-B2D88CA15201}" destId="{C6099FC9-A109-4119-9AB6-7E2C4EDB7D5D}" srcOrd="0" destOrd="0" presId="urn:microsoft.com/office/officeart/2005/8/layout/vList2"/>
    <dgm:cxn modelId="{6AEC4042-DA1C-4BC4-BFE1-549DFF08CAFD}" type="presOf" srcId="{D13B82F7-9CEF-45A4-B3E3-F696B0B3F932}" destId="{4889B991-1A39-4A42-A95C-5DD09E556B29}"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7447C0AB-F6CF-49B2-9B4A-1BD81133B2A8}" srcId="{1B036731-96C5-4E8D-8A04-87A55540FD44}" destId="{AFCC7C45-FB11-423D-A970-D063FB8F6096}" srcOrd="1" destOrd="0" parTransId="{98D8FFA1-084F-4CAF-9651-FC883849080B}" sibTransId="{A8FD011B-EBE3-4C11-80E6-290259E1C33E}"/>
    <dgm:cxn modelId="{42AFEEC7-93AB-4D9A-9C26-612FADF8405F}" type="presOf" srcId="{AFCC7C45-FB11-423D-A970-D063FB8F6096}" destId="{2698C1A1-D536-474D-B875-CA0686C9B5F0}" srcOrd="0" destOrd="0" presId="urn:microsoft.com/office/officeart/2005/8/layout/vList2"/>
    <dgm:cxn modelId="{C4A5D4D1-489B-49E3-A235-A8F9107D88C9}" type="presOf" srcId="{C1BB0422-3C9A-4F0A-BC53-BF9AC8E811FB}" destId="{EC5D7FE6-7AA7-40EE-B902-392F78CCFFC9}"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52FCCBF9-530B-418D-A418-DFAF414024AA}" type="presOf" srcId="{1B036731-96C5-4E8D-8A04-87A55540FD44}" destId="{15E728BD-0CF0-4337-B30E-795AB4AC6555}" srcOrd="0" destOrd="0" presId="urn:microsoft.com/office/officeart/2005/8/layout/vList2"/>
    <dgm:cxn modelId="{28B702D5-0CBF-496B-A960-1C539C1C05EE}" type="presParOf" srcId="{15E728BD-0CF0-4337-B30E-795AB4AC6555}" destId="{C6099FC9-A109-4119-9AB6-7E2C4EDB7D5D}" srcOrd="0" destOrd="0" presId="urn:microsoft.com/office/officeart/2005/8/layout/vList2"/>
    <dgm:cxn modelId="{32BB5A27-639C-4B0A-BA08-B0CA0B580FA5}" type="presParOf" srcId="{15E728BD-0CF0-4337-B30E-795AB4AC6555}" destId="{9344202D-97CA-49B9-97F1-674D5043D8E2}" srcOrd="1" destOrd="0" presId="urn:microsoft.com/office/officeart/2005/8/layout/vList2"/>
    <dgm:cxn modelId="{A9214AE5-3261-4F5B-A104-148A6DCF272E}" type="presParOf" srcId="{15E728BD-0CF0-4337-B30E-795AB4AC6555}" destId="{2698C1A1-D536-474D-B875-CA0686C9B5F0}" srcOrd="2" destOrd="0" presId="urn:microsoft.com/office/officeart/2005/8/layout/vList2"/>
    <dgm:cxn modelId="{7E6F4711-9D3F-42C7-9638-5C167321F134}" type="presParOf" srcId="{15E728BD-0CF0-4337-B30E-795AB4AC6555}" destId="{96336F5C-9E96-428B-9397-B5534699333E}" srcOrd="3" destOrd="0" presId="urn:microsoft.com/office/officeart/2005/8/layout/vList2"/>
    <dgm:cxn modelId="{4CFC2062-FD7E-4FAF-B570-72B62FBCDF2E}" type="presParOf" srcId="{15E728BD-0CF0-4337-B30E-795AB4AC6555}" destId="{1FCAEA1A-D54E-4F15-AF9D-EC42D7192FBE}" srcOrd="4" destOrd="0" presId="urn:microsoft.com/office/officeart/2005/8/layout/vList2"/>
    <dgm:cxn modelId="{D4EA6104-D278-4A8A-87BB-9B50B3BD8359}" type="presParOf" srcId="{15E728BD-0CF0-4337-B30E-795AB4AC6555}" destId="{B12CFCC1-A4B4-4235-8B5A-9C5F85D7B848}" srcOrd="5" destOrd="0" presId="urn:microsoft.com/office/officeart/2005/8/layout/vList2"/>
    <dgm:cxn modelId="{2F0B237E-47ED-488D-9FED-8E3266FBBF00}" type="presParOf" srcId="{15E728BD-0CF0-4337-B30E-795AB4AC6555}" destId="{EC5D7FE6-7AA7-40EE-B902-392F78CCFFC9}" srcOrd="6" destOrd="0" presId="urn:microsoft.com/office/officeart/2005/8/layout/vList2"/>
    <dgm:cxn modelId="{D7BA036D-52FF-41DB-8B12-959084A6B76F}" type="presParOf" srcId="{15E728BD-0CF0-4337-B30E-795AB4AC6555}" destId="{EB82BF99-ED15-461B-9CDC-3A0F03D7BF02}" srcOrd="7" destOrd="0" presId="urn:microsoft.com/office/officeart/2005/8/layout/vList2"/>
    <dgm:cxn modelId="{9E52F680-4AA6-422B-BBF7-0E170D03F523}"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dirty="0"/>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dirty="0"/>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7800F52C-2007-4B85-9C79-969916385774}" srcId="{1B036731-96C5-4E8D-8A04-87A55540FD44}" destId="{C1BB0422-3C9A-4F0A-BC53-BF9AC8E811FB}" srcOrd="3" destOrd="0" parTransId="{48B4D7D1-B286-4B68-9165-AA43794F0378}" sibTransId="{2431798A-0DEC-4F0F-9BC6-11C629C12E57}"/>
    <dgm:cxn modelId="{F147B537-9CBA-4F26-B3B7-4CCF6FCFC8A5}" srcId="{1B036731-96C5-4E8D-8A04-87A55540FD44}" destId="{5B05A690-8914-41FF-9ADC-E59C2F3D5F3F}" srcOrd="2" destOrd="0" parTransId="{827C6096-2AE5-4F11-AB4A-57F608658490}" sibTransId="{88B1AEC4-DCA8-4CA5-8B16-6A77E9B3855F}"/>
    <dgm:cxn modelId="{DCBDF26E-DE3E-408E-8B86-58BE56EB1F60}" type="presOf" srcId="{9E9BAE70-DE1E-4F0A-BF50-B2D88CA15201}" destId="{C6099FC9-A109-4119-9AB6-7E2C4EDB7D5D}" srcOrd="0" destOrd="0" presId="urn:microsoft.com/office/officeart/2005/8/layout/vList2"/>
    <dgm:cxn modelId="{92156174-0CD2-4A27-84C8-D03D729D6221}" type="presOf" srcId="{C1BB0422-3C9A-4F0A-BC53-BF9AC8E811FB}" destId="{EC5D7FE6-7AA7-40EE-B902-392F78CCFFC9}" srcOrd="0" destOrd="0" presId="urn:microsoft.com/office/officeart/2005/8/layout/vList2"/>
    <dgm:cxn modelId="{DFF95C78-D57A-4445-80A3-707C5C598C0A}" type="presOf" srcId="{AFCC7C45-FB11-423D-A970-D063FB8F6096}" destId="{2698C1A1-D536-474D-B875-CA0686C9B5F0}"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7447C0AB-F6CF-49B2-9B4A-1BD81133B2A8}" srcId="{1B036731-96C5-4E8D-8A04-87A55540FD44}" destId="{AFCC7C45-FB11-423D-A970-D063FB8F6096}" srcOrd="1" destOrd="0" parTransId="{98D8FFA1-084F-4CAF-9651-FC883849080B}" sibTransId="{A8FD011B-EBE3-4C11-80E6-290259E1C33E}"/>
    <dgm:cxn modelId="{00E8D6C0-6442-47D7-A8DA-6D74F36EEBD8}" type="presOf" srcId="{D13B82F7-9CEF-45A4-B3E3-F696B0B3F932}" destId="{4889B991-1A39-4A42-A95C-5DD09E556B29}" srcOrd="0" destOrd="0" presId="urn:microsoft.com/office/officeart/2005/8/layout/vList2"/>
    <dgm:cxn modelId="{6671DEC9-0344-4B2E-BD7E-F7B39FEE1DD8}" type="presOf" srcId="{5B05A690-8914-41FF-9ADC-E59C2F3D5F3F}" destId="{1FCAEA1A-D54E-4F15-AF9D-EC42D7192FBE}"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C893CEF7-9B5E-463D-924D-5DA59002EA79}" type="presOf" srcId="{1B036731-96C5-4E8D-8A04-87A55540FD44}" destId="{15E728BD-0CF0-4337-B30E-795AB4AC6555}" srcOrd="0" destOrd="0" presId="urn:microsoft.com/office/officeart/2005/8/layout/vList2"/>
    <dgm:cxn modelId="{C6385D0F-B4D5-4CE3-9F4F-FEC574DB97F8}" type="presParOf" srcId="{15E728BD-0CF0-4337-B30E-795AB4AC6555}" destId="{C6099FC9-A109-4119-9AB6-7E2C4EDB7D5D}" srcOrd="0" destOrd="0" presId="urn:microsoft.com/office/officeart/2005/8/layout/vList2"/>
    <dgm:cxn modelId="{FBF3EB16-F47E-4278-88EB-EC754D5FE1AE}" type="presParOf" srcId="{15E728BD-0CF0-4337-B30E-795AB4AC6555}" destId="{9344202D-97CA-49B9-97F1-674D5043D8E2}" srcOrd="1" destOrd="0" presId="urn:microsoft.com/office/officeart/2005/8/layout/vList2"/>
    <dgm:cxn modelId="{F46488E5-4C4B-4078-9A08-81451CFF103E}" type="presParOf" srcId="{15E728BD-0CF0-4337-B30E-795AB4AC6555}" destId="{2698C1A1-D536-474D-B875-CA0686C9B5F0}" srcOrd="2" destOrd="0" presId="urn:microsoft.com/office/officeart/2005/8/layout/vList2"/>
    <dgm:cxn modelId="{73B35736-11F8-4383-B0BE-D223E84D17E6}" type="presParOf" srcId="{15E728BD-0CF0-4337-B30E-795AB4AC6555}" destId="{96336F5C-9E96-428B-9397-B5534699333E}" srcOrd="3" destOrd="0" presId="urn:microsoft.com/office/officeart/2005/8/layout/vList2"/>
    <dgm:cxn modelId="{C1AB2058-8D7E-45BB-A99B-ABC7653F2F45}" type="presParOf" srcId="{15E728BD-0CF0-4337-B30E-795AB4AC6555}" destId="{1FCAEA1A-D54E-4F15-AF9D-EC42D7192FBE}" srcOrd="4" destOrd="0" presId="urn:microsoft.com/office/officeart/2005/8/layout/vList2"/>
    <dgm:cxn modelId="{FB663E59-283C-4872-A856-AF8F7DAB9A70}" type="presParOf" srcId="{15E728BD-0CF0-4337-B30E-795AB4AC6555}" destId="{B12CFCC1-A4B4-4235-8B5A-9C5F85D7B848}" srcOrd="5" destOrd="0" presId="urn:microsoft.com/office/officeart/2005/8/layout/vList2"/>
    <dgm:cxn modelId="{12B90DE9-BBB3-4270-8AD5-F761B377D315}" type="presParOf" srcId="{15E728BD-0CF0-4337-B30E-795AB4AC6555}" destId="{EC5D7FE6-7AA7-40EE-B902-392F78CCFFC9}" srcOrd="6" destOrd="0" presId="urn:microsoft.com/office/officeart/2005/8/layout/vList2"/>
    <dgm:cxn modelId="{90F980D5-614C-43E1-A6C0-DDD608717BC7}" type="presParOf" srcId="{15E728BD-0CF0-4337-B30E-795AB4AC6555}" destId="{EB82BF99-ED15-461B-9CDC-3A0F03D7BF02}" srcOrd="7" destOrd="0" presId="urn:microsoft.com/office/officeart/2005/8/layout/vList2"/>
    <dgm:cxn modelId="{B0FBB52E-959A-4EA8-BF2A-C372C9E4A5E3}"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b="1" dirty="0"/>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dirty="0">
              <a:solidFill>
                <a:schemeClr val="tx2">
                  <a:lumMod val="60000"/>
                  <a:lumOff val="40000"/>
                </a:schemeClr>
              </a:solidFill>
            </a:rPr>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ED401E1F-A92F-4D90-B521-165240C11CBA}" type="presOf" srcId="{5B05A690-8914-41FF-9ADC-E59C2F3D5F3F}" destId="{1FCAEA1A-D54E-4F15-AF9D-EC42D7192FBE}" srcOrd="0" destOrd="0" presId="urn:microsoft.com/office/officeart/2005/8/layout/vList2"/>
    <dgm:cxn modelId="{ED451C26-9525-4E3F-90D8-7D5EEAB95AC0}" type="presOf" srcId="{9E9BAE70-DE1E-4F0A-BF50-B2D88CA15201}" destId="{C6099FC9-A109-4119-9AB6-7E2C4EDB7D5D}"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F147B537-9CBA-4F26-B3B7-4CCF6FCFC8A5}" srcId="{1B036731-96C5-4E8D-8A04-87A55540FD44}" destId="{5B05A690-8914-41FF-9ADC-E59C2F3D5F3F}" srcOrd="2" destOrd="0" parTransId="{827C6096-2AE5-4F11-AB4A-57F608658490}" sibTransId="{88B1AEC4-DCA8-4CA5-8B16-6A77E9B3855F}"/>
    <dgm:cxn modelId="{C20CCE5B-0767-4D99-8B20-CD66BC148A95}" type="presOf" srcId="{D13B82F7-9CEF-45A4-B3E3-F696B0B3F932}" destId="{4889B991-1A39-4A42-A95C-5DD09E556B29}" srcOrd="0" destOrd="0" presId="urn:microsoft.com/office/officeart/2005/8/layout/vList2"/>
    <dgm:cxn modelId="{85C8CD48-4682-44BE-B2AD-26EC252E2E6E}" type="presOf" srcId="{AFCC7C45-FB11-423D-A970-D063FB8F6096}" destId="{2698C1A1-D536-474D-B875-CA0686C9B5F0}"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071CF7A8-8EEE-4131-8250-ACEC9177A312}" type="presOf" srcId="{1B036731-96C5-4E8D-8A04-87A55540FD44}" destId="{15E728BD-0CF0-4337-B30E-795AB4AC6555}" srcOrd="0" destOrd="0" presId="urn:microsoft.com/office/officeart/2005/8/layout/vList2"/>
    <dgm:cxn modelId="{7447C0AB-F6CF-49B2-9B4A-1BD81133B2A8}" srcId="{1B036731-96C5-4E8D-8A04-87A55540FD44}" destId="{AFCC7C45-FB11-423D-A970-D063FB8F6096}" srcOrd="1" destOrd="0" parTransId="{98D8FFA1-084F-4CAF-9651-FC883849080B}" sibTransId="{A8FD011B-EBE3-4C11-80E6-290259E1C33E}"/>
    <dgm:cxn modelId="{7998F7CA-22BB-4029-9939-6BF6A9AF7DE4}" type="presOf" srcId="{C1BB0422-3C9A-4F0A-BC53-BF9AC8E811FB}" destId="{EC5D7FE6-7AA7-40EE-B902-392F78CCFFC9}"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4B34C5CF-0C90-44AC-B872-4F942138DC4F}" type="presParOf" srcId="{15E728BD-0CF0-4337-B30E-795AB4AC6555}" destId="{C6099FC9-A109-4119-9AB6-7E2C4EDB7D5D}" srcOrd="0" destOrd="0" presId="urn:microsoft.com/office/officeart/2005/8/layout/vList2"/>
    <dgm:cxn modelId="{FC76FCC3-D067-4A46-8131-82CEAEDC7F1C}" type="presParOf" srcId="{15E728BD-0CF0-4337-B30E-795AB4AC6555}" destId="{9344202D-97CA-49B9-97F1-674D5043D8E2}" srcOrd="1" destOrd="0" presId="urn:microsoft.com/office/officeart/2005/8/layout/vList2"/>
    <dgm:cxn modelId="{90A036F3-7C11-4AB0-8FBA-50FC08DE4BC5}" type="presParOf" srcId="{15E728BD-0CF0-4337-B30E-795AB4AC6555}" destId="{2698C1A1-D536-474D-B875-CA0686C9B5F0}" srcOrd="2" destOrd="0" presId="urn:microsoft.com/office/officeart/2005/8/layout/vList2"/>
    <dgm:cxn modelId="{6988BC93-21CC-42C5-A917-2F19E43C09BA}" type="presParOf" srcId="{15E728BD-0CF0-4337-B30E-795AB4AC6555}" destId="{96336F5C-9E96-428B-9397-B5534699333E}" srcOrd="3" destOrd="0" presId="urn:microsoft.com/office/officeart/2005/8/layout/vList2"/>
    <dgm:cxn modelId="{D3254695-3135-41F5-B4DB-3856A6C24AF1}" type="presParOf" srcId="{15E728BD-0CF0-4337-B30E-795AB4AC6555}" destId="{1FCAEA1A-D54E-4F15-AF9D-EC42D7192FBE}" srcOrd="4" destOrd="0" presId="urn:microsoft.com/office/officeart/2005/8/layout/vList2"/>
    <dgm:cxn modelId="{5416E64A-EA11-4077-B274-7C2F794A777F}" type="presParOf" srcId="{15E728BD-0CF0-4337-B30E-795AB4AC6555}" destId="{B12CFCC1-A4B4-4235-8B5A-9C5F85D7B848}" srcOrd="5" destOrd="0" presId="urn:microsoft.com/office/officeart/2005/8/layout/vList2"/>
    <dgm:cxn modelId="{1BDDC00C-D13A-4353-9698-51B6F3D1507A}" type="presParOf" srcId="{15E728BD-0CF0-4337-B30E-795AB4AC6555}" destId="{EC5D7FE6-7AA7-40EE-B902-392F78CCFFC9}" srcOrd="6" destOrd="0" presId="urn:microsoft.com/office/officeart/2005/8/layout/vList2"/>
    <dgm:cxn modelId="{9CEBE6D8-DB10-4B6C-931D-D81904E26EA5}" type="presParOf" srcId="{15E728BD-0CF0-4337-B30E-795AB4AC6555}" destId="{EB82BF99-ED15-461B-9CDC-3A0F03D7BF02}" srcOrd="7" destOrd="0" presId="urn:microsoft.com/office/officeart/2005/8/layout/vList2"/>
    <dgm:cxn modelId="{059FC1C4-C2A2-4D74-BB6F-7876AC525D5B}"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b="1" dirty="0">
              <a:solidFill>
                <a:schemeClr val="tx2">
                  <a:lumMod val="60000"/>
                  <a:lumOff val="40000"/>
                </a:schemeClr>
              </a:solidFill>
            </a:rPr>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b="1" dirty="0">
              <a:solidFill>
                <a:schemeClr val="bg1"/>
              </a:solidFill>
            </a:rPr>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E0EE8B16-75D3-4A5E-9265-4DCF86D4C00D}" type="presOf" srcId="{1B036731-96C5-4E8D-8A04-87A55540FD44}" destId="{15E728BD-0CF0-4337-B30E-795AB4AC6555}"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F147B537-9CBA-4F26-B3B7-4CCF6FCFC8A5}" srcId="{1B036731-96C5-4E8D-8A04-87A55540FD44}" destId="{5B05A690-8914-41FF-9ADC-E59C2F3D5F3F}" srcOrd="2" destOrd="0" parTransId="{827C6096-2AE5-4F11-AB4A-57F608658490}" sibTransId="{88B1AEC4-DCA8-4CA5-8B16-6A77E9B3855F}"/>
    <dgm:cxn modelId="{A5DE4060-B8DC-45A0-9AC2-C366C591D090}" type="presOf" srcId="{C1BB0422-3C9A-4F0A-BC53-BF9AC8E811FB}" destId="{EC5D7FE6-7AA7-40EE-B902-392F78CCFFC9}" srcOrd="0" destOrd="0" presId="urn:microsoft.com/office/officeart/2005/8/layout/vList2"/>
    <dgm:cxn modelId="{C0C4F454-39F1-4EAD-8521-F5CCBA053639}" type="presOf" srcId="{D13B82F7-9CEF-45A4-B3E3-F696B0B3F932}" destId="{4889B991-1A39-4A42-A95C-5DD09E556B29}" srcOrd="0" destOrd="0" presId="urn:microsoft.com/office/officeart/2005/8/layout/vList2"/>
    <dgm:cxn modelId="{31CD2157-55ED-47D2-A22E-8FD683F8FDED}" type="presOf" srcId="{5B05A690-8914-41FF-9ADC-E59C2F3D5F3F}" destId="{1FCAEA1A-D54E-4F15-AF9D-EC42D7192FBE}"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7447C0AB-F6CF-49B2-9B4A-1BD81133B2A8}" srcId="{1B036731-96C5-4E8D-8A04-87A55540FD44}" destId="{AFCC7C45-FB11-423D-A970-D063FB8F6096}" srcOrd="1" destOrd="0" parTransId="{98D8FFA1-084F-4CAF-9651-FC883849080B}" sibTransId="{A8FD011B-EBE3-4C11-80E6-290259E1C33E}"/>
    <dgm:cxn modelId="{C0E9BBDF-FB05-4010-9B68-8BF0798D5F0D}" type="presOf" srcId="{AFCC7C45-FB11-423D-A970-D063FB8F6096}" destId="{2698C1A1-D536-474D-B875-CA0686C9B5F0}" srcOrd="0" destOrd="0" presId="urn:microsoft.com/office/officeart/2005/8/layout/vList2"/>
    <dgm:cxn modelId="{170B34F5-C6AB-4BAF-B928-99D0302FB6F1}" type="presOf" srcId="{9E9BAE70-DE1E-4F0A-BF50-B2D88CA15201}" destId="{C6099FC9-A109-4119-9AB6-7E2C4EDB7D5D}"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48EA945A-1ECA-4411-B334-9ED1DD30DF23}" type="presParOf" srcId="{15E728BD-0CF0-4337-B30E-795AB4AC6555}" destId="{C6099FC9-A109-4119-9AB6-7E2C4EDB7D5D}" srcOrd="0" destOrd="0" presId="urn:microsoft.com/office/officeart/2005/8/layout/vList2"/>
    <dgm:cxn modelId="{DC27C025-601B-46D8-84BF-C649E455B5D2}" type="presParOf" srcId="{15E728BD-0CF0-4337-B30E-795AB4AC6555}" destId="{9344202D-97CA-49B9-97F1-674D5043D8E2}" srcOrd="1" destOrd="0" presId="urn:microsoft.com/office/officeart/2005/8/layout/vList2"/>
    <dgm:cxn modelId="{50CD973D-B67B-45BD-B36B-530A269092C0}" type="presParOf" srcId="{15E728BD-0CF0-4337-B30E-795AB4AC6555}" destId="{2698C1A1-D536-474D-B875-CA0686C9B5F0}" srcOrd="2" destOrd="0" presId="urn:microsoft.com/office/officeart/2005/8/layout/vList2"/>
    <dgm:cxn modelId="{72E654F3-DE98-4B87-BD94-872A045DA671}" type="presParOf" srcId="{15E728BD-0CF0-4337-B30E-795AB4AC6555}" destId="{96336F5C-9E96-428B-9397-B5534699333E}" srcOrd="3" destOrd="0" presId="urn:microsoft.com/office/officeart/2005/8/layout/vList2"/>
    <dgm:cxn modelId="{4CC4C42D-7715-452B-B2B9-E30D972AF067}" type="presParOf" srcId="{15E728BD-0CF0-4337-B30E-795AB4AC6555}" destId="{1FCAEA1A-D54E-4F15-AF9D-EC42D7192FBE}" srcOrd="4" destOrd="0" presId="urn:microsoft.com/office/officeart/2005/8/layout/vList2"/>
    <dgm:cxn modelId="{2192172D-6BDE-4AC6-A2E2-6829195684F0}" type="presParOf" srcId="{15E728BD-0CF0-4337-B30E-795AB4AC6555}" destId="{B12CFCC1-A4B4-4235-8B5A-9C5F85D7B848}" srcOrd="5" destOrd="0" presId="urn:microsoft.com/office/officeart/2005/8/layout/vList2"/>
    <dgm:cxn modelId="{8268904C-F246-4C86-8470-AE0BB29E9EDA}" type="presParOf" srcId="{15E728BD-0CF0-4337-B30E-795AB4AC6555}" destId="{EC5D7FE6-7AA7-40EE-B902-392F78CCFFC9}" srcOrd="6" destOrd="0" presId="urn:microsoft.com/office/officeart/2005/8/layout/vList2"/>
    <dgm:cxn modelId="{F1EF76DF-8625-42A2-842D-43A0E2D063AE}" type="presParOf" srcId="{15E728BD-0CF0-4337-B30E-795AB4AC6555}" destId="{EB82BF99-ED15-461B-9CDC-3A0F03D7BF02}" srcOrd="7" destOrd="0" presId="urn:microsoft.com/office/officeart/2005/8/layout/vList2"/>
    <dgm:cxn modelId="{91C171A7-7FA9-4D12-A176-B90DAB2DFA9E}"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B036731-96C5-4E8D-8A04-87A55540FD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E9BAE70-DE1E-4F0A-BF50-B2D88CA15201}">
      <dgm:prSet/>
      <dgm:spPr/>
      <dgm:t>
        <a:bodyPr/>
        <a:lstStyle/>
        <a:p>
          <a:pPr rtl="0"/>
          <a:r>
            <a:rPr lang="en-US" dirty="0">
              <a:solidFill>
                <a:schemeClr val="tx2">
                  <a:lumMod val="60000"/>
                  <a:lumOff val="40000"/>
                </a:schemeClr>
              </a:solidFill>
            </a:rPr>
            <a:t>Stereotypes</a:t>
          </a:r>
          <a:endParaRPr lang="en-US" dirty="0"/>
        </a:p>
      </dgm:t>
    </dgm:pt>
    <dgm:pt modelId="{14806350-441C-45F5-99C5-4BD51DC64D41}" type="parTrans" cxnId="{C34E61F6-2EFE-4E11-8F84-A85108933BB1}">
      <dgm:prSet/>
      <dgm:spPr/>
      <dgm:t>
        <a:bodyPr/>
        <a:lstStyle/>
        <a:p>
          <a:endParaRPr lang="en-US"/>
        </a:p>
      </dgm:t>
    </dgm:pt>
    <dgm:pt modelId="{54D1D46E-548B-4F5F-A8FA-6B0A1A2C9B0E}" type="sibTrans" cxnId="{C34E61F6-2EFE-4E11-8F84-A85108933BB1}">
      <dgm:prSet/>
      <dgm:spPr/>
      <dgm:t>
        <a:bodyPr/>
        <a:lstStyle/>
        <a:p>
          <a:endParaRPr lang="en-US"/>
        </a:p>
      </dgm:t>
    </dgm:pt>
    <dgm:pt modelId="{C1BB0422-3C9A-4F0A-BC53-BF9AC8E811FB}">
      <dgm:prSet/>
      <dgm:spPr/>
      <dgm:t>
        <a:bodyPr/>
        <a:lstStyle/>
        <a:p>
          <a:pPr rtl="0"/>
          <a:r>
            <a:rPr lang="en-US" dirty="0">
              <a:solidFill>
                <a:schemeClr val="tx2">
                  <a:lumMod val="60000"/>
                  <a:lumOff val="40000"/>
                </a:schemeClr>
              </a:solidFill>
            </a:rPr>
            <a:t>First Impressions</a:t>
          </a:r>
        </a:p>
      </dgm:t>
    </dgm:pt>
    <dgm:pt modelId="{48B4D7D1-B286-4B68-9165-AA43794F0378}" type="parTrans" cxnId="{7800F52C-2007-4B85-9C79-969916385774}">
      <dgm:prSet/>
      <dgm:spPr/>
      <dgm:t>
        <a:bodyPr/>
        <a:lstStyle/>
        <a:p>
          <a:endParaRPr lang="en-US"/>
        </a:p>
      </dgm:t>
    </dgm:pt>
    <dgm:pt modelId="{2431798A-0DEC-4F0F-9BC6-11C629C12E57}" type="sibTrans" cxnId="{7800F52C-2007-4B85-9C79-969916385774}">
      <dgm:prSet/>
      <dgm:spPr/>
      <dgm:t>
        <a:bodyPr/>
        <a:lstStyle/>
        <a:p>
          <a:endParaRPr lang="en-US"/>
        </a:p>
      </dgm:t>
    </dgm:pt>
    <dgm:pt modelId="{D13B82F7-9CEF-45A4-B3E3-F696B0B3F932}">
      <dgm:prSet/>
      <dgm:spPr/>
      <dgm:t>
        <a:bodyPr/>
        <a:lstStyle/>
        <a:p>
          <a:pPr rtl="0"/>
          <a:r>
            <a:rPr lang="en-US" dirty="0">
              <a:solidFill>
                <a:schemeClr val="tx2">
                  <a:lumMod val="60000"/>
                  <a:lumOff val="40000"/>
                </a:schemeClr>
              </a:solidFill>
            </a:rPr>
            <a:t>Halo Effect</a:t>
          </a:r>
        </a:p>
      </dgm:t>
    </dgm:pt>
    <dgm:pt modelId="{34C06A95-43BE-4E5F-A7D0-4A183FDA5820}" type="parTrans" cxnId="{CF2FB77B-9F3C-4FCA-A112-F0519F05A598}">
      <dgm:prSet/>
      <dgm:spPr/>
      <dgm:t>
        <a:bodyPr/>
        <a:lstStyle/>
        <a:p>
          <a:endParaRPr lang="en-US"/>
        </a:p>
      </dgm:t>
    </dgm:pt>
    <dgm:pt modelId="{A9EF32AE-267B-4ABB-8FA8-C27B4D7B2C36}" type="sibTrans" cxnId="{CF2FB77B-9F3C-4FCA-A112-F0519F05A598}">
      <dgm:prSet/>
      <dgm:spPr/>
      <dgm:t>
        <a:bodyPr/>
        <a:lstStyle/>
        <a:p>
          <a:endParaRPr lang="en-US"/>
        </a:p>
      </dgm:t>
    </dgm:pt>
    <dgm:pt modelId="{AFCC7C45-FB11-423D-A970-D063FB8F6096}">
      <dgm:prSet/>
      <dgm:spPr/>
      <dgm:t>
        <a:bodyPr/>
        <a:lstStyle/>
        <a:p>
          <a:pPr rtl="0"/>
          <a:r>
            <a:rPr lang="en-US" dirty="0"/>
            <a:t>Physical Appearances</a:t>
          </a:r>
        </a:p>
      </dgm:t>
    </dgm:pt>
    <dgm:pt modelId="{98D8FFA1-084F-4CAF-9651-FC883849080B}" type="parTrans" cxnId="{7447C0AB-F6CF-49B2-9B4A-1BD81133B2A8}">
      <dgm:prSet/>
      <dgm:spPr/>
      <dgm:t>
        <a:bodyPr/>
        <a:lstStyle/>
        <a:p>
          <a:endParaRPr lang="en-US"/>
        </a:p>
      </dgm:t>
    </dgm:pt>
    <dgm:pt modelId="{A8FD011B-EBE3-4C11-80E6-290259E1C33E}" type="sibTrans" cxnId="{7447C0AB-F6CF-49B2-9B4A-1BD81133B2A8}">
      <dgm:prSet/>
      <dgm:spPr/>
      <dgm:t>
        <a:bodyPr/>
        <a:lstStyle/>
        <a:p>
          <a:endParaRPr lang="en-US"/>
        </a:p>
      </dgm:t>
    </dgm:pt>
    <dgm:pt modelId="{5B05A690-8914-41FF-9ADC-E59C2F3D5F3F}">
      <dgm:prSet/>
      <dgm:spPr/>
      <dgm:t>
        <a:bodyPr/>
        <a:lstStyle/>
        <a:p>
          <a:pPr rtl="0"/>
          <a:r>
            <a:rPr lang="en-US" dirty="0"/>
            <a:t>Descriptive Terms</a:t>
          </a:r>
        </a:p>
      </dgm:t>
    </dgm:pt>
    <dgm:pt modelId="{827C6096-2AE5-4F11-AB4A-57F608658490}" type="parTrans" cxnId="{F147B537-9CBA-4F26-B3B7-4CCF6FCFC8A5}">
      <dgm:prSet/>
      <dgm:spPr/>
      <dgm:t>
        <a:bodyPr/>
        <a:lstStyle/>
        <a:p>
          <a:endParaRPr lang="en-US"/>
        </a:p>
      </dgm:t>
    </dgm:pt>
    <dgm:pt modelId="{88B1AEC4-DCA8-4CA5-8B16-6A77E9B3855F}" type="sibTrans" cxnId="{F147B537-9CBA-4F26-B3B7-4CCF6FCFC8A5}">
      <dgm:prSet/>
      <dgm:spPr/>
      <dgm:t>
        <a:bodyPr/>
        <a:lstStyle/>
        <a:p>
          <a:endParaRPr lang="en-US"/>
        </a:p>
      </dgm:t>
    </dgm:pt>
    <dgm:pt modelId="{15E728BD-0CF0-4337-B30E-795AB4AC6555}" type="pres">
      <dgm:prSet presAssocID="{1B036731-96C5-4E8D-8A04-87A55540FD44}" presName="linear" presStyleCnt="0">
        <dgm:presLayoutVars>
          <dgm:animLvl val="lvl"/>
          <dgm:resizeHandles val="exact"/>
        </dgm:presLayoutVars>
      </dgm:prSet>
      <dgm:spPr/>
    </dgm:pt>
    <dgm:pt modelId="{C6099FC9-A109-4119-9AB6-7E2C4EDB7D5D}" type="pres">
      <dgm:prSet presAssocID="{9E9BAE70-DE1E-4F0A-BF50-B2D88CA15201}" presName="parentText" presStyleLbl="node1" presStyleIdx="0" presStyleCnt="5">
        <dgm:presLayoutVars>
          <dgm:chMax val="0"/>
          <dgm:bulletEnabled val="1"/>
        </dgm:presLayoutVars>
      </dgm:prSet>
      <dgm:spPr/>
    </dgm:pt>
    <dgm:pt modelId="{9344202D-97CA-49B9-97F1-674D5043D8E2}" type="pres">
      <dgm:prSet presAssocID="{54D1D46E-548B-4F5F-A8FA-6B0A1A2C9B0E}" presName="spacer" presStyleCnt="0"/>
      <dgm:spPr/>
    </dgm:pt>
    <dgm:pt modelId="{2698C1A1-D536-474D-B875-CA0686C9B5F0}" type="pres">
      <dgm:prSet presAssocID="{AFCC7C45-FB11-423D-A970-D063FB8F6096}" presName="parentText" presStyleLbl="node1" presStyleIdx="1" presStyleCnt="5">
        <dgm:presLayoutVars>
          <dgm:chMax val="0"/>
          <dgm:bulletEnabled val="1"/>
        </dgm:presLayoutVars>
      </dgm:prSet>
      <dgm:spPr/>
    </dgm:pt>
    <dgm:pt modelId="{96336F5C-9E96-428B-9397-B5534699333E}" type="pres">
      <dgm:prSet presAssocID="{A8FD011B-EBE3-4C11-80E6-290259E1C33E}" presName="spacer" presStyleCnt="0"/>
      <dgm:spPr/>
    </dgm:pt>
    <dgm:pt modelId="{1FCAEA1A-D54E-4F15-AF9D-EC42D7192FBE}" type="pres">
      <dgm:prSet presAssocID="{5B05A690-8914-41FF-9ADC-E59C2F3D5F3F}" presName="parentText" presStyleLbl="node1" presStyleIdx="2" presStyleCnt="5">
        <dgm:presLayoutVars>
          <dgm:chMax val="0"/>
          <dgm:bulletEnabled val="1"/>
        </dgm:presLayoutVars>
      </dgm:prSet>
      <dgm:spPr/>
    </dgm:pt>
    <dgm:pt modelId="{B12CFCC1-A4B4-4235-8B5A-9C5F85D7B848}" type="pres">
      <dgm:prSet presAssocID="{88B1AEC4-DCA8-4CA5-8B16-6A77E9B3855F}" presName="spacer" presStyleCnt="0"/>
      <dgm:spPr/>
    </dgm:pt>
    <dgm:pt modelId="{EC5D7FE6-7AA7-40EE-B902-392F78CCFFC9}" type="pres">
      <dgm:prSet presAssocID="{C1BB0422-3C9A-4F0A-BC53-BF9AC8E811FB}" presName="parentText" presStyleLbl="node1" presStyleIdx="3" presStyleCnt="5">
        <dgm:presLayoutVars>
          <dgm:chMax val="0"/>
          <dgm:bulletEnabled val="1"/>
        </dgm:presLayoutVars>
      </dgm:prSet>
      <dgm:spPr/>
    </dgm:pt>
    <dgm:pt modelId="{EB82BF99-ED15-461B-9CDC-3A0F03D7BF02}" type="pres">
      <dgm:prSet presAssocID="{2431798A-0DEC-4F0F-9BC6-11C629C12E57}" presName="spacer" presStyleCnt="0"/>
      <dgm:spPr/>
    </dgm:pt>
    <dgm:pt modelId="{4889B991-1A39-4A42-A95C-5DD09E556B29}" type="pres">
      <dgm:prSet presAssocID="{D13B82F7-9CEF-45A4-B3E3-F696B0B3F932}" presName="parentText" presStyleLbl="node1" presStyleIdx="4" presStyleCnt="5">
        <dgm:presLayoutVars>
          <dgm:chMax val="0"/>
          <dgm:bulletEnabled val="1"/>
        </dgm:presLayoutVars>
      </dgm:prSet>
      <dgm:spPr/>
    </dgm:pt>
  </dgm:ptLst>
  <dgm:cxnLst>
    <dgm:cxn modelId="{CE679016-4D29-4B25-8570-2CB934A69C09}" type="presOf" srcId="{D13B82F7-9CEF-45A4-B3E3-F696B0B3F932}" destId="{4889B991-1A39-4A42-A95C-5DD09E556B29}" srcOrd="0" destOrd="0" presId="urn:microsoft.com/office/officeart/2005/8/layout/vList2"/>
    <dgm:cxn modelId="{7800F52C-2007-4B85-9C79-969916385774}" srcId="{1B036731-96C5-4E8D-8A04-87A55540FD44}" destId="{C1BB0422-3C9A-4F0A-BC53-BF9AC8E811FB}" srcOrd="3" destOrd="0" parTransId="{48B4D7D1-B286-4B68-9165-AA43794F0378}" sibTransId="{2431798A-0DEC-4F0F-9BC6-11C629C12E57}"/>
    <dgm:cxn modelId="{A9B99430-5F0F-4575-AF6A-A1FE070A9E86}" type="presOf" srcId="{9E9BAE70-DE1E-4F0A-BF50-B2D88CA15201}" destId="{C6099FC9-A109-4119-9AB6-7E2C4EDB7D5D}" srcOrd="0" destOrd="0" presId="urn:microsoft.com/office/officeart/2005/8/layout/vList2"/>
    <dgm:cxn modelId="{F147B537-9CBA-4F26-B3B7-4CCF6FCFC8A5}" srcId="{1B036731-96C5-4E8D-8A04-87A55540FD44}" destId="{5B05A690-8914-41FF-9ADC-E59C2F3D5F3F}" srcOrd="2" destOrd="0" parTransId="{827C6096-2AE5-4F11-AB4A-57F608658490}" sibTransId="{88B1AEC4-DCA8-4CA5-8B16-6A77E9B3855F}"/>
    <dgm:cxn modelId="{A0501D39-46F0-4714-AE11-195D08A31BC1}" type="presOf" srcId="{1B036731-96C5-4E8D-8A04-87A55540FD44}" destId="{15E728BD-0CF0-4337-B30E-795AB4AC6555}" srcOrd="0" destOrd="0" presId="urn:microsoft.com/office/officeart/2005/8/layout/vList2"/>
    <dgm:cxn modelId="{69044D47-A22D-48BF-810A-9B657C9762EC}" type="presOf" srcId="{5B05A690-8914-41FF-9ADC-E59C2F3D5F3F}" destId="{1FCAEA1A-D54E-4F15-AF9D-EC42D7192FBE}" srcOrd="0" destOrd="0" presId="urn:microsoft.com/office/officeart/2005/8/layout/vList2"/>
    <dgm:cxn modelId="{CF2FB77B-9F3C-4FCA-A112-F0519F05A598}" srcId="{1B036731-96C5-4E8D-8A04-87A55540FD44}" destId="{D13B82F7-9CEF-45A4-B3E3-F696B0B3F932}" srcOrd="4" destOrd="0" parTransId="{34C06A95-43BE-4E5F-A7D0-4A183FDA5820}" sibTransId="{A9EF32AE-267B-4ABB-8FA8-C27B4D7B2C36}"/>
    <dgm:cxn modelId="{7447C0AB-F6CF-49B2-9B4A-1BD81133B2A8}" srcId="{1B036731-96C5-4E8D-8A04-87A55540FD44}" destId="{AFCC7C45-FB11-423D-A970-D063FB8F6096}" srcOrd="1" destOrd="0" parTransId="{98D8FFA1-084F-4CAF-9651-FC883849080B}" sibTransId="{A8FD011B-EBE3-4C11-80E6-290259E1C33E}"/>
    <dgm:cxn modelId="{1DB8AACA-DF19-454A-9460-1F209EE8EF41}" type="presOf" srcId="{AFCC7C45-FB11-423D-A970-D063FB8F6096}" destId="{2698C1A1-D536-474D-B875-CA0686C9B5F0}" srcOrd="0" destOrd="0" presId="urn:microsoft.com/office/officeart/2005/8/layout/vList2"/>
    <dgm:cxn modelId="{FDCC49F5-9D22-4680-8568-D6407F275A15}" type="presOf" srcId="{C1BB0422-3C9A-4F0A-BC53-BF9AC8E811FB}" destId="{EC5D7FE6-7AA7-40EE-B902-392F78CCFFC9}" srcOrd="0" destOrd="0" presId="urn:microsoft.com/office/officeart/2005/8/layout/vList2"/>
    <dgm:cxn modelId="{C34E61F6-2EFE-4E11-8F84-A85108933BB1}" srcId="{1B036731-96C5-4E8D-8A04-87A55540FD44}" destId="{9E9BAE70-DE1E-4F0A-BF50-B2D88CA15201}" srcOrd="0" destOrd="0" parTransId="{14806350-441C-45F5-99C5-4BD51DC64D41}" sibTransId="{54D1D46E-548B-4F5F-A8FA-6B0A1A2C9B0E}"/>
    <dgm:cxn modelId="{F7B37B38-E26B-48C4-BC1E-4F809DB6B0ED}" type="presParOf" srcId="{15E728BD-0CF0-4337-B30E-795AB4AC6555}" destId="{C6099FC9-A109-4119-9AB6-7E2C4EDB7D5D}" srcOrd="0" destOrd="0" presId="urn:microsoft.com/office/officeart/2005/8/layout/vList2"/>
    <dgm:cxn modelId="{A08A1467-42D0-4AB3-B964-218525240F74}" type="presParOf" srcId="{15E728BD-0CF0-4337-B30E-795AB4AC6555}" destId="{9344202D-97CA-49B9-97F1-674D5043D8E2}" srcOrd="1" destOrd="0" presId="urn:microsoft.com/office/officeart/2005/8/layout/vList2"/>
    <dgm:cxn modelId="{5FB59261-357A-4CD4-91B2-B5B957F164FF}" type="presParOf" srcId="{15E728BD-0CF0-4337-B30E-795AB4AC6555}" destId="{2698C1A1-D536-474D-B875-CA0686C9B5F0}" srcOrd="2" destOrd="0" presId="urn:microsoft.com/office/officeart/2005/8/layout/vList2"/>
    <dgm:cxn modelId="{ED1AEEFC-23A1-4CFD-B0A9-B47CE7B60582}" type="presParOf" srcId="{15E728BD-0CF0-4337-B30E-795AB4AC6555}" destId="{96336F5C-9E96-428B-9397-B5534699333E}" srcOrd="3" destOrd="0" presId="urn:microsoft.com/office/officeart/2005/8/layout/vList2"/>
    <dgm:cxn modelId="{64B43EA8-D04B-4DEC-BC90-38AC11E46CB7}" type="presParOf" srcId="{15E728BD-0CF0-4337-B30E-795AB4AC6555}" destId="{1FCAEA1A-D54E-4F15-AF9D-EC42D7192FBE}" srcOrd="4" destOrd="0" presId="urn:microsoft.com/office/officeart/2005/8/layout/vList2"/>
    <dgm:cxn modelId="{CABB9067-F840-4E08-8CCA-EA442AAAF801}" type="presParOf" srcId="{15E728BD-0CF0-4337-B30E-795AB4AC6555}" destId="{B12CFCC1-A4B4-4235-8B5A-9C5F85D7B848}" srcOrd="5" destOrd="0" presId="urn:microsoft.com/office/officeart/2005/8/layout/vList2"/>
    <dgm:cxn modelId="{B93D449D-CD2B-4305-8237-B031E42BCA79}" type="presParOf" srcId="{15E728BD-0CF0-4337-B30E-795AB4AC6555}" destId="{EC5D7FE6-7AA7-40EE-B902-392F78CCFFC9}" srcOrd="6" destOrd="0" presId="urn:microsoft.com/office/officeart/2005/8/layout/vList2"/>
    <dgm:cxn modelId="{E13054AE-186C-447A-BA5B-8BDD06619CEE}" type="presParOf" srcId="{15E728BD-0CF0-4337-B30E-795AB4AC6555}" destId="{EB82BF99-ED15-461B-9CDC-3A0F03D7BF02}" srcOrd="7" destOrd="0" presId="urn:microsoft.com/office/officeart/2005/8/layout/vList2"/>
    <dgm:cxn modelId="{1A208BB8-1799-436D-ACBB-0C1A8B035086}" type="presParOf" srcId="{15E728BD-0CF0-4337-B30E-795AB4AC6555}" destId="{4889B991-1A39-4A42-A95C-5DD09E556B29}"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833F0-43EB-4E75-A201-81443FED66C8}">
      <dsp:nvSpPr>
        <dsp:cNvPr id="0" name=""/>
        <dsp:cNvSpPr/>
      </dsp:nvSpPr>
      <dsp:spPr>
        <a:xfrm>
          <a:off x="28142" y="1207123"/>
          <a:ext cx="1439320" cy="2161433"/>
        </a:xfrm>
        <a:prstGeom prst="roundRect">
          <a:avLst>
            <a:gd name="adj" fmla="val 1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dirty="0"/>
            <a:t>STIMULI </a:t>
          </a:r>
        </a:p>
        <a:p>
          <a:pPr marL="171450" lvl="1" indent="-171450" algn="l" defTabSz="711200">
            <a:lnSpc>
              <a:spcPct val="90000"/>
            </a:lnSpc>
            <a:spcBef>
              <a:spcPct val="0"/>
            </a:spcBef>
            <a:spcAft>
              <a:spcPct val="15000"/>
            </a:spcAft>
            <a:buChar char="•"/>
          </a:pPr>
          <a:r>
            <a:rPr lang="en-US" sz="1600" b="1" kern="1200" dirty="0"/>
            <a:t>Sights</a:t>
          </a:r>
        </a:p>
        <a:p>
          <a:pPr marL="171450" lvl="1" indent="-171450" algn="l" defTabSz="711200">
            <a:lnSpc>
              <a:spcPct val="90000"/>
            </a:lnSpc>
            <a:spcBef>
              <a:spcPct val="0"/>
            </a:spcBef>
            <a:spcAft>
              <a:spcPct val="15000"/>
            </a:spcAft>
            <a:buChar char="•"/>
          </a:pPr>
          <a:r>
            <a:rPr lang="en-US" sz="1600" b="1" kern="1200" dirty="0"/>
            <a:t>Sounds</a:t>
          </a:r>
        </a:p>
        <a:p>
          <a:pPr marL="171450" lvl="1" indent="-171450" algn="l" defTabSz="711200">
            <a:lnSpc>
              <a:spcPct val="90000"/>
            </a:lnSpc>
            <a:spcBef>
              <a:spcPct val="0"/>
            </a:spcBef>
            <a:spcAft>
              <a:spcPct val="15000"/>
            </a:spcAft>
            <a:buChar char="•"/>
          </a:pPr>
          <a:r>
            <a:rPr lang="en-US" sz="1600" b="1" kern="1200" dirty="0"/>
            <a:t>Smells</a:t>
          </a:r>
        </a:p>
        <a:p>
          <a:pPr marL="171450" lvl="1" indent="-171450" algn="l" defTabSz="711200">
            <a:lnSpc>
              <a:spcPct val="90000"/>
            </a:lnSpc>
            <a:spcBef>
              <a:spcPct val="0"/>
            </a:spcBef>
            <a:spcAft>
              <a:spcPct val="15000"/>
            </a:spcAft>
            <a:buChar char="•"/>
          </a:pPr>
          <a:r>
            <a:rPr lang="en-US" sz="1600" b="1" kern="1200" dirty="0"/>
            <a:t>Tastes</a:t>
          </a:r>
        </a:p>
        <a:p>
          <a:pPr marL="171450" lvl="1" indent="-171450" algn="l" defTabSz="711200">
            <a:lnSpc>
              <a:spcPct val="90000"/>
            </a:lnSpc>
            <a:spcBef>
              <a:spcPct val="0"/>
            </a:spcBef>
            <a:spcAft>
              <a:spcPct val="15000"/>
            </a:spcAft>
            <a:buChar char="•"/>
          </a:pPr>
          <a:r>
            <a:rPr lang="en-US" sz="1600" b="1" kern="1200" dirty="0"/>
            <a:t>Textures</a:t>
          </a:r>
        </a:p>
      </dsp:txBody>
      <dsp:txXfrm>
        <a:off x="70298" y="1249279"/>
        <a:ext cx="1355008" cy="2077121"/>
      </dsp:txXfrm>
    </dsp:sp>
    <dsp:sp modelId="{6F9A17E9-A738-49B3-AACA-33B71F3296C3}">
      <dsp:nvSpPr>
        <dsp:cNvPr id="0" name=""/>
        <dsp:cNvSpPr/>
      </dsp:nvSpPr>
      <dsp:spPr>
        <a:xfrm>
          <a:off x="1561488" y="2138005"/>
          <a:ext cx="199335" cy="299669"/>
        </a:xfrm>
        <a:prstGeom prst="rightArrow">
          <a:avLst>
            <a:gd name="adj1" fmla="val 60000"/>
            <a:gd name="adj2" fmla="val 5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1561488" y="2197939"/>
        <a:ext cx="139535" cy="179801"/>
      </dsp:txXfrm>
    </dsp:sp>
    <dsp:sp modelId="{C59F0AD4-4188-4F8F-8EBC-3489E21137F2}">
      <dsp:nvSpPr>
        <dsp:cNvPr id="0" name=""/>
        <dsp:cNvSpPr/>
      </dsp:nvSpPr>
      <dsp:spPr>
        <a:xfrm>
          <a:off x="1843567" y="1432558"/>
          <a:ext cx="1339450" cy="1710563"/>
        </a:xfrm>
        <a:prstGeom prst="roundRect">
          <a:avLst>
            <a:gd name="adj" fmla="val 10000"/>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Sensory Receptors – </a:t>
          </a:r>
        </a:p>
        <a:p>
          <a:pPr marL="0" lvl="0" indent="0" algn="ctr" defTabSz="711200">
            <a:lnSpc>
              <a:spcPct val="90000"/>
            </a:lnSpc>
            <a:spcBef>
              <a:spcPct val="0"/>
            </a:spcBef>
            <a:spcAft>
              <a:spcPct val="35000"/>
            </a:spcAft>
            <a:buNone/>
          </a:pPr>
          <a:r>
            <a:rPr lang="en-US" sz="1600" b="1" kern="1200" dirty="0"/>
            <a:t>EXPOSURE</a:t>
          </a:r>
        </a:p>
      </dsp:txBody>
      <dsp:txXfrm>
        <a:off x="1882798" y="1471789"/>
        <a:ext cx="1260988" cy="1632101"/>
      </dsp:txXfrm>
    </dsp:sp>
    <dsp:sp modelId="{3411618E-2AC2-49C7-929C-A7248733A4F5}">
      <dsp:nvSpPr>
        <dsp:cNvPr id="0" name=""/>
        <dsp:cNvSpPr/>
      </dsp:nvSpPr>
      <dsp:spPr>
        <a:xfrm>
          <a:off x="3241140" y="2138005"/>
          <a:ext cx="123219" cy="299669"/>
        </a:xfrm>
        <a:prstGeom prst="rightArrow">
          <a:avLst>
            <a:gd name="adj1" fmla="val 60000"/>
            <a:gd name="adj2" fmla="val 50000"/>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3241140" y="2197939"/>
        <a:ext cx="86253" cy="179801"/>
      </dsp:txXfrm>
    </dsp:sp>
    <dsp:sp modelId="{08BB978E-5074-4562-B60B-D8BEF81597F2}">
      <dsp:nvSpPr>
        <dsp:cNvPr id="0" name=""/>
        <dsp:cNvSpPr/>
      </dsp:nvSpPr>
      <dsp:spPr>
        <a:xfrm>
          <a:off x="3415507" y="1432558"/>
          <a:ext cx="1166282" cy="1710563"/>
        </a:xfrm>
        <a:prstGeom prst="roundRect">
          <a:avLst>
            <a:gd name="adj" fmla="val 10000"/>
          </a:avLst>
        </a:prstGeom>
        <a:solidFill>
          <a:schemeClr val="accent4">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Attention</a:t>
          </a:r>
        </a:p>
      </dsp:txBody>
      <dsp:txXfrm>
        <a:off x="3449666" y="1466717"/>
        <a:ext cx="1097964" cy="1642245"/>
      </dsp:txXfrm>
    </dsp:sp>
    <dsp:sp modelId="{0E8F689A-8BF3-4EF1-83EF-2546C3C92C41}">
      <dsp:nvSpPr>
        <dsp:cNvPr id="0" name=""/>
        <dsp:cNvSpPr/>
      </dsp:nvSpPr>
      <dsp:spPr>
        <a:xfrm>
          <a:off x="4666121" y="2138005"/>
          <a:ext cx="178781" cy="299669"/>
        </a:xfrm>
        <a:prstGeom prst="rightArrow">
          <a:avLst>
            <a:gd name="adj1" fmla="val 60000"/>
            <a:gd name="adj2" fmla="val 50000"/>
          </a:avLst>
        </a:prstGeom>
        <a:solidFill>
          <a:schemeClr val="accent4">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4666121" y="2197939"/>
        <a:ext cx="125147" cy="179801"/>
      </dsp:txXfrm>
    </dsp:sp>
    <dsp:sp modelId="{4D51158F-784B-4C2C-B001-441372E0AE62}">
      <dsp:nvSpPr>
        <dsp:cNvPr id="0" name=""/>
        <dsp:cNvSpPr/>
      </dsp:nvSpPr>
      <dsp:spPr>
        <a:xfrm>
          <a:off x="4919114" y="1432558"/>
          <a:ext cx="1250286" cy="1710563"/>
        </a:xfrm>
        <a:prstGeom prst="roundRect">
          <a:avLst>
            <a:gd name="adj" fmla="val 10000"/>
          </a:avLst>
        </a:prstGeom>
        <a:solidFill>
          <a:schemeClr val="accent5">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Selection</a:t>
          </a:r>
        </a:p>
      </dsp:txBody>
      <dsp:txXfrm>
        <a:off x="4955734" y="1469178"/>
        <a:ext cx="1177046" cy="1637323"/>
      </dsp:txXfrm>
    </dsp:sp>
    <dsp:sp modelId="{81034643-71A3-4A32-8CF1-3CE733EE604E}">
      <dsp:nvSpPr>
        <dsp:cNvPr id="0" name=""/>
        <dsp:cNvSpPr/>
      </dsp:nvSpPr>
      <dsp:spPr>
        <a:xfrm>
          <a:off x="6249813" y="2138005"/>
          <a:ext cx="170474" cy="299669"/>
        </a:xfrm>
        <a:prstGeom prst="rightArrow">
          <a:avLst>
            <a:gd name="adj1" fmla="val 60000"/>
            <a:gd name="adj2" fmla="val 50000"/>
          </a:avLst>
        </a:prstGeom>
        <a:solidFill>
          <a:schemeClr val="accent5">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6249813" y="2197939"/>
        <a:ext cx="119332" cy="179801"/>
      </dsp:txXfrm>
    </dsp:sp>
    <dsp:sp modelId="{1AC661B1-5A0A-4A15-83CC-2E2ACE004620}">
      <dsp:nvSpPr>
        <dsp:cNvPr id="0" name=""/>
        <dsp:cNvSpPr/>
      </dsp:nvSpPr>
      <dsp:spPr>
        <a:xfrm>
          <a:off x="6491050" y="1432558"/>
          <a:ext cx="990347" cy="1710563"/>
        </a:xfrm>
        <a:prstGeom prst="roundRect">
          <a:avLst>
            <a:gd name="adj" fmla="val 10000"/>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organize</a:t>
          </a:r>
        </a:p>
      </dsp:txBody>
      <dsp:txXfrm>
        <a:off x="6520056" y="1461564"/>
        <a:ext cx="932335" cy="1652551"/>
      </dsp:txXfrm>
    </dsp:sp>
    <dsp:sp modelId="{22B191D1-1BA2-4899-A6FA-968F0BBEF179}">
      <dsp:nvSpPr>
        <dsp:cNvPr id="0" name=""/>
        <dsp:cNvSpPr/>
      </dsp:nvSpPr>
      <dsp:spPr>
        <a:xfrm rot="126991">
          <a:off x="7569310" y="2163003"/>
          <a:ext cx="186637" cy="299669"/>
        </a:xfrm>
        <a:prstGeom prst="rightArrow">
          <a:avLst>
            <a:gd name="adj1" fmla="val 60000"/>
            <a:gd name="adj2" fmla="val 50000"/>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7569329" y="2221903"/>
        <a:ext cx="130646" cy="179801"/>
      </dsp:txXfrm>
    </dsp:sp>
    <dsp:sp modelId="{511EC7CD-A25B-4933-B83D-B9DFD24EC720}">
      <dsp:nvSpPr>
        <dsp:cNvPr id="0" name=""/>
        <dsp:cNvSpPr/>
      </dsp:nvSpPr>
      <dsp:spPr>
        <a:xfrm>
          <a:off x="7833304" y="1482011"/>
          <a:ext cx="982046" cy="1710563"/>
        </a:xfrm>
        <a:prstGeom prst="roundRect">
          <a:avLst>
            <a:gd name="adj" fmla="val 1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interpretation</a:t>
          </a:r>
        </a:p>
      </dsp:txBody>
      <dsp:txXfrm>
        <a:off x="7862067" y="1510774"/>
        <a:ext cx="924520" cy="165303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6744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Stereotypes</a:t>
          </a:r>
          <a:endParaRPr lang="en-US" sz="2700" kern="1200" dirty="0"/>
        </a:p>
      </dsp:txBody>
      <dsp:txXfrm>
        <a:off x="30071" y="597520"/>
        <a:ext cx="3368858" cy="555862"/>
      </dsp:txXfrm>
    </dsp:sp>
    <dsp:sp modelId="{2698C1A1-D536-474D-B875-CA0686C9B5F0}">
      <dsp:nvSpPr>
        <dsp:cNvPr id="0" name=""/>
        <dsp:cNvSpPr/>
      </dsp:nvSpPr>
      <dsp:spPr>
        <a:xfrm>
          <a:off x="0" y="126121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tx2">
                  <a:lumMod val="60000"/>
                  <a:lumOff val="40000"/>
                </a:schemeClr>
              </a:solidFill>
            </a:rPr>
            <a:t>Physical Appearances</a:t>
          </a:r>
        </a:p>
      </dsp:txBody>
      <dsp:txXfrm>
        <a:off x="30071" y="1291285"/>
        <a:ext cx="3368858" cy="555862"/>
      </dsp:txXfrm>
    </dsp:sp>
    <dsp:sp modelId="{1FCAEA1A-D54E-4F15-AF9D-EC42D7192FBE}">
      <dsp:nvSpPr>
        <dsp:cNvPr id="0" name=""/>
        <dsp:cNvSpPr/>
      </dsp:nvSpPr>
      <dsp:spPr>
        <a:xfrm>
          <a:off x="0" y="195497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tx2">
                  <a:lumMod val="60000"/>
                  <a:lumOff val="40000"/>
                </a:schemeClr>
              </a:solidFill>
            </a:rPr>
            <a:t>Descriptive Terms</a:t>
          </a:r>
        </a:p>
      </dsp:txBody>
      <dsp:txXfrm>
        <a:off x="30071" y="1985050"/>
        <a:ext cx="3368858" cy="555862"/>
      </dsp:txXfrm>
    </dsp:sp>
    <dsp:sp modelId="{EC5D7FE6-7AA7-40EE-B902-392F78CCFFC9}">
      <dsp:nvSpPr>
        <dsp:cNvPr id="0" name=""/>
        <dsp:cNvSpPr/>
      </dsp:nvSpPr>
      <dsp:spPr>
        <a:xfrm>
          <a:off x="0" y="264874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bg1"/>
              </a:solidFill>
            </a:rPr>
            <a:t>First Impressions</a:t>
          </a:r>
        </a:p>
      </dsp:txBody>
      <dsp:txXfrm>
        <a:off x="30071" y="2678815"/>
        <a:ext cx="3368858" cy="555862"/>
      </dsp:txXfrm>
    </dsp:sp>
    <dsp:sp modelId="{4889B991-1A39-4A42-A95C-5DD09E556B29}">
      <dsp:nvSpPr>
        <dsp:cNvPr id="0" name=""/>
        <dsp:cNvSpPr/>
      </dsp:nvSpPr>
      <dsp:spPr>
        <a:xfrm>
          <a:off x="0" y="334250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Halo Effect</a:t>
          </a:r>
        </a:p>
      </dsp:txBody>
      <dsp:txXfrm>
        <a:off x="30071" y="3372580"/>
        <a:ext cx="3368858" cy="5558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0465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Stereotypes</a:t>
          </a:r>
          <a:endParaRPr lang="en-US" sz="2800" kern="1200" dirty="0"/>
        </a:p>
      </dsp:txBody>
      <dsp:txXfrm>
        <a:off x="31185" y="535836"/>
        <a:ext cx="3366630" cy="576449"/>
      </dsp:txXfrm>
    </dsp:sp>
    <dsp:sp modelId="{2698C1A1-D536-474D-B875-CA0686C9B5F0}">
      <dsp:nvSpPr>
        <dsp:cNvPr id="0" name=""/>
        <dsp:cNvSpPr/>
      </dsp:nvSpPr>
      <dsp:spPr>
        <a:xfrm>
          <a:off x="0" y="122411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Physical Appearances</a:t>
          </a:r>
        </a:p>
      </dsp:txBody>
      <dsp:txXfrm>
        <a:off x="31185" y="1255296"/>
        <a:ext cx="3366630" cy="576449"/>
      </dsp:txXfrm>
    </dsp:sp>
    <dsp:sp modelId="{1FCAEA1A-D54E-4F15-AF9D-EC42D7192FBE}">
      <dsp:nvSpPr>
        <dsp:cNvPr id="0" name=""/>
        <dsp:cNvSpPr/>
      </dsp:nvSpPr>
      <dsp:spPr>
        <a:xfrm>
          <a:off x="0" y="194357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Descriptive Terms</a:t>
          </a:r>
        </a:p>
      </dsp:txBody>
      <dsp:txXfrm>
        <a:off x="31185" y="1974756"/>
        <a:ext cx="3366630" cy="576449"/>
      </dsp:txXfrm>
    </dsp:sp>
    <dsp:sp modelId="{EC5D7FE6-7AA7-40EE-B902-392F78CCFFC9}">
      <dsp:nvSpPr>
        <dsp:cNvPr id="0" name=""/>
        <dsp:cNvSpPr/>
      </dsp:nvSpPr>
      <dsp:spPr>
        <a:xfrm>
          <a:off x="0" y="266303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First Impressions</a:t>
          </a:r>
        </a:p>
      </dsp:txBody>
      <dsp:txXfrm>
        <a:off x="31185" y="2694216"/>
        <a:ext cx="3366630" cy="576449"/>
      </dsp:txXfrm>
    </dsp:sp>
    <dsp:sp modelId="{4889B991-1A39-4A42-A95C-5DD09E556B29}">
      <dsp:nvSpPr>
        <dsp:cNvPr id="0" name=""/>
        <dsp:cNvSpPr/>
      </dsp:nvSpPr>
      <dsp:spPr>
        <a:xfrm>
          <a:off x="0" y="338249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Halo Effect</a:t>
          </a:r>
        </a:p>
      </dsp:txBody>
      <dsp:txXfrm>
        <a:off x="31185" y="3413676"/>
        <a:ext cx="3366630" cy="57644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6744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Stereotypes</a:t>
          </a:r>
          <a:endParaRPr lang="en-US" sz="2700" kern="1200" dirty="0"/>
        </a:p>
      </dsp:txBody>
      <dsp:txXfrm>
        <a:off x="30071" y="597520"/>
        <a:ext cx="3368858" cy="555862"/>
      </dsp:txXfrm>
    </dsp:sp>
    <dsp:sp modelId="{2698C1A1-D536-474D-B875-CA0686C9B5F0}">
      <dsp:nvSpPr>
        <dsp:cNvPr id="0" name=""/>
        <dsp:cNvSpPr/>
      </dsp:nvSpPr>
      <dsp:spPr>
        <a:xfrm>
          <a:off x="0" y="126121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tx2">
                  <a:lumMod val="60000"/>
                  <a:lumOff val="40000"/>
                </a:schemeClr>
              </a:solidFill>
            </a:rPr>
            <a:t>Physical Appearances</a:t>
          </a:r>
        </a:p>
      </dsp:txBody>
      <dsp:txXfrm>
        <a:off x="30071" y="1291285"/>
        <a:ext cx="3368858" cy="555862"/>
      </dsp:txXfrm>
    </dsp:sp>
    <dsp:sp modelId="{1FCAEA1A-D54E-4F15-AF9D-EC42D7192FBE}">
      <dsp:nvSpPr>
        <dsp:cNvPr id="0" name=""/>
        <dsp:cNvSpPr/>
      </dsp:nvSpPr>
      <dsp:spPr>
        <a:xfrm>
          <a:off x="0" y="195497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tx2">
                  <a:lumMod val="60000"/>
                  <a:lumOff val="40000"/>
                </a:schemeClr>
              </a:solidFill>
            </a:rPr>
            <a:t>Descriptive Terms</a:t>
          </a:r>
        </a:p>
      </dsp:txBody>
      <dsp:txXfrm>
        <a:off x="30071" y="1985050"/>
        <a:ext cx="3368858" cy="555862"/>
      </dsp:txXfrm>
    </dsp:sp>
    <dsp:sp modelId="{EC5D7FE6-7AA7-40EE-B902-392F78CCFFC9}">
      <dsp:nvSpPr>
        <dsp:cNvPr id="0" name=""/>
        <dsp:cNvSpPr/>
      </dsp:nvSpPr>
      <dsp:spPr>
        <a:xfrm>
          <a:off x="0" y="264874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tx2">
                  <a:lumMod val="60000"/>
                  <a:lumOff val="40000"/>
                </a:schemeClr>
              </a:solidFill>
            </a:rPr>
            <a:t>First Impressions</a:t>
          </a:r>
        </a:p>
      </dsp:txBody>
      <dsp:txXfrm>
        <a:off x="30071" y="2678815"/>
        <a:ext cx="3368858" cy="555862"/>
      </dsp:txXfrm>
    </dsp:sp>
    <dsp:sp modelId="{4889B991-1A39-4A42-A95C-5DD09E556B29}">
      <dsp:nvSpPr>
        <dsp:cNvPr id="0" name=""/>
        <dsp:cNvSpPr/>
      </dsp:nvSpPr>
      <dsp:spPr>
        <a:xfrm>
          <a:off x="0" y="334250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bg1"/>
              </a:solidFill>
            </a:rPr>
            <a:t>Halo Effect</a:t>
          </a:r>
        </a:p>
      </dsp:txBody>
      <dsp:txXfrm>
        <a:off x="30071" y="3372580"/>
        <a:ext cx="3368858" cy="555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30B23C-5C97-4A6E-B0EA-E2F392F1C632}">
      <dsp:nvSpPr>
        <dsp:cNvPr id="0" name=""/>
        <dsp:cNvSpPr/>
      </dsp:nvSpPr>
      <dsp:spPr>
        <a:xfrm rot="5400000">
          <a:off x="5432043" y="-2304143"/>
          <a:ext cx="643383" cy="5415280"/>
        </a:xfrm>
        <a:prstGeom prst="round2Same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t>The larger the size of the stimuli, the more likely it is to be perceived</a:t>
          </a:r>
        </a:p>
      </dsp:txBody>
      <dsp:txXfrm rot="-5400000">
        <a:off x="3046095" y="113212"/>
        <a:ext cx="5383873" cy="580569"/>
      </dsp:txXfrm>
    </dsp:sp>
    <dsp:sp modelId="{DD0E3DC6-5E93-4FEC-82DE-1B36590D6D35}">
      <dsp:nvSpPr>
        <dsp:cNvPr id="0" name=""/>
        <dsp:cNvSpPr/>
      </dsp:nvSpPr>
      <dsp:spPr>
        <a:xfrm>
          <a:off x="0" y="1381"/>
          <a:ext cx="3046095" cy="80422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0" kern="1200" dirty="0"/>
            <a:t>Size</a:t>
          </a:r>
        </a:p>
      </dsp:txBody>
      <dsp:txXfrm>
        <a:off x="39259" y="40640"/>
        <a:ext cx="2967577" cy="725711"/>
      </dsp:txXfrm>
    </dsp:sp>
    <dsp:sp modelId="{AD3CBEE9-B633-4ED3-949A-E2E29861810F}">
      <dsp:nvSpPr>
        <dsp:cNvPr id="0" name=""/>
        <dsp:cNvSpPr/>
      </dsp:nvSpPr>
      <dsp:spPr>
        <a:xfrm rot="5400000">
          <a:off x="5432043" y="-1459702"/>
          <a:ext cx="643383" cy="5415280"/>
        </a:xfrm>
        <a:prstGeom prst="round2Same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t>The larger the force or power of a stimuli, the greater the chances of it getting perceived</a:t>
          </a:r>
        </a:p>
      </dsp:txBody>
      <dsp:txXfrm rot="-5400000">
        <a:off x="3046095" y="957653"/>
        <a:ext cx="5383873" cy="580569"/>
      </dsp:txXfrm>
    </dsp:sp>
    <dsp:sp modelId="{0F5A3513-40F5-486D-8C7B-8924DB39C093}">
      <dsp:nvSpPr>
        <dsp:cNvPr id="0" name=""/>
        <dsp:cNvSpPr/>
      </dsp:nvSpPr>
      <dsp:spPr>
        <a:xfrm>
          <a:off x="0" y="845822"/>
          <a:ext cx="3046095" cy="80422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0" kern="1200" dirty="0"/>
            <a:t>Intensity</a:t>
          </a:r>
        </a:p>
      </dsp:txBody>
      <dsp:txXfrm>
        <a:off x="39259" y="885081"/>
        <a:ext cx="2967577" cy="725711"/>
      </dsp:txXfrm>
    </dsp:sp>
    <dsp:sp modelId="{89E6FC23-23A1-45BE-BE3E-D764F64C3BE6}">
      <dsp:nvSpPr>
        <dsp:cNvPr id="0" name=""/>
        <dsp:cNvSpPr/>
      </dsp:nvSpPr>
      <dsp:spPr>
        <a:xfrm rot="5400000">
          <a:off x="5432043" y="-615260"/>
          <a:ext cx="643383" cy="5415280"/>
        </a:xfrm>
        <a:prstGeom prst="round2Same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t>Any stimuli that stands out from the rest of the environment is more likely to be noticed</a:t>
          </a:r>
        </a:p>
      </dsp:txBody>
      <dsp:txXfrm rot="-5400000">
        <a:off x="3046095" y="1802095"/>
        <a:ext cx="5383873" cy="580569"/>
      </dsp:txXfrm>
    </dsp:sp>
    <dsp:sp modelId="{3260CAEA-D5C8-47BC-9B54-5DF8E4A73F84}">
      <dsp:nvSpPr>
        <dsp:cNvPr id="0" name=""/>
        <dsp:cNvSpPr/>
      </dsp:nvSpPr>
      <dsp:spPr>
        <a:xfrm>
          <a:off x="0" y="1690264"/>
          <a:ext cx="3046095" cy="804229"/>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0" kern="1200" dirty="0"/>
            <a:t>Contrast</a:t>
          </a:r>
        </a:p>
      </dsp:txBody>
      <dsp:txXfrm>
        <a:off x="39259" y="1729523"/>
        <a:ext cx="2967577" cy="725711"/>
      </dsp:txXfrm>
    </dsp:sp>
    <dsp:sp modelId="{BC30D38E-EC10-4160-AE84-A95021192204}">
      <dsp:nvSpPr>
        <dsp:cNvPr id="0" name=""/>
        <dsp:cNvSpPr/>
      </dsp:nvSpPr>
      <dsp:spPr>
        <a:xfrm rot="5400000">
          <a:off x="5432043" y="229180"/>
          <a:ext cx="643383" cy="5415280"/>
        </a:xfrm>
        <a:prstGeom prst="round2SameRect">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t>Anything   that   moves   has   greater   chances   of   being perceived</a:t>
          </a:r>
        </a:p>
      </dsp:txBody>
      <dsp:txXfrm rot="-5400000">
        <a:off x="3046095" y="2646536"/>
        <a:ext cx="5383873" cy="580569"/>
      </dsp:txXfrm>
    </dsp:sp>
    <dsp:sp modelId="{0FD6EAF9-FAC3-4806-8171-B38F6066858C}">
      <dsp:nvSpPr>
        <dsp:cNvPr id="0" name=""/>
        <dsp:cNvSpPr/>
      </dsp:nvSpPr>
      <dsp:spPr>
        <a:xfrm>
          <a:off x="0" y="2534705"/>
          <a:ext cx="3046095" cy="804229"/>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0" kern="1200" dirty="0"/>
            <a:t>Motion</a:t>
          </a:r>
        </a:p>
      </dsp:txBody>
      <dsp:txXfrm>
        <a:off x="39259" y="2573964"/>
        <a:ext cx="2967577" cy="725711"/>
      </dsp:txXfrm>
    </dsp:sp>
    <dsp:sp modelId="{BF5BAB9E-64E1-46D1-9463-4106DFF54AF5}">
      <dsp:nvSpPr>
        <dsp:cNvPr id="0" name=""/>
        <dsp:cNvSpPr/>
      </dsp:nvSpPr>
      <dsp:spPr>
        <a:xfrm rot="5400000">
          <a:off x="5432043" y="1073622"/>
          <a:ext cx="643383" cy="5415280"/>
        </a:xfrm>
        <a:prstGeom prst="round2SameRect">
          <a:avLst/>
        </a:prstGeom>
        <a:solidFill>
          <a:schemeClr val="accent6">
            <a:tint val="40000"/>
            <a:alpha val="90000"/>
            <a:hueOff val="0"/>
            <a:satOff val="0"/>
            <a:lumOff val="0"/>
            <a:alphaOff val="0"/>
          </a:schemeClr>
        </a:solidFill>
        <a:ln w="1905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t>A  repeated  stimuli  is  more  likely  to  be  noticed</a:t>
          </a:r>
        </a:p>
      </dsp:txBody>
      <dsp:txXfrm rot="-5400000">
        <a:off x="3046095" y="3490978"/>
        <a:ext cx="5383873" cy="580569"/>
      </dsp:txXfrm>
    </dsp:sp>
    <dsp:sp modelId="{3EB1D28B-9882-461F-8E0C-265FDCECF380}">
      <dsp:nvSpPr>
        <dsp:cNvPr id="0" name=""/>
        <dsp:cNvSpPr/>
      </dsp:nvSpPr>
      <dsp:spPr>
        <a:xfrm>
          <a:off x="0" y="3379147"/>
          <a:ext cx="3046095" cy="804229"/>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0" kern="1200" dirty="0"/>
            <a:t>Repetition</a:t>
          </a:r>
        </a:p>
      </dsp:txBody>
      <dsp:txXfrm>
        <a:off x="39259" y="3418406"/>
        <a:ext cx="2967577" cy="725711"/>
      </dsp:txXfrm>
    </dsp:sp>
    <dsp:sp modelId="{D5EFB250-1C30-4F59-8124-B3ECE55407F8}">
      <dsp:nvSpPr>
        <dsp:cNvPr id="0" name=""/>
        <dsp:cNvSpPr/>
      </dsp:nvSpPr>
      <dsp:spPr>
        <a:xfrm rot="5400000">
          <a:off x="5432043" y="1918063"/>
          <a:ext cx="643383" cy="5415280"/>
        </a:xfrm>
        <a:prstGeom prst="round2Same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t> A new stimuli in a familiar setting or a familiar stimuli in a new setting increase the chances of perceptual selectivity</a:t>
          </a:r>
        </a:p>
      </dsp:txBody>
      <dsp:txXfrm rot="-5400000">
        <a:off x="3046095" y="4335419"/>
        <a:ext cx="5383873" cy="580569"/>
      </dsp:txXfrm>
    </dsp:sp>
    <dsp:sp modelId="{5E1DF804-2F9D-4C3B-B6FF-4DF8D35F9ABB}">
      <dsp:nvSpPr>
        <dsp:cNvPr id="0" name=""/>
        <dsp:cNvSpPr/>
      </dsp:nvSpPr>
      <dsp:spPr>
        <a:xfrm>
          <a:off x="0" y="4223588"/>
          <a:ext cx="3046095" cy="80422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0" kern="1200" dirty="0"/>
            <a:t>Familiarity and Novelty </a:t>
          </a:r>
        </a:p>
      </dsp:txBody>
      <dsp:txXfrm>
        <a:off x="39259" y="4262847"/>
        <a:ext cx="2967577" cy="7257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D5E0FD-9B7C-4AEB-9777-DA9B0D8F7096}">
      <dsp:nvSpPr>
        <dsp:cNvPr id="0" name=""/>
        <dsp:cNvSpPr/>
      </dsp:nvSpPr>
      <dsp:spPr>
        <a:xfrm>
          <a:off x="3180" y="227784"/>
          <a:ext cx="1912180" cy="694840"/>
        </a:xfrm>
        <a:prstGeom prst="rect">
          <a:avLst/>
        </a:prstGeom>
        <a:solidFill>
          <a:schemeClr val="accent2">
            <a:hueOff val="0"/>
            <a:satOff val="0"/>
            <a:lumOff val="0"/>
            <a:alphaOff val="0"/>
          </a:schemeClr>
        </a:solidFill>
        <a:ln w="10000" cap="flat" cmpd="sng" algn="ctr">
          <a:solidFill>
            <a:schemeClr val="accent2">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Selective Exposure</a:t>
          </a:r>
        </a:p>
      </dsp:txBody>
      <dsp:txXfrm>
        <a:off x="3180" y="227784"/>
        <a:ext cx="1912180" cy="694840"/>
      </dsp:txXfrm>
    </dsp:sp>
    <dsp:sp modelId="{2064E6B3-4879-4563-A9B9-534BD9EC48AB}">
      <dsp:nvSpPr>
        <dsp:cNvPr id="0" name=""/>
        <dsp:cNvSpPr/>
      </dsp:nvSpPr>
      <dsp:spPr>
        <a:xfrm>
          <a:off x="3180" y="922625"/>
          <a:ext cx="1912180" cy="3573990"/>
        </a:xfrm>
        <a:prstGeom prst="rect">
          <a:avLst/>
        </a:prstGeom>
        <a:solidFill>
          <a:schemeClr val="accent2">
            <a:tint val="40000"/>
            <a:alpha val="90000"/>
            <a:hueOff val="0"/>
            <a:satOff val="0"/>
            <a:lumOff val="0"/>
            <a:alphaOff val="0"/>
          </a:schemeClr>
        </a:solidFill>
        <a:ln w="10000" cap="flat" cmpd="sng" algn="ctr">
          <a:solidFill>
            <a:schemeClr val="accent2">
              <a:tint val="40000"/>
              <a:alpha val="9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Consumers seek out messages which:</a:t>
          </a:r>
        </a:p>
        <a:p>
          <a:pPr marL="457200" lvl="2" indent="-228600" algn="l" defTabSz="933450">
            <a:lnSpc>
              <a:spcPct val="90000"/>
            </a:lnSpc>
            <a:spcBef>
              <a:spcPct val="0"/>
            </a:spcBef>
            <a:spcAft>
              <a:spcPct val="15000"/>
            </a:spcAft>
            <a:buChar char="•"/>
          </a:pPr>
          <a:r>
            <a:rPr lang="en-US" sz="2100" kern="1200" dirty="0"/>
            <a:t>Are pleasant</a:t>
          </a:r>
        </a:p>
        <a:p>
          <a:pPr marL="457200" lvl="2" indent="-228600" algn="l" defTabSz="933450">
            <a:lnSpc>
              <a:spcPct val="90000"/>
            </a:lnSpc>
            <a:spcBef>
              <a:spcPct val="0"/>
            </a:spcBef>
            <a:spcAft>
              <a:spcPct val="15000"/>
            </a:spcAft>
            <a:buChar char="•"/>
          </a:pPr>
          <a:r>
            <a:rPr lang="en-US" sz="2100" kern="1200" dirty="0"/>
            <a:t>They can sympathize</a:t>
          </a:r>
        </a:p>
        <a:p>
          <a:pPr marL="457200" lvl="2" indent="-228600" algn="l" defTabSz="933450">
            <a:lnSpc>
              <a:spcPct val="90000"/>
            </a:lnSpc>
            <a:spcBef>
              <a:spcPct val="0"/>
            </a:spcBef>
            <a:spcAft>
              <a:spcPct val="15000"/>
            </a:spcAft>
            <a:buChar char="•"/>
          </a:pPr>
          <a:r>
            <a:rPr lang="en-US" sz="2100" kern="1200" dirty="0"/>
            <a:t>Reassure them of good purchases</a:t>
          </a:r>
        </a:p>
      </dsp:txBody>
      <dsp:txXfrm>
        <a:off x="3180" y="922625"/>
        <a:ext cx="1912180" cy="3573990"/>
      </dsp:txXfrm>
    </dsp:sp>
    <dsp:sp modelId="{1B98A1AE-578D-46E2-8DE0-81E3CE8B86AE}">
      <dsp:nvSpPr>
        <dsp:cNvPr id="0" name=""/>
        <dsp:cNvSpPr/>
      </dsp:nvSpPr>
      <dsp:spPr>
        <a:xfrm>
          <a:off x="2183066" y="227784"/>
          <a:ext cx="1912180" cy="694840"/>
        </a:xfrm>
        <a:prstGeom prst="rect">
          <a:avLst/>
        </a:prstGeom>
        <a:solidFill>
          <a:schemeClr val="accent3">
            <a:hueOff val="0"/>
            <a:satOff val="0"/>
            <a:lumOff val="0"/>
            <a:alphaOff val="0"/>
          </a:schemeClr>
        </a:solidFill>
        <a:ln w="10000" cap="flat" cmpd="sng" algn="ctr">
          <a:solidFill>
            <a:schemeClr val="accent3">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Selective Attention</a:t>
          </a:r>
        </a:p>
      </dsp:txBody>
      <dsp:txXfrm>
        <a:off x="2183066" y="227784"/>
        <a:ext cx="1912180" cy="694840"/>
      </dsp:txXfrm>
    </dsp:sp>
    <dsp:sp modelId="{FABCC57F-CC6D-4443-8966-58342E77B3AB}">
      <dsp:nvSpPr>
        <dsp:cNvPr id="0" name=""/>
        <dsp:cNvSpPr/>
      </dsp:nvSpPr>
      <dsp:spPr>
        <a:xfrm>
          <a:off x="2183066" y="922625"/>
          <a:ext cx="1912180" cy="3573990"/>
        </a:xfrm>
        <a:prstGeom prst="rect">
          <a:avLst/>
        </a:prstGeom>
        <a:solidFill>
          <a:schemeClr val="accent3">
            <a:tint val="40000"/>
            <a:alpha val="90000"/>
            <a:hueOff val="0"/>
            <a:satOff val="0"/>
            <a:lumOff val="0"/>
            <a:alphaOff val="0"/>
          </a:schemeClr>
        </a:solidFill>
        <a:ln w="10000" cap="flat" cmpd="sng" algn="ctr">
          <a:solidFill>
            <a:schemeClr val="accent3">
              <a:tint val="40000"/>
              <a:alpha val="9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Heightened awareness when stimuli meet their needs</a:t>
          </a:r>
        </a:p>
        <a:p>
          <a:pPr marL="228600" lvl="1" indent="-228600" algn="l" defTabSz="933450">
            <a:lnSpc>
              <a:spcPct val="90000"/>
            </a:lnSpc>
            <a:spcBef>
              <a:spcPct val="0"/>
            </a:spcBef>
            <a:spcAft>
              <a:spcPct val="15000"/>
            </a:spcAft>
            <a:buChar char="•"/>
          </a:pPr>
          <a:r>
            <a:rPr lang="en-US" sz="2100" kern="1200" dirty="0"/>
            <a:t>Consumers prefer different messages and medium</a:t>
          </a:r>
        </a:p>
      </dsp:txBody>
      <dsp:txXfrm>
        <a:off x="2183066" y="922625"/>
        <a:ext cx="1912180" cy="3573990"/>
      </dsp:txXfrm>
    </dsp:sp>
    <dsp:sp modelId="{0AA28049-8DA7-4FC1-869D-1B91EE87540D}">
      <dsp:nvSpPr>
        <dsp:cNvPr id="0" name=""/>
        <dsp:cNvSpPr/>
      </dsp:nvSpPr>
      <dsp:spPr>
        <a:xfrm>
          <a:off x="4362952" y="227784"/>
          <a:ext cx="1912180" cy="694840"/>
        </a:xfrm>
        <a:prstGeom prst="rect">
          <a:avLst/>
        </a:prstGeom>
        <a:solidFill>
          <a:schemeClr val="accent4">
            <a:hueOff val="0"/>
            <a:satOff val="0"/>
            <a:lumOff val="0"/>
            <a:alphaOff val="0"/>
          </a:schemeClr>
        </a:solidFill>
        <a:ln w="10000" cap="flat" cmpd="sng" algn="ctr">
          <a:solidFill>
            <a:schemeClr val="accent4">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Perceptual Defense</a:t>
          </a:r>
        </a:p>
      </dsp:txBody>
      <dsp:txXfrm>
        <a:off x="4362952" y="227784"/>
        <a:ext cx="1912180" cy="694840"/>
      </dsp:txXfrm>
    </dsp:sp>
    <dsp:sp modelId="{0FC374EB-5B99-4577-8EC1-E75D20934483}">
      <dsp:nvSpPr>
        <dsp:cNvPr id="0" name=""/>
        <dsp:cNvSpPr/>
      </dsp:nvSpPr>
      <dsp:spPr>
        <a:xfrm>
          <a:off x="4362952" y="922625"/>
          <a:ext cx="1912180" cy="3573990"/>
        </a:xfrm>
        <a:prstGeom prst="rect">
          <a:avLst/>
        </a:prstGeom>
        <a:solidFill>
          <a:schemeClr val="accent4">
            <a:tint val="40000"/>
            <a:alpha val="90000"/>
            <a:hueOff val="0"/>
            <a:satOff val="0"/>
            <a:lumOff val="0"/>
            <a:alphaOff val="0"/>
          </a:schemeClr>
        </a:solidFill>
        <a:ln w="10000" cap="flat" cmpd="sng" algn="ctr">
          <a:solidFill>
            <a:schemeClr val="accent4">
              <a:tint val="40000"/>
              <a:alpha val="9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Screening out of stimuli which are threatening</a:t>
          </a:r>
        </a:p>
      </dsp:txBody>
      <dsp:txXfrm>
        <a:off x="4362952" y="922625"/>
        <a:ext cx="1912180" cy="3573990"/>
      </dsp:txXfrm>
    </dsp:sp>
    <dsp:sp modelId="{B859F9F4-C54B-412E-8235-65F5D759319E}">
      <dsp:nvSpPr>
        <dsp:cNvPr id="0" name=""/>
        <dsp:cNvSpPr/>
      </dsp:nvSpPr>
      <dsp:spPr>
        <a:xfrm>
          <a:off x="6542838" y="227784"/>
          <a:ext cx="1912180" cy="694840"/>
        </a:xfrm>
        <a:prstGeom prst="rect">
          <a:avLst/>
        </a:prstGeom>
        <a:solidFill>
          <a:schemeClr val="accent5">
            <a:hueOff val="0"/>
            <a:satOff val="0"/>
            <a:lumOff val="0"/>
            <a:alphaOff val="0"/>
          </a:schemeClr>
        </a:solidFill>
        <a:ln w="10000" cap="flat" cmpd="sng" algn="ctr">
          <a:solidFill>
            <a:schemeClr val="accent5">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Perceptual Blocking</a:t>
          </a:r>
        </a:p>
      </dsp:txBody>
      <dsp:txXfrm>
        <a:off x="6542838" y="227784"/>
        <a:ext cx="1912180" cy="694840"/>
      </dsp:txXfrm>
    </dsp:sp>
    <dsp:sp modelId="{C57F0ADF-AF83-42A1-AB0C-BB3D8650B283}">
      <dsp:nvSpPr>
        <dsp:cNvPr id="0" name=""/>
        <dsp:cNvSpPr/>
      </dsp:nvSpPr>
      <dsp:spPr>
        <a:xfrm>
          <a:off x="6542838" y="922625"/>
          <a:ext cx="1912180" cy="3573990"/>
        </a:xfrm>
        <a:prstGeom prst="rect">
          <a:avLst/>
        </a:prstGeom>
        <a:solidFill>
          <a:schemeClr val="accent5">
            <a:tint val="40000"/>
            <a:alpha val="90000"/>
            <a:hueOff val="0"/>
            <a:satOff val="0"/>
            <a:lumOff val="0"/>
            <a:alphaOff val="0"/>
          </a:schemeClr>
        </a:solidFill>
        <a:ln w="10000" cap="flat" cmpd="sng" algn="ctr">
          <a:solidFill>
            <a:schemeClr val="accent5">
              <a:tint val="40000"/>
              <a:alpha val="90000"/>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Consumers avoid being bombarded by:</a:t>
          </a:r>
        </a:p>
        <a:p>
          <a:pPr marL="457200" lvl="2" indent="-228600" algn="l" defTabSz="933450">
            <a:lnSpc>
              <a:spcPct val="90000"/>
            </a:lnSpc>
            <a:spcBef>
              <a:spcPct val="0"/>
            </a:spcBef>
            <a:spcAft>
              <a:spcPct val="15000"/>
            </a:spcAft>
            <a:buChar char="•"/>
          </a:pPr>
          <a:r>
            <a:rPr lang="en-US" sz="2100" kern="1200" dirty="0"/>
            <a:t>Tuning out</a:t>
          </a:r>
        </a:p>
        <a:p>
          <a:pPr marL="228600" lvl="1" indent="-228600" algn="l" defTabSz="933450">
            <a:lnSpc>
              <a:spcPct val="90000"/>
            </a:lnSpc>
            <a:spcBef>
              <a:spcPct val="0"/>
            </a:spcBef>
            <a:spcAft>
              <a:spcPct val="15000"/>
            </a:spcAft>
            <a:buChar char="•"/>
          </a:pPr>
          <a:endParaRPr lang="en-US" sz="2100" kern="1200" dirty="0"/>
        </a:p>
      </dsp:txBody>
      <dsp:txXfrm>
        <a:off x="6542838" y="922625"/>
        <a:ext cx="1912180" cy="35739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0465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Stereotypes</a:t>
          </a:r>
          <a:endParaRPr lang="en-US" sz="2800" kern="1200" dirty="0"/>
        </a:p>
      </dsp:txBody>
      <dsp:txXfrm>
        <a:off x="31185" y="535836"/>
        <a:ext cx="3366630" cy="576449"/>
      </dsp:txXfrm>
    </dsp:sp>
    <dsp:sp modelId="{2698C1A1-D536-474D-B875-CA0686C9B5F0}">
      <dsp:nvSpPr>
        <dsp:cNvPr id="0" name=""/>
        <dsp:cNvSpPr/>
      </dsp:nvSpPr>
      <dsp:spPr>
        <a:xfrm>
          <a:off x="0" y="122411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Physical Appearances</a:t>
          </a:r>
        </a:p>
      </dsp:txBody>
      <dsp:txXfrm>
        <a:off x="31185" y="1255296"/>
        <a:ext cx="3366630" cy="576449"/>
      </dsp:txXfrm>
    </dsp:sp>
    <dsp:sp modelId="{1FCAEA1A-D54E-4F15-AF9D-EC42D7192FBE}">
      <dsp:nvSpPr>
        <dsp:cNvPr id="0" name=""/>
        <dsp:cNvSpPr/>
      </dsp:nvSpPr>
      <dsp:spPr>
        <a:xfrm>
          <a:off x="0" y="194357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Descriptive Terms</a:t>
          </a:r>
        </a:p>
      </dsp:txBody>
      <dsp:txXfrm>
        <a:off x="31185" y="1974756"/>
        <a:ext cx="3366630" cy="576449"/>
      </dsp:txXfrm>
    </dsp:sp>
    <dsp:sp modelId="{EC5D7FE6-7AA7-40EE-B902-392F78CCFFC9}">
      <dsp:nvSpPr>
        <dsp:cNvPr id="0" name=""/>
        <dsp:cNvSpPr/>
      </dsp:nvSpPr>
      <dsp:spPr>
        <a:xfrm>
          <a:off x="0" y="266303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First Impressions</a:t>
          </a:r>
        </a:p>
      </dsp:txBody>
      <dsp:txXfrm>
        <a:off x="31185" y="2694216"/>
        <a:ext cx="3366630" cy="576449"/>
      </dsp:txXfrm>
    </dsp:sp>
    <dsp:sp modelId="{4889B991-1A39-4A42-A95C-5DD09E556B29}">
      <dsp:nvSpPr>
        <dsp:cNvPr id="0" name=""/>
        <dsp:cNvSpPr/>
      </dsp:nvSpPr>
      <dsp:spPr>
        <a:xfrm>
          <a:off x="0" y="338249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Halo Effect</a:t>
          </a:r>
        </a:p>
      </dsp:txBody>
      <dsp:txXfrm>
        <a:off x="31185" y="3413676"/>
        <a:ext cx="3366630" cy="5764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0465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b="1" kern="1200" dirty="0">
              <a:solidFill>
                <a:schemeClr val="bg1"/>
              </a:solidFill>
            </a:rPr>
            <a:t>Stereotypes</a:t>
          </a:r>
        </a:p>
      </dsp:txBody>
      <dsp:txXfrm>
        <a:off x="31185" y="535836"/>
        <a:ext cx="3366630" cy="576449"/>
      </dsp:txXfrm>
    </dsp:sp>
    <dsp:sp modelId="{2698C1A1-D536-474D-B875-CA0686C9B5F0}">
      <dsp:nvSpPr>
        <dsp:cNvPr id="0" name=""/>
        <dsp:cNvSpPr/>
      </dsp:nvSpPr>
      <dsp:spPr>
        <a:xfrm>
          <a:off x="0" y="122411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Physical Appearances</a:t>
          </a:r>
        </a:p>
      </dsp:txBody>
      <dsp:txXfrm>
        <a:off x="31185" y="1255296"/>
        <a:ext cx="3366630" cy="576449"/>
      </dsp:txXfrm>
    </dsp:sp>
    <dsp:sp modelId="{1FCAEA1A-D54E-4F15-AF9D-EC42D7192FBE}">
      <dsp:nvSpPr>
        <dsp:cNvPr id="0" name=""/>
        <dsp:cNvSpPr/>
      </dsp:nvSpPr>
      <dsp:spPr>
        <a:xfrm>
          <a:off x="0" y="194357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Descriptive Terms</a:t>
          </a:r>
        </a:p>
      </dsp:txBody>
      <dsp:txXfrm>
        <a:off x="31185" y="1974756"/>
        <a:ext cx="3366630" cy="576449"/>
      </dsp:txXfrm>
    </dsp:sp>
    <dsp:sp modelId="{EC5D7FE6-7AA7-40EE-B902-392F78CCFFC9}">
      <dsp:nvSpPr>
        <dsp:cNvPr id="0" name=""/>
        <dsp:cNvSpPr/>
      </dsp:nvSpPr>
      <dsp:spPr>
        <a:xfrm>
          <a:off x="0" y="266303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First Impressions</a:t>
          </a:r>
        </a:p>
      </dsp:txBody>
      <dsp:txXfrm>
        <a:off x="31185" y="2694216"/>
        <a:ext cx="3366630" cy="576449"/>
      </dsp:txXfrm>
    </dsp:sp>
    <dsp:sp modelId="{4889B991-1A39-4A42-A95C-5DD09E556B29}">
      <dsp:nvSpPr>
        <dsp:cNvPr id="0" name=""/>
        <dsp:cNvSpPr/>
      </dsp:nvSpPr>
      <dsp:spPr>
        <a:xfrm>
          <a:off x="0" y="338249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Halo Effect</a:t>
          </a:r>
        </a:p>
      </dsp:txBody>
      <dsp:txXfrm>
        <a:off x="31185" y="3413676"/>
        <a:ext cx="3366630" cy="5764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0465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Stereotypes</a:t>
          </a:r>
          <a:endParaRPr lang="en-US" sz="2800" kern="1200" dirty="0"/>
        </a:p>
      </dsp:txBody>
      <dsp:txXfrm>
        <a:off x="31185" y="535836"/>
        <a:ext cx="3366630" cy="576449"/>
      </dsp:txXfrm>
    </dsp:sp>
    <dsp:sp modelId="{2698C1A1-D536-474D-B875-CA0686C9B5F0}">
      <dsp:nvSpPr>
        <dsp:cNvPr id="0" name=""/>
        <dsp:cNvSpPr/>
      </dsp:nvSpPr>
      <dsp:spPr>
        <a:xfrm>
          <a:off x="0" y="122411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Physical Appearances</a:t>
          </a:r>
        </a:p>
      </dsp:txBody>
      <dsp:txXfrm>
        <a:off x="31185" y="1255296"/>
        <a:ext cx="3366630" cy="576449"/>
      </dsp:txXfrm>
    </dsp:sp>
    <dsp:sp modelId="{1FCAEA1A-D54E-4F15-AF9D-EC42D7192FBE}">
      <dsp:nvSpPr>
        <dsp:cNvPr id="0" name=""/>
        <dsp:cNvSpPr/>
      </dsp:nvSpPr>
      <dsp:spPr>
        <a:xfrm>
          <a:off x="0" y="194357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Descriptive Terms</a:t>
          </a:r>
        </a:p>
      </dsp:txBody>
      <dsp:txXfrm>
        <a:off x="31185" y="1974756"/>
        <a:ext cx="3366630" cy="576449"/>
      </dsp:txXfrm>
    </dsp:sp>
    <dsp:sp modelId="{EC5D7FE6-7AA7-40EE-B902-392F78CCFFC9}">
      <dsp:nvSpPr>
        <dsp:cNvPr id="0" name=""/>
        <dsp:cNvSpPr/>
      </dsp:nvSpPr>
      <dsp:spPr>
        <a:xfrm>
          <a:off x="0" y="266303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First Impressions</a:t>
          </a:r>
        </a:p>
      </dsp:txBody>
      <dsp:txXfrm>
        <a:off x="31185" y="2694216"/>
        <a:ext cx="3366630" cy="576449"/>
      </dsp:txXfrm>
    </dsp:sp>
    <dsp:sp modelId="{4889B991-1A39-4A42-A95C-5DD09E556B29}">
      <dsp:nvSpPr>
        <dsp:cNvPr id="0" name=""/>
        <dsp:cNvSpPr/>
      </dsp:nvSpPr>
      <dsp:spPr>
        <a:xfrm>
          <a:off x="0" y="338249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Halo Effect</a:t>
          </a:r>
        </a:p>
      </dsp:txBody>
      <dsp:txXfrm>
        <a:off x="31185" y="3413676"/>
        <a:ext cx="3366630" cy="5764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6744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Stereotypes</a:t>
          </a:r>
          <a:endParaRPr lang="en-US" sz="2700" kern="1200" dirty="0"/>
        </a:p>
      </dsp:txBody>
      <dsp:txXfrm>
        <a:off x="30071" y="597520"/>
        <a:ext cx="3368858" cy="555862"/>
      </dsp:txXfrm>
    </dsp:sp>
    <dsp:sp modelId="{2698C1A1-D536-474D-B875-CA0686C9B5F0}">
      <dsp:nvSpPr>
        <dsp:cNvPr id="0" name=""/>
        <dsp:cNvSpPr/>
      </dsp:nvSpPr>
      <dsp:spPr>
        <a:xfrm>
          <a:off x="0" y="126121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t>Physical Appearances</a:t>
          </a:r>
        </a:p>
      </dsp:txBody>
      <dsp:txXfrm>
        <a:off x="30071" y="1291285"/>
        <a:ext cx="3368858" cy="555862"/>
      </dsp:txXfrm>
    </dsp:sp>
    <dsp:sp modelId="{1FCAEA1A-D54E-4F15-AF9D-EC42D7192FBE}">
      <dsp:nvSpPr>
        <dsp:cNvPr id="0" name=""/>
        <dsp:cNvSpPr/>
      </dsp:nvSpPr>
      <dsp:spPr>
        <a:xfrm>
          <a:off x="0" y="195497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Descriptive Terms</a:t>
          </a:r>
        </a:p>
      </dsp:txBody>
      <dsp:txXfrm>
        <a:off x="30071" y="1985050"/>
        <a:ext cx="3368858" cy="555862"/>
      </dsp:txXfrm>
    </dsp:sp>
    <dsp:sp modelId="{EC5D7FE6-7AA7-40EE-B902-392F78CCFFC9}">
      <dsp:nvSpPr>
        <dsp:cNvPr id="0" name=""/>
        <dsp:cNvSpPr/>
      </dsp:nvSpPr>
      <dsp:spPr>
        <a:xfrm>
          <a:off x="0" y="264874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First Impressions</a:t>
          </a:r>
        </a:p>
      </dsp:txBody>
      <dsp:txXfrm>
        <a:off x="30071" y="2678815"/>
        <a:ext cx="3368858" cy="555862"/>
      </dsp:txXfrm>
    </dsp:sp>
    <dsp:sp modelId="{4889B991-1A39-4A42-A95C-5DD09E556B29}">
      <dsp:nvSpPr>
        <dsp:cNvPr id="0" name=""/>
        <dsp:cNvSpPr/>
      </dsp:nvSpPr>
      <dsp:spPr>
        <a:xfrm>
          <a:off x="0" y="334250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Halo Effect</a:t>
          </a:r>
        </a:p>
      </dsp:txBody>
      <dsp:txXfrm>
        <a:off x="30071" y="3372580"/>
        <a:ext cx="3368858" cy="5558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6744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Stereotypes</a:t>
          </a:r>
          <a:endParaRPr lang="en-US" sz="2700" kern="1200" dirty="0"/>
        </a:p>
      </dsp:txBody>
      <dsp:txXfrm>
        <a:off x="30071" y="597520"/>
        <a:ext cx="3368858" cy="555862"/>
      </dsp:txXfrm>
    </dsp:sp>
    <dsp:sp modelId="{2698C1A1-D536-474D-B875-CA0686C9B5F0}">
      <dsp:nvSpPr>
        <dsp:cNvPr id="0" name=""/>
        <dsp:cNvSpPr/>
      </dsp:nvSpPr>
      <dsp:spPr>
        <a:xfrm>
          <a:off x="0" y="126121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tx2">
                  <a:lumMod val="60000"/>
                  <a:lumOff val="40000"/>
                </a:schemeClr>
              </a:solidFill>
            </a:rPr>
            <a:t>Physical Appearances</a:t>
          </a:r>
        </a:p>
      </dsp:txBody>
      <dsp:txXfrm>
        <a:off x="30071" y="1291285"/>
        <a:ext cx="3368858" cy="555862"/>
      </dsp:txXfrm>
    </dsp:sp>
    <dsp:sp modelId="{1FCAEA1A-D54E-4F15-AF9D-EC42D7192FBE}">
      <dsp:nvSpPr>
        <dsp:cNvPr id="0" name=""/>
        <dsp:cNvSpPr/>
      </dsp:nvSpPr>
      <dsp:spPr>
        <a:xfrm>
          <a:off x="0" y="195497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b="1" kern="1200" dirty="0">
              <a:solidFill>
                <a:schemeClr val="bg1"/>
              </a:solidFill>
            </a:rPr>
            <a:t>Descriptive Terms</a:t>
          </a:r>
        </a:p>
      </dsp:txBody>
      <dsp:txXfrm>
        <a:off x="30071" y="1985050"/>
        <a:ext cx="3368858" cy="555862"/>
      </dsp:txXfrm>
    </dsp:sp>
    <dsp:sp modelId="{EC5D7FE6-7AA7-40EE-B902-392F78CCFFC9}">
      <dsp:nvSpPr>
        <dsp:cNvPr id="0" name=""/>
        <dsp:cNvSpPr/>
      </dsp:nvSpPr>
      <dsp:spPr>
        <a:xfrm>
          <a:off x="0" y="2648744"/>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First Impressions</a:t>
          </a:r>
        </a:p>
      </dsp:txBody>
      <dsp:txXfrm>
        <a:off x="30071" y="2678815"/>
        <a:ext cx="3368858" cy="555862"/>
      </dsp:txXfrm>
    </dsp:sp>
    <dsp:sp modelId="{4889B991-1A39-4A42-A95C-5DD09E556B29}">
      <dsp:nvSpPr>
        <dsp:cNvPr id="0" name=""/>
        <dsp:cNvSpPr/>
      </dsp:nvSpPr>
      <dsp:spPr>
        <a:xfrm>
          <a:off x="0" y="3342509"/>
          <a:ext cx="3429000" cy="6160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tx2">
                  <a:lumMod val="60000"/>
                  <a:lumOff val="40000"/>
                </a:schemeClr>
              </a:solidFill>
            </a:rPr>
            <a:t>Halo Effect</a:t>
          </a:r>
        </a:p>
      </dsp:txBody>
      <dsp:txXfrm>
        <a:off x="30071" y="3372580"/>
        <a:ext cx="3368858" cy="55586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99FC9-A109-4119-9AB6-7E2C4EDB7D5D}">
      <dsp:nvSpPr>
        <dsp:cNvPr id="0" name=""/>
        <dsp:cNvSpPr/>
      </dsp:nvSpPr>
      <dsp:spPr>
        <a:xfrm>
          <a:off x="0" y="50465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Stereotypes</a:t>
          </a:r>
          <a:endParaRPr lang="en-US" sz="2800" kern="1200" dirty="0"/>
        </a:p>
      </dsp:txBody>
      <dsp:txXfrm>
        <a:off x="31185" y="535836"/>
        <a:ext cx="3366630" cy="576449"/>
      </dsp:txXfrm>
    </dsp:sp>
    <dsp:sp modelId="{2698C1A1-D536-474D-B875-CA0686C9B5F0}">
      <dsp:nvSpPr>
        <dsp:cNvPr id="0" name=""/>
        <dsp:cNvSpPr/>
      </dsp:nvSpPr>
      <dsp:spPr>
        <a:xfrm>
          <a:off x="0" y="122411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Physical Appearances</a:t>
          </a:r>
        </a:p>
      </dsp:txBody>
      <dsp:txXfrm>
        <a:off x="31185" y="1255296"/>
        <a:ext cx="3366630" cy="576449"/>
      </dsp:txXfrm>
    </dsp:sp>
    <dsp:sp modelId="{1FCAEA1A-D54E-4F15-AF9D-EC42D7192FBE}">
      <dsp:nvSpPr>
        <dsp:cNvPr id="0" name=""/>
        <dsp:cNvSpPr/>
      </dsp:nvSpPr>
      <dsp:spPr>
        <a:xfrm>
          <a:off x="0" y="194357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Descriptive Terms</a:t>
          </a:r>
        </a:p>
      </dsp:txBody>
      <dsp:txXfrm>
        <a:off x="31185" y="1974756"/>
        <a:ext cx="3366630" cy="576449"/>
      </dsp:txXfrm>
    </dsp:sp>
    <dsp:sp modelId="{EC5D7FE6-7AA7-40EE-B902-392F78CCFFC9}">
      <dsp:nvSpPr>
        <dsp:cNvPr id="0" name=""/>
        <dsp:cNvSpPr/>
      </dsp:nvSpPr>
      <dsp:spPr>
        <a:xfrm>
          <a:off x="0" y="266303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First Impressions</a:t>
          </a:r>
        </a:p>
      </dsp:txBody>
      <dsp:txXfrm>
        <a:off x="31185" y="2694216"/>
        <a:ext cx="3366630" cy="576449"/>
      </dsp:txXfrm>
    </dsp:sp>
    <dsp:sp modelId="{4889B991-1A39-4A42-A95C-5DD09E556B29}">
      <dsp:nvSpPr>
        <dsp:cNvPr id="0" name=""/>
        <dsp:cNvSpPr/>
      </dsp:nvSpPr>
      <dsp:spPr>
        <a:xfrm>
          <a:off x="0" y="3382491"/>
          <a:ext cx="3429000" cy="6388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tx2">
                  <a:lumMod val="60000"/>
                  <a:lumOff val="40000"/>
                </a:schemeClr>
              </a:solidFill>
            </a:rPr>
            <a:t>Halo Effect</a:t>
          </a:r>
        </a:p>
      </dsp:txBody>
      <dsp:txXfrm>
        <a:off x="31185" y="3413676"/>
        <a:ext cx="3366630" cy="5764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AD927F-3153-4AF2-86DE-9D85E44E244A}" type="datetimeFigureOut">
              <a:rPr lang="en-US" smtClean="0"/>
              <a:pPr/>
              <a:t>11/23/2022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1A6F73-4FB4-447A-9F12-ACEE2F069F6C}" type="slidenum">
              <a:rPr lang="en-US" smtClean="0"/>
              <a:pPr/>
              <a:t>‹#›</a:t>
            </a:fld>
            <a:endParaRPr lang="en-US"/>
          </a:p>
        </p:txBody>
      </p:sp>
    </p:spTree>
    <p:extLst>
      <p:ext uri="{BB962C8B-B14F-4D97-AF65-F5344CB8AC3E}">
        <p14:creationId xmlns:p14="http://schemas.microsoft.com/office/powerpoint/2010/main" val="1069488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A1A6F73-4FB4-447A-9F12-ACEE2F069F6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These four concepts are very important to consider when understanding how consumers select which stimuli they will perceive.  In general, they are selective as to what they are exposed to – what messages they seek out.  Once exposed, they are selective of their attention to some messages over others.  Consumers might even screen out or block messages that they consider threatening or overwhelming. </a:t>
            </a:r>
            <a:r>
              <a:rPr lang="en-US" sz="1200" b="0" i="1" kern="1200">
                <a:solidFill>
                  <a:schemeClr val="tx1"/>
                </a:solidFill>
                <a:effectLst/>
                <a:latin typeface="+mn-lt"/>
                <a:ea typeface="+mn-ea"/>
                <a:cs typeface="+mn-cs"/>
              </a:rPr>
              <a:t>Gestalt psychology</a:t>
            </a:r>
            <a:r>
              <a:rPr lang="en-US" sz="1200" b="0" kern="1200">
                <a:solidFill>
                  <a:schemeClr val="tx1"/>
                </a:solidFill>
                <a:effectLst/>
                <a:latin typeface="+mn-lt"/>
                <a:ea typeface="+mn-ea"/>
                <a:cs typeface="+mn-cs"/>
              </a:rPr>
              <a:t> tries to understand the laws of our ability to acquire and maintain meaningful perceptions in an apparently chaotic world.</a:t>
            </a:r>
            <a:endParaRPr lang="en-US" dirty="0"/>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4CE2787-2FD4-4F2B-9F8C-D3CB13378F80}" type="slidenum">
              <a:rPr lang="en-US" smtClean="0"/>
              <a:pPr fontAlgn="base">
                <a:spcBef>
                  <a:spcPct val="0"/>
                </a:spcBef>
                <a:spcAft>
                  <a:spcPct val="0"/>
                </a:spcAft>
                <a:defRPr/>
              </a:pPr>
              <a:t>49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Organization </a:t>
            </a:r>
            <a:r>
              <a:rPr lang="en-US" dirty="0"/>
              <a:t>refers to how people organize stimuli into groups and perceive them as a whole. There are three major principles of perceptual organization, including figure and ground, grouping, and closure.  The first, </a:t>
            </a:r>
            <a:r>
              <a:rPr lang="en-US" b="1" dirty="0"/>
              <a:t>figure and ground</a:t>
            </a:r>
            <a:r>
              <a:rPr lang="en-US" dirty="0"/>
              <a:t>, has to do with contrast.  An advertiser wants just enough contrast so that the figure is noticed but that the background adds a sensory effect.  Product placement, when a product appears in a movie or television show, can be considered a figure and ground issue.  The advertiser wants the product (figure) to be noticed as it blends in with the ground (character in the show).  This web link takes you to a very fun site called </a:t>
            </a:r>
            <a:r>
              <a:rPr lang="en-US" dirty="0" err="1"/>
              <a:t>sporcle</a:t>
            </a:r>
            <a:r>
              <a:rPr lang="en-US" dirty="0"/>
              <a:t>.  The quiz that is opened for you refers to the top brands, organized by product category.  Is this similar to how you organize these brands?  How did you do on the test?</a:t>
            </a:r>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3FD3A7-D9ED-40D4-9646-1A32376D0DD6}" type="slidenum">
              <a:rPr lang="en-US" smtClean="0"/>
              <a:pPr fontAlgn="base">
                <a:spcBef>
                  <a:spcPct val="0"/>
                </a:spcBef>
                <a:spcAft>
                  <a:spcPct val="0"/>
                </a:spcAft>
                <a:defRPr/>
              </a:pPr>
              <a:t>55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a:t>Grouping</a:t>
            </a:r>
            <a:r>
              <a:rPr lang="en-US"/>
              <a:t> is common in perceptual organization.  Whether it is numbers (phone numbers) that are grouped in 3 or 4 digits OR images in an ad, consumers will group stimuli together to organize them.  This grouping helps memory and recall.</a:t>
            </a:r>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43CBC7-C183-48CD-A867-6D8A8C3405EE}" type="slidenum">
              <a:rPr lang="en-US" smtClean="0"/>
              <a:pPr fontAlgn="base">
                <a:spcBef>
                  <a:spcPct val="0"/>
                </a:spcBef>
                <a:spcAft>
                  <a:spcPct val="0"/>
                </a:spcAft>
                <a:defRPr/>
              </a:pPr>
              <a:t>58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Individuals organize their perceptions to form a complete picture.  Our minds have a need for </a:t>
            </a:r>
            <a:r>
              <a:rPr lang="en-US" b="1"/>
              <a:t>closure</a:t>
            </a:r>
            <a:r>
              <a:rPr lang="en-US"/>
              <a:t> and we will work to fill in the missing information when we are presented incomplete stimuli.</a:t>
            </a:r>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081A94-77EC-4128-8ED0-6DE1DD662B0D}" type="slidenum">
              <a:rPr lang="en-US" smtClean="0"/>
              <a:pPr fontAlgn="base">
                <a:spcBef>
                  <a:spcPct val="0"/>
                </a:spcBef>
                <a:spcAft>
                  <a:spcPct val="0"/>
                </a:spcAft>
                <a:defRPr/>
              </a:pPr>
              <a:t>60</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When asked what you have done today, it is sometimes difficult to recall.  When asked what you have to do, we often have a stronger memory of this information.  A local bank could use this information to help their customers realize they have not yet set up an annual IRA account.  They could show a picture of a teller with a blank square in their hand the size of a bank check.  The consumer will use closure to fill in the image with a check.</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458D99-24DB-47DB-91DC-7B30754F812B}" type="slidenum">
              <a:rPr lang="en-US" smtClean="0"/>
              <a:pPr fontAlgn="base">
                <a:spcBef>
                  <a:spcPct val="0"/>
                </a:spcBef>
                <a:spcAft>
                  <a:spcPct val="0"/>
                </a:spcAft>
                <a:defRPr/>
              </a:pPr>
              <a:t>63</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Perceptual interpretation occurs because consumers have unique motives, interests, and experiences.  How people interpret often reveals a lot about themselves.  For instance, individuals tend to have </a:t>
            </a:r>
            <a:r>
              <a:rPr lang="en-US" b="1"/>
              <a:t>stereotypes </a:t>
            </a:r>
            <a:r>
              <a:rPr lang="en-US"/>
              <a:t>due to physical appearances, descriptive terms, first impressions, and the halo effect.  These will be examined in the next couple of slides.</a:t>
            </a:r>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BB9140-907D-47BF-BFBB-6FC08D9B1CB0}" type="slidenum">
              <a:rPr lang="en-US" smtClean="0"/>
              <a:pPr fontAlgn="base">
                <a:spcBef>
                  <a:spcPct val="0"/>
                </a:spcBef>
                <a:spcAft>
                  <a:spcPct val="0"/>
                </a:spcAft>
                <a:defRPr/>
              </a:pPr>
              <a:t>66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We often make decisions based on how people or products appear.  A beautiful spokesperson might be perceived as possessing expertise for beauty products.  A certain color to a food might make us think it is healthier.  The web link is an example of a tool marketers can use on their website to give a “human” touch.  There are many attractive hosts to choose from.</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FBA237-3055-46ED-9E15-95F38E6A4517}" type="slidenum">
              <a:rPr lang="en-US" smtClean="0"/>
              <a:pPr fontAlgn="base">
                <a:spcBef>
                  <a:spcPct val="0"/>
                </a:spcBef>
                <a:spcAft>
                  <a:spcPct val="0"/>
                </a:spcAft>
                <a:defRPr/>
              </a:pPr>
              <a:t>68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 choice of </a:t>
            </a:r>
            <a:r>
              <a:rPr lang="en-US" b="1"/>
              <a:t>descriptive terms </a:t>
            </a:r>
            <a:r>
              <a:rPr lang="en-US"/>
              <a:t>for names and advertisement in services are particularly important due to the intangible nature of services.  In this ad, the marketer has stereotyped the person who eats a cheeseburger vs. tofu and applied them in a descriptive sense to their product.</a:t>
            </a:r>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6A035B-968E-4568-B2BA-556083155CA6}" type="slidenum">
              <a:rPr lang="en-US" smtClean="0"/>
              <a:pPr fontAlgn="base">
                <a:spcBef>
                  <a:spcPct val="0"/>
                </a:spcBef>
                <a:spcAft>
                  <a:spcPct val="0"/>
                </a:spcAft>
                <a:defRPr/>
              </a:pPr>
              <a:t>70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First impressions are lasting so a marketer should be careful how they advertise new products.</a:t>
            </a:r>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C01DAA-5D1B-4268-931D-D88A94D42701}" type="slidenum">
              <a:rPr lang="en-US" smtClean="0"/>
              <a:pPr fontAlgn="base">
                <a:spcBef>
                  <a:spcPct val="0"/>
                </a:spcBef>
                <a:spcAft>
                  <a:spcPct val="0"/>
                </a:spcAft>
                <a:defRPr/>
              </a:pPr>
              <a:t>73</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With the </a:t>
            </a:r>
            <a:r>
              <a:rPr lang="en-US" b="1"/>
              <a:t>halo effect</a:t>
            </a:r>
            <a:r>
              <a:rPr lang="en-US"/>
              <a:t>, a person uses just one dimension in evaluating a person, product, or service.  For instance, a consumer might consider a clean waiting room as an indication of a good dentist.  For this reason, marketers use the halo effect when licensing names of products or choosing spokespeople.</a:t>
            </a:r>
          </a:p>
          <a:p>
            <a:pPr eaLnBrk="1" hangingPunct="1">
              <a:spcBef>
                <a:spcPct val="0"/>
              </a:spcBef>
            </a:pPr>
            <a:endParaRPr lang="en-US"/>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DC8AB8-208E-447E-9CDE-17E677526D9E}" type="slidenum">
              <a:rPr lang="en-US" smtClean="0"/>
              <a:pPr fontAlgn="base">
                <a:spcBef>
                  <a:spcPct val="0"/>
                </a:spcBef>
                <a:spcAft>
                  <a:spcPct val="0"/>
                </a:spcAft>
                <a:defRPr/>
              </a:pPr>
              <a:t>74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a:t>Sensation</a:t>
            </a:r>
            <a:r>
              <a:rPr lang="en-US"/>
              <a:t> is the response of the sensory organs, including the eyes, ears, nose, mouth, and skin. Most of marketing focuses on sight and sound but much research is being done on smell and touch.  The web link on this page connects to a company that uses smell as a marketing tactic.</a:t>
            </a:r>
          </a:p>
          <a:p>
            <a:pPr eaLnBrk="1" hangingPunct="1">
              <a:spcBef>
                <a:spcPct val="0"/>
              </a:spcBef>
            </a:pPr>
            <a:r>
              <a:rPr lang="en-US"/>
              <a:t>Advertisers must reach the </a:t>
            </a:r>
            <a:r>
              <a:rPr lang="en-US" b="1"/>
              <a:t>absolute threshold </a:t>
            </a:r>
            <a:r>
              <a:rPr lang="en-US"/>
              <a:t>for consumers to be able to experience their advertising tactic.  It is interesting that the absolute threshold changes over time.  Consumers adapt and get used to a certain ad or message so no longer notice it.  This is one of the reasons why advertisers change their ads frequently.</a:t>
            </a:r>
          </a:p>
          <a:p>
            <a:pPr eaLnBrk="1" hangingPunct="1">
              <a:spcBef>
                <a:spcPct val="0"/>
              </a:spcBef>
            </a:pPr>
            <a:endParaRPr lang="en-US"/>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90F14C-9764-4EF6-8C47-0357A15DF096}" type="slidenum">
              <a:rPr lang="en-US" smtClean="0"/>
              <a:pPr fontAlgn="base">
                <a:spcBef>
                  <a:spcPct val="0"/>
                </a:spcBef>
                <a:spcAft>
                  <a:spcPct val="0"/>
                </a:spcAft>
                <a:defRPr/>
              </a:pPr>
              <a:t>14</a:t>
            </a:fld>
            <a:endParaRPr lang="en-US" dirty="0"/>
          </a:p>
        </p:txBody>
      </p:sp>
    </p:spTree>
    <p:extLst>
      <p:ext uri="{BB962C8B-B14F-4D97-AF65-F5344CB8AC3E}">
        <p14:creationId xmlns:p14="http://schemas.microsoft.com/office/powerpoint/2010/main" val="336196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It is important to realize that good position defines the product in a unique place in the consumer’s mind when compared to competing products.  This place is the result of the benefits that are offered by the product and how they are different or better than those of the competitor’s products.  </a:t>
            </a:r>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9F1C93-6042-4B01-894F-C5B913B57071}" type="slidenum">
              <a:rPr lang="en-US" smtClean="0"/>
              <a:pPr fontAlgn="base">
                <a:spcBef>
                  <a:spcPct val="0"/>
                </a:spcBef>
                <a:spcAft>
                  <a:spcPct val="0"/>
                </a:spcAft>
                <a:defRPr/>
              </a:pPr>
              <a:t>78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A consumer often derives their understanding of  a product and its benefits from the packaging.  A good example would be shampoo.  The shape of the bottle, the choice of colors and symbols, and even the cap can help the consumer position the product and determine if the product’s benefits are gentle, color safe, strong cleaning, or conditioning. </a:t>
            </a:r>
          </a:p>
          <a:p>
            <a:pPr eaLnBrk="1" hangingPunct="1">
              <a:spcBef>
                <a:spcPct val="0"/>
              </a:spcBef>
            </a:pPr>
            <a:r>
              <a:rPr lang="en-US"/>
              <a:t>Many marketers will need to </a:t>
            </a:r>
            <a:r>
              <a:rPr lang="en-US" b="1"/>
              <a:t>reposition</a:t>
            </a:r>
            <a:r>
              <a:rPr lang="en-US"/>
              <a:t> their product over time due to either market changes or consumer preference changes.  This is often challenging to marketers, especially if their product had been perceived negatively in the marketplace.</a:t>
            </a:r>
          </a:p>
          <a:p>
            <a:pPr eaLnBrk="1" hangingPunct="1">
              <a:spcBef>
                <a:spcPct val="0"/>
              </a:spcBef>
            </a:pPr>
            <a:endParaRPr lang="en-US"/>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1FC85C-523B-4620-B8EC-E4A7B89E5103}" type="slidenum">
              <a:rPr lang="en-US" smtClean="0"/>
              <a:pPr fontAlgn="base">
                <a:spcBef>
                  <a:spcPct val="0"/>
                </a:spcBef>
                <a:spcAft>
                  <a:spcPct val="0"/>
                </a:spcAft>
                <a:defRPr/>
              </a:pPr>
              <a:t>80</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EB1DB6-3711-4DB6-ADCF-732D54FEC7A7}" type="slidenum">
              <a:rPr lang="en-US">
                <a:solidFill>
                  <a:prstClr val="black"/>
                </a:solidFill>
              </a:rPr>
              <a:pPr/>
              <a:t>86</a:t>
            </a:fld>
            <a:endParaRPr lang="en-US">
              <a:solidFill>
                <a:prstClr val="black"/>
              </a:solidFill>
            </a:endParaRPr>
          </a:p>
        </p:txBody>
      </p:sp>
      <p:sp>
        <p:nvSpPr>
          <p:cNvPr id="874498" name="Rectangle 2"/>
          <p:cNvSpPr>
            <a:spLocks noGrp="1" noChangeArrowheads="1"/>
          </p:cNvSpPr>
          <p:nvPr>
            <p:ph type="body" idx="1"/>
          </p:nvPr>
        </p:nvSpPr>
        <p:spPr>
          <a:xfrm>
            <a:off x="912813" y="4346575"/>
            <a:ext cx="5030787" cy="3848100"/>
          </a:xfrm>
          <a:ln/>
        </p:spPr>
        <p:txBody>
          <a:bodyPr lIns="92075" tIns="46038" rIns="92075" bIns="46038"/>
          <a:lstStyle/>
          <a:p>
            <a:pPr lvl="1"/>
            <a:endParaRPr lang="en-US" altLang="zh-TW"/>
          </a:p>
        </p:txBody>
      </p:sp>
      <p:sp>
        <p:nvSpPr>
          <p:cNvPr id="874499" name="Rectangle 3"/>
          <p:cNvSpPr>
            <a:spLocks noGrp="1" noRot="1" noChangeAspect="1" noChangeArrowheads="1" noTextEdit="1"/>
          </p:cNvSpPr>
          <p:nvPr>
            <p:ph type="sldImg"/>
          </p:nvPr>
        </p:nvSpPr>
        <p:spPr>
          <a:xfrm>
            <a:off x="1298575" y="803275"/>
            <a:ext cx="4259263" cy="3194050"/>
          </a:xfrm>
          <a:ln w="12700" cap="flat">
            <a:solidFill>
              <a:schemeClr val="tx1"/>
            </a:solid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96D72E-A1DD-4376-AF22-C60CB8630CA5}" type="slidenum">
              <a:rPr lang="en-US">
                <a:solidFill>
                  <a:prstClr val="black"/>
                </a:solidFill>
              </a:rPr>
              <a:pPr/>
              <a:t>87</a:t>
            </a:fld>
            <a:endParaRPr lang="en-US">
              <a:solidFill>
                <a:prstClr val="black"/>
              </a:solidFill>
            </a:endParaRPr>
          </a:p>
        </p:txBody>
      </p:sp>
      <p:sp>
        <p:nvSpPr>
          <p:cNvPr id="877570" name="Rectangle 2"/>
          <p:cNvSpPr>
            <a:spLocks noGrp="1" noRot="1" noChangeAspect="1" noChangeArrowheads="1" noTextEdit="1"/>
          </p:cNvSpPr>
          <p:nvPr>
            <p:ph type="sldImg"/>
          </p:nvPr>
        </p:nvSpPr>
        <p:spPr>
          <a:ln/>
        </p:spPr>
      </p:sp>
      <p:sp>
        <p:nvSpPr>
          <p:cNvPr id="877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16D637-AC1D-41B0-AD52-B5075982310A}" type="slidenum">
              <a:rPr lang="en-US">
                <a:solidFill>
                  <a:prstClr val="black"/>
                </a:solidFill>
              </a:rPr>
              <a:pPr/>
              <a:t>89</a:t>
            </a:fld>
            <a:endParaRPr lang="en-US">
              <a:solidFill>
                <a:prstClr val="black"/>
              </a:solidFill>
            </a:endParaRPr>
          </a:p>
        </p:txBody>
      </p:sp>
      <p:sp>
        <p:nvSpPr>
          <p:cNvPr id="885762" name="Rectangle 2"/>
          <p:cNvSpPr>
            <a:spLocks noGrp="1" noRot="1" noChangeAspect="1" noChangeArrowheads="1" noTextEdit="1"/>
          </p:cNvSpPr>
          <p:nvPr>
            <p:ph type="sldImg"/>
          </p:nvPr>
        </p:nvSpPr>
        <p:spPr>
          <a:ln/>
        </p:spPr>
      </p:sp>
      <p:sp>
        <p:nvSpPr>
          <p:cNvPr id="88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Marketers are very concerned with the </a:t>
            </a:r>
            <a:r>
              <a:rPr lang="en-US" b="1" dirty="0"/>
              <a:t>differential threshold</a:t>
            </a:r>
            <a:r>
              <a:rPr lang="en-US" dirty="0"/>
              <a:t>,</a:t>
            </a:r>
            <a:r>
              <a:rPr lang="en-US" b="1" dirty="0"/>
              <a:t> </a:t>
            </a:r>
            <a:r>
              <a:rPr lang="en-US" dirty="0"/>
              <a:t>which is also called the </a:t>
            </a:r>
            <a:r>
              <a:rPr lang="en-US" b="1" dirty="0"/>
              <a:t>just noticeable difference</a:t>
            </a:r>
            <a:r>
              <a:rPr lang="en-US" dirty="0"/>
              <a:t>.  It was a German scientist named Ernst Weber who realized that this difference was not a fixed amount.  The best example is when you buy a low-priced product like a cup of coffee from Starbucks.  A $1 increase in your tall coffee would be noticed by you.  But if you were buying a laptop whose price changed from $455 to $456 you might not even notice.</a:t>
            </a:r>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72AEDA-6E46-44AB-ADE6-95FCBEFCCC87}" type="slidenum">
              <a:rPr lang="en-US" smtClean="0"/>
              <a:pPr fontAlgn="base">
                <a:spcBef>
                  <a:spcPct val="0"/>
                </a:spcBef>
                <a:spcAft>
                  <a:spcPct val="0"/>
                </a:spcAft>
                <a:defRPr/>
              </a:pPr>
              <a:t>25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a:extLst>
              <a:ext uri="{FF2B5EF4-FFF2-40B4-BE49-F238E27FC236}">
                <a16:creationId xmlns:a16="http://schemas.microsoft.com/office/drawing/2014/main" id="{10847BC8-02B7-4C08-B1F4-7D62E9CCDA0E}"/>
              </a:ext>
            </a:extLst>
          </p:cNvPr>
          <p:cNvSpPr>
            <a:spLocks noGrp="1" noChangeArrowheads="1"/>
          </p:cNvSpPr>
          <p:nvPr>
            <p:ph type="sldNum"/>
          </p:nvPr>
        </p:nvSpPr>
        <p:spPr>
          <a:ln/>
        </p:spPr>
        <p:txBody>
          <a:bodyPr/>
          <a:lstStyle/>
          <a:p>
            <a:fld id="{47BD75DD-4DD4-467E-873D-A2C5329DAF3C}" type="slidenum">
              <a:rPr lang="en-US" altLang="en-US"/>
              <a:pPr/>
              <a:t>28</a:t>
            </a:fld>
            <a:endParaRPr lang="en-US" altLang="en-US"/>
          </a:p>
        </p:txBody>
      </p:sp>
      <p:sp>
        <p:nvSpPr>
          <p:cNvPr id="89089" name="Rectangle 1">
            <a:extLst>
              <a:ext uri="{FF2B5EF4-FFF2-40B4-BE49-F238E27FC236}">
                <a16:creationId xmlns:a16="http://schemas.microsoft.com/office/drawing/2014/main" id="{58A69819-057B-4F4B-BDE7-3DCB5D884D09}"/>
              </a:ext>
            </a:extLst>
          </p:cNvPr>
          <p:cNvSpPr txBox="1">
            <a:spLocks noGrp="1" noRot="1" noChangeAspect="1" noChangeArrowheads="1"/>
          </p:cNvSpPr>
          <p:nvPr>
            <p:ph type="sldImg"/>
          </p:nvPr>
        </p:nvSpPr>
        <p:spPr bwMode="auto">
          <a:xfrm>
            <a:off x="1143000" y="685800"/>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9090" name="Rectangle 2">
            <a:extLst>
              <a:ext uri="{FF2B5EF4-FFF2-40B4-BE49-F238E27FC236}">
                <a16:creationId xmlns:a16="http://schemas.microsoft.com/office/drawing/2014/main" id="{1FCBED18-000B-46A9-B13E-C7EF67BC3D97}"/>
              </a:ext>
            </a:extLst>
          </p:cNvPr>
          <p:cNvSpPr txBox="1">
            <a:spLocks noGrp="1" noChangeArrowheads="1"/>
          </p:cNvSpPr>
          <p:nvPr>
            <p:ph type="body" idx="1"/>
          </p:nvPr>
        </p:nvSpPr>
        <p:spPr bwMode="auto">
          <a:xfrm>
            <a:off x="685800" y="4343400"/>
            <a:ext cx="5481638"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37747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a:extLst>
              <a:ext uri="{FF2B5EF4-FFF2-40B4-BE49-F238E27FC236}">
                <a16:creationId xmlns:a16="http://schemas.microsoft.com/office/drawing/2014/main" id="{9E1A06EE-6F93-4994-BB42-DC9084EDA54F}"/>
              </a:ext>
            </a:extLst>
          </p:cNvPr>
          <p:cNvSpPr>
            <a:spLocks noGrp="1" noChangeArrowheads="1"/>
          </p:cNvSpPr>
          <p:nvPr>
            <p:ph type="sldNum"/>
          </p:nvPr>
        </p:nvSpPr>
        <p:spPr>
          <a:ln/>
        </p:spPr>
        <p:txBody>
          <a:bodyPr/>
          <a:lstStyle/>
          <a:p>
            <a:fld id="{51E9B4DE-ECB2-432C-BBC1-8024FB26F218}" type="slidenum">
              <a:rPr lang="en-US" altLang="en-US"/>
              <a:pPr/>
              <a:t>34</a:t>
            </a:fld>
            <a:endParaRPr lang="en-US" altLang="en-US"/>
          </a:p>
        </p:txBody>
      </p:sp>
      <p:sp>
        <p:nvSpPr>
          <p:cNvPr id="84993" name="Rectangle 1">
            <a:extLst>
              <a:ext uri="{FF2B5EF4-FFF2-40B4-BE49-F238E27FC236}">
                <a16:creationId xmlns:a16="http://schemas.microsoft.com/office/drawing/2014/main" id="{6380BDCD-991B-4881-AF69-4F3B70D504F1}"/>
              </a:ext>
            </a:extLst>
          </p:cNvPr>
          <p:cNvSpPr txBox="1">
            <a:spLocks noGrp="1" noRot="1" noChangeAspect="1" noChangeArrowheads="1"/>
          </p:cNvSpPr>
          <p:nvPr>
            <p:ph type="sldImg"/>
          </p:nvPr>
        </p:nvSpPr>
        <p:spPr bwMode="auto">
          <a:xfrm>
            <a:off x="1143000" y="685800"/>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4994" name="Rectangle 2">
            <a:extLst>
              <a:ext uri="{FF2B5EF4-FFF2-40B4-BE49-F238E27FC236}">
                <a16:creationId xmlns:a16="http://schemas.microsoft.com/office/drawing/2014/main" id="{41DDA973-1CE2-4B0B-970A-EB5FF3D95EE6}"/>
              </a:ext>
            </a:extLst>
          </p:cNvPr>
          <p:cNvSpPr txBox="1">
            <a:spLocks noGrp="1" noChangeArrowheads="1"/>
          </p:cNvSpPr>
          <p:nvPr>
            <p:ph type="body" idx="1"/>
          </p:nvPr>
        </p:nvSpPr>
        <p:spPr bwMode="auto">
          <a:xfrm>
            <a:off x="685800" y="4343400"/>
            <a:ext cx="5481638"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641390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a:extLst>
              <a:ext uri="{FF2B5EF4-FFF2-40B4-BE49-F238E27FC236}">
                <a16:creationId xmlns:a16="http://schemas.microsoft.com/office/drawing/2014/main" id="{6CF700ED-8063-4BCB-BE80-65814B33B13A}"/>
              </a:ext>
            </a:extLst>
          </p:cNvPr>
          <p:cNvSpPr>
            <a:spLocks noGrp="1" noChangeArrowheads="1"/>
          </p:cNvSpPr>
          <p:nvPr>
            <p:ph type="sldNum"/>
          </p:nvPr>
        </p:nvSpPr>
        <p:spPr>
          <a:ln/>
        </p:spPr>
        <p:txBody>
          <a:bodyPr/>
          <a:lstStyle/>
          <a:p>
            <a:fld id="{76243313-9EBC-4232-8CF8-A28C7AC2B17B}" type="slidenum">
              <a:rPr lang="en-US" altLang="en-US"/>
              <a:pPr/>
              <a:t>35</a:t>
            </a:fld>
            <a:endParaRPr lang="en-US" altLang="en-US"/>
          </a:p>
        </p:txBody>
      </p:sp>
      <p:sp>
        <p:nvSpPr>
          <p:cNvPr id="86017" name="Rectangle 1">
            <a:extLst>
              <a:ext uri="{FF2B5EF4-FFF2-40B4-BE49-F238E27FC236}">
                <a16:creationId xmlns:a16="http://schemas.microsoft.com/office/drawing/2014/main" id="{B4A15628-E3C0-493A-BF60-5E78F7A4BFA5}"/>
              </a:ext>
            </a:extLst>
          </p:cNvPr>
          <p:cNvSpPr txBox="1">
            <a:spLocks noGrp="1" noRot="1" noChangeAspect="1" noChangeArrowheads="1"/>
          </p:cNvSpPr>
          <p:nvPr>
            <p:ph type="sldImg"/>
          </p:nvPr>
        </p:nvSpPr>
        <p:spPr bwMode="auto">
          <a:xfrm>
            <a:off x="1143000" y="685800"/>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6018" name="Rectangle 2">
            <a:extLst>
              <a:ext uri="{FF2B5EF4-FFF2-40B4-BE49-F238E27FC236}">
                <a16:creationId xmlns:a16="http://schemas.microsoft.com/office/drawing/2014/main" id="{2A0F8537-672F-4C99-BA7F-A0BA9701D679}"/>
              </a:ext>
            </a:extLst>
          </p:cNvPr>
          <p:cNvSpPr txBox="1">
            <a:spLocks noGrp="1" noChangeArrowheads="1"/>
          </p:cNvSpPr>
          <p:nvPr>
            <p:ph type="body" idx="1"/>
          </p:nvPr>
        </p:nvSpPr>
        <p:spPr bwMode="auto">
          <a:xfrm>
            <a:off x="685800" y="4343400"/>
            <a:ext cx="5481638"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02128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People have been fascinated by </a:t>
            </a:r>
            <a:r>
              <a:rPr lang="en-US" b="1"/>
              <a:t>subliminal perception </a:t>
            </a:r>
            <a:r>
              <a:rPr lang="en-US"/>
              <a:t>for over 50 years.  The question is whether stimuli that are not consciously sensed can still be perceived and are therefore capable of altering behavior.  At this point, there is no research that shows that it directly changes attitudes or purchase behavior.  No doubt, there will continue to be research on this subject as many feel that there is indeed an effect from subliminal perception.</a:t>
            </a:r>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E3816A-EC4F-4C7D-837F-4EEC0ECF1AD0}" type="slidenum">
              <a:rPr lang="en-US" smtClean="0"/>
              <a:pPr fontAlgn="base">
                <a:spcBef>
                  <a:spcPct val="0"/>
                </a:spcBef>
                <a:spcAft>
                  <a:spcPct val="0"/>
                </a:spcAft>
                <a:defRPr/>
              </a:pPr>
              <a:t>36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a:extLst>
              <a:ext uri="{FF2B5EF4-FFF2-40B4-BE49-F238E27FC236}">
                <a16:creationId xmlns:a16="http://schemas.microsoft.com/office/drawing/2014/main" id="{F9020AD9-4948-4BA4-BCF1-04192F86744A}"/>
              </a:ext>
            </a:extLst>
          </p:cNvPr>
          <p:cNvSpPr>
            <a:spLocks noGrp="1" noChangeArrowheads="1"/>
          </p:cNvSpPr>
          <p:nvPr>
            <p:ph type="sldNum"/>
          </p:nvPr>
        </p:nvSpPr>
        <p:spPr>
          <a:ln/>
        </p:spPr>
        <p:txBody>
          <a:bodyPr/>
          <a:lstStyle/>
          <a:p>
            <a:fld id="{96859E53-6CF5-45A0-8EC8-B2B77C235DFE}" type="slidenum">
              <a:rPr lang="en-US" altLang="en-US"/>
              <a:pPr/>
              <a:t>37</a:t>
            </a:fld>
            <a:endParaRPr lang="en-US" altLang="en-US"/>
          </a:p>
        </p:txBody>
      </p:sp>
      <p:sp>
        <p:nvSpPr>
          <p:cNvPr id="92161" name="Rectangle 1">
            <a:extLst>
              <a:ext uri="{FF2B5EF4-FFF2-40B4-BE49-F238E27FC236}">
                <a16:creationId xmlns:a16="http://schemas.microsoft.com/office/drawing/2014/main" id="{76A0AC07-6360-4B19-9C36-9110CB355688}"/>
              </a:ext>
            </a:extLst>
          </p:cNvPr>
          <p:cNvSpPr txBox="1">
            <a:spLocks noGrp="1" noRot="1" noChangeAspect="1" noChangeArrowheads="1"/>
          </p:cNvSpPr>
          <p:nvPr>
            <p:ph type="sldImg"/>
          </p:nvPr>
        </p:nvSpPr>
        <p:spPr bwMode="auto">
          <a:xfrm>
            <a:off x="1143000" y="685800"/>
            <a:ext cx="4568825" cy="34258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62" name="Rectangle 2">
            <a:extLst>
              <a:ext uri="{FF2B5EF4-FFF2-40B4-BE49-F238E27FC236}">
                <a16:creationId xmlns:a16="http://schemas.microsoft.com/office/drawing/2014/main" id="{6E6EF0F9-11C0-4BBE-97DC-B255A7BE084D}"/>
              </a:ext>
            </a:extLst>
          </p:cNvPr>
          <p:cNvSpPr txBox="1">
            <a:spLocks noGrp="1" noChangeArrowheads="1"/>
          </p:cNvSpPr>
          <p:nvPr>
            <p:ph type="body" idx="1"/>
          </p:nvPr>
        </p:nvSpPr>
        <p:spPr bwMode="auto">
          <a:xfrm>
            <a:off x="685800" y="4343400"/>
            <a:ext cx="5481638"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87493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If you think about it, you might be surprised at what you have seen today.  Did you go online to Google?  If so, you probably had many contextual search ads appearing on your screen.  Also consider outdoor advertisements you may have seen, including billboards, taxi tops, and rail advertising.</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677AE5-9D52-4A43-9751-22495FEE5CF5}" type="slidenum">
              <a:rPr lang="en-US" smtClean="0"/>
              <a:pPr fontAlgn="base">
                <a:spcBef>
                  <a:spcPct val="0"/>
                </a:spcBef>
                <a:spcAft>
                  <a:spcPct val="0"/>
                </a:spcAft>
                <a:defRPr/>
              </a:pPr>
              <a:t>48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a:prstGeom prst="rect">
            <a:avLst/>
          </a:prstGeom>
        </p:spPr>
        <p:txBody>
          <a:bodyPr>
            <a:noAutofit/>
          </a:bodyPr>
          <a:lstStyle>
            <a:lvl1pPr algn="ctr">
              <a:defRPr sz="2000">
                <a:solidFill>
                  <a:srgbClr val="FFFFFF"/>
                </a:solidFill>
              </a:defRPr>
            </a:lvl1pPr>
          </a:lstStyle>
          <a:p>
            <a:fld id="{C0E09EB2-F6FC-4403-A2F6-DD2C2CDB9706}" type="datetimeFigureOut">
              <a:rPr lang="en-US" smtClean="0"/>
              <a:pPr/>
              <a:t>11/23/2022</a:t>
            </a:fld>
            <a:endParaRPr lang="en-US"/>
          </a:p>
        </p:txBody>
      </p:sp>
      <p:sp>
        <p:nvSpPr>
          <p:cNvPr id="17" name="Footer Placeholder 16"/>
          <p:cNvSpPr>
            <a:spLocks noGrp="1"/>
          </p:cNvSpPr>
          <p:nvPr>
            <p:ph type="ftr" sz="quarter" idx="11"/>
          </p:nvPr>
        </p:nvSpPr>
        <p:spPr>
          <a:xfrm>
            <a:off x="2085393" y="236538"/>
            <a:ext cx="5867400" cy="365125"/>
          </a:xfrm>
          <a:prstGeom prst="rect">
            <a:avLst/>
          </a:prstGeo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04BA7C4-52E3-4DB8-97EC-88E53540F7A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096000" y="6248400"/>
            <a:ext cx="2667000" cy="365125"/>
          </a:xfrm>
          <a:prstGeom prst="rect">
            <a:avLst/>
          </a:prstGeom>
        </p:spPr>
        <p:txBody>
          <a:bodyPr/>
          <a:lstStyle/>
          <a:p>
            <a:fld id="{C0E09EB2-F6FC-4403-A2F6-DD2C2CDB9706}" type="datetimeFigureOut">
              <a:rPr lang="en-US" smtClean="0"/>
              <a:pPr/>
              <a:t>11/23/2022</a:t>
            </a:fld>
            <a:endParaRPr lang="en-US"/>
          </a:p>
        </p:txBody>
      </p:sp>
      <p:sp>
        <p:nvSpPr>
          <p:cNvPr id="5" name="Footer Placeholder 4"/>
          <p:cNvSpPr>
            <a:spLocks noGrp="1"/>
          </p:cNvSpPr>
          <p:nvPr>
            <p:ph type="ftr" sz="quarter" idx="11"/>
          </p:nvPr>
        </p:nvSpPr>
        <p:spPr>
          <a:xfrm>
            <a:off x="609600" y="6248206"/>
            <a:ext cx="5421083"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04BA7C4-52E3-4DB8-97EC-88E53540F7A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a:prstGeom prst="rect">
            <a:avLst/>
          </a:prstGeom>
        </p:spPr>
        <p:txBody>
          <a:bodyPr/>
          <a:lstStyle/>
          <a:p>
            <a:fld id="{C0E09EB2-F6FC-4403-A2F6-DD2C2CDB9706}" type="datetimeFigureOut">
              <a:rPr lang="en-US" smtClean="0"/>
              <a:pPr/>
              <a:t>11/23/2022</a:t>
            </a:fld>
            <a:endParaRPr lang="en-US"/>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04BA7C4-52E3-4DB8-97EC-88E53540F7A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685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04800" y="6610350"/>
            <a:ext cx="2895600" cy="476250"/>
          </a:xfrm>
          <a:prstGeom prst="rect">
            <a:avLst/>
          </a:prstGeom>
        </p:spPr>
        <p:txBody>
          <a:bodyPr/>
          <a:lstStyle>
            <a:lvl1pPr>
              <a:defRPr/>
            </a:lvl1pPr>
          </a:lstStyle>
          <a:p>
            <a:r>
              <a:rPr lang="en-US"/>
              <a:t>Copyright 2007 by Prentice Hall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lang="en-US">
              <a:solidFill>
                <a:prstClr val="white"/>
              </a:solidFill>
            </a:endParaRPr>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lang="en-US">
              <a:solidFill>
                <a:prstClr val="white"/>
              </a:solidFill>
            </a:endParaRPr>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a:t>Click to edit Master title style</a:t>
            </a:r>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5442182B-B3D5-4642-A023-72B454558383}" type="datetime1">
              <a:rPr lang="en-US" smtClean="0">
                <a:solidFill>
                  <a:srgbClr val="D4D2D0">
                    <a:shade val="50000"/>
                  </a:srgbClr>
                </a:solidFill>
              </a:rPr>
              <a:pPr/>
              <a:t>11/23/2022</a:t>
            </a:fld>
            <a:endParaRPr lang="en-US">
              <a:solidFill>
                <a:srgbClr val="D4D2D0">
                  <a:shade val="50000"/>
                </a:srgbClr>
              </a:solidFill>
            </a:endParaRPr>
          </a:p>
        </p:txBody>
      </p:sp>
      <p:sp>
        <p:nvSpPr>
          <p:cNvPr id="19" name="Footer Placeholder 18"/>
          <p:cNvSpPr>
            <a:spLocks noGrp="1"/>
          </p:cNvSpPr>
          <p:nvPr>
            <p:ph type="ftr" sz="quarter" idx="11"/>
          </p:nvPr>
        </p:nvSpPr>
        <p:spPr/>
        <p:txBody>
          <a:bodyPr/>
          <a:lstStyle/>
          <a:p>
            <a:r>
              <a:rPr lang="en-US">
                <a:solidFill>
                  <a:srgbClr val="D4D2D0">
                    <a:shade val="50000"/>
                  </a:srgbClr>
                </a:solidFill>
              </a:rPr>
              <a:t>Prof. Yogesh Funde</a:t>
            </a:r>
          </a:p>
        </p:txBody>
      </p:sp>
      <p:sp>
        <p:nvSpPr>
          <p:cNvPr id="27" name="Slide Number Placeholder 26"/>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33296C8-077D-4779-AAEC-581F05364A38}" type="datetime1">
              <a:rPr lang="en-US" smtClean="0">
                <a:solidFill>
                  <a:srgbClr val="D4D2D0">
                    <a:shade val="50000"/>
                  </a:srgbClr>
                </a:solidFill>
              </a:rPr>
              <a:pPr/>
              <a:t>11/23/2022</a:t>
            </a:fld>
            <a:endParaRPr lang="en-US">
              <a:solidFill>
                <a:srgbClr val="D4D2D0">
                  <a:shade val="50000"/>
                </a:srgbClr>
              </a:solidFill>
            </a:endParaRPr>
          </a:p>
        </p:txBody>
      </p:sp>
      <p:sp>
        <p:nvSpPr>
          <p:cNvPr id="5" name="Footer Placeholder 4"/>
          <p:cNvSpPr>
            <a:spLocks noGrp="1"/>
          </p:cNvSpPr>
          <p:nvPr>
            <p:ph type="ftr" sz="quarter" idx="11"/>
          </p:nvPr>
        </p:nvSpPr>
        <p:spPr/>
        <p:txBody>
          <a:bodyPr/>
          <a:lstStyle/>
          <a:p>
            <a:r>
              <a:rPr lang="en-US">
                <a:solidFill>
                  <a:srgbClr val="D4D2D0">
                    <a:shade val="50000"/>
                  </a:srgbClr>
                </a:solidFill>
              </a:rPr>
              <a:t>Prof. Yogesh Funde</a:t>
            </a:r>
          </a:p>
        </p:txBody>
      </p:sp>
      <p:sp>
        <p:nvSpPr>
          <p:cNvPr id="6" name="Slide Number Placeholder 5"/>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lang="en-US">
              <a:solidFill>
                <a:prstClr val="white"/>
              </a:solidFill>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a:t>Click to edit Master title style</a:t>
            </a:r>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159FD94-61FA-421C-A103-1975D00F8DC5}" type="datetime1">
              <a:rPr lang="en-US" smtClean="0">
                <a:solidFill>
                  <a:srgbClr val="D4D2D0">
                    <a:shade val="50000"/>
                  </a:srgbClr>
                </a:solidFill>
              </a:rPr>
              <a:pPr/>
              <a:t>11/23/2022</a:t>
            </a:fld>
            <a:endParaRPr lang="en-US">
              <a:solidFill>
                <a:srgbClr val="D4D2D0">
                  <a:shade val="50000"/>
                </a:srgbClr>
              </a:solidFill>
            </a:endParaRPr>
          </a:p>
        </p:txBody>
      </p:sp>
      <p:sp>
        <p:nvSpPr>
          <p:cNvPr id="5" name="Footer Placeholder 4"/>
          <p:cNvSpPr>
            <a:spLocks noGrp="1"/>
          </p:cNvSpPr>
          <p:nvPr>
            <p:ph type="ftr" sz="quarter" idx="11"/>
          </p:nvPr>
        </p:nvSpPr>
        <p:spPr/>
        <p:txBody>
          <a:bodyPr/>
          <a:lstStyle/>
          <a:p>
            <a:r>
              <a:rPr lang="en-US">
                <a:solidFill>
                  <a:srgbClr val="D4D2D0">
                    <a:shade val="50000"/>
                  </a:srgbClr>
                </a:solidFill>
              </a:rPr>
              <a:t>Prof. Yogesh Funde</a:t>
            </a:r>
          </a:p>
        </p:txBody>
      </p:sp>
      <p:sp>
        <p:nvSpPr>
          <p:cNvPr id="6" name="Slide Number Placeholder 5"/>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E11379B6-07F3-48B2-AD7B-610E02AA84F3}" type="datetime1">
              <a:rPr lang="en-US" smtClean="0">
                <a:solidFill>
                  <a:srgbClr val="D4D2D0">
                    <a:shade val="50000"/>
                  </a:srgbClr>
                </a:solidFill>
              </a:rPr>
              <a:pPr/>
              <a:t>11/23/2022</a:t>
            </a:fld>
            <a:endParaRPr lang="en-US">
              <a:solidFill>
                <a:srgbClr val="D4D2D0">
                  <a:shade val="50000"/>
                </a:srgbClr>
              </a:solidFill>
            </a:endParaRPr>
          </a:p>
        </p:txBody>
      </p:sp>
      <p:sp>
        <p:nvSpPr>
          <p:cNvPr id="6" name="Footer Placeholder 5"/>
          <p:cNvSpPr>
            <a:spLocks noGrp="1"/>
          </p:cNvSpPr>
          <p:nvPr>
            <p:ph type="ftr" sz="quarter" idx="11"/>
          </p:nvPr>
        </p:nvSpPr>
        <p:spPr/>
        <p:txBody>
          <a:bodyPr/>
          <a:lstStyle/>
          <a:p>
            <a:r>
              <a:rPr lang="en-US">
                <a:solidFill>
                  <a:srgbClr val="D4D2D0">
                    <a:shade val="50000"/>
                  </a:srgbClr>
                </a:solidFill>
              </a:rPr>
              <a:t>Prof. Yogesh Funde</a:t>
            </a:r>
          </a:p>
        </p:txBody>
      </p:sp>
      <p:sp>
        <p:nvSpPr>
          <p:cNvPr id="7" name="Slide Number Placeholder 6"/>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8E9ED843-2265-4C5C-B030-B50763FAC39D}" type="datetime1">
              <a:rPr lang="en-US" smtClean="0">
                <a:solidFill>
                  <a:srgbClr val="D4D2D0">
                    <a:shade val="50000"/>
                  </a:srgbClr>
                </a:solidFill>
              </a:rPr>
              <a:pPr/>
              <a:t>11/23/2022</a:t>
            </a:fld>
            <a:endParaRPr lang="en-US">
              <a:solidFill>
                <a:srgbClr val="D4D2D0">
                  <a:shade val="50000"/>
                </a:srgbClr>
              </a:solidFill>
            </a:endParaRPr>
          </a:p>
        </p:txBody>
      </p:sp>
      <p:sp>
        <p:nvSpPr>
          <p:cNvPr id="8" name="Footer Placeholder 7"/>
          <p:cNvSpPr>
            <a:spLocks noGrp="1"/>
          </p:cNvSpPr>
          <p:nvPr>
            <p:ph type="ftr" sz="quarter" idx="11"/>
          </p:nvPr>
        </p:nvSpPr>
        <p:spPr/>
        <p:txBody>
          <a:bodyPr/>
          <a:lstStyle/>
          <a:p>
            <a:r>
              <a:rPr lang="en-US">
                <a:solidFill>
                  <a:srgbClr val="D4D2D0">
                    <a:shade val="50000"/>
                  </a:srgbClr>
                </a:solidFill>
              </a:rPr>
              <a:t>Prof. Yogesh Funde</a:t>
            </a:r>
          </a:p>
        </p:txBody>
      </p:sp>
      <p:sp>
        <p:nvSpPr>
          <p:cNvPr id="9" name="Slide Number Placeholder 8"/>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7" name="Date Placeholder 6"/>
          <p:cNvSpPr>
            <a:spLocks noGrp="1"/>
          </p:cNvSpPr>
          <p:nvPr>
            <p:ph type="dt" sz="half" idx="10"/>
          </p:nvPr>
        </p:nvSpPr>
        <p:spPr/>
        <p:txBody>
          <a:bodyPr/>
          <a:lstStyle/>
          <a:p>
            <a:fld id="{2C1B7AEE-0E60-460D-A9EC-D3620F946672}" type="datetime1">
              <a:rPr lang="en-US" smtClean="0">
                <a:solidFill>
                  <a:srgbClr val="D4D2D0">
                    <a:shade val="50000"/>
                  </a:srgbClr>
                </a:solidFill>
              </a:rPr>
              <a:pPr/>
              <a:t>11/23/2022</a:t>
            </a:fld>
            <a:endParaRPr lang="en-US">
              <a:solidFill>
                <a:srgbClr val="D4D2D0">
                  <a:shade val="50000"/>
                </a:srgbClr>
              </a:solidFill>
            </a:endParaRPr>
          </a:p>
        </p:txBody>
      </p:sp>
      <p:sp>
        <p:nvSpPr>
          <p:cNvPr id="8" name="Slide Number Placeholder 7"/>
          <p:cNvSpPr>
            <a:spLocks noGrp="1"/>
          </p:cNvSpPr>
          <p:nvPr>
            <p:ph type="sldNum" sz="quarter" idx="11"/>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
        <p:nvSpPr>
          <p:cNvPr id="9" name="Footer Placeholder 8"/>
          <p:cNvSpPr>
            <a:spLocks noGrp="1"/>
          </p:cNvSpPr>
          <p:nvPr>
            <p:ph type="ftr" sz="quarter" idx="12"/>
          </p:nvPr>
        </p:nvSpPr>
        <p:spPr/>
        <p:txBody>
          <a:bodyPr/>
          <a:lstStyle/>
          <a:p>
            <a:r>
              <a:rPr lang="en-US">
                <a:solidFill>
                  <a:srgbClr val="D4D2D0">
                    <a:shade val="50000"/>
                  </a:srgbClr>
                </a:solidFill>
              </a:rPr>
              <a:t>Prof. Yogesh Funde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E0759-9FC1-4062-93A5-D43350972B41}" type="datetime1">
              <a:rPr lang="en-US" smtClean="0">
                <a:solidFill>
                  <a:srgbClr val="D4D2D0">
                    <a:shade val="50000"/>
                  </a:srgbClr>
                </a:solidFill>
              </a:rPr>
              <a:pPr/>
              <a:t>11/23/2022</a:t>
            </a:fld>
            <a:endParaRPr lang="en-US">
              <a:solidFill>
                <a:srgbClr val="D4D2D0">
                  <a:shade val="50000"/>
                </a:srgbClr>
              </a:solidFill>
            </a:endParaRPr>
          </a:p>
        </p:txBody>
      </p:sp>
      <p:sp>
        <p:nvSpPr>
          <p:cNvPr id="3" name="Footer Placeholder 2"/>
          <p:cNvSpPr>
            <a:spLocks noGrp="1"/>
          </p:cNvSpPr>
          <p:nvPr>
            <p:ph type="ftr" sz="quarter" idx="11"/>
          </p:nvPr>
        </p:nvSpPr>
        <p:spPr/>
        <p:txBody>
          <a:bodyPr/>
          <a:lstStyle/>
          <a:p>
            <a:r>
              <a:rPr lang="en-US">
                <a:solidFill>
                  <a:srgbClr val="D4D2D0">
                    <a:shade val="50000"/>
                  </a:srgbClr>
                </a:solidFill>
              </a:rPr>
              <a:t>Prof. Yogesh Funde</a:t>
            </a:r>
          </a:p>
        </p:txBody>
      </p:sp>
      <p:sp>
        <p:nvSpPr>
          <p:cNvPr id="4" name="Slide Number Placeholder 3"/>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a:xfrm>
            <a:off x="6096000" y="6248400"/>
            <a:ext cx="2667000" cy="365125"/>
          </a:xfrm>
          <a:prstGeom prst="rect">
            <a:avLst/>
          </a:prstGeom>
        </p:spPr>
        <p:txBody>
          <a:bodyPr/>
          <a:lstStyle/>
          <a:p>
            <a:fld id="{C0E09EB2-F6FC-4403-A2F6-DD2C2CDB9706}" type="datetimeFigureOut">
              <a:rPr lang="en-US" smtClean="0"/>
              <a:pPr/>
              <a:t>11/23/2022</a:t>
            </a:fld>
            <a:endParaRPr lang="en-US"/>
          </a:p>
        </p:txBody>
      </p:sp>
      <p:sp>
        <p:nvSpPr>
          <p:cNvPr id="5" name="Footer Placeholder 4"/>
          <p:cNvSpPr>
            <a:spLocks noGrp="1"/>
          </p:cNvSpPr>
          <p:nvPr>
            <p:ph type="ftr" sz="quarter" idx="11"/>
          </p:nvPr>
        </p:nvSpPr>
        <p:spPr>
          <a:xfrm>
            <a:off x="609600" y="6248206"/>
            <a:ext cx="5421083"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04BA7C4-52E3-4DB8-97EC-88E53540F7A5}"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a:t>Click to edit Master title style</a:t>
            </a:r>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70E10E0-1331-4F9B-8CB8-C2E1E4A118D0}" type="datetime1">
              <a:rPr lang="en-US" smtClean="0">
                <a:solidFill>
                  <a:srgbClr val="D4D2D0">
                    <a:shade val="50000"/>
                  </a:srgbClr>
                </a:solidFill>
              </a:rPr>
              <a:pPr/>
              <a:t>11/23/2022</a:t>
            </a:fld>
            <a:endParaRPr lang="en-US">
              <a:solidFill>
                <a:srgbClr val="D4D2D0">
                  <a:shade val="50000"/>
                </a:srgbClr>
              </a:solidFill>
            </a:endParaRPr>
          </a:p>
        </p:txBody>
      </p:sp>
      <p:sp>
        <p:nvSpPr>
          <p:cNvPr id="6" name="Footer Placeholder 5"/>
          <p:cNvSpPr>
            <a:spLocks noGrp="1"/>
          </p:cNvSpPr>
          <p:nvPr>
            <p:ph type="ftr" sz="quarter" idx="11"/>
          </p:nvPr>
        </p:nvSpPr>
        <p:spPr/>
        <p:txBody>
          <a:bodyPr/>
          <a:lstStyle/>
          <a:p>
            <a:r>
              <a:rPr lang="en-US">
                <a:solidFill>
                  <a:srgbClr val="D4D2D0">
                    <a:shade val="50000"/>
                  </a:srgbClr>
                </a:solidFill>
              </a:rPr>
              <a:t>Prof. Yogesh Funde</a:t>
            </a:r>
          </a:p>
        </p:txBody>
      </p:sp>
      <p:sp>
        <p:nvSpPr>
          <p:cNvPr id="7" name="Slide Number Placeholder 6"/>
          <p:cNvSpPr>
            <a:spLocks noGrp="1"/>
          </p:cNvSpPr>
          <p:nvPr>
            <p:ph type="sldNum" sz="quarter" idx="12"/>
          </p:nvPr>
        </p:nvSpPr>
        <p:spPr>
          <a:xfrm>
            <a:off x="8156448" y="6422064"/>
            <a:ext cx="762000" cy="365125"/>
          </a:xfrm>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a:t>Click to edit Master title style</a:t>
            </a:r>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47095D2-6209-4786-92A7-DEB48EA418E0}" type="datetime1">
              <a:rPr lang="en-US" smtClean="0">
                <a:solidFill>
                  <a:srgbClr val="D4D2D0">
                    <a:shade val="50000"/>
                  </a:srgbClr>
                </a:solidFill>
              </a:rPr>
              <a:pPr/>
              <a:t>11/23/2022</a:t>
            </a:fld>
            <a:endParaRPr lang="en-US">
              <a:solidFill>
                <a:srgbClr val="D4D2D0">
                  <a:shade val="50000"/>
                </a:srgbClr>
              </a:solidFill>
            </a:endParaRPr>
          </a:p>
        </p:txBody>
      </p:sp>
      <p:sp>
        <p:nvSpPr>
          <p:cNvPr id="6" name="Footer Placeholder 5"/>
          <p:cNvSpPr>
            <a:spLocks noGrp="1"/>
          </p:cNvSpPr>
          <p:nvPr>
            <p:ph type="ftr" sz="quarter" idx="11"/>
          </p:nvPr>
        </p:nvSpPr>
        <p:spPr/>
        <p:txBody>
          <a:bodyPr/>
          <a:lstStyle/>
          <a:p>
            <a:r>
              <a:rPr lang="en-US">
                <a:solidFill>
                  <a:srgbClr val="D4D2D0">
                    <a:shade val="50000"/>
                  </a:srgbClr>
                </a:solidFill>
              </a:rPr>
              <a:t>Prof. Yogesh Funde</a:t>
            </a:r>
          </a:p>
        </p:txBody>
      </p:sp>
      <p:sp>
        <p:nvSpPr>
          <p:cNvPr id="7" name="Slide Number Placeholder 6"/>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2DAE47-DCB4-45B0-8BFF-5F13964A476A}" type="datetime1">
              <a:rPr lang="en-US" smtClean="0">
                <a:solidFill>
                  <a:srgbClr val="D4D2D0">
                    <a:shade val="50000"/>
                  </a:srgbClr>
                </a:solidFill>
              </a:rPr>
              <a:pPr/>
              <a:t>11/23/2022</a:t>
            </a:fld>
            <a:endParaRPr lang="en-US">
              <a:solidFill>
                <a:srgbClr val="D4D2D0">
                  <a:shade val="50000"/>
                </a:srgbClr>
              </a:solidFill>
            </a:endParaRPr>
          </a:p>
        </p:txBody>
      </p:sp>
      <p:sp>
        <p:nvSpPr>
          <p:cNvPr id="5" name="Footer Placeholder 4"/>
          <p:cNvSpPr>
            <a:spLocks noGrp="1"/>
          </p:cNvSpPr>
          <p:nvPr>
            <p:ph type="ftr" sz="quarter" idx="11"/>
          </p:nvPr>
        </p:nvSpPr>
        <p:spPr/>
        <p:txBody>
          <a:bodyPr/>
          <a:lstStyle/>
          <a:p>
            <a:r>
              <a:rPr lang="en-US">
                <a:solidFill>
                  <a:srgbClr val="D4D2D0">
                    <a:shade val="50000"/>
                  </a:srgbClr>
                </a:solidFill>
              </a:rPr>
              <a:t>Prof. Yogesh Funde</a:t>
            </a:r>
          </a:p>
        </p:txBody>
      </p:sp>
      <p:sp>
        <p:nvSpPr>
          <p:cNvPr id="6" name="Slide Number Placeholder 5"/>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7D45F9E-A0DA-49B7-90C1-8A6B32353508}" type="datetime1">
              <a:rPr lang="en-US" smtClean="0">
                <a:solidFill>
                  <a:srgbClr val="D4D2D0">
                    <a:shade val="50000"/>
                  </a:srgbClr>
                </a:solidFill>
              </a:rPr>
              <a:pPr/>
              <a:t>11/23/2022</a:t>
            </a:fld>
            <a:endParaRPr lang="en-US">
              <a:solidFill>
                <a:srgbClr val="D4D2D0">
                  <a:shade val="50000"/>
                </a:srgbClr>
              </a:solidFill>
            </a:endParaRPr>
          </a:p>
        </p:txBody>
      </p:sp>
      <p:sp>
        <p:nvSpPr>
          <p:cNvPr id="5" name="Footer Placeholder 4"/>
          <p:cNvSpPr>
            <a:spLocks noGrp="1"/>
          </p:cNvSpPr>
          <p:nvPr>
            <p:ph type="ftr" sz="quarter" idx="11"/>
          </p:nvPr>
        </p:nvSpPr>
        <p:spPr/>
        <p:txBody>
          <a:bodyPr/>
          <a:lstStyle/>
          <a:p>
            <a:r>
              <a:rPr lang="en-US">
                <a:solidFill>
                  <a:srgbClr val="D4D2D0">
                    <a:shade val="50000"/>
                  </a:srgbClr>
                </a:solidFill>
              </a:rPr>
              <a:t>Prof. Yogesh Funde</a:t>
            </a:r>
          </a:p>
        </p:txBody>
      </p:sp>
      <p:sp>
        <p:nvSpPr>
          <p:cNvPr id="6" name="Slide Number Placeholder 5"/>
          <p:cNvSpPr>
            <a:spLocks noGrp="1"/>
          </p:cNvSpPr>
          <p:nvPr>
            <p:ph type="sldNum" sz="quarter" idx="12"/>
          </p:nvPr>
        </p:nvSpPr>
        <p:spPr/>
        <p:txBody>
          <a:body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685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304800" y="6610350"/>
            <a:ext cx="2895600" cy="476250"/>
          </a:xfrm>
        </p:spPr>
        <p:txBody>
          <a:bodyPr/>
          <a:lstStyle>
            <a:lvl1pPr>
              <a:defRPr/>
            </a:lvl1pPr>
          </a:lstStyle>
          <a:p>
            <a:r>
              <a:rPr lang="en-US">
                <a:solidFill>
                  <a:srgbClr val="D4D2D0">
                    <a:shade val="50000"/>
                  </a:srgbClr>
                </a:solidFill>
              </a:rPr>
              <a:t>Copyright 2007 by Prentice Hall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a:xfrm>
            <a:off x="6096000" y="6248400"/>
            <a:ext cx="2667000" cy="365125"/>
          </a:xfrm>
          <a:prstGeom prst="rect">
            <a:avLst/>
          </a:prstGeom>
        </p:spPr>
        <p:txBody>
          <a:bodyPr/>
          <a:lstStyle/>
          <a:p>
            <a:fld id="{C0E09EB2-F6FC-4403-A2F6-DD2C2CDB9706}" type="datetimeFigureOut">
              <a:rPr lang="en-US" smtClean="0"/>
              <a:pPr/>
              <a:t>11/23/2022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04BA7C4-52E3-4DB8-97EC-88E53540F7A5}" type="slidenum">
              <a:rPr lang="en-US" smtClean="0"/>
              <a:pPr/>
              <a:t>‹#›</a:t>
            </a:fld>
            <a:endParaRPr lang="en-US"/>
          </a:p>
        </p:txBody>
      </p:sp>
      <p:sp>
        <p:nvSpPr>
          <p:cNvPr id="14" name="Footer Placeholder 13"/>
          <p:cNvSpPr>
            <a:spLocks noGrp="1"/>
          </p:cNvSpPr>
          <p:nvPr>
            <p:ph type="ftr" sz="quarter" idx="12"/>
          </p:nvPr>
        </p:nvSpPr>
        <p:spPr>
          <a:xfrm>
            <a:off x="609600" y="6248206"/>
            <a:ext cx="5421083" cy="365125"/>
          </a:xfrm>
          <a:prstGeom prst="rect">
            <a:avLst/>
          </a:prstGeo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a:xfrm>
            <a:off x="6096000" y="6248400"/>
            <a:ext cx="2667000" cy="365125"/>
          </a:xfrm>
          <a:prstGeom prst="rect">
            <a:avLst/>
          </a:prstGeom>
        </p:spPr>
        <p:txBody>
          <a:bodyPr rtlCol="0"/>
          <a:lstStyle/>
          <a:p>
            <a:fld id="{C0E09EB2-F6FC-4403-A2F6-DD2C2CDB9706}" type="datetimeFigureOut">
              <a:rPr lang="en-US" smtClean="0"/>
              <a:pPr/>
              <a:t>11/23/2022</a:t>
            </a:fld>
            <a:endParaRPr lang="en-US"/>
          </a:p>
        </p:txBody>
      </p:sp>
      <p:sp>
        <p:nvSpPr>
          <p:cNvPr id="10" name="Slide Number Placeholder 9"/>
          <p:cNvSpPr>
            <a:spLocks noGrp="1"/>
          </p:cNvSpPr>
          <p:nvPr>
            <p:ph type="sldNum" sz="quarter" idx="16"/>
          </p:nvPr>
        </p:nvSpPr>
        <p:spPr/>
        <p:txBody>
          <a:bodyPr rtlCol="0"/>
          <a:lstStyle/>
          <a:p>
            <a:fld id="{E04BA7C4-52E3-4DB8-97EC-88E53540F7A5}" type="slidenum">
              <a:rPr lang="en-US" smtClean="0"/>
              <a:pPr/>
              <a:t>‹#›</a:t>
            </a:fld>
            <a:endParaRPr lang="en-US"/>
          </a:p>
        </p:txBody>
      </p:sp>
      <p:sp>
        <p:nvSpPr>
          <p:cNvPr id="12" name="Footer Placeholder 11"/>
          <p:cNvSpPr>
            <a:spLocks noGrp="1"/>
          </p:cNvSpPr>
          <p:nvPr>
            <p:ph type="ftr" sz="quarter" idx="17"/>
          </p:nvPr>
        </p:nvSpPr>
        <p:spPr>
          <a:xfrm>
            <a:off x="609600" y="6248206"/>
            <a:ext cx="5421083" cy="365125"/>
          </a:xfrm>
          <a:prstGeom prst="rect">
            <a:avLst/>
          </a:prstGeom>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a:xfrm>
            <a:off x="6096000" y="6248400"/>
            <a:ext cx="2667000" cy="365125"/>
          </a:xfrm>
          <a:prstGeom prst="rect">
            <a:avLst/>
          </a:prstGeom>
        </p:spPr>
        <p:txBody>
          <a:bodyPr rtlCol="0"/>
          <a:lstStyle/>
          <a:p>
            <a:fld id="{C0E09EB2-F6FC-4403-A2F6-DD2C2CDB9706}" type="datetimeFigureOut">
              <a:rPr lang="en-US" smtClean="0"/>
              <a:pPr/>
              <a:t>11/23/2022</a:t>
            </a:fld>
            <a:endParaRPr lang="en-US"/>
          </a:p>
        </p:txBody>
      </p:sp>
      <p:sp>
        <p:nvSpPr>
          <p:cNvPr id="12" name="Slide Number Placeholder 11"/>
          <p:cNvSpPr>
            <a:spLocks noGrp="1"/>
          </p:cNvSpPr>
          <p:nvPr>
            <p:ph type="sldNum" sz="quarter" idx="16"/>
          </p:nvPr>
        </p:nvSpPr>
        <p:spPr/>
        <p:txBody>
          <a:bodyPr rtlCol="0"/>
          <a:lstStyle/>
          <a:p>
            <a:fld id="{E04BA7C4-52E3-4DB8-97EC-88E53540F7A5}" type="slidenum">
              <a:rPr lang="en-US" smtClean="0"/>
              <a:pPr/>
              <a:t>‹#›</a:t>
            </a:fld>
            <a:endParaRPr lang="en-US"/>
          </a:p>
        </p:txBody>
      </p:sp>
      <p:sp>
        <p:nvSpPr>
          <p:cNvPr id="14" name="Footer Placeholder 13"/>
          <p:cNvSpPr>
            <a:spLocks noGrp="1"/>
          </p:cNvSpPr>
          <p:nvPr>
            <p:ph type="ftr" sz="quarter" idx="17"/>
          </p:nvPr>
        </p:nvSpPr>
        <p:spPr>
          <a:xfrm>
            <a:off x="609600" y="6248206"/>
            <a:ext cx="5421083" cy="365125"/>
          </a:xfrm>
          <a:prstGeom prst="rect">
            <a:avLst/>
          </a:prstGeom>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a:xfrm>
            <a:off x="6096000" y="6248400"/>
            <a:ext cx="2667000" cy="365125"/>
          </a:xfrm>
          <a:prstGeom prst="rect">
            <a:avLst/>
          </a:prstGeom>
        </p:spPr>
        <p:txBody>
          <a:bodyPr/>
          <a:lstStyle/>
          <a:p>
            <a:fld id="{C0E09EB2-F6FC-4403-A2F6-DD2C2CDB9706}" type="datetimeFigureOut">
              <a:rPr lang="en-US" smtClean="0"/>
              <a:pPr/>
              <a:t>11/23/2022</a:t>
            </a:fld>
            <a:endParaRPr lang="en-US"/>
          </a:p>
        </p:txBody>
      </p:sp>
      <p:sp>
        <p:nvSpPr>
          <p:cNvPr id="4" name="Footer Placeholder 3"/>
          <p:cNvSpPr>
            <a:spLocks noGrp="1"/>
          </p:cNvSpPr>
          <p:nvPr>
            <p:ph type="ftr" sz="quarter" idx="11"/>
          </p:nvPr>
        </p:nvSpPr>
        <p:spPr>
          <a:xfrm>
            <a:off x="609600" y="6248206"/>
            <a:ext cx="5421083"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04BA7C4-52E3-4DB8-97EC-88E53540F7A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2667000" cy="365125"/>
          </a:xfrm>
          <a:prstGeom prst="rect">
            <a:avLst/>
          </a:prstGeom>
        </p:spPr>
        <p:txBody>
          <a:bodyPr/>
          <a:lstStyle/>
          <a:p>
            <a:fld id="{C0E09EB2-F6FC-4403-A2F6-DD2C2CDB9706}" type="datetimeFigureOut">
              <a:rPr lang="en-US" smtClean="0"/>
              <a:pPr/>
              <a:t>11/23/2022</a:t>
            </a:fld>
            <a:endParaRPr lang="en-US"/>
          </a:p>
        </p:txBody>
      </p:sp>
      <p:sp>
        <p:nvSpPr>
          <p:cNvPr id="3" name="Footer Placeholder 2"/>
          <p:cNvSpPr>
            <a:spLocks noGrp="1"/>
          </p:cNvSpPr>
          <p:nvPr>
            <p:ph type="ftr" sz="quarter" idx="11"/>
          </p:nvPr>
        </p:nvSpPr>
        <p:spPr>
          <a:xfrm>
            <a:off x="609600" y="6248206"/>
            <a:ext cx="5421083"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04BA7C4-52E3-4DB8-97EC-88E53540F7A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a:xfrm>
            <a:off x="6096000" y="6248400"/>
            <a:ext cx="2667000" cy="365125"/>
          </a:xfrm>
          <a:prstGeom prst="rect">
            <a:avLst/>
          </a:prstGeom>
        </p:spPr>
        <p:txBody>
          <a:bodyPr/>
          <a:lstStyle/>
          <a:p>
            <a:fld id="{C0E09EB2-F6FC-4403-A2F6-DD2C2CDB9706}" type="datetimeFigureOut">
              <a:rPr lang="en-US" smtClean="0"/>
              <a:pPr/>
              <a:t>11/23/2022</a:t>
            </a:fld>
            <a:endParaRPr lang="en-US"/>
          </a:p>
        </p:txBody>
      </p:sp>
      <p:sp>
        <p:nvSpPr>
          <p:cNvPr id="6" name="Footer Placeholder 5"/>
          <p:cNvSpPr>
            <a:spLocks noGrp="1"/>
          </p:cNvSpPr>
          <p:nvPr>
            <p:ph type="ftr" sz="quarter" idx="11"/>
          </p:nvPr>
        </p:nvSpPr>
        <p:spPr>
          <a:xfrm>
            <a:off x="609600" y="6248206"/>
            <a:ext cx="5421083"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04BA7C4-52E3-4DB8-97EC-88E53540F7A5}"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a:prstGeom prst="rect">
            <a:avLst/>
          </a:prstGeom>
        </p:spPr>
        <p:txBody>
          <a:bodyPr rtlCol="0"/>
          <a:lstStyle/>
          <a:p>
            <a:fld id="{C0E09EB2-F6FC-4403-A2F6-DD2C2CDB9706}" type="datetimeFigureOut">
              <a:rPr lang="en-US" smtClean="0"/>
              <a:pPr/>
              <a:t>11/23/2022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04BA7C4-52E3-4DB8-97EC-88E53540F7A5}"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a:prstGeom prst="rect">
            <a:avLst/>
          </a:prstGeo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a:t>Click to edit Master title style</a:t>
            </a:r>
          </a:p>
        </p:txBody>
      </p:sp>
      <p:sp>
        <p:nvSpPr>
          <p:cNvPr id="13" name="Text Placeholder 12"/>
          <p:cNvSpPr>
            <a:spLocks noGrp="1"/>
          </p:cNvSpPr>
          <p:nvPr>
            <p:ph type="body" idx="1"/>
          </p:nvPr>
        </p:nvSpPr>
        <p:spPr>
          <a:xfrm>
            <a:off x="612648" y="1600200"/>
            <a:ext cx="8153400" cy="495300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04BA7C4-52E3-4DB8-97EC-88E53540F7A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38" r:id="rId12"/>
  </p:sldLayoutIdLst>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just"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just"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just"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just"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just"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lang="en-US">
              <a:solidFill>
                <a:prstClr val="white"/>
              </a:solidFill>
            </a:endParaRPr>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lang="en-US">
              <a:solidFill>
                <a:prstClr val="white"/>
              </a:solidFill>
            </a:endParaRPr>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a:t>Click to edit Master title style</a:t>
            </a:r>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1678A82-EDBF-431E-A74F-9CA78EFA265D}" type="datetime1">
              <a:rPr lang="en-US" smtClean="0">
                <a:solidFill>
                  <a:srgbClr val="D4D2D0">
                    <a:shade val="50000"/>
                  </a:srgbClr>
                </a:solidFill>
              </a:rPr>
              <a:pPr/>
              <a:t>11/23/2022</a:t>
            </a:fld>
            <a:endParaRPr lang="en-US">
              <a:solidFill>
                <a:srgbClr val="D4D2D0">
                  <a:shade val="50000"/>
                </a:srgbClr>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r>
              <a:rPr lang="en-US">
                <a:solidFill>
                  <a:srgbClr val="D4D2D0">
                    <a:shade val="50000"/>
                  </a:srgbClr>
                </a:solidFill>
              </a:rPr>
              <a:t>Prof. Yogesh Funde</a:t>
            </a: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85C7346-4838-4D24-BCF8-01B2FE8968C7}" type="slidenum">
              <a:rPr lang="en-US" smtClean="0">
                <a:solidFill>
                  <a:srgbClr val="D4D2D0">
                    <a:shade val="50000"/>
                  </a:srgbClr>
                </a:solidFill>
              </a:rPr>
              <a:pPr/>
              <a:t>‹#›</a:t>
            </a:fld>
            <a:endParaRPr lang="en-US">
              <a:solidFill>
                <a:srgbClr val="D4D2D0">
                  <a:shade val="50000"/>
                </a:srgbClr>
              </a:solidFill>
            </a:endParaRPr>
          </a:p>
        </p:txBody>
      </p:sp>
    </p:spTree>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2.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6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74.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7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9.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G:\illusions\draft_lens5956012module46651872photo_1247848863unbornbaby.jpg"/>
          <p:cNvPicPr>
            <a:picLocks noChangeAspect="1" noChangeArrowheads="1"/>
          </p:cNvPicPr>
          <p:nvPr/>
        </p:nvPicPr>
        <p:blipFill>
          <a:blip r:embed="rId3" cstate="print"/>
          <a:srcRect/>
          <a:stretch>
            <a:fillRect/>
          </a:stretch>
        </p:blipFill>
        <p:spPr bwMode="auto">
          <a:xfrm>
            <a:off x="116031" y="112059"/>
            <a:ext cx="8911937" cy="63246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8070-8213-469E-BDEE-41AECE5D48AB}"/>
              </a:ext>
            </a:extLst>
          </p:cNvPr>
          <p:cNvSpPr>
            <a:spLocks noGrp="1"/>
          </p:cNvSpPr>
          <p:nvPr>
            <p:ph type="title"/>
          </p:nvPr>
        </p:nvSpPr>
        <p:spPr/>
        <p:txBody>
          <a:bodyPr/>
          <a:lstStyle/>
          <a:p>
            <a:r>
              <a:rPr lang="en-IN" dirty="0"/>
              <a:t>How it happens?</a:t>
            </a:r>
          </a:p>
        </p:txBody>
      </p:sp>
      <p:sp>
        <p:nvSpPr>
          <p:cNvPr id="3" name="Content Placeholder 2">
            <a:extLst>
              <a:ext uri="{FF2B5EF4-FFF2-40B4-BE49-F238E27FC236}">
                <a16:creationId xmlns:a16="http://schemas.microsoft.com/office/drawing/2014/main" id="{9F9C474A-D4C6-4705-9933-559FE4E9E6B7}"/>
              </a:ext>
            </a:extLst>
          </p:cNvPr>
          <p:cNvSpPr>
            <a:spLocks noGrp="1"/>
          </p:cNvSpPr>
          <p:nvPr>
            <p:ph sz="quarter" idx="1"/>
          </p:nvPr>
        </p:nvSpPr>
        <p:spPr>
          <a:xfrm>
            <a:off x="612648" y="2209800"/>
            <a:ext cx="7693152" cy="3276600"/>
          </a:xfrm>
        </p:spPr>
        <p:txBody>
          <a:bodyPr/>
          <a:lstStyle/>
          <a:p>
            <a:r>
              <a:rPr lang="en-IN" dirty="0"/>
              <a:t>Selective about the stimuli we  recognise</a:t>
            </a:r>
          </a:p>
          <a:p>
            <a:r>
              <a:rPr lang="en-IN" dirty="0"/>
              <a:t>Subconsciously organise the stimuli we recognise</a:t>
            </a:r>
          </a:p>
          <a:p>
            <a:r>
              <a:rPr lang="en-IN" dirty="0"/>
              <a:t>Interpret the stimuli based on our expectations.</a:t>
            </a:r>
          </a:p>
        </p:txBody>
      </p:sp>
    </p:spTree>
    <p:extLst>
      <p:ext uri="{BB962C8B-B14F-4D97-AF65-F5344CB8AC3E}">
        <p14:creationId xmlns:p14="http://schemas.microsoft.com/office/powerpoint/2010/main" val="182921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19DEF-3D76-491B-95F3-E84C6EED5B1B}"/>
              </a:ext>
            </a:extLst>
          </p:cNvPr>
          <p:cNvSpPr>
            <a:spLocks noGrp="1"/>
          </p:cNvSpPr>
          <p:nvPr>
            <p:ph type="title"/>
          </p:nvPr>
        </p:nvSpPr>
        <p:spPr/>
        <p:txBody>
          <a:bodyPr>
            <a:normAutofit fontScale="90000"/>
          </a:bodyPr>
          <a:lstStyle/>
          <a:p>
            <a:r>
              <a:rPr lang="en-US" altLang="en-US" dirty="0">
                <a:latin typeface="Calibri" panose="020F0502020204030204" pitchFamily="34" charset="0"/>
              </a:rPr>
              <a:t>Elements of Perception</a:t>
            </a:r>
            <a:br>
              <a:rPr lang="en-US" altLang="en-US" dirty="0">
                <a:latin typeface="Calibri" panose="020F0502020204030204" pitchFamily="34" charset="0"/>
              </a:rPr>
            </a:br>
            <a:endParaRPr lang="en-IN" dirty="0"/>
          </a:p>
        </p:txBody>
      </p:sp>
      <p:sp>
        <p:nvSpPr>
          <p:cNvPr id="3" name="Content Placeholder 2">
            <a:extLst>
              <a:ext uri="{FF2B5EF4-FFF2-40B4-BE49-F238E27FC236}">
                <a16:creationId xmlns:a16="http://schemas.microsoft.com/office/drawing/2014/main" id="{CB05C224-B7E9-43BB-875D-0D1FE0E7F2CE}"/>
              </a:ext>
            </a:extLst>
          </p:cNvPr>
          <p:cNvSpPr>
            <a:spLocks noGrp="1"/>
          </p:cNvSpPr>
          <p:nvPr>
            <p:ph sz="quarter" idx="1"/>
          </p:nvPr>
        </p:nvSpPr>
        <p:spPr/>
        <p:txBody>
          <a:bodyPr/>
          <a:lstStyle/>
          <a:p>
            <a:pPr marL="880110" lvl="1" indent="-514350" eaLnBrk="0" hangingPunct="0">
              <a:lnSpc>
                <a:spcPct val="80000"/>
              </a:lnSpc>
              <a:spcBef>
                <a:spcPts val="650"/>
              </a:spcBef>
              <a:buFont typeface="+mj-lt"/>
              <a:buAutoNum type="arabicPeriod"/>
            </a:pPr>
            <a:r>
              <a:rPr lang="en-US" altLang="en-US" dirty="0">
                <a:latin typeface="Calibri" panose="020F0502020204030204" pitchFamily="34" charset="0"/>
              </a:rPr>
              <a:t>Sensation</a:t>
            </a:r>
          </a:p>
          <a:p>
            <a:pPr marL="880110" lvl="1" indent="-514350" eaLnBrk="0" hangingPunct="0">
              <a:lnSpc>
                <a:spcPct val="80000"/>
              </a:lnSpc>
              <a:spcBef>
                <a:spcPts val="650"/>
              </a:spcBef>
              <a:buFont typeface="+mj-lt"/>
              <a:buAutoNum type="arabicPeriod"/>
            </a:pPr>
            <a:r>
              <a:rPr lang="en-US" altLang="en-US" dirty="0">
                <a:latin typeface="Calibri" panose="020F0502020204030204" pitchFamily="34" charset="0"/>
              </a:rPr>
              <a:t>Absolute threshold</a:t>
            </a:r>
          </a:p>
          <a:p>
            <a:pPr marL="880110" lvl="1" indent="-514350" eaLnBrk="0" hangingPunct="0">
              <a:lnSpc>
                <a:spcPct val="80000"/>
              </a:lnSpc>
              <a:spcBef>
                <a:spcPts val="650"/>
              </a:spcBef>
              <a:buFont typeface="+mj-lt"/>
              <a:buAutoNum type="arabicPeriod"/>
            </a:pPr>
            <a:r>
              <a:rPr lang="en-US" altLang="en-US" dirty="0">
                <a:latin typeface="Calibri" panose="020F0502020204030204" pitchFamily="34" charset="0"/>
              </a:rPr>
              <a:t>Differential threshold</a:t>
            </a:r>
          </a:p>
          <a:p>
            <a:pPr marL="880110" lvl="1" indent="-514350" eaLnBrk="0" hangingPunct="0">
              <a:lnSpc>
                <a:spcPct val="80000"/>
              </a:lnSpc>
              <a:spcBef>
                <a:spcPts val="650"/>
              </a:spcBef>
              <a:buFont typeface="+mj-lt"/>
              <a:buAutoNum type="arabicPeriod"/>
            </a:pPr>
            <a:r>
              <a:rPr lang="en-US" altLang="en-US" dirty="0">
                <a:latin typeface="Calibri" panose="020F0502020204030204" pitchFamily="34" charset="0"/>
              </a:rPr>
              <a:t>Subliminal perception</a:t>
            </a:r>
          </a:p>
          <a:p>
            <a:endParaRPr lang="en-IN" dirty="0"/>
          </a:p>
        </p:txBody>
      </p:sp>
    </p:spTree>
    <p:extLst>
      <p:ext uri="{BB962C8B-B14F-4D97-AF65-F5344CB8AC3E}">
        <p14:creationId xmlns:p14="http://schemas.microsoft.com/office/powerpoint/2010/main" val="1038837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rrowheads="1"/>
          </p:cNvSpPr>
          <p:nvPr>
            <p:ph type="title"/>
          </p:nvPr>
        </p:nvSpPr>
        <p:spPr>
          <a:xfrm>
            <a:off x="457200" y="274638"/>
            <a:ext cx="8229600" cy="381000"/>
          </a:xfrm>
        </p:spPr>
        <p:txBody>
          <a:bodyPr>
            <a:normAutofit fontScale="90000"/>
          </a:bodyPr>
          <a:lstStyle/>
          <a:p>
            <a:r>
              <a:rPr lang="en-US" sz="4000" dirty="0"/>
              <a:t>Sensation</a:t>
            </a:r>
          </a:p>
        </p:txBody>
      </p:sp>
      <p:sp>
        <p:nvSpPr>
          <p:cNvPr id="233475" name="Rectangle 3"/>
          <p:cNvSpPr>
            <a:spLocks noGrp="1" noChangeArrowheads="1"/>
          </p:cNvSpPr>
          <p:nvPr>
            <p:ph sz="quarter" idx="1"/>
          </p:nvPr>
        </p:nvSpPr>
        <p:spPr>
          <a:xfrm>
            <a:off x="685800" y="1752600"/>
            <a:ext cx="7772400" cy="4343400"/>
          </a:xfrm>
        </p:spPr>
        <p:txBody>
          <a:bodyPr/>
          <a:lstStyle/>
          <a:p>
            <a:pPr algn="just"/>
            <a:r>
              <a:rPr lang="en-US" dirty="0"/>
              <a:t>A </a:t>
            </a:r>
            <a:r>
              <a:rPr lang="en-US" b="1" dirty="0"/>
              <a:t>stimulus</a:t>
            </a:r>
            <a:r>
              <a:rPr lang="en-US" dirty="0"/>
              <a:t> is any input to any of the senses – products, packaging, commercials, brand names, etc.</a:t>
            </a:r>
          </a:p>
          <a:p>
            <a:pPr algn="just"/>
            <a:r>
              <a:rPr lang="en-US" dirty="0"/>
              <a:t>Sensory receptors are the human organs that receive the sensory inputs. </a:t>
            </a:r>
          </a:p>
          <a:p>
            <a:pPr algn="just"/>
            <a:r>
              <a:rPr lang="en-US" dirty="0"/>
              <a:t>Sensory Branding- Burning sensation of Pain killer balms, strong tea, smooth skin, silky hair…</a:t>
            </a:r>
          </a:p>
          <a:p>
            <a:pPr algn="just"/>
            <a:r>
              <a:rPr lang="en-US" dirty="0" err="1"/>
              <a:t>Volkswagon</a:t>
            </a:r>
            <a:r>
              <a:rPr lang="en-US" dirty="0"/>
              <a:t> – Talking newspaper.</a:t>
            </a:r>
          </a:p>
          <a:p>
            <a:pPr marL="0" indent="0" algn="just">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afaqs.com/all/news/images/news_story_grfx/2012/09/35377/Godrej-Aer-big.jpg">
            <a:extLst>
              <a:ext uri="{FF2B5EF4-FFF2-40B4-BE49-F238E27FC236}">
                <a16:creationId xmlns:a16="http://schemas.microsoft.com/office/drawing/2014/main" id="{7B2014CF-B700-4D14-B629-D0DBE99A28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4" y="266700"/>
            <a:ext cx="9144000"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700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a:t>Sensation</a:t>
            </a:r>
          </a:p>
        </p:txBody>
      </p:sp>
      <p:sp>
        <p:nvSpPr>
          <p:cNvPr id="104455" name="Rectangle 7"/>
          <p:cNvSpPr>
            <a:spLocks noGrp="1" noChangeArrowheads="1"/>
          </p:cNvSpPr>
          <p:nvPr>
            <p:ph type="body" idx="1"/>
          </p:nvPr>
        </p:nvSpPr>
        <p:spPr>
          <a:xfrm>
            <a:off x="612648" y="1600200"/>
            <a:ext cx="8153400" cy="4495800"/>
          </a:xfrm>
        </p:spPr>
        <p:txBody>
          <a:bodyPr rtlCol="0">
            <a:normAutofit lnSpcReduction="10000"/>
          </a:bodyPr>
          <a:lstStyle/>
          <a:p>
            <a:pPr eaLnBrk="1" fontAlgn="auto" hangingPunct="1">
              <a:spcAft>
                <a:spcPts val="0"/>
              </a:spcAft>
              <a:defRPr/>
            </a:pPr>
            <a:r>
              <a:rPr lang="en-US" sz="4000" dirty="0">
                <a:solidFill>
                  <a:schemeClr val="accent5">
                    <a:lumMod val="75000"/>
                  </a:schemeClr>
                </a:solidFill>
              </a:rPr>
              <a:t>Sensation</a:t>
            </a:r>
            <a:r>
              <a:rPr lang="en-US" sz="4000" dirty="0"/>
              <a:t> is the immediate and direct response of the sensory organs to stimuli.</a:t>
            </a:r>
          </a:p>
          <a:p>
            <a:pPr eaLnBrk="1" fontAlgn="auto" hangingPunct="1">
              <a:spcAft>
                <a:spcPts val="0"/>
              </a:spcAft>
              <a:defRPr/>
            </a:pPr>
            <a:r>
              <a:rPr lang="en-US" sz="4000" dirty="0"/>
              <a:t>As sensory input decreases, the ability to detect changes in input increases.</a:t>
            </a:r>
          </a:p>
          <a:p>
            <a:pPr eaLnBrk="1" fontAlgn="auto" hangingPunct="1">
              <a:spcAft>
                <a:spcPts val="0"/>
              </a:spcAft>
              <a:defRPr/>
            </a:pPr>
            <a:r>
              <a:rPr lang="en-US" sz="4000" dirty="0" err="1"/>
              <a:t>Eg</a:t>
            </a:r>
            <a:r>
              <a:rPr lang="en-US" sz="4000" dirty="0"/>
              <a:t>. </a:t>
            </a:r>
            <a:r>
              <a:rPr lang="en-US" sz="4000" dirty="0" err="1"/>
              <a:t>Pindrop</a:t>
            </a:r>
            <a:r>
              <a:rPr lang="en-US" sz="4000" dirty="0"/>
              <a:t> silence.</a:t>
            </a:r>
          </a:p>
          <a:p>
            <a:pPr eaLnBrk="1" fontAlgn="auto" hangingPunct="1">
              <a:spcAft>
                <a:spcPts val="0"/>
              </a:spcAft>
              <a:defRPr/>
            </a:pPr>
            <a:endParaRPr lang="en-US" sz="3600" dirty="0"/>
          </a:p>
        </p:txBody>
      </p:sp>
    </p:spTree>
    <p:extLst>
      <p:ext uri="{BB962C8B-B14F-4D97-AF65-F5344CB8AC3E}">
        <p14:creationId xmlns:p14="http://schemas.microsoft.com/office/powerpoint/2010/main" val="4089466644"/>
      </p:ext>
    </p:extLst>
  </p:cSld>
  <p:clrMapOvr>
    <a:masterClrMapping/>
  </p:clrMapOvr>
  <p:transition>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t>Sensory Thresholds</a:t>
            </a:r>
          </a:p>
        </p:txBody>
      </p:sp>
      <p:sp>
        <p:nvSpPr>
          <p:cNvPr id="3" name="Content Placeholder 2"/>
          <p:cNvSpPr>
            <a:spLocks noGrp="1"/>
          </p:cNvSpPr>
          <p:nvPr>
            <p:ph sz="quarter" idx="1"/>
          </p:nvPr>
        </p:nvSpPr>
        <p:spPr/>
        <p:txBody>
          <a:bodyPr>
            <a:normAutofit/>
          </a:bodyPr>
          <a:lstStyle/>
          <a:p>
            <a:pPr>
              <a:lnSpc>
                <a:spcPct val="150000"/>
              </a:lnSpc>
            </a:pPr>
            <a:r>
              <a:rPr lang="en-US" sz="4800" dirty="0"/>
              <a:t>The Absolute Threshold</a:t>
            </a:r>
          </a:p>
          <a:p>
            <a:pPr>
              <a:lnSpc>
                <a:spcPct val="150000"/>
              </a:lnSpc>
            </a:pPr>
            <a:r>
              <a:rPr lang="en-US" sz="4800" dirty="0"/>
              <a:t>The Differential Threshold</a:t>
            </a:r>
          </a:p>
          <a:p>
            <a:pPr>
              <a:lnSpc>
                <a:spcPct val="150000"/>
              </a:lnSpc>
            </a:pPr>
            <a:endParaRPr lang="en-US" sz="4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rrowheads="1"/>
          </p:cNvSpPr>
          <p:nvPr>
            <p:ph type="title"/>
          </p:nvPr>
        </p:nvSpPr>
        <p:spPr/>
        <p:txBody>
          <a:bodyPr/>
          <a:lstStyle/>
          <a:p>
            <a:r>
              <a:rPr lang="en-US" dirty="0"/>
              <a:t>The Absolute Threshold</a:t>
            </a:r>
          </a:p>
        </p:txBody>
      </p:sp>
      <p:sp>
        <p:nvSpPr>
          <p:cNvPr id="234499" name="Rectangle 3"/>
          <p:cNvSpPr>
            <a:spLocks noGrp="1" noChangeArrowheads="1"/>
          </p:cNvSpPr>
          <p:nvPr>
            <p:ph sz="quarter" idx="1"/>
          </p:nvPr>
        </p:nvSpPr>
        <p:spPr/>
        <p:txBody>
          <a:bodyPr/>
          <a:lstStyle/>
          <a:p>
            <a:pPr algn="just"/>
            <a:r>
              <a:rPr lang="en-US" dirty="0"/>
              <a:t>Threshold – the lowest intensity of a stimulus that can be registered.</a:t>
            </a:r>
          </a:p>
          <a:p>
            <a:pPr algn="just"/>
            <a:r>
              <a:rPr lang="en-US" b="1" dirty="0"/>
              <a:t>Absolute Threshold- The lowest level at which an individual can experience a sensation.</a:t>
            </a:r>
          </a:p>
          <a:p>
            <a:r>
              <a:rPr lang="en-US" dirty="0"/>
              <a:t>The point which differentiates between “something” and “nothing”.</a:t>
            </a:r>
          </a:p>
          <a:p>
            <a:r>
              <a:rPr lang="en-US" dirty="0"/>
              <a:t>Example: Absolute threshold of driver driving on highway to notice billboard.- the distance at which he can notice the Billboard.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3FBB6-8F14-4330-AD84-07971E5C2696}"/>
              </a:ext>
            </a:extLst>
          </p:cNvPr>
          <p:cNvSpPr>
            <a:spLocks noGrp="1"/>
          </p:cNvSpPr>
          <p:nvPr>
            <p:ph type="title"/>
          </p:nvPr>
        </p:nvSpPr>
        <p:spPr/>
        <p:txBody>
          <a:bodyPr/>
          <a:lstStyle/>
          <a:p>
            <a:r>
              <a:rPr lang="en-IN" dirty="0"/>
              <a:t>Absolute Threshold</a:t>
            </a:r>
          </a:p>
        </p:txBody>
      </p:sp>
      <p:sp>
        <p:nvSpPr>
          <p:cNvPr id="3" name="Content Placeholder 2">
            <a:extLst>
              <a:ext uri="{FF2B5EF4-FFF2-40B4-BE49-F238E27FC236}">
                <a16:creationId xmlns:a16="http://schemas.microsoft.com/office/drawing/2014/main" id="{372C1657-4A19-4184-8CC1-55F6D923A886}"/>
              </a:ext>
            </a:extLst>
          </p:cNvPr>
          <p:cNvSpPr>
            <a:spLocks noGrp="1"/>
          </p:cNvSpPr>
          <p:nvPr>
            <p:ph sz="quarter" idx="1"/>
          </p:nvPr>
        </p:nvSpPr>
        <p:spPr/>
        <p:txBody>
          <a:bodyPr/>
          <a:lstStyle/>
          <a:p>
            <a:r>
              <a:rPr lang="en-IN" dirty="0"/>
              <a:t>If you are driving through a corridor of billboards, your Absolute Threshold ----------------------</a:t>
            </a:r>
          </a:p>
          <a:p>
            <a:r>
              <a:rPr lang="en-IN" dirty="0"/>
              <a:t>Increases or Decreases?</a:t>
            </a:r>
          </a:p>
          <a:p>
            <a:endParaRPr lang="en-IN" dirty="0"/>
          </a:p>
        </p:txBody>
      </p:sp>
    </p:spTree>
    <p:extLst>
      <p:ext uri="{BB962C8B-B14F-4D97-AF65-F5344CB8AC3E}">
        <p14:creationId xmlns:p14="http://schemas.microsoft.com/office/powerpoint/2010/main" val="61187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74BAE-6729-451F-8FD3-32B4545255BC}"/>
              </a:ext>
            </a:extLst>
          </p:cNvPr>
          <p:cNvSpPr>
            <a:spLocks noGrp="1"/>
          </p:cNvSpPr>
          <p:nvPr>
            <p:ph type="title"/>
          </p:nvPr>
        </p:nvSpPr>
        <p:spPr/>
        <p:txBody>
          <a:bodyPr/>
          <a:lstStyle/>
          <a:p>
            <a:r>
              <a:rPr lang="en-IN" dirty="0"/>
              <a:t>Absolute Threshold</a:t>
            </a:r>
          </a:p>
        </p:txBody>
      </p:sp>
      <p:sp>
        <p:nvSpPr>
          <p:cNvPr id="3" name="Content Placeholder 2">
            <a:extLst>
              <a:ext uri="{FF2B5EF4-FFF2-40B4-BE49-F238E27FC236}">
                <a16:creationId xmlns:a16="http://schemas.microsoft.com/office/drawing/2014/main" id="{0FE29CBF-3BD8-49B2-85F5-D09405600485}"/>
              </a:ext>
            </a:extLst>
          </p:cNvPr>
          <p:cNvSpPr>
            <a:spLocks noGrp="1"/>
          </p:cNvSpPr>
          <p:nvPr>
            <p:ph sz="quarter" idx="1"/>
          </p:nvPr>
        </p:nvSpPr>
        <p:spPr/>
        <p:txBody>
          <a:bodyPr/>
          <a:lstStyle/>
          <a:p>
            <a:r>
              <a:rPr lang="en-IN" dirty="0"/>
              <a:t>As our exposure to stimulus increases we notice less.</a:t>
            </a:r>
          </a:p>
          <a:p>
            <a:r>
              <a:rPr lang="en-IN" dirty="0"/>
              <a:t>Sensory Adaptation- Getting used to…</a:t>
            </a:r>
          </a:p>
          <a:p>
            <a:endParaRPr lang="en-IN" dirty="0"/>
          </a:p>
        </p:txBody>
      </p:sp>
    </p:spTree>
    <p:extLst>
      <p:ext uri="{BB962C8B-B14F-4D97-AF65-F5344CB8AC3E}">
        <p14:creationId xmlns:p14="http://schemas.microsoft.com/office/powerpoint/2010/main" val="3658291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409F3-6771-4A91-A183-35EB0EA32481}"/>
              </a:ext>
            </a:extLst>
          </p:cNvPr>
          <p:cNvSpPr>
            <a:spLocks noGrp="1"/>
          </p:cNvSpPr>
          <p:nvPr>
            <p:ph type="title"/>
          </p:nvPr>
        </p:nvSpPr>
        <p:spPr/>
        <p:txBody>
          <a:bodyPr/>
          <a:lstStyle/>
          <a:p>
            <a:r>
              <a:rPr lang="en-IN" dirty="0"/>
              <a:t>Ambush Marketing</a:t>
            </a:r>
          </a:p>
        </p:txBody>
      </p:sp>
      <p:sp>
        <p:nvSpPr>
          <p:cNvPr id="3" name="Content Placeholder 2">
            <a:extLst>
              <a:ext uri="{FF2B5EF4-FFF2-40B4-BE49-F238E27FC236}">
                <a16:creationId xmlns:a16="http://schemas.microsoft.com/office/drawing/2014/main" id="{2AF838D1-6563-4C49-BCA3-BCCAF3F53AD8}"/>
              </a:ext>
            </a:extLst>
          </p:cNvPr>
          <p:cNvSpPr>
            <a:spLocks noGrp="1"/>
          </p:cNvSpPr>
          <p:nvPr>
            <p:ph sz="quarter" idx="1"/>
          </p:nvPr>
        </p:nvSpPr>
        <p:spPr/>
        <p:txBody>
          <a:bodyPr/>
          <a:lstStyle/>
          <a:p>
            <a:r>
              <a:rPr lang="en-IN" dirty="0"/>
              <a:t>Placing ads in places where consumers do not expect to see them but cannot avoid them.</a:t>
            </a:r>
          </a:p>
          <a:p>
            <a:endParaRPr lang="en-IN" dirty="0"/>
          </a:p>
          <a:p>
            <a:r>
              <a:rPr lang="en-IN" b="1" dirty="0"/>
              <a:t>Guerrilla marketing</a:t>
            </a:r>
            <a:r>
              <a:rPr lang="en-IN" dirty="0"/>
              <a:t> is an advertisement strategy concept designed to promote products or services in an unconventional way with little budget to spend.</a:t>
            </a:r>
          </a:p>
          <a:p>
            <a:r>
              <a:rPr lang="en-IN" dirty="0" err="1"/>
              <a:t>Eg</a:t>
            </a:r>
            <a:r>
              <a:rPr lang="en-IN" dirty="0"/>
              <a:t>- ambush, buzz, viral…</a:t>
            </a:r>
          </a:p>
        </p:txBody>
      </p:sp>
    </p:spTree>
    <p:extLst>
      <p:ext uri="{BB962C8B-B14F-4D97-AF65-F5344CB8AC3E}">
        <p14:creationId xmlns:p14="http://schemas.microsoft.com/office/powerpoint/2010/main" val="170721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G:\illusions\draft_lens5956012module46701302photo_1247864470good-evil.jpg"/>
          <p:cNvPicPr>
            <a:picLocks noChangeAspect="1" noChangeArrowheads="1"/>
          </p:cNvPicPr>
          <p:nvPr/>
        </p:nvPicPr>
        <p:blipFill>
          <a:blip r:embed="rId2" cstate="print"/>
          <a:srcRect/>
          <a:stretch>
            <a:fillRect/>
          </a:stretch>
        </p:blipFill>
        <p:spPr bwMode="auto">
          <a:xfrm>
            <a:off x="304800" y="609600"/>
            <a:ext cx="5901860" cy="2438400"/>
          </a:xfrm>
          <a:prstGeom prst="rect">
            <a:avLst/>
          </a:prstGeom>
          <a:noFill/>
        </p:spPr>
      </p:pic>
      <p:pic>
        <p:nvPicPr>
          <p:cNvPr id="15363" name="Picture 3" descr="G:\illusions\draft_lens5956012module46701332photo_1247864703me-you.jpg"/>
          <p:cNvPicPr>
            <a:picLocks noChangeAspect="1" noChangeArrowheads="1"/>
          </p:cNvPicPr>
          <p:nvPr/>
        </p:nvPicPr>
        <p:blipFill>
          <a:blip r:embed="rId3" cstate="print"/>
          <a:srcRect/>
          <a:stretch>
            <a:fillRect/>
          </a:stretch>
        </p:blipFill>
        <p:spPr bwMode="auto">
          <a:xfrm>
            <a:off x="6248400" y="2286000"/>
            <a:ext cx="2476500" cy="408117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Image result for ambush marketing examples">
            <a:extLst>
              <a:ext uri="{FF2B5EF4-FFF2-40B4-BE49-F238E27FC236}">
                <a16:creationId xmlns:a16="http://schemas.microsoft.com/office/drawing/2014/main" id="{CD14B925-FEB1-44CF-B951-B87E589387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0"/>
            <a:ext cx="8915400" cy="670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102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heineken beer door handle ambush marketing examples">
            <a:extLst>
              <a:ext uri="{FF2B5EF4-FFF2-40B4-BE49-F238E27FC236}">
                <a16:creationId xmlns:a16="http://schemas.microsoft.com/office/drawing/2014/main" id="{62A01E06-FC5E-4B21-8674-945FA870CE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0"/>
            <a:ext cx="83057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571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Image result for ambush marketing examples in india">
            <a:extLst>
              <a:ext uri="{FF2B5EF4-FFF2-40B4-BE49-F238E27FC236}">
                <a16:creationId xmlns:a16="http://schemas.microsoft.com/office/drawing/2014/main" id="{050FD6C4-28FF-44A2-B46C-8C62F4A2C3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52400"/>
            <a:ext cx="8382000" cy="6400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164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Image result for ambush marketing examples in india">
            <a:extLst>
              <a:ext uri="{FF2B5EF4-FFF2-40B4-BE49-F238E27FC236}">
                <a16:creationId xmlns:a16="http://schemas.microsoft.com/office/drawing/2014/main" id="{CB65B349-743F-472A-901A-64EE60C517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0"/>
            <a:ext cx="8382000"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114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rrowheads="1"/>
          </p:cNvSpPr>
          <p:nvPr>
            <p:ph type="title"/>
          </p:nvPr>
        </p:nvSpPr>
        <p:spPr/>
        <p:txBody>
          <a:bodyPr/>
          <a:lstStyle/>
          <a:p>
            <a:r>
              <a:rPr lang="en-US" dirty="0"/>
              <a:t>The Differential Threshold</a:t>
            </a:r>
          </a:p>
        </p:txBody>
      </p:sp>
      <p:sp>
        <p:nvSpPr>
          <p:cNvPr id="235523" name="Rectangle 3"/>
          <p:cNvSpPr>
            <a:spLocks noGrp="1" noChangeArrowheads="1"/>
          </p:cNvSpPr>
          <p:nvPr>
            <p:ph sz="quarter" idx="1"/>
          </p:nvPr>
        </p:nvSpPr>
        <p:spPr/>
        <p:txBody>
          <a:bodyPr/>
          <a:lstStyle/>
          <a:p>
            <a:pPr algn="just"/>
            <a:r>
              <a:rPr lang="en-US" dirty="0"/>
              <a:t>The minimum difference that can be detected between two stimuli is called the ‘differential threshold’ or </a:t>
            </a:r>
            <a:r>
              <a:rPr lang="en-US" dirty="0" err="1"/>
              <a:t>j.n.d</a:t>
            </a:r>
            <a:r>
              <a:rPr lang="en-US" dirty="0"/>
              <a:t>. – just noticeable difference. </a:t>
            </a:r>
          </a:p>
          <a:p>
            <a:pPr algn="just"/>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dirty="0">
                <a:solidFill>
                  <a:schemeClr val="bg2">
                    <a:lumMod val="25000"/>
                  </a:schemeClr>
                </a:solidFill>
              </a:rPr>
              <a:t>Differential Threshold </a:t>
            </a:r>
            <a:br>
              <a:rPr lang="en-US" dirty="0">
                <a:solidFill>
                  <a:schemeClr val="bg2">
                    <a:lumMod val="25000"/>
                  </a:schemeClr>
                </a:solidFill>
              </a:rPr>
            </a:br>
            <a:r>
              <a:rPr lang="en-US" dirty="0">
                <a:solidFill>
                  <a:schemeClr val="bg2">
                    <a:lumMod val="25000"/>
                  </a:schemeClr>
                </a:solidFill>
              </a:rPr>
              <a:t>(Just Noticeable Difference – j.n.d.)</a:t>
            </a:r>
          </a:p>
        </p:txBody>
      </p:sp>
      <p:sp>
        <p:nvSpPr>
          <p:cNvPr id="148483" name="Rectangle 3"/>
          <p:cNvSpPr>
            <a:spLocks noGrp="1" noChangeArrowheads="1"/>
          </p:cNvSpPr>
          <p:nvPr>
            <p:ph sz="quarter" idx="1"/>
          </p:nvPr>
        </p:nvSpPr>
        <p:spPr/>
        <p:txBody>
          <a:bodyPr rtlCol="0">
            <a:normAutofit/>
          </a:bodyPr>
          <a:lstStyle/>
          <a:p>
            <a:pPr eaLnBrk="1" fontAlgn="auto" hangingPunct="1">
              <a:spcAft>
                <a:spcPts val="0"/>
              </a:spcAft>
              <a:defRPr/>
            </a:pPr>
            <a:r>
              <a:rPr lang="en-US" dirty="0"/>
              <a:t>Minimal difference that can be detected between two similar stimuli</a:t>
            </a:r>
          </a:p>
          <a:p>
            <a:pPr eaLnBrk="1" fontAlgn="auto" hangingPunct="1">
              <a:spcAft>
                <a:spcPts val="0"/>
              </a:spcAft>
              <a:defRPr/>
            </a:pPr>
            <a:r>
              <a:rPr lang="en-US" dirty="0"/>
              <a:t>Weber’s law</a:t>
            </a:r>
          </a:p>
          <a:p>
            <a:pPr lvl="1" eaLnBrk="1" fontAlgn="auto" hangingPunct="1">
              <a:spcAft>
                <a:spcPts val="0"/>
              </a:spcAft>
              <a:defRPr/>
            </a:pPr>
            <a:r>
              <a:rPr lang="en-US" dirty="0"/>
              <a:t>The j.n.d. between two stimuli is not an absolute amount but an amount </a:t>
            </a:r>
            <a:r>
              <a:rPr lang="en-US" b="1" dirty="0"/>
              <a:t>relative </a:t>
            </a:r>
            <a:r>
              <a:rPr lang="en-US" dirty="0"/>
              <a:t>to the intensity of the first stimulus</a:t>
            </a:r>
          </a:p>
          <a:p>
            <a:pPr lvl="1" eaLnBrk="1" fontAlgn="auto" hangingPunct="1">
              <a:spcAft>
                <a:spcPts val="0"/>
              </a:spcAft>
              <a:defRPr/>
            </a:pPr>
            <a:r>
              <a:rPr lang="en-US" dirty="0"/>
              <a:t>The stronger the initial stimulus, the greater the additional intensity needed for the second stimulus to be perceived as different.</a:t>
            </a:r>
          </a:p>
          <a:p>
            <a:pPr eaLnBrk="1" fontAlgn="auto" hangingPunct="1">
              <a:spcAft>
                <a:spcPts val="0"/>
              </a:spcAft>
              <a:defRPr/>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76802" name="Picture 2" descr="C:\Users\subodh\Desktop\xbox-360-price-aus.jpg"/>
          <p:cNvPicPr>
            <a:picLocks noChangeAspect="1" noChangeArrowheads="1"/>
          </p:cNvPicPr>
          <p:nvPr/>
        </p:nvPicPr>
        <p:blipFill>
          <a:blip r:embed="rId2" cstate="print"/>
          <a:srcRect/>
          <a:stretch>
            <a:fillRect/>
          </a:stretch>
        </p:blipFill>
        <p:spPr bwMode="auto">
          <a:xfrm>
            <a:off x="876300" y="723900"/>
            <a:ext cx="7391400" cy="49276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rrowheads="1"/>
          </p:cNvSpPr>
          <p:nvPr>
            <p:ph type="title"/>
          </p:nvPr>
        </p:nvSpPr>
        <p:spPr/>
        <p:txBody>
          <a:bodyPr>
            <a:normAutofit/>
          </a:bodyPr>
          <a:lstStyle/>
          <a:p>
            <a:r>
              <a:rPr lang="en-US" sz="4000" b="1" dirty="0"/>
              <a:t>Marketing Applications of the JND</a:t>
            </a:r>
            <a:endParaRPr lang="en-US" b="1" dirty="0"/>
          </a:p>
        </p:txBody>
      </p:sp>
      <p:sp>
        <p:nvSpPr>
          <p:cNvPr id="189443" name="Rectangle 3"/>
          <p:cNvSpPr>
            <a:spLocks noGrp="1" noChangeArrowheads="1"/>
          </p:cNvSpPr>
          <p:nvPr>
            <p:ph sz="quarter" idx="1"/>
          </p:nvPr>
        </p:nvSpPr>
        <p:spPr>
          <a:xfrm>
            <a:off x="612648" y="1600200"/>
            <a:ext cx="7997952" cy="4495800"/>
          </a:xfrm>
          <a:noFill/>
        </p:spPr>
        <p:txBody>
          <a:bodyPr>
            <a:normAutofit/>
          </a:bodyPr>
          <a:lstStyle/>
          <a:p>
            <a:pPr>
              <a:lnSpc>
                <a:spcPct val="90000"/>
              </a:lnSpc>
            </a:pPr>
            <a:r>
              <a:rPr lang="en-US" sz="4000" dirty="0"/>
              <a:t>Need to determine the relevant </a:t>
            </a:r>
            <a:r>
              <a:rPr lang="en-US" sz="4000" dirty="0" err="1"/>
              <a:t>j.n.d</a:t>
            </a:r>
            <a:r>
              <a:rPr lang="en-US" sz="4000" dirty="0"/>
              <a:t>. for the products</a:t>
            </a:r>
          </a:p>
          <a:p>
            <a:pPr lvl="1">
              <a:lnSpc>
                <a:spcPct val="90000"/>
              </a:lnSpc>
            </a:pPr>
            <a:r>
              <a:rPr lang="en-US" sz="3600" dirty="0"/>
              <a:t>so that negative changes are not readily visible to the public, reduction in size, increase in price)</a:t>
            </a:r>
          </a:p>
          <a:p>
            <a:pPr lvl="1">
              <a:lnSpc>
                <a:spcPct val="90000"/>
              </a:lnSpc>
            </a:pPr>
            <a:r>
              <a:rPr lang="en-US" sz="3600" dirty="0"/>
              <a:t>so that product improvements are quite  apparent to consumers.</a:t>
            </a:r>
          </a:p>
          <a:p>
            <a:pPr lvl="1">
              <a:lnSpc>
                <a:spcPct val="90000"/>
              </a:lnSpc>
            </a:pPr>
            <a:endParaRPr lang="en-US" sz="3600" dirty="0"/>
          </a:p>
        </p:txBody>
      </p:sp>
      <p:pic>
        <p:nvPicPr>
          <p:cNvPr id="17409" name="Picture 1"/>
          <p:cNvPicPr>
            <a:picLocks noChangeAspect="1" noChangeArrowheads="1"/>
          </p:cNvPicPr>
          <p:nvPr/>
        </p:nvPicPr>
        <p:blipFill>
          <a:blip r:embed="rId2" cstate="print"/>
          <a:srcRect/>
          <a:stretch>
            <a:fillRect/>
          </a:stretch>
        </p:blipFill>
        <p:spPr bwMode="auto">
          <a:xfrm>
            <a:off x="6553200" y="4933616"/>
            <a:ext cx="1638300" cy="1695784"/>
          </a:xfrm>
          <a:prstGeom prst="rect">
            <a:avLst/>
          </a:prstGeom>
          <a:noFill/>
          <a:ln w="9525">
            <a:noFill/>
            <a:miter lim="800000"/>
            <a:headEnd/>
            <a:tailEnd/>
          </a:ln>
        </p:spPr>
      </p:pic>
    </p:spTree>
  </p:cSld>
  <p:clrMapOvr>
    <a:masterClrMapping/>
  </p:clrMapOvr>
  <p:transition>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10D66C77-08C7-454B-AF88-931915E0F7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2009775"/>
            <a:ext cx="7199312" cy="4649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70836884"/>
      </p:ext>
    </p:extLst>
  </p:cSld>
  <p:clrMapOvr>
    <a:masterClrMapping/>
  </p:clrMapOvr>
  <p:transition>
    <p:cove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Image result for just noticeable difference examples">
            <a:extLst>
              <a:ext uri="{FF2B5EF4-FFF2-40B4-BE49-F238E27FC236}">
                <a16:creationId xmlns:a16="http://schemas.microsoft.com/office/drawing/2014/main" id="{49025851-E4F6-408A-96F3-4E632C8688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458200" cy="655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2783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G:\illusions\draft_lens5956012module46701352photo_1247865238spinner2.gif"/>
          <p:cNvPicPr>
            <a:picLocks noChangeAspect="1" noChangeArrowheads="1"/>
          </p:cNvPicPr>
          <p:nvPr/>
        </p:nvPicPr>
        <p:blipFill>
          <a:blip r:embed="rId2" cstate="print"/>
          <a:srcRect/>
          <a:stretch>
            <a:fillRect/>
          </a:stretch>
        </p:blipFill>
        <p:spPr bwMode="auto">
          <a:xfrm>
            <a:off x="914400" y="838200"/>
            <a:ext cx="7239000" cy="5146878"/>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Image result for just noticeable difference examples">
            <a:extLst>
              <a:ext uri="{FF2B5EF4-FFF2-40B4-BE49-F238E27FC236}">
                <a16:creationId xmlns:a16="http://schemas.microsoft.com/office/drawing/2014/main" id="{2C61CB41-0F92-4FF3-8161-71D1CF8283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
            <a:ext cx="9067800" cy="655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739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Image result for logos changes as examples of just noticeable difference">
            <a:extLst>
              <a:ext uri="{FF2B5EF4-FFF2-40B4-BE49-F238E27FC236}">
                <a16:creationId xmlns:a16="http://schemas.microsoft.com/office/drawing/2014/main" id="{167B9E6B-D095-4B8C-A820-ABED5C89BF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9220200"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7525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Image result for logos changed drastically">
            <a:extLst>
              <a:ext uri="{FF2B5EF4-FFF2-40B4-BE49-F238E27FC236}">
                <a16:creationId xmlns:a16="http://schemas.microsoft.com/office/drawing/2014/main" id="{03ECB9A0-757D-45BD-A3FC-594FA56B80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
            <a:ext cx="8991600" cy="651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8992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rrowheads="1"/>
          </p:cNvSpPr>
          <p:nvPr>
            <p:ph type="title"/>
          </p:nvPr>
        </p:nvSpPr>
        <p:spPr>
          <a:xfrm>
            <a:off x="685800" y="609600"/>
            <a:ext cx="4419600" cy="5334000"/>
          </a:xfrm>
        </p:spPr>
        <p:txBody>
          <a:bodyPr/>
          <a:lstStyle/>
          <a:p>
            <a:r>
              <a:rPr lang="en-US" sz="3600" b="0" dirty="0"/>
              <a:t>Gradual Changes in Brand Name Fall Below the J.N.D</a:t>
            </a:r>
            <a:r>
              <a:rPr lang="en-US" sz="3600" dirty="0"/>
              <a:t>.</a:t>
            </a:r>
          </a:p>
        </p:txBody>
      </p:sp>
      <p:pic>
        <p:nvPicPr>
          <p:cNvPr id="227331" name="Picture 3" descr="Schiffman_CH06_09_0001"/>
          <p:cNvPicPr>
            <a:picLocks noChangeAspect="1" noChangeArrowheads="1"/>
          </p:cNvPicPr>
          <p:nvPr/>
        </p:nvPicPr>
        <p:blipFill>
          <a:blip r:embed="rId2" cstate="print"/>
          <a:srcRect/>
          <a:stretch>
            <a:fillRect/>
          </a:stretch>
        </p:blipFill>
        <p:spPr bwMode="auto">
          <a:xfrm>
            <a:off x="5105400" y="1905000"/>
            <a:ext cx="3429000" cy="4191000"/>
          </a:xfrm>
          <a:prstGeom prst="rect">
            <a:avLst/>
          </a:prstGeom>
          <a:noFill/>
        </p:spPr>
      </p:pic>
    </p:spTree>
    <p:extLst>
      <p:ext uri="{BB962C8B-B14F-4D97-AF65-F5344CB8AC3E}">
        <p14:creationId xmlns:p14="http://schemas.microsoft.com/office/powerpoint/2010/main" val="4273040588"/>
      </p:ext>
    </p:extLst>
  </p:cSld>
  <p:clrMapOvr>
    <a:masterClrMapping/>
  </p:clrMapOvr>
  <p:transition>
    <p:cove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a:extLst>
              <a:ext uri="{FF2B5EF4-FFF2-40B4-BE49-F238E27FC236}">
                <a16:creationId xmlns:a16="http://schemas.microsoft.com/office/drawing/2014/main" id="{073541ED-EA1B-4718-BB26-6CFBE814B5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0475" y="1747838"/>
            <a:ext cx="7019925" cy="47323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0347397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a:extLst>
              <a:ext uri="{FF2B5EF4-FFF2-40B4-BE49-F238E27FC236}">
                <a16:creationId xmlns:a16="http://schemas.microsoft.com/office/drawing/2014/main" id="{53EFD381-A0DC-4EB8-823A-B46EF590BC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0" y="1719263"/>
            <a:ext cx="6840538" cy="47609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2171818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title"/>
          </p:nvPr>
        </p:nvSpPr>
        <p:spPr/>
        <p:txBody>
          <a:bodyPr/>
          <a:lstStyle/>
          <a:p>
            <a:pPr eaLnBrk="1" hangingPunct="1"/>
            <a:r>
              <a:rPr lang="en-US"/>
              <a:t>Subliminal Perception</a:t>
            </a:r>
          </a:p>
        </p:txBody>
      </p:sp>
      <p:sp>
        <p:nvSpPr>
          <p:cNvPr id="110600" name="Rectangle 8"/>
          <p:cNvSpPr>
            <a:spLocks noGrp="1" noChangeArrowheads="1"/>
          </p:cNvSpPr>
          <p:nvPr>
            <p:ph type="body" idx="1"/>
          </p:nvPr>
        </p:nvSpPr>
        <p:spPr>
          <a:xfrm>
            <a:off x="612648" y="2209800"/>
            <a:ext cx="8153400" cy="2971800"/>
          </a:xfrm>
        </p:spPr>
        <p:txBody>
          <a:bodyPr rtlCol="0">
            <a:normAutofit/>
          </a:bodyPr>
          <a:lstStyle/>
          <a:p>
            <a:pPr eaLnBrk="1" fontAlgn="auto" hangingPunct="1">
              <a:spcAft>
                <a:spcPts val="0"/>
              </a:spcAft>
              <a:defRPr/>
            </a:pPr>
            <a:r>
              <a:rPr lang="en-US" dirty="0"/>
              <a:t>Stimuli that are too weak or too brief to be consciously seen or heard </a:t>
            </a:r>
          </a:p>
          <a:p>
            <a:pPr lvl="1" eaLnBrk="1" fontAlgn="auto" hangingPunct="1">
              <a:spcAft>
                <a:spcPts val="0"/>
              </a:spcAft>
              <a:defRPr/>
            </a:pPr>
            <a:r>
              <a:rPr lang="en-US" dirty="0"/>
              <a:t>They may be strong enough to be perceived by one or more receptor cells.</a:t>
            </a:r>
          </a:p>
          <a:p>
            <a:pPr eaLnBrk="1" fontAlgn="auto" hangingPunct="1">
              <a:spcAft>
                <a:spcPts val="0"/>
              </a:spcAft>
              <a:buFontTx/>
              <a:buNone/>
              <a:defRPr/>
            </a:pPr>
            <a:endParaRPr lang="en-US" dirty="0"/>
          </a:p>
        </p:txBody>
      </p:sp>
    </p:spTree>
  </p:cSld>
  <p:clrMapOvr>
    <a:masterClrMapping/>
  </p:clrMapOvr>
  <p:transition>
    <p:cove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a:extLst>
              <a:ext uri="{FF2B5EF4-FFF2-40B4-BE49-F238E27FC236}">
                <a16:creationId xmlns:a16="http://schemas.microsoft.com/office/drawing/2014/main" id="{C7A2E1B5-0231-4067-B8C3-A7A6C522FD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371600"/>
            <a:ext cx="6480175" cy="34147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78881440"/>
      </p:ext>
    </p:extLst>
  </p:cSld>
  <p:clrMapOvr>
    <a:masterClrMapping/>
  </p:clrMapOvr>
  <p:transition>
    <p:cove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Image result for subliminal perception examples">
            <a:extLst>
              <a:ext uri="{FF2B5EF4-FFF2-40B4-BE49-F238E27FC236}">
                <a16:creationId xmlns:a16="http://schemas.microsoft.com/office/drawing/2014/main" id="{4334076A-8027-4459-ADBB-732B5B675A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
            <a:ext cx="8686800" cy="6300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35068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Image result for subliminal perception examples in marketing">
            <a:extLst>
              <a:ext uri="{FF2B5EF4-FFF2-40B4-BE49-F238E27FC236}">
                <a16:creationId xmlns:a16="http://schemas.microsoft.com/office/drawing/2014/main" id="{A8E19D85-8E37-40B4-AF50-AD26438CF0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8458200"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84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ctrTitle"/>
          </p:nvPr>
        </p:nvSpPr>
        <p:spPr>
          <a:xfrm>
            <a:off x="1371600" y="1219200"/>
            <a:ext cx="6477000" cy="1828800"/>
          </a:xfrm>
        </p:spPr>
        <p:txBody>
          <a:bodyPr>
            <a:normAutofit/>
          </a:bodyPr>
          <a:lstStyle/>
          <a:p>
            <a:pPr algn="ctr"/>
            <a:r>
              <a:rPr lang="en-US" sz="8000" b="1" dirty="0"/>
              <a:t>PERCEPTION</a:t>
            </a:r>
          </a:p>
        </p:txBody>
      </p:sp>
      <p:sp>
        <p:nvSpPr>
          <p:cNvPr id="260099" name="Rectangle 3"/>
          <p:cNvSpPr>
            <a:spLocks noGrp="1" noChangeArrowheads="1"/>
          </p:cNvSpPr>
          <p:nvPr>
            <p:ph type="subTitle" idx="1"/>
          </p:nvPr>
        </p:nvSpPr>
        <p:spPr>
          <a:xfrm>
            <a:off x="1143000" y="3429000"/>
            <a:ext cx="7162800" cy="1219200"/>
          </a:xfrm>
        </p:spPr>
        <p:txBody>
          <a:bodyPr>
            <a:noAutofit/>
          </a:bodyPr>
          <a:lstStyle/>
          <a:p>
            <a:pPr algn="ctr">
              <a:lnSpc>
                <a:spcPct val="80000"/>
              </a:lnSpc>
            </a:pPr>
            <a:endParaRPr lang="en-US" sz="2400" b="1" i="1"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0098"/>
                                        </p:tgtEl>
                                        <p:attrNameLst>
                                          <p:attrName>style.visibility</p:attrName>
                                        </p:attrNameLst>
                                      </p:cBhvr>
                                      <p:to>
                                        <p:strVal val="visible"/>
                                      </p:to>
                                    </p:set>
                                    <p:animEffect transition="in" filter="blinds(horizontal)">
                                      <p:cBhvr>
                                        <p:cTn id="7" dur="500"/>
                                        <p:tgtEl>
                                          <p:spTgt spid="26009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nodePh="1">
                                  <p:stCondLst>
                                    <p:cond delay="0"/>
                                  </p:stCondLst>
                                  <p:endCondLst>
                                    <p:cond evt="begin" delay="0">
                                      <p:tn val="10"/>
                                    </p:cond>
                                  </p:endCondLst>
                                  <p:childTnLst>
                                    <p:set>
                                      <p:cBhvr>
                                        <p:cTn id="11" dur="1" fill="hold">
                                          <p:stCondLst>
                                            <p:cond delay="0"/>
                                          </p:stCondLst>
                                        </p:cTn>
                                        <p:tgtEl>
                                          <p:spTgt spid="260099">
                                            <p:txEl>
                                              <p:pRg st="0" end="0"/>
                                            </p:txEl>
                                          </p:spTgt>
                                        </p:tgtEl>
                                        <p:attrNameLst>
                                          <p:attrName>style.visibility</p:attrName>
                                        </p:attrNameLst>
                                      </p:cBhvr>
                                      <p:to>
                                        <p:strVal val="visible"/>
                                      </p:to>
                                    </p:set>
                                    <p:animEffect transition="in" filter="blinds(horizontal)">
                                      <p:cBhvr>
                                        <p:cTn id="12" dur="500"/>
                                        <p:tgtEl>
                                          <p:spTgt spid="260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Image result for subliminal perception examples in marketing">
            <a:extLst>
              <a:ext uri="{FF2B5EF4-FFF2-40B4-BE49-F238E27FC236}">
                <a16:creationId xmlns:a16="http://schemas.microsoft.com/office/drawing/2014/main" id="{1CDA6700-E796-4C3C-A401-D582285798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923925"/>
            <a:ext cx="1962150" cy="2333625"/>
          </a:xfrm>
          <a:prstGeom prst="rect">
            <a:avLst/>
          </a:prstGeom>
          <a:noFill/>
          <a:extLst>
            <a:ext uri="{909E8E84-426E-40DD-AFC4-6F175D3DCCD1}">
              <a14:hiddenFill xmlns:a14="http://schemas.microsoft.com/office/drawing/2010/main">
                <a:solidFill>
                  <a:srgbClr val="FFFFFF"/>
                </a:solidFill>
              </a14:hiddenFill>
            </a:ext>
          </a:extLst>
        </p:spPr>
      </p:pic>
      <p:pic>
        <p:nvPicPr>
          <p:cNvPr id="34820" name="Picture 4" descr="Image result for subliminal perception examples in marketing">
            <a:extLst>
              <a:ext uri="{FF2B5EF4-FFF2-40B4-BE49-F238E27FC236}">
                <a16:creationId xmlns:a16="http://schemas.microsoft.com/office/drawing/2014/main" id="{F9C2CD98-0314-4C3B-9FF1-FF7332F012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1525" y="923925"/>
            <a:ext cx="2857500" cy="1866900"/>
          </a:xfrm>
          <a:prstGeom prst="rect">
            <a:avLst/>
          </a:prstGeom>
          <a:noFill/>
          <a:extLst>
            <a:ext uri="{909E8E84-426E-40DD-AFC4-6F175D3DCCD1}">
              <a14:hiddenFill xmlns:a14="http://schemas.microsoft.com/office/drawing/2010/main">
                <a:solidFill>
                  <a:srgbClr val="FFFFFF"/>
                </a:solidFill>
              </a14:hiddenFill>
            </a:ext>
          </a:extLst>
        </p:spPr>
      </p:pic>
      <p:pic>
        <p:nvPicPr>
          <p:cNvPr id="34822" name="Picture 6" descr="Image result for subliminal perception examples in marketing">
            <a:extLst>
              <a:ext uri="{FF2B5EF4-FFF2-40B4-BE49-F238E27FC236}">
                <a16:creationId xmlns:a16="http://schemas.microsoft.com/office/drawing/2014/main" id="{1A4CA878-C014-41EF-9387-04580EB870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550" y="3886200"/>
            <a:ext cx="5324475"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0936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Perceptual Process</a:t>
            </a:r>
          </a:p>
        </p:txBody>
      </p:sp>
      <p:graphicFrame>
        <p:nvGraphicFramePr>
          <p:cNvPr id="4" name="Diagram 3"/>
          <p:cNvGraphicFramePr/>
          <p:nvPr>
            <p:extLst>
              <p:ext uri="{D42A27DB-BD31-4B8C-83A1-F6EECF244321}">
                <p14:modId xmlns:p14="http://schemas.microsoft.com/office/powerpoint/2010/main" val="3577003676"/>
              </p:ext>
            </p:extLst>
          </p:nvPr>
        </p:nvGraphicFramePr>
        <p:xfrm>
          <a:off x="0" y="1143000"/>
          <a:ext cx="9601200"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78997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rrowheads="1"/>
          </p:cNvSpPr>
          <p:nvPr>
            <p:ph type="title"/>
          </p:nvPr>
        </p:nvSpPr>
        <p:spPr>
          <a:xfrm>
            <a:off x="457200" y="274638"/>
            <a:ext cx="7740650" cy="1143000"/>
          </a:xfrm>
        </p:spPr>
        <p:txBody>
          <a:bodyPr/>
          <a:lstStyle/>
          <a:p>
            <a:r>
              <a:rPr lang="en-US" sz="4000" b="0"/>
              <a:t>Aspects of Perception</a:t>
            </a:r>
            <a:endParaRPr lang="en-US" b="0"/>
          </a:p>
        </p:txBody>
      </p:sp>
      <p:graphicFrame>
        <p:nvGraphicFramePr>
          <p:cNvPr id="195587" name="Rectangle 3"/>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name="Clip" r:id="rId2" imgW="0" imgH="0" progId="">
                  <p:embed/>
                </p:oleObj>
              </mc:Choice>
              <mc:Fallback>
                <p:oleObj name="Clip" r:id="rId2" imgW="0" imgH="0" progId="">
                  <p:embed/>
                  <p:pic>
                    <p:nvPicPr>
                      <p:cNvPr id="0" name="Rectangle 2"/>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5588" name="Rectangle 4"/>
          <p:cNvSpPr>
            <a:spLocks noChangeArrowheads="1"/>
          </p:cNvSpPr>
          <p:nvPr/>
        </p:nvSpPr>
        <p:spPr bwMode="auto">
          <a:xfrm>
            <a:off x="685800" y="2017713"/>
            <a:ext cx="3455988" cy="12382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en-US" sz="3200" b="1" dirty="0">
                <a:solidFill>
                  <a:srgbClr val="FF0000"/>
                </a:solidFill>
                <a:latin typeface="Times New Roman" pitchFamily="18" charset="0"/>
              </a:rPr>
              <a:t>Selection</a:t>
            </a:r>
          </a:p>
        </p:txBody>
      </p:sp>
      <p:sp>
        <p:nvSpPr>
          <p:cNvPr id="195589" name="Rectangle 5"/>
          <p:cNvSpPr>
            <a:spLocks noChangeArrowheads="1"/>
          </p:cNvSpPr>
          <p:nvPr/>
        </p:nvSpPr>
        <p:spPr bwMode="auto">
          <a:xfrm>
            <a:off x="2389188" y="3255963"/>
            <a:ext cx="3455987" cy="12382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en-US" sz="3200" b="1" dirty="0">
                <a:solidFill>
                  <a:srgbClr val="FF0000"/>
                </a:solidFill>
                <a:latin typeface="Times New Roman" pitchFamily="18" charset="0"/>
              </a:rPr>
              <a:t>Organization</a:t>
            </a:r>
          </a:p>
        </p:txBody>
      </p:sp>
      <p:sp>
        <p:nvSpPr>
          <p:cNvPr id="195590" name="Rectangle 6"/>
          <p:cNvSpPr>
            <a:spLocks noChangeArrowheads="1"/>
          </p:cNvSpPr>
          <p:nvPr/>
        </p:nvSpPr>
        <p:spPr bwMode="auto">
          <a:xfrm>
            <a:off x="4164013" y="4494213"/>
            <a:ext cx="3455987" cy="12382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en-US" sz="3200" b="1" dirty="0">
                <a:solidFill>
                  <a:srgbClr val="FF0000"/>
                </a:solidFill>
                <a:latin typeface="Times New Roman" pitchFamily="18" charset="0"/>
              </a:rPr>
              <a:t>Interpretation</a:t>
            </a:r>
          </a:p>
        </p:txBody>
      </p:sp>
    </p:spTree>
  </p:cSld>
  <p:clrMapOvr>
    <a:masterClrMapping/>
  </p:clrMapOvr>
  <p:transition>
    <p:cove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Perceptual Selection:</a:t>
            </a:r>
          </a:p>
        </p:txBody>
      </p:sp>
      <p:sp>
        <p:nvSpPr>
          <p:cNvPr id="3" name="Content Placeholder 2"/>
          <p:cNvSpPr>
            <a:spLocks noGrp="1"/>
          </p:cNvSpPr>
          <p:nvPr>
            <p:ph sz="quarter" idx="1"/>
          </p:nvPr>
        </p:nvSpPr>
        <p:spPr>
          <a:xfrm>
            <a:off x="612648" y="2438400"/>
            <a:ext cx="6626352" cy="2819400"/>
          </a:xfrm>
        </p:spPr>
        <p:txBody>
          <a:bodyPr/>
          <a:lstStyle/>
          <a:p>
            <a:r>
              <a:rPr lang="en-US" dirty="0"/>
              <a:t>Selection depends on</a:t>
            </a:r>
          </a:p>
          <a:p>
            <a:pPr lvl="1"/>
            <a:r>
              <a:rPr lang="en-US" dirty="0"/>
              <a:t>External factors</a:t>
            </a:r>
          </a:p>
          <a:p>
            <a:pPr lvl="1"/>
            <a:r>
              <a:rPr lang="en-US" dirty="0"/>
              <a:t>Internal Factors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Perceptual Selection - External</a:t>
            </a:r>
          </a:p>
        </p:txBody>
      </p:sp>
      <p:graphicFrame>
        <p:nvGraphicFramePr>
          <p:cNvPr id="4" name="Content Placeholder 3"/>
          <p:cNvGraphicFramePr>
            <a:graphicFrameLocks noGrp="1"/>
          </p:cNvGraphicFramePr>
          <p:nvPr>
            <p:ph sz="quarter" idx="1"/>
          </p:nvPr>
        </p:nvGraphicFramePr>
        <p:xfrm>
          <a:off x="304800" y="1600200"/>
          <a:ext cx="84613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Perceptual Selection - Internal</a:t>
            </a:r>
          </a:p>
        </p:txBody>
      </p:sp>
      <p:sp>
        <p:nvSpPr>
          <p:cNvPr id="5" name="Content Placeholder 4"/>
          <p:cNvSpPr>
            <a:spLocks noGrp="1"/>
          </p:cNvSpPr>
          <p:nvPr>
            <p:ph sz="quarter" idx="1"/>
          </p:nvPr>
        </p:nvSpPr>
        <p:spPr/>
        <p:txBody>
          <a:bodyPr/>
          <a:lstStyle/>
          <a:p>
            <a:r>
              <a:rPr lang="en-US" dirty="0"/>
              <a:t>Needs and Motivation</a:t>
            </a:r>
          </a:p>
          <a:p>
            <a:r>
              <a:rPr lang="en-US" dirty="0"/>
              <a:t>Past Experience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81000" y="2362200"/>
            <a:ext cx="4038600" cy="990600"/>
          </a:xfrm>
        </p:spPr>
        <p:txBody>
          <a:bodyPr>
            <a:normAutofit fontScale="90000"/>
          </a:bodyPr>
          <a:lstStyle/>
          <a:p>
            <a:r>
              <a:rPr lang="en-US" dirty="0"/>
              <a:t>Why Are Consumers</a:t>
            </a:r>
            <a:br>
              <a:rPr lang="en-US" dirty="0"/>
            </a:br>
            <a:r>
              <a:rPr lang="en-US" dirty="0"/>
              <a:t>Likely to Notice This Ad?</a:t>
            </a:r>
          </a:p>
        </p:txBody>
      </p:sp>
      <p:pic>
        <p:nvPicPr>
          <p:cNvPr id="25603" name="Content Placeholder 4" descr="fig06_04.jpg"/>
          <p:cNvPicPr>
            <a:picLocks noGrp="1" noChangeAspect="1"/>
          </p:cNvPicPr>
          <p:nvPr>
            <p:ph idx="1"/>
          </p:nvPr>
        </p:nvPicPr>
        <p:blipFill>
          <a:blip r:embed="rId2" cstate="print"/>
          <a:srcRect/>
          <a:stretch>
            <a:fillRect/>
          </a:stretch>
        </p:blipFill>
        <p:spPr>
          <a:xfrm>
            <a:off x="4001123" y="0"/>
            <a:ext cx="5142877" cy="6858000"/>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81000" y="2362200"/>
            <a:ext cx="3124200" cy="2133600"/>
          </a:xfrm>
        </p:spPr>
        <p:txBody>
          <a:bodyPr>
            <a:normAutofit fontScale="90000"/>
          </a:bodyPr>
          <a:lstStyle/>
          <a:p>
            <a:r>
              <a:rPr lang="en-US" dirty="0"/>
              <a:t>The Attention-Getting Nature of a Dramatic Image</a:t>
            </a:r>
          </a:p>
        </p:txBody>
      </p:sp>
      <p:pic>
        <p:nvPicPr>
          <p:cNvPr id="25603" name="Content Placeholder 4" descr="fig06_04.jpg"/>
          <p:cNvPicPr>
            <a:picLocks noGrp="1" noChangeAspect="1"/>
          </p:cNvPicPr>
          <p:nvPr>
            <p:ph idx="1"/>
          </p:nvPr>
        </p:nvPicPr>
        <p:blipFill>
          <a:blip r:embed="rId2" cstate="print"/>
          <a:srcRect/>
          <a:stretch>
            <a:fillRect/>
          </a:stretch>
        </p:blipFill>
        <p:spPr>
          <a:xfrm>
            <a:off x="4001123" y="0"/>
            <a:ext cx="5142877" cy="6858000"/>
          </a:xfr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t>Discussion Questions</a:t>
            </a:r>
          </a:p>
        </p:txBody>
      </p:sp>
      <p:sp>
        <p:nvSpPr>
          <p:cNvPr id="27651" name="Rectangle 3"/>
          <p:cNvSpPr>
            <a:spLocks noGrp="1" noChangeArrowheads="1"/>
          </p:cNvSpPr>
          <p:nvPr>
            <p:ph type="body" idx="1"/>
          </p:nvPr>
        </p:nvSpPr>
        <p:spPr/>
        <p:txBody>
          <a:bodyPr/>
          <a:lstStyle/>
          <a:p>
            <a:pPr eaLnBrk="1" hangingPunct="1"/>
            <a:r>
              <a:rPr lang="en-US"/>
              <a:t>What marketing stimuli do you remember from your day so far?</a:t>
            </a:r>
          </a:p>
          <a:p>
            <a:pPr eaLnBrk="1" hangingPunct="1"/>
            <a:r>
              <a:rPr lang="en-US"/>
              <a:t>Why do you think you selected these stimuli to perceive and remember?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457200" y="228600"/>
            <a:ext cx="8229600" cy="990600"/>
          </a:xfrm>
        </p:spPr>
        <p:txBody>
          <a:bodyPr rtlCol="0">
            <a:normAutofit fontScale="90000"/>
          </a:bodyPr>
          <a:lstStyle/>
          <a:p>
            <a:pPr>
              <a:defRPr/>
            </a:pPr>
            <a:r>
              <a:rPr lang="en-US" dirty="0">
                <a:solidFill>
                  <a:schemeClr val="bg2">
                    <a:lumMod val="25000"/>
                  </a:schemeClr>
                </a:solidFill>
              </a:rPr>
              <a:t>Perceptual Selection: Important Concepts – Gestalt Psychology</a:t>
            </a:r>
          </a:p>
        </p:txBody>
      </p:sp>
      <p:graphicFrame>
        <p:nvGraphicFramePr>
          <p:cNvPr id="13" name="Diagram 12"/>
          <p:cNvGraphicFramePr/>
          <p:nvPr>
            <p:extLst>
              <p:ext uri="{D42A27DB-BD31-4B8C-83A1-F6EECF244321}">
                <p14:modId xmlns:p14="http://schemas.microsoft.com/office/powerpoint/2010/main" val="2041309191"/>
              </p:ext>
            </p:extLst>
          </p:nvPr>
        </p:nvGraphicFramePr>
        <p:xfrm>
          <a:off x="323850" y="1600200"/>
          <a:ext cx="8458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ChangeArrowheads="1"/>
          </p:cNvSpPr>
          <p:nvPr/>
        </p:nvSpPr>
        <p:spPr bwMode="auto">
          <a:xfrm>
            <a:off x="609600" y="1600200"/>
            <a:ext cx="2971800" cy="50292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365760" rIns="365760" anchor="ctr"/>
          <a:lstStyle/>
          <a:p>
            <a:r>
              <a:rPr lang="en-US" sz="3200" b="1" dirty="0">
                <a:latin typeface="Times New Roman" pitchFamily="18" charset="0"/>
              </a:rPr>
              <a:t>Perception</a:t>
            </a:r>
            <a:endParaRPr lang="en-US" sz="3200" dirty="0">
              <a:latin typeface="Times New Roman" pitchFamily="18" charset="0"/>
            </a:endParaRPr>
          </a:p>
        </p:txBody>
      </p:sp>
      <p:sp>
        <p:nvSpPr>
          <p:cNvPr id="184323" name="Rectangle 3"/>
          <p:cNvSpPr>
            <a:spLocks noChangeArrowheads="1"/>
          </p:cNvSpPr>
          <p:nvPr/>
        </p:nvSpPr>
        <p:spPr bwMode="auto">
          <a:xfrm>
            <a:off x="3200400" y="1600200"/>
            <a:ext cx="5638800" cy="50292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548640" rIns="548640" anchor="ctr"/>
          <a:lstStyle/>
          <a:p>
            <a:pPr algn="ctr"/>
            <a:r>
              <a:rPr lang="en-US" sz="3200" dirty="0">
                <a:latin typeface="Times New Roman" pitchFamily="18" charset="0"/>
              </a:rPr>
              <a:t>The </a:t>
            </a:r>
            <a:r>
              <a:rPr lang="en-US" sz="3200" b="1" dirty="0">
                <a:latin typeface="Times New Roman" pitchFamily="18" charset="0"/>
              </a:rPr>
              <a:t>process</a:t>
            </a:r>
            <a:r>
              <a:rPr lang="en-US" sz="3200" dirty="0">
                <a:latin typeface="Times New Roman" pitchFamily="18" charset="0"/>
              </a:rPr>
              <a:t> by which an individual </a:t>
            </a:r>
            <a:r>
              <a:rPr lang="en-US" sz="3200" b="1" dirty="0">
                <a:latin typeface="Times New Roman" pitchFamily="18" charset="0"/>
              </a:rPr>
              <a:t>selects, organizes, &amp; interprets </a:t>
            </a:r>
            <a:r>
              <a:rPr lang="en-US" sz="3200" dirty="0">
                <a:latin typeface="Times New Roman" pitchFamily="18" charset="0"/>
              </a:rPr>
              <a:t>stimuli into a meaningful and coherent picture of the world</a:t>
            </a:r>
          </a:p>
          <a:p>
            <a:pPr algn="ctr">
              <a:buFontTx/>
              <a:buChar char="•"/>
            </a:pPr>
            <a:endParaRPr lang="en-US" sz="3200" dirty="0">
              <a:latin typeface="Times New Roman" pitchFamily="18" charset="0"/>
            </a:endParaRPr>
          </a:p>
          <a:p>
            <a:pPr algn="ctr">
              <a:buFontTx/>
              <a:buChar char="•"/>
            </a:pPr>
            <a:r>
              <a:rPr lang="en-US" sz="3200" dirty="0">
                <a:latin typeface="Times New Roman" pitchFamily="18" charset="0"/>
              </a:rPr>
              <a:t>How we see the world around us</a:t>
            </a:r>
          </a:p>
        </p:txBody>
      </p:sp>
    </p:spTree>
  </p:cSld>
  <p:clrMapOvr>
    <a:masterClrMapping/>
  </p:clrMapOvr>
  <p:transition>
    <p:cove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overcome Selective Perception?</a:t>
            </a:r>
          </a:p>
        </p:txBody>
      </p:sp>
      <p:sp>
        <p:nvSpPr>
          <p:cNvPr id="3" name="Content Placeholder 2"/>
          <p:cNvSpPr>
            <a:spLocks noGrp="1"/>
          </p:cNvSpPr>
          <p:nvPr>
            <p:ph sz="quarter" idx="1"/>
          </p:nvPr>
        </p:nvSpPr>
        <p:spPr>
          <a:xfrm>
            <a:off x="612648" y="1600200"/>
            <a:ext cx="8153400" cy="4876800"/>
          </a:xfrm>
        </p:spPr>
        <p:txBody>
          <a:bodyPr>
            <a:normAutofit/>
          </a:bodyPr>
          <a:lstStyle/>
          <a:p>
            <a:r>
              <a:rPr lang="en-US" dirty="0"/>
              <a:t>Using of innovative concepts to grab the consumer’s attention</a:t>
            </a:r>
          </a:p>
          <a:p>
            <a:r>
              <a:rPr lang="en-US" dirty="0"/>
              <a:t>Give their ads maximum exposure so that consumers come across them frequently.</a:t>
            </a:r>
          </a:p>
          <a:p>
            <a:r>
              <a:rPr lang="en-US" dirty="0"/>
              <a:t>Could tactically expose people to the ads at the strategic times, places and in relevant contexts. </a:t>
            </a:r>
          </a:p>
          <a:p>
            <a:pPr lvl="1"/>
            <a:r>
              <a:rPr lang="en-US" dirty="0"/>
              <a:t>E.g. airing ad of Castrol GTX?</a:t>
            </a:r>
          </a:p>
          <a:p>
            <a:r>
              <a:rPr lang="en-US" dirty="0"/>
              <a:t>Select programs that have relevance to the prime viewers of the program.</a:t>
            </a:r>
          </a:p>
          <a:p>
            <a:pPr lvl="1"/>
            <a:r>
              <a:rPr lang="en-US" dirty="0"/>
              <a:t>E.g. ad of chocolate? / ad of Energy drink?</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2" name="Picture 4" descr="G:\bride-and-groom-heart-wedding-cake-topper-2.jpg"/>
          <p:cNvPicPr>
            <a:picLocks noChangeAspect="1" noChangeArrowheads="1"/>
          </p:cNvPicPr>
          <p:nvPr/>
        </p:nvPicPr>
        <p:blipFill>
          <a:blip r:embed="rId2" cstate="print"/>
          <a:srcRect/>
          <a:stretch>
            <a:fillRect/>
          </a:stretch>
        </p:blipFill>
        <p:spPr bwMode="auto">
          <a:xfrm>
            <a:off x="990600" y="509076"/>
            <a:ext cx="7467600" cy="5839848"/>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rrowheads="1"/>
          </p:cNvSpPr>
          <p:nvPr>
            <p:ph type="title"/>
          </p:nvPr>
        </p:nvSpPr>
        <p:spPr>
          <a:xfrm>
            <a:off x="5943600" y="1600200"/>
            <a:ext cx="2895600" cy="3276600"/>
          </a:xfrm>
        </p:spPr>
        <p:txBody>
          <a:bodyPr/>
          <a:lstStyle/>
          <a:p>
            <a:pPr algn="ctr"/>
            <a:r>
              <a:rPr lang="en-US" sz="3600" b="1" dirty="0"/>
              <a:t>The Unexpected Attracts Attention</a:t>
            </a:r>
            <a:endParaRPr lang="en-US" b="1" dirty="0"/>
          </a:p>
        </p:txBody>
      </p:sp>
      <p:pic>
        <p:nvPicPr>
          <p:cNvPr id="228355" name="Picture 3" descr="Schiffman_CH06_16_0001"/>
          <p:cNvPicPr>
            <a:picLocks noChangeAspect="1" noChangeArrowheads="1"/>
          </p:cNvPicPr>
          <p:nvPr/>
        </p:nvPicPr>
        <p:blipFill>
          <a:blip r:embed="rId2" cstate="print"/>
          <a:srcRect/>
          <a:stretch>
            <a:fillRect/>
          </a:stretch>
        </p:blipFill>
        <p:spPr bwMode="auto">
          <a:xfrm>
            <a:off x="0" y="0"/>
            <a:ext cx="5361604" cy="6858000"/>
          </a:xfrm>
          <a:prstGeom prst="rect">
            <a:avLst/>
          </a:prstGeom>
          <a:noFill/>
        </p:spPr>
      </p:pic>
    </p:spTree>
  </p:cSld>
  <p:clrMapOvr>
    <a:masterClrMapping/>
  </p:clrMapOvr>
  <p:transition>
    <p:cove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Fevicol</a:t>
            </a:r>
            <a:r>
              <a:rPr lang="en-US" dirty="0"/>
              <a:t> – Catching the attention</a:t>
            </a:r>
          </a:p>
        </p:txBody>
      </p:sp>
      <p:pic>
        <p:nvPicPr>
          <p:cNvPr id="3" name="Picture 5" descr="G:\fevicol Add.jpg"/>
          <p:cNvPicPr>
            <a:picLocks noChangeAspect="1" noChangeArrowheads="1"/>
          </p:cNvPicPr>
          <p:nvPr/>
        </p:nvPicPr>
        <p:blipFill>
          <a:blip r:embed="rId2" cstate="print"/>
          <a:srcRect/>
          <a:stretch>
            <a:fillRect/>
          </a:stretch>
        </p:blipFill>
        <p:spPr bwMode="auto">
          <a:xfrm>
            <a:off x="914400" y="1905000"/>
            <a:ext cx="7171150" cy="4474308"/>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rrowheads="1"/>
          </p:cNvSpPr>
          <p:nvPr>
            <p:ph type="title"/>
          </p:nvPr>
        </p:nvSpPr>
        <p:spPr/>
        <p:txBody>
          <a:bodyPr/>
          <a:lstStyle/>
          <a:p>
            <a:r>
              <a:rPr lang="en-US" dirty="0"/>
              <a:t>2. Perceptual Organization</a:t>
            </a:r>
          </a:p>
        </p:txBody>
      </p:sp>
      <p:sp>
        <p:nvSpPr>
          <p:cNvPr id="243715" name="Rectangle 3"/>
          <p:cNvSpPr>
            <a:spLocks noGrp="1" noChangeArrowheads="1"/>
          </p:cNvSpPr>
          <p:nvPr>
            <p:ph sz="quarter" idx="1"/>
          </p:nvPr>
        </p:nvSpPr>
        <p:spPr/>
        <p:txBody>
          <a:bodyPr/>
          <a:lstStyle/>
          <a:p>
            <a:pPr algn="just"/>
            <a:r>
              <a:rPr lang="en-US"/>
              <a:t>People tend to organize the stimuli from the environment, because they don’t want to analyze the stimuli independently.</a:t>
            </a:r>
          </a:p>
          <a:p>
            <a:pPr algn="just"/>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a:t>Organization</a:t>
            </a:r>
          </a:p>
        </p:txBody>
      </p:sp>
      <p:sp>
        <p:nvSpPr>
          <p:cNvPr id="29699" name="Rectangle 3"/>
          <p:cNvSpPr>
            <a:spLocks noGrp="1" noChangeArrowheads="1"/>
          </p:cNvSpPr>
          <p:nvPr>
            <p:ph type="body" sz="half" idx="1"/>
          </p:nvPr>
        </p:nvSpPr>
        <p:spPr>
          <a:xfrm>
            <a:off x="685800" y="2743200"/>
            <a:ext cx="3429000" cy="4525963"/>
          </a:xfrm>
        </p:spPr>
        <p:txBody>
          <a:bodyPr/>
          <a:lstStyle/>
          <a:p>
            <a:pPr eaLnBrk="1" hangingPunct="1"/>
            <a:r>
              <a:rPr lang="en-US"/>
              <a:t>Figure and ground</a:t>
            </a:r>
          </a:p>
          <a:p>
            <a:pPr eaLnBrk="1" hangingPunct="1"/>
            <a:r>
              <a:rPr lang="en-US">
                <a:solidFill>
                  <a:schemeClr val="bg2"/>
                </a:solidFill>
              </a:rPr>
              <a:t>Grouping</a:t>
            </a:r>
          </a:p>
          <a:p>
            <a:pPr eaLnBrk="1" hangingPunct="1"/>
            <a:r>
              <a:rPr lang="en-US">
                <a:solidFill>
                  <a:schemeClr val="bg2"/>
                </a:solidFill>
              </a:rPr>
              <a:t>Closure</a:t>
            </a:r>
          </a:p>
        </p:txBody>
      </p:sp>
      <p:sp>
        <p:nvSpPr>
          <p:cNvPr id="29700" name="Rectangle 4"/>
          <p:cNvSpPr>
            <a:spLocks noGrp="1" noChangeArrowheads="1"/>
          </p:cNvSpPr>
          <p:nvPr>
            <p:ph type="body" sz="half" idx="2"/>
          </p:nvPr>
        </p:nvSpPr>
        <p:spPr>
          <a:xfrm>
            <a:off x="4724400" y="2057400"/>
            <a:ext cx="4419600" cy="4525963"/>
          </a:xfrm>
        </p:spPr>
        <p:txBody>
          <a:bodyPr/>
          <a:lstStyle/>
          <a:p>
            <a:pPr marL="290513" indent="-290513" eaLnBrk="1" hangingPunct="1">
              <a:spcBef>
                <a:spcPct val="0"/>
              </a:spcBef>
            </a:pPr>
            <a:r>
              <a:rPr lang="en-US" dirty="0"/>
              <a:t>People tend to organize perceptions into figure-and-ground relationships.</a:t>
            </a:r>
          </a:p>
          <a:p>
            <a:pPr marL="290513" indent="-290513" eaLnBrk="1" hangingPunct="1">
              <a:spcBef>
                <a:spcPct val="0"/>
              </a:spcBef>
            </a:pPr>
            <a:r>
              <a:rPr lang="en-US" dirty="0"/>
              <a:t>The ground is usually hazy.</a:t>
            </a:r>
          </a:p>
          <a:p>
            <a:pPr marL="290513" indent="-290513" eaLnBrk="1" hangingPunct="1">
              <a:spcBef>
                <a:spcPct val="0"/>
              </a:spcBef>
            </a:pPr>
            <a:r>
              <a:rPr lang="en-US" dirty="0"/>
              <a:t>Marketers usually design so the figure is the noticed stimuli.</a:t>
            </a:r>
          </a:p>
          <a:p>
            <a:pPr marL="290513" lvl="1" indent="-290513">
              <a:spcBef>
                <a:spcPct val="0"/>
              </a:spcBef>
              <a:buClr>
                <a:schemeClr val="accent2"/>
              </a:buClr>
              <a:buSzPct val="60000"/>
              <a:buFont typeface="Wingdings"/>
              <a:buChar char=""/>
            </a:pPr>
            <a:r>
              <a:rPr lang="en-US" dirty="0" err="1"/>
              <a:t>A.d</a:t>
            </a:r>
            <a:r>
              <a:rPr lang="en-US" dirty="0"/>
              <a:t>. of Safari</a:t>
            </a:r>
          </a:p>
          <a:p>
            <a:pPr marL="290513" indent="-290513" eaLnBrk="1" hangingPunct="1">
              <a:spcBef>
                <a:spcPct val="0"/>
              </a:spcBef>
            </a:pPr>
            <a:endParaRPr lang="en-US" dirty="0"/>
          </a:p>
        </p:txBody>
      </p:sp>
      <p:sp>
        <p:nvSpPr>
          <p:cNvPr id="157703" name="Rectangle 7"/>
          <p:cNvSpPr>
            <a:spLocks noChangeArrowheads="1"/>
          </p:cNvSpPr>
          <p:nvPr/>
        </p:nvSpPr>
        <p:spPr bwMode="auto">
          <a:xfrm>
            <a:off x="609600" y="1782763"/>
            <a:ext cx="4495800" cy="579437"/>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3200" b="1" dirty="0">
                <a:solidFill>
                  <a:schemeClr val="bg2">
                    <a:lumMod val="25000"/>
                  </a:schemeClr>
                </a:solidFill>
                <a:latin typeface="+mn-lt"/>
              </a:rPr>
              <a:t>Principles</a:t>
            </a:r>
          </a:p>
        </p:txBody>
      </p:sp>
      <p:sp>
        <p:nvSpPr>
          <p:cNvPr id="29705"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Tree>
  </p:cSld>
  <p:clrMapOvr>
    <a:masterClrMapping/>
  </p:clrMapOvr>
  <p:transition>
    <p:cove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cstate="print"/>
          <a:srcRect/>
          <a:stretch>
            <a:fillRect/>
          </a:stretch>
        </p:blipFill>
        <p:spPr bwMode="auto">
          <a:xfrm>
            <a:off x="0" y="381000"/>
            <a:ext cx="9064138" cy="6019800"/>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80" name="Picture 8" descr="Lacoste_03_1280x960"/>
          <p:cNvPicPr>
            <a:picLocks noChangeAspect="1" noChangeArrowheads="1"/>
          </p:cNvPicPr>
          <p:nvPr/>
        </p:nvPicPr>
        <p:blipFill>
          <a:blip r:embed="rId2" cstate="print"/>
          <a:srcRect/>
          <a:stretch>
            <a:fillRect/>
          </a:stretch>
        </p:blipFill>
        <p:spPr bwMode="auto">
          <a:xfrm>
            <a:off x="381000" y="2895600"/>
            <a:ext cx="4191000" cy="3143250"/>
          </a:xfrm>
          <a:prstGeom prst="rect">
            <a:avLst/>
          </a:prstGeom>
          <a:noFill/>
        </p:spPr>
      </p:pic>
      <p:pic>
        <p:nvPicPr>
          <p:cNvPr id="156681" name="Picture 9" descr="Lacoste_05_800x600"/>
          <p:cNvPicPr>
            <a:picLocks noChangeAspect="1" noChangeArrowheads="1"/>
          </p:cNvPicPr>
          <p:nvPr/>
        </p:nvPicPr>
        <p:blipFill>
          <a:blip r:embed="rId3" cstate="print"/>
          <a:srcRect/>
          <a:stretch>
            <a:fillRect/>
          </a:stretch>
        </p:blipFill>
        <p:spPr bwMode="auto">
          <a:xfrm>
            <a:off x="4648200" y="2819400"/>
            <a:ext cx="4191000" cy="3143250"/>
          </a:xfrm>
          <a:prstGeom prst="rect">
            <a:avLst/>
          </a:prstGeom>
          <a:noFill/>
        </p:spPr>
      </p:pic>
      <p:sp>
        <p:nvSpPr>
          <p:cNvPr id="6" name="Title 5"/>
          <p:cNvSpPr>
            <a:spLocks noGrp="1"/>
          </p:cNvSpPr>
          <p:nvPr>
            <p:ph type="title"/>
          </p:nvPr>
        </p:nvSpPr>
        <p:spPr/>
        <p:txBody>
          <a:bodyPr>
            <a:normAutofit fontScale="90000"/>
          </a:bodyPr>
          <a:lstStyle/>
          <a:p>
            <a:r>
              <a:rPr lang="en-US" dirty="0" err="1">
                <a:solidFill>
                  <a:srgbClr val="B10909"/>
                </a:solidFill>
              </a:rPr>
              <a:t>Lacoste’s</a:t>
            </a:r>
            <a:r>
              <a:rPr lang="en-US" dirty="0">
                <a:solidFill>
                  <a:srgbClr val="B10909"/>
                </a:solidFill>
              </a:rPr>
              <a:t> campaign uses a very plain ground so the symbol really shows.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t>Organization</a:t>
            </a:r>
          </a:p>
        </p:txBody>
      </p:sp>
      <p:sp>
        <p:nvSpPr>
          <p:cNvPr id="30723" name="Rectangle 3"/>
          <p:cNvSpPr>
            <a:spLocks noGrp="1" noChangeArrowheads="1"/>
          </p:cNvSpPr>
          <p:nvPr>
            <p:ph type="body" sz="half" idx="1"/>
          </p:nvPr>
        </p:nvSpPr>
        <p:spPr>
          <a:xfrm>
            <a:off x="685800" y="2743200"/>
            <a:ext cx="3429000" cy="4525963"/>
          </a:xfrm>
        </p:spPr>
        <p:txBody>
          <a:bodyPr/>
          <a:lstStyle/>
          <a:p>
            <a:pPr eaLnBrk="1" hangingPunct="1"/>
            <a:r>
              <a:rPr lang="en-US">
                <a:solidFill>
                  <a:schemeClr val="bg2"/>
                </a:solidFill>
              </a:rPr>
              <a:t>Figure and ground</a:t>
            </a:r>
          </a:p>
          <a:p>
            <a:pPr eaLnBrk="1" hangingPunct="1"/>
            <a:r>
              <a:rPr lang="en-US"/>
              <a:t>Grouping</a:t>
            </a:r>
          </a:p>
          <a:p>
            <a:pPr eaLnBrk="1" hangingPunct="1"/>
            <a:r>
              <a:rPr lang="en-US">
                <a:solidFill>
                  <a:schemeClr val="bg2"/>
                </a:solidFill>
              </a:rPr>
              <a:t>Closure</a:t>
            </a:r>
          </a:p>
        </p:txBody>
      </p:sp>
      <p:sp>
        <p:nvSpPr>
          <p:cNvPr id="30724" name="Rectangle 4"/>
          <p:cNvSpPr>
            <a:spLocks noGrp="1" noChangeArrowheads="1"/>
          </p:cNvSpPr>
          <p:nvPr>
            <p:ph type="body" sz="half" idx="2"/>
          </p:nvPr>
        </p:nvSpPr>
        <p:spPr>
          <a:xfrm>
            <a:off x="4800600" y="1828800"/>
            <a:ext cx="4038600" cy="4525963"/>
          </a:xfrm>
        </p:spPr>
        <p:txBody>
          <a:bodyPr/>
          <a:lstStyle/>
          <a:p>
            <a:pPr marL="290513" indent="-290513" eaLnBrk="1" hangingPunct="1">
              <a:spcBef>
                <a:spcPct val="0"/>
              </a:spcBef>
            </a:pPr>
            <a:r>
              <a:rPr lang="en-US" dirty="0"/>
              <a:t>People group stimuli to form a unified impression or concept.</a:t>
            </a:r>
          </a:p>
          <a:p>
            <a:pPr marL="290513" indent="-290513" eaLnBrk="1" hangingPunct="1">
              <a:spcBef>
                <a:spcPct val="0"/>
              </a:spcBef>
            </a:pPr>
            <a:r>
              <a:rPr lang="en-US" dirty="0"/>
              <a:t>Grouping helps memory and recall.</a:t>
            </a:r>
          </a:p>
          <a:p>
            <a:pPr lvl="1">
              <a:lnSpc>
                <a:spcPct val="90000"/>
              </a:lnSpc>
            </a:pPr>
            <a:r>
              <a:rPr lang="en-US" sz="2500" dirty="0"/>
              <a:t>9919225050</a:t>
            </a:r>
          </a:p>
          <a:p>
            <a:pPr lvl="1">
              <a:lnSpc>
                <a:spcPct val="90000"/>
              </a:lnSpc>
            </a:pPr>
            <a:r>
              <a:rPr lang="en-US" sz="2500" dirty="0"/>
              <a:t>400101</a:t>
            </a:r>
          </a:p>
        </p:txBody>
      </p:sp>
      <p:sp>
        <p:nvSpPr>
          <p:cNvPr id="158727" name="Rectangle 7"/>
          <p:cNvSpPr>
            <a:spLocks noChangeArrowheads="1"/>
          </p:cNvSpPr>
          <p:nvPr/>
        </p:nvSpPr>
        <p:spPr bwMode="auto">
          <a:xfrm>
            <a:off x="609600" y="1782763"/>
            <a:ext cx="4495800" cy="579437"/>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3200" b="1" dirty="0">
                <a:solidFill>
                  <a:schemeClr val="bg2">
                    <a:lumMod val="25000"/>
                  </a:schemeClr>
                </a:solidFill>
                <a:latin typeface="+mn-lt"/>
              </a:rPr>
              <a:t>Principles</a:t>
            </a:r>
          </a:p>
        </p:txBody>
      </p:sp>
      <p:sp>
        <p:nvSpPr>
          <p:cNvPr id="30729"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Tree>
  </p:cSld>
  <p:clrMapOvr>
    <a:masterClrMapping/>
  </p:clrMapOvr>
  <p:transition>
    <p:cove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Grouping: United </a:t>
            </a:r>
            <a:r>
              <a:rPr lang="en-US" dirty="0" err="1"/>
              <a:t>colour</a:t>
            </a:r>
            <a:r>
              <a:rPr lang="en-US" dirty="0"/>
              <a:t> of Benetton</a:t>
            </a:r>
          </a:p>
        </p:txBody>
      </p:sp>
      <p:pic>
        <p:nvPicPr>
          <p:cNvPr id="5122" name="Picture 2"/>
          <p:cNvPicPr>
            <a:picLocks noChangeAspect="1" noChangeArrowheads="1"/>
          </p:cNvPicPr>
          <p:nvPr/>
        </p:nvPicPr>
        <p:blipFill>
          <a:blip r:embed="rId2" cstate="print"/>
          <a:srcRect/>
          <a:stretch>
            <a:fillRect/>
          </a:stretch>
        </p:blipFill>
        <p:spPr bwMode="auto">
          <a:xfrm>
            <a:off x="899281" y="1905000"/>
            <a:ext cx="7212973" cy="40386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rrowheads="1"/>
          </p:cNvSpPr>
          <p:nvPr>
            <p:ph type="title"/>
          </p:nvPr>
        </p:nvSpPr>
        <p:spPr/>
        <p:txBody>
          <a:bodyPr/>
          <a:lstStyle/>
          <a:p>
            <a:r>
              <a:rPr lang="en-US"/>
              <a:t>Perception</a:t>
            </a:r>
          </a:p>
        </p:txBody>
      </p:sp>
      <p:sp>
        <p:nvSpPr>
          <p:cNvPr id="232451" name="Rectangle 3"/>
          <p:cNvSpPr>
            <a:spLocks noGrp="1" noChangeArrowheads="1"/>
          </p:cNvSpPr>
          <p:nvPr>
            <p:ph sz="quarter" idx="1"/>
          </p:nvPr>
        </p:nvSpPr>
        <p:spPr>
          <a:xfrm>
            <a:off x="612648" y="2971800"/>
            <a:ext cx="8153400" cy="2514600"/>
          </a:xfrm>
        </p:spPr>
        <p:txBody>
          <a:bodyPr/>
          <a:lstStyle/>
          <a:p>
            <a:pPr algn="just"/>
            <a:r>
              <a:rPr lang="en-US" dirty="0"/>
              <a:t>It is based on each person’s own </a:t>
            </a:r>
            <a:r>
              <a:rPr lang="en-US" b="1" dirty="0"/>
              <a:t>needs, values and expectations. </a:t>
            </a:r>
          </a:p>
          <a:p>
            <a:pPr algn="just"/>
            <a:r>
              <a:rPr lang="en-US" dirty="0"/>
              <a:t>It is not actual but what they </a:t>
            </a:r>
            <a:r>
              <a:rPr lang="en-US" b="1" dirty="0"/>
              <a:t>think</a:t>
            </a:r>
            <a:r>
              <a:rPr lang="en-US" dirty="0"/>
              <a: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t>Organization</a:t>
            </a:r>
          </a:p>
        </p:txBody>
      </p:sp>
      <p:sp>
        <p:nvSpPr>
          <p:cNvPr id="31747" name="Rectangle 3"/>
          <p:cNvSpPr>
            <a:spLocks noGrp="1" noChangeArrowheads="1"/>
          </p:cNvSpPr>
          <p:nvPr>
            <p:ph type="body" sz="half" idx="1"/>
          </p:nvPr>
        </p:nvSpPr>
        <p:spPr>
          <a:xfrm>
            <a:off x="685800" y="2743200"/>
            <a:ext cx="3429000" cy="4525963"/>
          </a:xfrm>
        </p:spPr>
        <p:txBody>
          <a:bodyPr/>
          <a:lstStyle/>
          <a:p>
            <a:pPr eaLnBrk="1" hangingPunct="1"/>
            <a:r>
              <a:rPr lang="en-US">
                <a:solidFill>
                  <a:schemeClr val="bg2"/>
                </a:solidFill>
              </a:rPr>
              <a:t>Figure and ground</a:t>
            </a:r>
          </a:p>
          <a:p>
            <a:pPr eaLnBrk="1" hangingPunct="1"/>
            <a:r>
              <a:rPr lang="en-US">
                <a:solidFill>
                  <a:schemeClr val="bg2"/>
                </a:solidFill>
              </a:rPr>
              <a:t>Grouping</a:t>
            </a:r>
          </a:p>
          <a:p>
            <a:pPr eaLnBrk="1" hangingPunct="1"/>
            <a:r>
              <a:rPr lang="en-US"/>
              <a:t>Closure</a:t>
            </a:r>
          </a:p>
        </p:txBody>
      </p:sp>
      <p:sp>
        <p:nvSpPr>
          <p:cNvPr id="31748" name="Rectangle 4"/>
          <p:cNvSpPr>
            <a:spLocks noGrp="1" noChangeArrowheads="1"/>
          </p:cNvSpPr>
          <p:nvPr>
            <p:ph type="body" sz="half" idx="2"/>
          </p:nvPr>
        </p:nvSpPr>
        <p:spPr>
          <a:xfrm>
            <a:off x="4724400" y="1828800"/>
            <a:ext cx="4419600" cy="4525963"/>
          </a:xfrm>
        </p:spPr>
        <p:txBody>
          <a:bodyPr/>
          <a:lstStyle/>
          <a:p>
            <a:pPr marL="290513" indent="-290513" eaLnBrk="1" hangingPunct="1">
              <a:spcBef>
                <a:spcPct val="0"/>
              </a:spcBef>
            </a:pPr>
            <a:r>
              <a:rPr lang="en-US" dirty="0"/>
              <a:t>People have a need for closure and organize perceptions to form a complete picture.</a:t>
            </a:r>
          </a:p>
          <a:p>
            <a:pPr marL="290513" indent="-290513" eaLnBrk="1" hangingPunct="1">
              <a:spcBef>
                <a:spcPct val="0"/>
              </a:spcBef>
            </a:pPr>
            <a:r>
              <a:rPr lang="en-US" dirty="0"/>
              <a:t>Will often fill in missing pieces</a:t>
            </a:r>
          </a:p>
          <a:p>
            <a:pPr marL="290513" indent="-290513" eaLnBrk="1" hangingPunct="1">
              <a:spcBef>
                <a:spcPct val="0"/>
              </a:spcBef>
            </a:pPr>
            <a:r>
              <a:rPr lang="en-US" dirty="0"/>
              <a:t>Incomplete messages remembered more than complete</a:t>
            </a:r>
          </a:p>
          <a:p>
            <a:pPr marL="564833" lvl="2" indent="-290513">
              <a:spcBef>
                <a:spcPct val="0"/>
              </a:spcBef>
              <a:buSzPct val="60000"/>
              <a:buFont typeface="Wingdings"/>
              <a:buChar char=""/>
            </a:pPr>
            <a:endParaRPr lang="en-US" sz="2500" dirty="0"/>
          </a:p>
        </p:txBody>
      </p:sp>
      <p:sp>
        <p:nvSpPr>
          <p:cNvPr id="159751" name="Rectangle 7"/>
          <p:cNvSpPr>
            <a:spLocks noChangeArrowheads="1"/>
          </p:cNvSpPr>
          <p:nvPr/>
        </p:nvSpPr>
        <p:spPr bwMode="auto">
          <a:xfrm>
            <a:off x="609600" y="1782763"/>
            <a:ext cx="4495800" cy="579437"/>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3200" b="1" dirty="0">
                <a:solidFill>
                  <a:schemeClr val="bg2">
                    <a:lumMod val="25000"/>
                  </a:schemeClr>
                </a:solidFill>
                <a:latin typeface="+mn-lt"/>
              </a:rPr>
              <a:t>Principles</a:t>
            </a:r>
          </a:p>
        </p:txBody>
      </p:sp>
      <p:sp>
        <p:nvSpPr>
          <p:cNvPr id="31753"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spTree>
  </p:cSld>
  <p:clrMapOvr>
    <a:masterClrMapping/>
  </p:clrMapOvr>
  <p:transition>
    <p:cove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a:xfrm>
            <a:off x="533400" y="1905000"/>
            <a:ext cx="2743200" cy="3657600"/>
          </a:xfrm>
        </p:spPr>
        <p:txBody>
          <a:bodyPr>
            <a:normAutofit fontScale="90000"/>
          </a:bodyPr>
          <a:lstStyle/>
          <a:p>
            <a:r>
              <a:rPr lang="en-US" dirty="0"/>
              <a:t>What Element of Perceptual Organization Is Featured in This Ad?</a:t>
            </a:r>
          </a:p>
        </p:txBody>
      </p:sp>
      <p:pic>
        <p:nvPicPr>
          <p:cNvPr id="32771" name="Content Placeholder 7" descr="fig06_05.jpg"/>
          <p:cNvPicPr>
            <a:picLocks noGrp="1" noChangeAspect="1"/>
          </p:cNvPicPr>
          <p:nvPr>
            <p:ph idx="1"/>
          </p:nvPr>
        </p:nvPicPr>
        <p:blipFill>
          <a:blip r:embed="rId2" cstate="print"/>
          <a:srcRect/>
          <a:stretch>
            <a:fillRect/>
          </a:stretch>
        </p:blipFill>
        <p:spPr>
          <a:xfrm>
            <a:off x="4045930" y="0"/>
            <a:ext cx="5098070" cy="6858000"/>
          </a:xfr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a:xfrm>
            <a:off x="533400" y="1905000"/>
            <a:ext cx="2743200" cy="3657600"/>
          </a:xfrm>
        </p:spPr>
        <p:txBody>
          <a:bodyPr>
            <a:normAutofit/>
          </a:bodyPr>
          <a:lstStyle/>
          <a:p>
            <a:r>
              <a:rPr lang="en-US" dirty="0"/>
              <a:t>Closure</a:t>
            </a:r>
          </a:p>
        </p:txBody>
      </p:sp>
      <p:pic>
        <p:nvPicPr>
          <p:cNvPr id="32771" name="Content Placeholder 7" descr="fig06_05.jpg"/>
          <p:cNvPicPr>
            <a:picLocks noGrp="1" noChangeAspect="1"/>
          </p:cNvPicPr>
          <p:nvPr>
            <p:ph idx="1"/>
          </p:nvPr>
        </p:nvPicPr>
        <p:blipFill>
          <a:blip r:embed="rId2" cstate="print"/>
          <a:srcRect/>
          <a:stretch>
            <a:fillRect/>
          </a:stretch>
        </p:blipFill>
        <p:spPr>
          <a:xfrm>
            <a:off x="4045930" y="0"/>
            <a:ext cx="5098070" cy="6858000"/>
          </a:xfr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t>Discussion Question</a:t>
            </a:r>
          </a:p>
        </p:txBody>
      </p:sp>
      <p:sp>
        <p:nvSpPr>
          <p:cNvPr id="34819" name="Rectangle 3"/>
          <p:cNvSpPr>
            <a:spLocks noGrp="1" noChangeArrowheads="1"/>
          </p:cNvSpPr>
          <p:nvPr>
            <p:ph type="body" idx="1"/>
          </p:nvPr>
        </p:nvSpPr>
        <p:spPr/>
        <p:txBody>
          <a:bodyPr/>
          <a:lstStyle/>
          <a:p>
            <a:pPr eaLnBrk="1" hangingPunct="1"/>
            <a:r>
              <a:rPr lang="en-US"/>
              <a:t>Do you agree you remember more of what you have NOT completed?</a:t>
            </a:r>
          </a:p>
          <a:p>
            <a:pPr eaLnBrk="1" hangingPunct="1"/>
            <a:r>
              <a:rPr lang="en-US"/>
              <a:t>How might a local bank use this in their advertising?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rrowheads="1"/>
          </p:cNvSpPr>
          <p:nvPr>
            <p:ph type="title"/>
          </p:nvPr>
        </p:nvSpPr>
        <p:spPr/>
        <p:txBody>
          <a:bodyPr/>
          <a:lstStyle/>
          <a:p>
            <a:r>
              <a:rPr lang="en-US" dirty="0"/>
              <a:t>3. Perceptual Interpretation	</a:t>
            </a:r>
          </a:p>
        </p:txBody>
      </p:sp>
      <p:sp>
        <p:nvSpPr>
          <p:cNvPr id="244739" name="Rectangle 3"/>
          <p:cNvSpPr>
            <a:spLocks noGrp="1" noChangeArrowheads="1"/>
          </p:cNvSpPr>
          <p:nvPr>
            <p:ph sz="quarter" idx="1"/>
          </p:nvPr>
        </p:nvSpPr>
        <p:spPr/>
        <p:txBody>
          <a:bodyPr/>
          <a:lstStyle/>
          <a:p>
            <a:pPr algn="just"/>
            <a:r>
              <a:rPr lang="en-US"/>
              <a:t>If the stimulus is ambiguous, more effort for interpretation is required. </a:t>
            </a:r>
          </a:p>
          <a:p>
            <a:pPr algn="just"/>
            <a:r>
              <a:rPr lang="en-US"/>
              <a:t>Interpretation depends upon the clarity of the stimulus, the past experiences of the perceiver, motives and interests. </a:t>
            </a:r>
          </a:p>
          <a:p>
            <a:pPr algn="just"/>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74754" name="Picture 2" descr="G:\benetton_handcu.JPG"/>
          <p:cNvPicPr>
            <a:picLocks noChangeAspect="1" noChangeArrowheads="1"/>
          </p:cNvPicPr>
          <p:nvPr/>
        </p:nvPicPr>
        <p:blipFill>
          <a:blip r:embed="rId2" cstate="print"/>
          <a:srcRect/>
          <a:stretch>
            <a:fillRect/>
          </a:stretch>
        </p:blipFill>
        <p:spPr bwMode="auto">
          <a:xfrm>
            <a:off x="318354" y="381000"/>
            <a:ext cx="8715325" cy="6019800"/>
          </a:xfrm>
          <a:prstGeom prst="rect">
            <a:avLst/>
          </a:prstGeom>
          <a:noFill/>
        </p:spPr>
      </p:pic>
      <p:pic>
        <p:nvPicPr>
          <p:cNvPr id="74755" name="Picture 3" descr="G:\benetton_handcuffs.jpg"/>
          <p:cNvPicPr>
            <a:picLocks noChangeAspect="1" noChangeArrowheads="1"/>
          </p:cNvPicPr>
          <p:nvPr/>
        </p:nvPicPr>
        <p:blipFill>
          <a:blip r:embed="rId3" cstate="print"/>
          <a:srcRect/>
          <a:stretch>
            <a:fillRect/>
          </a:stretch>
        </p:blipFill>
        <p:spPr bwMode="auto">
          <a:xfrm>
            <a:off x="457200" y="609600"/>
            <a:ext cx="8305800" cy="57380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4755"/>
                                        </p:tgtEl>
                                        <p:attrNameLst>
                                          <p:attrName>style.visibility</p:attrName>
                                        </p:attrNameLst>
                                      </p:cBhvr>
                                      <p:to>
                                        <p:strVal val="visible"/>
                                      </p:to>
                                    </p:set>
                                    <p:animEffect transition="in" filter="blinds(horizontal)">
                                      <p:cBhvr>
                                        <p:cTn id="7" dur="500"/>
                                        <p:tgtEl>
                                          <p:spTgt spid="74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t>Interpretation</a:t>
            </a:r>
          </a:p>
        </p:txBody>
      </p:sp>
      <p:graphicFrame>
        <p:nvGraphicFramePr>
          <p:cNvPr id="13" name="Diagram 12"/>
          <p:cNvGraphicFramePr/>
          <p:nvPr/>
        </p:nvGraphicFramePr>
        <p:xfrm>
          <a:off x="762000" y="1752600"/>
          <a:ext cx="3429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844" name="Rectangle 4"/>
          <p:cNvSpPr>
            <a:spLocks noGrp="1" noChangeArrowheads="1"/>
          </p:cNvSpPr>
          <p:nvPr>
            <p:ph type="body" sz="half" idx="2"/>
          </p:nvPr>
        </p:nvSpPr>
        <p:spPr>
          <a:xfrm>
            <a:off x="4800600" y="1676400"/>
            <a:ext cx="4038600" cy="4525963"/>
          </a:xfrm>
        </p:spPr>
        <p:txBody>
          <a:bodyPr/>
          <a:lstStyle/>
          <a:p>
            <a:pPr marL="290513" indent="-290513" eaLnBrk="1" hangingPunct="1">
              <a:spcBef>
                <a:spcPct val="0"/>
              </a:spcBef>
            </a:pPr>
            <a:r>
              <a:rPr lang="en-US"/>
              <a:t>People hold meanings related to stimuli</a:t>
            </a:r>
          </a:p>
          <a:p>
            <a:pPr marL="290513" indent="-290513" eaLnBrk="1" hangingPunct="1">
              <a:spcBef>
                <a:spcPct val="0"/>
              </a:spcBef>
            </a:pPr>
            <a:endParaRPr lang="en-US"/>
          </a:p>
        </p:txBody>
      </p:sp>
      <p:sp>
        <p:nvSpPr>
          <p:cNvPr id="35848"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graphicFrame>
        <p:nvGraphicFramePr>
          <p:cNvPr id="14" name="Diagram 13"/>
          <p:cNvGraphicFramePr/>
          <p:nvPr/>
        </p:nvGraphicFramePr>
        <p:xfrm>
          <a:off x="914400" y="1905000"/>
          <a:ext cx="34290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cove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normAutofit/>
          </a:bodyPr>
          <a:lstStyle/>
          <a:p>
            <a:r>
              <a:rPr lang="en-US" sz="4000"/>
              <a:t>Putting a “Face” on Customer Service</a:t>
            </a:r>
          </a:p>
        </p:txBody>
      </p:sp>
      <p:pic>
        <p:nvPicPr>
          <p:cNvPr id="181252" name="Picture 4"/>
          <p:cNvPicPr>
            <a:picLocks noChangeAspect="1" noChangeArrowheads="1"/>
          </p:cNvPicPr>
          <p:nvPr/>
        </p:nvPicPr>
        <p:blipFill>
          <a:blip r:embed="rId2" cstate="print"/>
          <a:srcRect/>
          <a:stretch>
            <a:fillRect/>
          </a:stretch>
        </p:blipFill>
        <p:spPr bwMode="auto">
          <a:xfrm>
            <a:off x="381000" y="1524000"/>
            <a:ext cx="8626078" cy="5257800"/>
          </a:xfrm>
          <a:prstGeom prst="rect">
            <a:avLst/>
          </a:prstGeom>
          <a:noFill/>
          <a:ln w="9525">
            <a:noFill/>
            <a:miter lim="800000"/>
            <a:headEnd/>
            <a:tailEnd/>
          </a:ln>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t>Interpretation</a:t>
            </a:r>
          </a:p>
        </p:txBody>
      </p:sp>
      <p:graphicFrame>
        <p:nvGraphicFramePr>
          <p:cNvPr id="13" name="Diagram 12"/>
          <p:cNvGraphicFramePr/>
          <p:nvPr/>
        </p:nvGraphicFramePr>
        <p:xfrm>
          <a:off x="762000" y="1752600"/>
          <a:ext cx="3429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8" name="Rectangle 4"/>
          <p:cNvSpPr>
            <a:spLocks noGrp="1" noChangeArrowheads="1"/>
          </p:cNvSpPr>
          <p:nvPr>
            <p:ph type="body" sz="half" idx="2"/>
          </p:nvPr>
        </p:nvSpPr>
        <p:spPr>
          <a:xfrm>
            <a:off x="4800600" y="1981200"/>
            <a:ext cx="4038600" cy="4525963"/>
          </a:xfrm>
        </p:spPr>
        <p:txBody>
          <a:bodyPr/>
          <a:lstStyle/>
          <a:p>
            <a:pPr marL="290513" indent="-290513" eaLnBrk="1" hangingPunct="1">
              <a:spcBef>
                <a:spcPct val="0"/>
              </a:spcBef>
            </a:pPr>
            <a:r>
              <a:rPr lang="en-US" dirty="0"/>
              <a:t>Positive attributes of people they know to those who resemble them</a:t>
            </a:r>
          </a:p>
          <a:p>
            <a:pPr marL="290513" indent="-290513" eaLnBrk="1" hangingPunct="1">
              <a:spcBef>
                <a:spcPct val="0"/>
              </a:spcBef>
            </a:pPr>
            <a:r>
              <a:rPr lang="en-US" dirty="0"/>
              <a:t>Important for model selection</a:t>
            </a:r>
          </a:p>
          <a:p>
            <a:pPr marL="290513" indent="-290513">
              <a:spcBef>
                <a:spcPct val="0"/>
              </a:spcBef>
            </a:pPr>
            <a:r>
              <a:rPr lang="en-US" dirty="0"/>
              <a:t>Attractive models are more persuasive for some products</a:t>
            </a:r>
          </a:p>
          <a:p>
            <a:pPr marL="290513" indent="-290513" eaLnBrk="1" hangingPunct="1">
              <a:spcBef>
                <a:spcPct val="0"/>
              </a:spcBef>
            </a:pPr>
            <a:endParaRPr lang="en-US" dirty="0"/>
          </a:p>
        </p:txBody>
      </p:sp>
      <p:sp>
        <p:nvSpPr>
          <p:cNvPr id="36872"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graphicFrame>
        <p:nvGraphicFramePr>
          <p:cNvPr id="14" name="Diagram 13"/>
          <p:cNvGraphicFramePr/>
          <p:nvPr/>
        </p:nvGraphicFramePr>
        <p:xfrm>
          <a:off x="914400" y="1905000"/>
          <a:ext cx="34290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6875" name="TextBox 15"/>
          <p:cNvSpPr txBox="1">
            <a:spLocks noChangeArrowheads="1"/>
          </p:cNvSpPr>
          <p:nvPr/>
        </p:nvSpPr>
        <p:spPr bwMode="auto">
          <a:xfrm>
            <a:off x="5562600" y="5181600"/>
            <a:ext cx="184150" cy="369888"/>
          </a:xfrm>
          <a:prstGeom prst="rect">
            <a:avLst/>
          </a:prstGeom>
          <a:noFill/>
          <a:ln w="9525">
            <a:noFill/>
            <a:miter lim="800000"/>
            <a:headEnd/>
            <a:tailEnd/>
          </a:ln>
        </p:spPr>
        <p:txBody>
          <a:bodyPr wrap="none">
            <a:spAutoFit/>
          </a:bodyPr>
          <a:lstStyle/>
          <a:p>
            <a:endParaRPr lang="en-US">
              <a:latin typeface="Calibri" pitchFamily="34" charset="0"/>
            </a:endParaRPr>
          </a:p>
        </p:txBody>
      </p:sp>
    </p:spTree>
  </p:cSld>
  <p:clrMapOvr>
    <a:masterClrMapping/>
  </p:clrMapOvr>
  <p:transition>
    <p:cove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p:cNvSpPr>
          <p:nvPr/>
        </p:nvSpPr>
        <p:spPr bwMode="auto">
          <a:xfrm>
            <a:off x="457200" y="1905000"/>
            <a:ext cx="3810000" cy="3352800"/>
          </a:xfrm>
          <a:prstGeom prst="rect">
            <a:avLst/>
          </a:prstGeom>
          <a:noFill/>
          <a:ln w="9525">
            <a:noFill/>
            <a:miter lim="800000"/>
            <a:headEnd/>
            <a:tailEnd/>
          </a:ln>
          <a:effectLst/>
        </p:spPr>
        <p:txBody>
          <a:bodyPr/>
          <a:lstStyle/>
          <a:p>
            <a:pPr marL="342900" indent="-342900" algn="ctr">
              <a:spcBef>
                <a:spcPct val="20000"/>
              </a:spcBef>
            </a:pPr>
            <a:r>
              <a:rPr lang="en-US" sz="3600" b="1" dirty="0">
                <a:solidFill>
                  <a:srgbClr val="B10909"/>
                </a:solidFill>
              </a:rPr>
              <a:t>Dove’s campaign stresses the everyday woman.</a:t>
            </a:r>
          </a:p>
        </p:txBody>
      </p:sp>
      <p:pic>
        <p:nvPicPr>
          <p:cNvPr id="179203" name="Picture 3" descr="dove"/>
          <p:cNvPicPr>
            <a:picLocks noChangeAspect="1" noChangeArrowheads="1"/>
          </p:cNvPicPr>
          <p:nvPr/>
        </p:nvPicPr>
        <p:blipFill>
          <a:blip r:embed="rId2" cstate="print">
            <a:lum bright="10000"/>
          </a:blip>
          <a:srcRect/>
          <a:stretch>
            <a:fillRect/>
          </a:stretch>
        </p:blipFill>
        <p:spPr bwMode="auto">
          <a:xfrm>
            <a:off x="4274127" y="0"/>
            <a:ext cx="4869873"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age result for most popular print ads of all time">
            <a:extLst>
              <a:ext uri="{FF2B5EF4-FFF2-40B4-BE49-F238E27FC236}">
                <a16:creationId xmlns:a16="http://schemas.microsoft.com/office/drawing/2014/main" id="{FDAB79F9-E984-45C2-B816-2ABAB13C87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29" y="266700"/>
            <a:ext cx="8947987"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8573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Interpretation</a:t>
            </a:r>
          </a:p>
        </p:txBody>
      </p:sp>
      <p:sp>
        <p:nvSpPr>
          <p:cNvPr id="37891" name="Rectangle 4"/>
          <p:cNvSpPr>
            <a:spLocks noGrp="1" noChangeArrowheads="1"/>
          </p:cNvSpPr>
          <p:nvPr>
            <p:ph type="body" sz="half" idx="2"/>
          </p:nvPr>
        </p:nvSpPr>
        <p:spPr>
          <a:xfrm>
            <a:off x="4800600" y="1981200"/>
            <a:ext cx="4038600" cy="4525963"/>
          </a:xfrm>
        </p:spPr>
        <p:txBody>
          <a:bodyPr/>
          <a:lstStyle/>
          <a:p>
            <a:pPr marL="290513" indent="-290513" eaLnBrk="1" hangingPunct="1">
              <a:spcBef>
                <a:spcPct val="0"/>
              </a:spcBef>
            </a:pPr>
            <a:r>
              <a:rPr lang="en-US"/>
              <a:t>Verbal messages reflect stereotypes</a:t>
            </a:r>
          </a:p>
        </p:txBody>
      </p:sp>
      <p:sp>
        <p:nvSpPr>
          <p:cNvPr id="37895" name="Rectangle 5"/>
          <p:cNvSpPr>
            <a:spLocks noChangeArrowheads="1"/>
          </p:cNvSpPr>
          <p:nvPr/>
        </p:nvSpPr>
        <p:spPr bwMode="auto">
          <a:xfrm>
            <a:off x="4038600" y="17526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graphicFrame>
        <p:nvGraphicFramePr>
          <p:cNvPr id="14" name="Diagram 13"/>
          <p:cNvGraphicFramePr/>
          <p:nvPr/>
        </p:nvGraphicFramePr>
        <p:xfrm>
          <a:off x="381000" y="1905000"/>
          <a:ext cx="3429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5"/>
          <p:cNvSpPr>
            <a:spLocks noGrp="1"/>
          </p:cNvSpPr>
          <p:nvPr>
            <p:ph type="title"/>
          </p:nvPr>
        </p:nvSpPr>
        <p:spPr/>
        <p:txBody>
          <a:bodyPr>
            <a:normAutofit fontScale="90000"/>
          </a:bodyPr>
          <a:lstStyle/>
          <a:p>
            <a:r>
              <a:rPr lang="en-US"/>
              <a:t>How Does This Ad</a:t>
            </a:r>
            <a:br>
              <a:rPr lang="en-US"/>
            </a:br>
            <a:r>
              <a:rPr lang="en-US"/>
              <a:t>Depict Perceptual Interpretation?</a:t>
            </a:r>
          </a:p>
        </p:txBody>
      </p:sp>
      <p:pic>
        <p:nvPicPr>
          <p:cNvPr id="38915" name="Content Placeholder 7" descr="fig06_06.jpg"/>
          <p:cNvPicPr>
            <a:picLocks noGrp="1" noChangeAspect="1"/>
          </p:cNvPicPr>
          <p:nvPr>
            <p:ph idx="1"/>
          </p:nvPr>
        </p:nvPicPr>
        <p:blipFill>
          <a:blip r:embed="rId2" cstate="print"/>
          <a:srcRect/>
          <a:stretch>
            <a:fillRect/>
          </a:stretch>
        </p:blipFill>
        <p:spPr>
          <a:xfrm>
            <a:off x="914400" y="1828800"/>
            <a:ext cx="7096125" cy="4373563"/>
          </a:xfr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5"/>
          <p:cNvSpPr>
            <a:spLocks noGrp="1"/>
          </p:cNvSpPr>
          <p:nvPr>
            <p:ph type="title"/>
          </p:nvPr>
        </p:nvSpPr>
        <p:spPr/>
        <p:txBody>
          <a:bodyPr/>
          <a:lstStyle/>
          <a:p>
            <a:r>
              <a:rPr lang="en-US" sz="2800"/>
              <a:t>It Contrasts the Powerful Durango with Less Rugged Referred to in the Ad as the “Land Of Tofu.”</a:t>
            </a:r>
          </a:p>
        </p:txBody>
      </p:sp>
      <p:pic>
        <p:nvPicPr>
          <p:cNvPr id="39939" name="Content Placeholder 7" descr="fig06_06.jpg"/>
          <p:cNvPicPr>
            <a:picLocks noGrp="1" noChangeAspect="1"/>
          </p:cNvPicPr>
          <p:nvPr>
            <p:ph idx="1"/>
          </p:nvPr>
        </p:nvPicPr>
        <p:blipFill>
          <a:blip r:embed="rId2" cstate="print"/>
          <a:srcRect/>
          <a:stretch>
            <a:fillRect/>
          </a:stretch>
        </p:blipFill>
        <p:spPr>
          <a:xfrm>
            <a:off x="1023938" y="1752600"/>
            <a:ext cx="7096125" cy="4373563"/>
          </a:xfr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t>Interpretation</a:t>
            </a:r>
          </a:p>
        </p:txBody>
      </p:sp>
      <p:graphicFrame>
        <p:nvGraphicFramePr>
          <p:cNvPr id="13" name="Diagram 12"/>
          <p:cNvGraphicFramePr/>
          <p:nvPr/>
        </p:nvGraphicFramePr>
        <p:xfrm>
          <a:off x="762000" y="1752600"/>
          <a:ext cx="3429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964" name="Rectangle 4"/>
          <p:cNvSpPr>
            <a:spLocks noGrp="1" noChangeArrowheads="1"/>
          </p:cNvSpPr>
          <p:nvPr>
            <p:ph type="body" sz="half" idx="2"/>
          </p:nvPr>
        </p:nvSpPr>
        <p:spPr>
          <a:xfrm>
            <a:off x="4800600" y="1981200"/>
            <a:ext cx="4038600" cy="4525963"/>
          </a:xfrm>
        </p:spPr>
        <p:txBody>
          <a:bodyPr/>
          <a:lstStyle/>
          <a:p>
            <a:pPr marL="290513" indent="-290513" eaLnBrk="1" hangingPunct="1">
              <a:spcBef>
                <a:spcPct val="0"/>
              </a:spcBef>
            </a:pPr>
            <a:r>
              <a:rPr lang="en-US"/>
              <a:t>First impressions are lasting</a:t>
            </a:r>
          </a:p>
          <a:p>
            <a:pPr marL="290513" indent="-290513" eaLnBrk="1" hangingPunct="1">
              <a:spcBef>
                <a:spcPct val="0"/>
              </a:spcBef>
            </a:pPr>
            <a:r>
              <a:rPr lang="en-US"/>
              <a:t>The perceiver is trying to determine which stimuli are relevant, important, or predictive</a:t>
            </a:r>
          </a:p>
          <a:p>
            <a:pPr marL="290513" indent="-290513" eaLnBrk="1" hangingPunct="1">
              <a:spcBef>
                <a:spcPct val="0"/>
              </a:spcBef>
            </a:pPr>
            <a:endParaRPr lang="en-US"/>
          </a:p>
        </p:txBody>
      </p:sp>
      <p:sp>
        <p:nvSpPr>
          <p:cNvPr id="40968"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graphicFrame>
        <p:nvGraphicFramePr>
          <p:cNvPr id="14" name="Diagram 13"/>
          <p:cNvGraphicFramePr/>
          <p:nvPr/>
        </p:nvGraphicFramePr>
        <p:xfrm>
          <a:off x="914400" y="1905000"/>
          <a:ext cx="34290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cove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t>Interpretation</a:t>
            </a:r>
          </a:p>
        </p:txBody>
      </p:sp>
      <p:graphicFrame>
        <p:nvGraphicFramePr>
          <p:cNvPr id="13" name="Diagram 12"/>
          <p:cNvGraphicFramePr/>
          <p:nvPr/>
        </p:nvGraphicFramePr>
        <p:xfrm>
          <a:off x="762000" y="1752600"/>
          <a:ext cx="3429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8" name="Rectangle 4"/>
          <p:cNvSpPr>
            <a:spLocks noGrp="1" noChangeArrowheads="1"/>
          </p:cNvSpPr>
          <p:nvPr>
            <p:ph type="body" sz="half" idx="2"/>
          </p:nvPr>
        </p:nvSpPr>
        <p:spPr>
          <a:xfrm>
            <a:off x="4800600" y="1981200"/>
            <a:ext cx="4038600" cy="4525963"/>
          </a:xfrm>
        </p:spPr>
        <p:txBody>
          <a:bodyPr/>
          <a:lstStyle/>
          <a:p>
            <a:pPr marL="290513" indent="-290513" eaLnBrk="1" hangingPunct="1">
              <a:spcBef>
                <a:spcPct val="0"/>
              </a:spcBef>
            </a:pPr>
            <a:r>
              <a:rPr lang="en-US"/>
              <a:t>Consumers perceive and evaluate multiple objects based on just one dimension</a:t>
            </a:r>
          </a:p>
          <a:p>
            <a:pPr marL="290513" indent="-290513" eaLnBrk="1" hangingPunct="1">
              <a:spcBef>
                <a:spcPct val="0"/>
              </a:spcBef>
              <a:buFont typeface="Arial" pitchFamily="34" charset="0"/>
              <a:buNone/>
            </a:pPr>
            <a:endParaRPr lang="en-US"/>
          </a:p>
        </p:txBody>
      </p:sp>
      <p:sp>
        <p:nvSpPr>
          <p:cNvPr id="41992" name="Rectangle 5"/>
          <p:cNvSpPr>
            <a:spLocks noChangeArrowheads="1"/>
          </p:cNvSpPr>
          <p:nvPr/>
        </p:nvSpPr>
        <p:spPr bwMode="auto">
          <a:xfrm>
            <a:off x="4572000" y="1676400"/>
            <a:ext cx="76200" cy="4876800"/>
          </a:xfrm>
          <a:prstGeom prst="rect">
            <a:avLst/>
          </a:prstGeom>
          <a:solidFill>
            <a:srgbClr val="ABA761"/>
          </a:solidFill>
          <a:ln w="9525">
            <a:noFill/>
            <a:miter lim="800000"/>
            <a:headEnd/>
            <a:tailEnd/>
          </a:ln>
        </p:spPr>
        <p:txBody>
          <a:bodyPr wrap="none" anchor="ctr"/>
          <a:lstStyle/>
          <a:p>
            <a:endParaRPr lang="en-US">
              <a:solidFill>
                <a:srgbClr val="ABA761"/>
              </a:solidFill>
              <a:latin typeface="Calibri" pitchFamily="34" charset="0"/>
            </a:endParaRPr>
          </a:p>
        </p:txBody>
      </p:sp>
      <p:graphicFrame>
        <p:nvGraphicFramePr>
          <p:cNvPr id="14" name="Diagram 13"/>
          <p:cNvGraphicFramePr/>
          <p:nvPr/>
        </p:nvGraphicFramePr>
        <p:xfrm>
          <a:off x="914400" y="1905000"/>
          <a:ext cx="34290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cove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ChangeArrowheads="1"/>
          </p:cNvSpPr>
          <p:nvPr/>
        </p:nvSpPr>
        <p:spPr bwMode="auto">
          <a:xfrm>
            <a:off x="457200" y="2133600"/>
            <a:ext cx="3810000" cy="3352800"/>
          </a:xfrm>
          <a:prstGeom prst="rect">
            <a:avLst/>
          </a:prstGeom>
          <a:noFill/>
          <a:ln w="9525">
            <a:noFill/>
            <a:miter lim="800000"/>
            <a:headEnd/>
            <a:tailEnd/>
          </a:ln>
          <a:effectLst/>
        </p:spPr>
        <p:txBody>
          <a:bodyPr/>
          <a:lstStyle/>
          <a:p>
            <a:pPr marL="342900" indent="-342900" algn="ctr">
              <a:spcBef>
                <a:spcPct val="20000"/>
              </a:spcBef>
            </a:pPr>
            <a:r>
              <a:rPr lang="en-US" sz="3600" b="1" dirty="0">
                <a:solidFill>
                  <a:srgbClr val="B10909"/>
                </a:solidFill>
              </a:rPr>
              <a:t>The halo effect helps Adidas break into new product categories.</a:t>
            </a:r>
          </a:p>
        </p:txBody>
      </p:sp>
      <p:pic>
        <p:nvPicPr>
          <p:cNvPr id="178179" name="Picture 3" descr="adidas"/>
          <p:cNvPicPr>
            <a:picLocks noChangeAspect="1" noChangeArrowheads="1"/>
          </p:cNvPicPr>
          <p:nvPr/>
        </p:nvPicPr>
        <p:blipFill>
          <a:blip r:embed="rId2" cstate="print"/>
          <a:srcRect/>
          <a:stretch>
            <a:fillRect/>
          </a:stretch>
        </p:blipFill>
        <p:spPr bwMode="auto">
          <a:xfrm>
            <a:off x="4648200" y="457200"/>
            <a:ext cx="4194175" cy="5905500"/>
          </a:xfrm>
          <a:prstGeom prst="rect">
            <a:avLst/>
          </a:prstGeom>
          <a:noFill/>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z="2800"/>
              <a:t>Which Concepts of Perception Are </a:t>
            </a:r>
            <a:br>
              <a:rPr lang="en-US" sz="2800"/>
            </a:br>
            <a:r>
              <a:rPr lang="en-US" sz="2800"/>
              <a:t>Applied in These Ads?</a:t>
            </a:r>
          </a:p>
        </p:txBody>
      </p:sp>
      <p:pic>
        <p:nvPicPr>
          <p:cNvPr id="44035" name="Content Placeholder 4" descr="fig06_07a.jpg"/>
          <p:cNvPicPr>
            <a:picLocks noGrp="1" noChangeAspect="1"/>
          </p:cNvPicPr>
          <p:nvPr>
            <p:ph idx="1"/>
          </p:nvPr>
        </p:nvPicPr>
        <p:blipFill>
          <a:blip r:embed="rId2" cstate="print"/>
          <a:srcRect/>
          <a:stretch>
            <a:fillRect/>
          </a:stretch>
        </p:blipFill>
        <p:spPr>
          <a:xfrm>
            <a:off x="609600" y="1828800"/>
            <a:ext cx="3200400" cy="4373563"/>
          </a:xfrm>
        </p:spPr>
      </p:pic>
      <p:pic>
        <p:nvPicPr>
          <p:cNvPr id="44037" name="Picture 5" descr="fig06_07b.jpg"/>
          <p:cNvPicPr>
            <a:picLocks noChangeAspect="1"/>
          </p:cNvPicPr>
          <p:nvPr/>
        </p:nvPicPr>
        <p:blipFill>
          <a:blip r:embed="rId3" cstate="print"/>
          <a:srcRect/>
          <a:stretch>
            <a:fillRect/>
          </a:stretch>
        </p:blipFill>
        <p:spPr bwMode="auto">
          <a:xfrm>
            <a:off x="5181600" y="1905000"/>
            <a:ext cx="3157538" cy="4314825"/>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Content Placeholder 4" descr="fig06_07a.jpg"/>
          <p:cNvPicPr>
            <a:picLocks noGrp="1" noChangeAspect="1"/>
          </p:cNvPicPr>
          <p:nvPr>
            <p:ph idx="1"/>
          </p:nvPr>
        </p:nvPicPr>
        <p:blipFill>
          <a:blip r:embed="rId2" cstate="print"/>
          <a:srcRect/>
          <a:stretch>
            <a:fillRect/>
          </a:stretch>
        </p:blipFill>
        <p:spPr>
          <a:xfrm>
            <a:off x="609600" y="1828800"/>
            <a:ext cx="3200400" cy="4373563"/>
          </a:xfrm>
        </p:spPr>
      </p:pic>
      <p:pic>
        <p:nvPicPr>
          <p:cNvPr id="44037" name="Picture 5" descr="fig06_07b.jpg"/>
          <p:cNvPicPr>
            <a:picLocks noChangeAspect="1"/>
          </p:cNvPicPr>
          <p:nvPr/>
        </p:nvPicPr>
        <p:blipFill>
          <a:blip r:embed="rId3" cstate="print"/>
          <a:srcRect/>
          <a:stretch>
            <a:fillRect/>
          </a:stretch>
        </p:blipFill>
        <p:spPr bwMode="auto">
          <a:xfrm>
            <a:off x="5181600" y="1905000"/>
            <a:ext cx="3157538" cy="4314825"/>
          </a:xfrm>
          <a:prstGeom prst="rect">
            <a:avLst/>
          </a:prstGeom>
          <a:noFill/>
          <a:ln w="9525">
            <a:noFill/>
            <a:miter lim="800000"/>
            <a:headEnd/>
            <a:tailEnd/>
          </a:ln>
        </p:spPr>
      </p:pic>
      <p:sp>
        <p:nvSpPr>
          <p:cNvPr id="5" name="Title 1"/>
          <p:cNvSpPr txBox="1">
            <a:spLocks/>
          </p:cNvSpPr>
          <p:nvPr/>
        </p:nvSpPr>
        <p:spPr>
          <a:xfrm>
            <a:off x="533400" y="0"/>
            <a:ext cx="8229600" cy="11430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tx2"/>
                </a:solidFill>
                <a:effectLst/>
                <a:uLnTx/>
                <a:uFillTx/>
                <a:latin typeface="+mj-lt"/>
                <a:ea typeface="+mj-ea"/>
                <a:cs typeface="+mj-cs"/>
              </a:rPr>
              <a:t>The Principle Of </a:t>
            </a:r>
            <a:r>
              <a:rPr kumimoji="0" lang="en-US" sz="3600" b="1" i="1" u="none" strike="noStrike" kern="1200" cap="none" spc="0" normalizeH="0" baseline="0" noProof="0" dirty="0">
                <a:ln>
                  <a:noFill/>
                </a:ln>
                <a:solidFill>
                  <a:schemeClr val="tx2"/>
                </a:solidFill>
                <a:effectLst/>
                <a:uLnTx/>
                <a:uFillTx/>
                <a:latin typeface="+mj-lt"/>
                <a:ea typeface="+mj-ea"/>
                <a:cs typeface="+mj-cs"/>
              </a:rPr>
              <a:t>Contrast </a:t>
            </a:r>
            <a:endParaRPr kumimoji="0" lang="en-US" sz="3600" b="1"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title"/>
          </p:nvPr>
        </p:nvSpPr>
        <p:spPr/>
        <p:txBody>
          <a:bodyPr/>
          <a:lstStyle/>
          <a:p>
            <a:r>
              <a:rPr lang="en-US"/>
              <a:t>Product Positioning</a:t>
            </a:r>
          </a:p>
        </p:txBody>
      </p:sp>
      <p:sp>
        <p:nvSpPr>
          <p:cNvPr id="43011" name="Rectangle 7"/>
          <p:cNvSpPr>
            <a:spLocks noGrp="1" noChangeArrowheads="1"/>
          </p:cNvSpPr>
          <p:nvPr>
            <p:ph type="body" idx="1"/>
          </p:nvPr>
        </p:nvSpPr>
        <p:spPr/>
        <p:txBody>
          <a:bodyPr/>
          <a:lstStyle/>
          <a:p>
            <a:r>
              <a:rPr lang="en-US"/>
              <a:t>Establishing a specific image for a brand in the consumer’s mind in relation to competing brands</a:t>
            </a:r>
          </a:p>
          <a:p>
            <a:r>
              <a:rPr lang="en-US"/>
              <a:t>Conveys the product in terms of how it fulfills a need</a:t>
            </a:r>
          </a:p>
          <a:p>
            <a:r>
              <a:rPr lang="en-US"/>
              <a:t>Successful positioning creates a distinctive, positive brand image</a:t>
            </a:r>
          </a:p>
        </p:txBody>
      </p:sp>
    </p:spTree>
  </p:cSld>
  <p:clrMapOvr>
    <a:masterClrMapping/>
  </p:clrMapOvr>
  <p:transition>
    <p:cove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533400"/>
            <a:ext cx="8229600" cy="533400"/>
          </a:xfrm>
        </p:spPr>
        <p:txBody>
          <a:bodyPr>
            <a:normAutofit fontScale="90000"/>
          </a:bodyPr>
          <a:lstStyle/>
          <a:p>
            <a:pPr eaLnBrk="1" hangingPunct="1"/>
            <a:r>
              <a:rPr lang="en-US" dirty="0"/>
              <a:t>Consumer Imagery</a:t>
            </a:r>
          </a:p>
        </p:txBody>
      </p:sp>
      <p:sp>
        <p:nvSpPr>
          <p:cNvPr id="49155" name="Content Placeholder 2"/>
          <p:cNvSpPr>
            <a:spLocks noGrp="1"/>
          </p:cNvSpPr>
          <p:nvPr>
            <p:ph idx="1"/>
          </p:nvPr>
        </p:nvSpPr>
        <p:spPr>
          <a:xfrm>
            <a:off x="457200" y="1600200"/>
            <a:ext cx="8229600" cy="5029200"/>
          </a:xfrm>
        </p:spPr>
        <p:txBody>
          <a:bodyPr>
            <a:normAutofit lnSpcReduction="10000"/>
          </a:bodyPr>
          <a:lstStyle/>
          <a:p>
            <a:pPr eaLnBrk="1" hangingPunct="1"/>
            <a:r>
              <a:rPr lang="en-US" sz="2400" dirty="0"/>
              <a:t>Product Positioning.</a:t>
            </a:r>
          </a:p>
          <a:p>
            <a:pPr lvl="1" eaLnBrk="1" hangingPunct="1"/>
            <a:r>
              <a:rPr lang="en-US" dirty="0"/>
              <a:t>Umbrella Positioning</a:t>
            </a:r>
          </a:p>
          <a:p>
            <a:pPr lvl="1" eaLnBrk="1" hangingPunct="1"/>
            <a:r>
              <a:rPr lang="en-US" dirty="0"/>
              <a:t>Positioning against the competition</a:t>
            </a:r>
          </a:p>
          <a:p>
            <a:pPr lvl="1" eaLnBrk="1" hangingPunct="1"/>
            <a:r>
              <a:rPr lang="en-US" dirty="0"/>
              <a:t>Positioning based on certain benefits</a:t>
            </a:r>
          </a:p>
          <a:p>
            <a:pPr lvl="1" eaLnBrk="1" hangingPunct="1"/>
            <a:r>
              <a:rPr lang="en-US" dirty="0"/>
              <a:t>Finding “</a:t>
            </a:r>
            <a:r>
              <a:rPr lang="en-US" dirty="0" err="1"/>
              <a:t>Unowned</a:t>
            </a:r>
            <a:r>
              <a:rPr lang="en-US" dirty="0"/>
              <a:t>” positioning</a:t>
            </a:r>
          </a:p>
          <a:p>
            <a:pPr lvl="1" eaLnBrk="1" hangingPunct="1"/>
            <a:r>
              <a:rPr lang="en-US" dirty="0"/>
              <a:t>Finding several positions</a:t>
            </a:r>
          </a:p>
          <a:p>
            <a:pPr eaLnBrk="1" hangingPunct="1"/>
            <a:r>
              <a:rPr lang="en-US" sz="2400" dirty="0"/>
              <a:t>Product Repositioning</a:t>
            </a:r>
          </a:p>
          <a:p>
            <a:pPr lvl="1" eaLnBrk="1" hangingPunct="1"/>
            <a:r>
              <a:rPr lang="en-US" dirty="0"/>
              <a:t>Perceptual Mapping</a:t>
            </a:r>
          </a:p>
          <a:p>
            <a:pPr eaLnBrk="1" hangingPunct="1"/>
            <a:r>
              <a:rPr lang="en-US" sz="2400" dirty="0"/>
              <a:t>Positioning of Services</a:t>
            </a:r>
          </a:p>
          <a:p>
            <a:pPr eaLnBrk="1" hangingPunct="1"/>
            <a:r>
              <a:rPr lang="en-US" sz="2400" dirty="0"/>
              <a:t>Perceived Price</a:t>
            </a:r>
          </a:p>
          <a:p>
            <a:pPr lvl="1" eaLnBrk="1" hangingPunct="1"/>
            <a:r>
              <a:rPr lang="en-US" dirty="0"/>
              <a:t>Reference prices</a:t>
            </a:r>
          </a:p>
          <a:p>
            <a:pPr lvl="1" eaLnBrk="1" hangingPunct="1">
              <a:buFont typeface="Wingdings 2" pitchFamily="18" charset="2"/>
              <a:buNone/>
            </a:pPr>
            <a:endParaRPr lang="en-US" dirty="0"/>
          </a:p>
          <a:p>
            <a:pPr eaLnBrk="1" hangingPunct="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mage result for most popular print ads of all time">
            <a:extLst>
              <a:ext uri="{FF2B5EF4-FFF2-40B4-BE49-F238E27FC236}">
                <a16:creationId xmlns:a16="http://schemas.microsoft.com/office/drawing/2014/main" id="{64FB7A08-70C0-441F-AD58-6DB5664A1F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929" y="152400"/>
            <a:ext cx="8684142"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201815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solidFill>
                  <a:schemeClr val="bg2">
                    <a:lumMod val="25000"/>
                  </a:schemeClr>
                </a:solidFill>
              </a:rPr>
              <a:t>Packaging as a Positioning Element</a:t>
            </a:r>
          </a:p>
        </p:txBody>
      </p:sp>
      <p:sp>
        <p:nvSpPr>
          <p:cNvPr id="46083" name="Content Placeholder 2"/>
          <p:cNvSpPr>
            <a:spLocks noGrp="1"/>
          </p:cNvSpPr>
          <p:nvPr>
            <p:ph idx="1"/>
          </p:nvPr>
        </p:nvSpPr>
        <p:spPr/>
        <p:txBody>
          <a:bodyPr/>
          <a:lstStyle/>
          <a:p>
            <a:pPr eaLnBrk="1" hangingPunct="1"/>
            <a:r>
              <a:rPr lang="en-US" dirty="0"/>
              <a:t>Packaging conveys the image that the brand communicates to the buyer</a:t>
            </a:r>
          </a:p>
          <a:p>
            <a:pPr eaLnBrk="1" hangingPunct="1"/>
            <a:r>
              <a:rPr lang="en-US" dirty="0"/>
              <a:t>Color, weight, image, and shape are all important</a:t>
            </a:r>
          </a:p>
          <a:p>
            <a:pPr eaLnBrk="1" hangingPunct="1"/>
            <a:r>
              <a:rPr lang="en-US" dirty="0"/>
              <a:t>Repositioning might be necessary because:</a:t>
            </a:r>
          </a:p>
          <a:p>
            <a:pPr lvl="1" eaLnBrk="1" hangingPunct="1"/>
            <a:r>
              <a:rPr lang="en-US" dirty="0"/>
              <a:t>Increased competition</a:t>
            </a:r>
          </a:p>
          <a:p>
            <a:pPr lvl="1" eaLnBrk="1" hangingPunct="1"/>
            <a:r>
              <a:rPr lang="en-US" dirty="0"/>
              <a:t>Changing consumer tastes</a:t>
            </a:r>
          </a:p>
          <a:p>
            <a:pPr eaLnBrk="1" hangingPunct="1"/>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Umbrella Positioning- </a:t>
            </a:r>
            <a:r>
              <a:rPr lang="en-US" dirty="0" err="1"/>
              <a:t>Nivea</a:t>
            </a:r>
            <a:endParaRPr lang="en-US" dirty="0"/>
          </a:p>
        </p:txBody>
      </p:sp>
      <p:pic>
        <p:nvPicPr>
          <p:cNvPr id="82946" name="Picture 2"/>
          <p:cNvPicPr>
            <a:picLocks noChangeAspect="1" noChangeArrowheads="1"/>
          </p:cNvPicPr>
          <p:nvPr/>
        </p:nvPicPr>
        <p:blipFill>
          <a:blip r:embed="rId2" cstate="print"/>
          <a:srcRect/>
          <a:stretch>
            <a:fillRect/>
          </a:stretch>
        </p:blipFill>
        <p:spPr bwMode="auto">
          <a:xfrm>
            <a:off x="990600" y="1828800"/>
            <a:ext cx="7044163" cy="4572000"/>
          </a:xfrm>
          <a:prstGeom prst="rect">
            <a:avLst/>
          </a:prstGeom>
          <a:noFill/>
          <a:ln w="9525">
            <a:noFill/>
            <a:miter lim="800000"/>
            <a:headEnd/>
            <a:tailEnd/>
          </a:ln>
          <a:effectLst/>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Avis :- Positioning against HERTZ</a:t>
            </a:r>
          </a:p>
        </p:txBody>
      </p:sp>
      <p:pic>
        <p:nvPicPr>
          <p:cNvPr id="83970" name="Picture 2"/>
          <p:cNvPicPr>
            <a:picLocks noChangeAspect="1" noChangeArrowheads="1"/>
          </p:cNvPicPr>
          <p:nvPr/>
        </p:nvPicPr>
        <p:blipFill>
          <a:blip r:embed="rId2" cstate="print"/>
          <a:srcRect/>
          <a:stretch>
            <a:fillRect/>
          </a:stretch>
        </p:blipFill>
        <p:spPr bwMode="auto">
          <a:xfrm>
            <a:off x="2514600" y="1676399"/>
            <a:ext cx="3276600" cy="4862407"/>
          </a:xfrm>
          <a:prstGeom prst="rect">
            <a:avLst/>
          </a:prstGeom>
          <a:noFill/>
          <a:ln w="9525">
            <a:noFill/>
            <a:miter lim="800000"/>
            <a:headEnd/>
            <a:tailEnd/>
          </a:ln>
          <a:effectLst/>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 Positioning</a:t>
            </a:r>
          </a:p>
        </p:txBody>
      </p:sp>
      <p:pic>
        <p:nvPicPr>
          <p:cNvPr id="84994" name="Picture 2"/>
          <p:cNvPicPr>
            <a:picLocks noChangeAspect="1" noChangeArrowheads="1"/>
          </p:cNvPicPr>
          <p:nvPr/>
        </p:nvPicPr>
        <p:blipFill>
          <a:blip r:embed="rId2" cstate="print"/>
          <a:srcRect/>
          <a:stretch>
            <a:fillRect/>
          </a:stretch>
        </p:blipFill>
        <p:spPr bwMode="auto">
          <a:xfrm>
            <a:off x="990600" y="1676400"/>
            <a:ext cx="7162800" cy="4810836"/>
          </a:xfrm>
          <a:prstGeom prst="rect">
            <a:avLst/>
          </a:prstGeom>
          <a:noFill/>
          <a:ln w="9525">
            <a:noFill/>
            <a:miter lim="800000"/>
            <a:headEnd/>
            <a:tailEnd/>
          </a:ln>
          <a:effec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Perceptual Map</a:t>
            </a:r>
          </a:p>
        </p:txBody>
      </p:sp>
      <p:pic>
        <p:nvPicPr>
          <p:cNvPr id="86018" name="Picture 2"/>
          <p:cNvPicPr>
            <a:picLocks noChangeAspect="1" noChangeArrowheads="1"/>
          </p:cNvPicPr>
          <p:nvPr/>
        </p:nvPicPr>
        <p:blipFill>
          <a:blip r:embed="rId2" cstate="print"/>
          <a:srcRect/>
          <a:stretch>
            <a:fillRect/>
          </a:stretch>
        </p:blipFill>
        <p:spPr bwMode="auto">
          <a:xfrm>
            <a:off x="1371600" y="1600200"/>
            <a:ext cx="6324600" cy="4699104"/>
          </a:xfrm>
          <a:prstGeom prst="rect">
            <a:avLst/>
          </a:prstGeom>
          <a:noFill/>
          <a:ln w="9525">
            <a:noFill/>
            <a:miter lim="800000"/>
            <a:headEnd/>
            <a:tailEnd/>
          </a:ln>
          <a:effec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a:t>Consumer Imagery (Contd..)</a:t>
            </a:r>
          </a:p>
        </p:txBody>
      </p:sp>
      <p:sp>
        <p:nvSpPr>
          <p:cNvPr id="50179" name="Content Placeholder 2"/>
          <p:cNvSpPr>
            <a:spLocks noGrp="1"/>
          </p:cNvSpPr>
          <p:nvPr>
            <p:ph idx="1"/>
          </p:nvPr>
        </p:nvSpPr>
        <p:spPr/>
        <p:txBody>
          <a:bodyPr/>
          <a:lstStyle/>
          <a:p>
            <a:pPr eaLnBrk="1" hangingPunct="1"/>
            <a:r>
              <a:rPr lang="en-US" dirty="0"/>
              <a:t>Perceived Quality</a:t>
            </a:r>
          </a:p>
          <a:p>
            <a:pPr lvl="1" eaLnBrk="1" hangingPunct="1"/>
            <a:r>
              <a:rPr lang="en-US" dirty="0"/>
              <a:t>Perceived quality of products</a:t>
            </a:r>
          </a:p>
          <a:p>
            <a:pPr lvl="1" eaLnBrk="1" hangingPunct="1"/>
            <a:r>
              <a:rPr lang="en-US" dirty="0"/>
              <a:t>Perceived quality of services</a:t>
            </a:r>
          </a:p>
          <a:p>
            <a:pPr lvl="1" eaLnBrk="1" hangingPunct="1"/>
            <a:r>
              <a:rPr lang="en-US" dirty="0"/>
              <a:t>Price Quality Relationships</a:t>
            </a:r>
          </a:p>
          <a:p>
            <a:pPr eaLnBrk="1" hangingPunct="1"/>
            <a:r>
              <a:rPr lang="en-US" dirty="0"/>
              <a:t>Retail Store Image</a:t>
            </a:r>
          </a:p>
          <a:p>
            <a:pPr lvl="1" eaLnBrk="1" hangingPunct="1"/>
            <a:r>
              <a:rPr lang="en-US" dirty="0"/>
              <a:t>Width and depth of product assortment</a:t>
            </a:r>
          </a:p>
          <a:p>
            <a:pPr lvl="1" eaLnBrk="1" hangingPunct="1"/>
            <a:r>
              <a:rPr lang="en-US" dirty="0"/>
              <a:t>Pricing strategies</a:t>
            </a:r>
          </a:p>
          <a:p>
            <a:pPr lvl="1" eaLnBrk="1" hangingPunct="1"/>
            <a:r>
              <a:rPr lang="en-US" dirty="0"/>
              <a:t>Positioning strategies</a:t>
            </a:r>
          </a:p>
          <a:p>
            <a:pPr eaLnBrk="1" hangingPunct="1"/>
            <a:r>
              <a:rPr lang="en-US" dirty="0"/>
              <a:t>Manufacturers’ Image</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Rectangle 2"/>
          <p:cNvSpPr>
            <a:spLocks noGrp="1" noChangeArrowheads="1"/>
          </p:cNvSpPr>
          <p:nvPr>
            <p:ph type="title"/>
          </p:nvPr>
        </p:nvSpPr>
        <p:spPr>
          <a:xfrm>
            <a:off x="838200" y="381000"/>
            <a:ext cx="7793038" cy="838200"/>
          </a:xfrm>
          <a:noFill/>
          <a:ln/>
        </p:spPr>
        <p:txBody>
          <a:bodyPr lIns="92075" tIns="46038" rIns="92075" bIns="46038" anchor="ctr">
            <a:normAutofit/>
          </a:bodyPr>
          <a:lstStyle/>
          <a:p>
            <a:r>
              <a:rPr lang="en-US" altLang="zh-TW" sz="3600" dirty="0">
                <a:ea typeface="新細明體" pitchFamily="18" charset="-120"/>
              </a:rPr>
              <a:t>Information Processing Model of CB</a:t>
            </a:r>
          </a:p>
        </p:txBody>
      </p:sp>
      <p:sp>
        <p:nvSpPr>
          <p:cNvPr id="873475" name="Rectangle 3"/>
          <p:cNvSpPr>
            <a:spLocks noChangeArrowheads="1"/>
          </p:cNvSpPr>
          <p:nvPr/>
        </p:nvSpPr>
        <p:spPr bwMode="auto">
          <a:xfrm>
            <a:off x="990600" y="2673350"/>
            <a:ext cx="7010400" cy="3797300"/>
          </a:xfrm>
          <a:prstGeom prst="rect">
            <a:avLst/>
          </a:prstGeom>
          <a:noFill/>
          <a:ln w="12700">
            <a:solidFill>
              <a:schemeClr val="tx1"/>
            </a:solidFill>
            <a:miter lim="800000"/>
            <a:headEnd/>
            <a:tailEnd/>
          </a:ln>
          <a:effectLst/>
        </p:spPr>
        <p:txBody>
          <a:bodyPr wrap="none" anchor="ctr"/>
          <a:lstStyle/>
          <a:p>
            <a:endParaRPr lang="en-US">
              <a:solidFill>
                <a:prstClr val="white"/>
              </a:solidFill>
            </a:endParaRPr>
          </a:p>
        </p:txBody>
      </p:sp>
      <p:sp>
        <p:nvSpPr>
          <p:cNvPr id="873476" name="Line 4"/>
          <p:cNvSpPr>
            <a:spLocks noChangeShapeType="1"/>
          </p:cNvSpPr>
          <p:nvPr/>
        </p:nvSpPr>
        <p:spPr bwMode="auto">
          <a:xfrm>
            <a:off x="762000" y="3352800"/>
            <a:ext cx="457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white"/>
              </a:solidFill>
            </a:endParaRPr>
          </a:p>
        </p:txBody>
      </p:sp>
      <p:sp>
        <p:nvSpPr>
          <p:cNvPr id="873477" name="Line 5"/>
          <p:cNvSpPr>
            <a:spLocks noChangeShapeType="1"/>
          </p:cNvSpPr>
          <p:nvPr/>
        </p:nvSpPr>
        <p:spPr bwMode="auto">
          <a:xfrm>
            <a:off x="762000" y="3581400"/>
            <a:ext cx="457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white"/>
              </a:solidFill>
            </a:endParaRPr>
          </a:p>
        </p:txBody>
      </p:sp>
      <p:sp>
        <p:nvSpPr>
          <p:cNvPr id="873478" name="Line 6"/>
          <p:cNvSpPr>
            <a:spLocks noChangeShapeType="1"/>
          </p:cNvSpPr>
          <p:nvPr/>
        </p:nvSpPr>
        <p:spPr bwMode="auto">
          <a:xfrm>
            <a:off x="762000" y="3810000"/>
            <a:ext cx="457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white"/>
              </a:solidFill>
            </a:endParaRPr>
          </a:p>
        </p:txBody>
      </p:sp>
      <p:sp>
        <p:nvSpPr>
          <p:cNvPr id="873479" name="Oval 7"/>
          <p:cNvSpPr>
            <a:spLocks noChangeArrowheads="1"/>
          </p:cNvSpPr>
          <p:nvPr/>
        </p:nvSpPr>
        <p:spPr bwMode="auto">
          <a:xfrm>
            <a:off x="1828800" y="1295400"/>
            <a:ext cx="2051050" cy="1060450"/>
          </a:xfrm>
          <a:prstGeom prst="ellipse">
            <a:avLst/>
          </a:prstGeom>
          <a:noFill/>
          <a:ln w="12700">
            <a:solidFill>
              <a:schemeClr val="tx1"/>
            </a:solidFill>
            <a:round/>
            <a:headEnd/>
            <a:tailEnd/>
          </a:ln>
          <a:effectLst/>
        </p:spPr>
        <p:txBody>
          <a:bodyPr wrap="none" anchor="ctr"/>
          <a:lstStyle/>
          <a:p>
            <a:endParaRPr lang="en-US">
              <a:solidFill>
                <a:prstClr val="white"/>
              </a:solidFill>
            </a:endParaRPr>
          </a:p>
        </p:txBody>
      </p:sp>
      <p:sp>
        <p:nvSpPr>
          <p:cNvPr id="873480" name="Rectangle 8"/>
          <p:cNvSpPr>
            <a:spLocks noChangeArrowheads="1"/>
          </p:cNvSpPr>
          <p:nvPr/>
        </p:nvSpPr>
        <p:spPr bwMode="auto">
          <a:xfrm>
            <a:off x="1752600" y="4876800"/>
            <a:ext cx="5327650" cy="1435100"/>
          </a:xfrm>
          <a:prstGeom prst="rect">
            <a:avLst/>
          </a:prstGeom>
          <a:noFill/>
          <a:ln w="12700">
            <a:solidFill>
              <a:schemeClr val="tx1"/>
            </a:solidFill>
            <a:miter lim="800000"/>
            <a:headEnd/>
            <a:tailEnd/>
          </a:ln>
          <a:effectLst/>
        </p:spPr>
        <p:txBody>
          <a:bodyPr wrap="none" anchor="ctr"/>
          <a:lstStyle/>
          <a:p>
            <a:endParaRPr lang="en-US">
              <a:solidFill>
                <a:prstClr val="white"/>
              </a:solidFill>
            </a:endParaRPr>
          </a:p>
        </p:txBody>
      </p:sp>
      <p:sp>
        <p:nvSpPr>
          <p:cNvPr id="873481" name="Rectangle 9"/>
          <p:cNvSpPr>
            <a:spLocks noChangeArrowheads="1"/>
          </p:cNvSpPr>
          <p:nvPr/>
        </p:nvSpPr>
        <p:spPr bwMode="auto">
          <a:xfrm>
            <a:off x="3657600" y="2895600"/>
            <a:ext cx="1524000" cy="1295400"/>
          </a:xfrm>
          <a:prstGeom prst="rect">
            <a:avLst/>
          </a:prstGeom>
          <a:noFill/>
          <a:ln w="9525">
            <a:solidFill>
              <a:schemeClr val="tx1"/>
            </a:solidFill>
            <a:miter lim="800000"/>
            <a:headEnd/>
            <a:tailEnd/>
          </a:ln>
          <a:effectLst/>
        </p:spPr>
        <p:txBody>
          <a:bodyPr lIns="92075" tIns="46038" rIns="92075" bIns="46038" anchor="ctr"/>
          <a:lstStyle/>
          <a:p>
            <a:pPr algn="ctr"/>
            <a:r>
              <a:rPr lang="en-US" altLang="zh-TW" sz="1600" b="1" dirty="0">
                <a:solidFill>
                  <a:srgbClr val="C00000"/>
                </a:solidFill>
                <a:latin typeface="Times New Roman" pitchFamily="18" charset="0"/>
                <a:ea typeface="新細明體" pitchFamily="18" charset="-120"/>
              </a:rPr>
              <a:t>Interpretation</a:t>
            </a:r>
          </a:p>
        </p:txBody>
      </p:sp>
      <p:sp>
        <p:nvSpPr>
          <p:cNvPr id="873482" name="Rectangle 10"/>
          <p:cNvSpPr>
            <a:spLocks noChangeArrowheads="1"/>
          </p:cNvSpPr>
          <p:nvPr/>
        </p:nvSpPr>
        <p:spPr bwMode="auto">
          <a:xfrm>
            <a:off x="6096000" y="2895600"/>
            <a:ext cx="1522413" cy="1295400"/>
          </a:xfrm>
          <a:prstGeom prst="rect">
            <a:avLst/>
          </a:prstGeom>
          <a:noFill/>
          <a:ln w="9525">
            <a:solidFill>
              <a:schemeClr val="tx1"/>
            </a:solidFill>
            <a:miter lim="800000"/>
            <a:headEnd/>
            <a:tailEnd/>
          </a:ln>
          <a:effectLst/>
        </p:spPr>
        <p:txBody>
          <a:bodyPr lIns="92075" tIns="46038" rIns="92075" bIns="46038" anchor="ctr"/>
          <a:lstStyle/>
          <a:p>
            <a:pPr algn="ctr"/>
            <a:r>
              <a:rPr lang="en-US" altLang="zh-TW" sz="1600" b="1" dirty="0">
                <a:solidFill>
                  <a:srgbClr val="C00000"/>
                </a:solidFill>
                <a:latin typeface="Times New Roman" pitchFamily="18" charset="0"/>
                <a:ea typeface="新細明體" pitchFamily="18" charset="-120"/>
              </a:rPr>
              <a:t>Attitudes:</a:t>
            </a:r>
          </a:p>
          <a:p>
            <a:pPr algn="ctr" eaLnBrk="0" hangingPunct="0"/>
            <a:r>
              <a:rPr lang="en-US" altLang="zh-TW" sz="1600" b="1" dirty="0">
                <a:solidFill>
                  <a:prstClr val="white"/>
                </a:solidFill>
                <a:latin typeface="Times New Roman" pitchFamily="18" charset="0"/>
                <a:ea typeface="新細明體" pitchFamily="18" charset="-120"/>
              </a:rPr>
              <a:t>Like/Dislike</a:t>
            </a:r>
          </a:p>
        </p:txBody>
      </p:sp>
      <p:sp>
        <p:nvSpPr>
          <p:cNvPr id="873483" name="Rectangle 11"/>
          <p:cNvSpPr>
            <a:spLocks noChangeArrowheads="1"/>
          </p:cNvSpPr>
          <p:nvPr/>
        </p:nvSpPr>
        <p:spPr bwMode="auto">
          <a:xfrm>
            <a:off x="2346325" y="3200400"/>
            <a:ext cx="642938" cy="244475"/>
          </a:xfrm>
          <a:prstGeom prst="rect">
            <a:avLst/>
          </a:prstGeom>
          <a:noFill/>
          <a:ln w="9525">
            <a:noFill/>
            <a:miter lim="800000"/>
            <a:headEnd/>
            <a:tailEnd/>
          </a:ln>
          <a:effectLst/>
        </p:spPr>
        <p:txBody>
          <a:bodyPr wrap="none" anchor="ctr"/>
          <a:lstStyle/>
          <a:p>
            <a:endParaRPr lang="en-US">
              <a:solidFill>
                <a:prstClr val="white"/>
              </a:solidFill>
            </a:endParaRPr>
          </a:p>
        </p:txBody>
      </p:sp>
      <p:sp>
        <p:nvSpPr>
          <p:cNvPr id="873484" name="Rectangle 12"/>
          <p:cNvSpPr>
            <a:spLocks noChangeArrowheads="1"/>
          </p:cNvSpPr>
          <p:nvPr/>
        </p:nvSpPr>
        <p:spPr bwMode="auto">
          <a:xfrm>
            <a:off x="2743200" y="3124200"/>
            <a:ext cx="963613" cy="274638"/>
          </a:xfrm>
          <a:prstGeom prst="rect">
            <a:avLst/>
          </a:prstGeom>
          <a:noFill/>
          <a:ln w="9525">
            <a:noFill/>
            <a:miter lim="800000"/>
            <a:headEnd/>
            <a:tailEnd/>
          </a:ln>
          <a:effectLst/>
        </p:spPr>
        <p:txBody>
          <a:bodyPr wrap="none" lIns="92075" tIns="46038" rIns="92075" bIns="46038">
            <a:spAutoFit/>
          </a:bodyPr>
          <a:lstStyle/>
          <a:p>
            <a:pPr eaLnBrk="0" hangingPunct="0"/>
            <a:r>
              <a:rPr lang="en-US" altLang="zh-TW" sz="1200" b="1">
                <a:solidFill>
                  <a:prstClr val="white"/>
                </a:solidFill>
                <a:latin typeface="Times New Roman" pitchFamily="18" charset="0"/>
                <a:ea typeface="新細明體" pitchFamily="18" charset="-120"/>
              </a:rPr>
              <a:t>information</a:t>
            </a:r>
          </a:p>
        </p:txBody>
      </p:sp>
      <p:sp>
        <p:nvSpPr>
          <p:cNvPr id="873485" name="Rectangle 13"/>
          <p:cNvSpPr>
            <a:spLocks noChangeArrowheads="1"/>
          </p:cNvSpPr>
          <p:nvPr/>
        </p:nvSpPr>
        <p:spPr bwMode="auto">
          <a:xfrm>
            <a:off x="2895600" y="5334000"/>
            <a:ext cx="3124200" cy="457200"/>
          </a:xfrm>
          <a:prstGeom prst="rect">
            <a:avLst/>
          </a:prstGeom>
          <a:noFill/>
          <a:ln w="9525">
            <a:noFill/>
            <a:miter lim="800000"/>
            <a:headEnd/>
            <a:tailEnd/>
          </a:ln>
          <a:effectLst/>
        </p:spPr>
        <p:txBody>
          <a:bodyPr lIns="92075" tIns="46038" rIns="92075" bIns="46038"/>
          <a:lstStyle/>
          <a:p>
            <a:pPr eaLnBrk="0" hangingPunct="0"/>
            <a:r>
              <a:rPr lang="en-US" altLang="zh-TW" sz="2000" b="1">
                <a:solidFill>
                  <a:prstClr val="white"/>
                </a:solidFill>
                <a:latin typeface="Times New Roman" pitchFamily="18" charset="0"/>
                <a:ea typeface="新細明體" pitchFamily="18" charset="-120"/>
              </a:rPr>
              <a:t>Memory/Prior Knowledge</a:t>
            </a:r>
          </a:p>
        </p:txBody>
      </p:sp>
      <p:sp>
        <p:nvSpPr>
          <p:cNvPr id="873486" name="Rectangle 14"/>
          <p:cNvSpPr>
            <a:spLocks noChangeArrowheads="1"/>
          </p:cNvSpPr>
          <p:nvPr/>
        </p:nvSpPr>
        <p:spPr bwMode="auto">
          <a:xfrm>
            <a:off x="1841500" y="1447800"/>
            <a:ext cx="2024063" cy="730250"/>
          </a:xfrm>
          <a:prstGeom prst="rect">
            <a:avLst/>
          </a:prstGeom>
          <a:noFill/>
          <a:ln w="9525">
            <a:noFill/>
            <a:miter lim="800000"/>
            <a:headEnd/>
            <a:tailEnd/>
          </a:ln>
          <a:effectLst/>
        </p:spPr>
        <p:txBody>
          <a:bodyPr wrap="none" lIns="92075" tIns="46038" rIns="92075" bIns="46038">
            <a:spAutoFit/>
          </a:bodyPr>
          <a:lstStyle/>
          <a:p>
            <a:pPr algn="ctr" eaLnBrk="0" hangingPunct="0"/>
            <a:r>
              <a:rPr lang="en-US" altLang="zh-TW" sz="1400" b="1">
                <a:solidFill>
                  <a:prstClr val="white"/>
                </a:solidFill>
                <a:latin typeface="Times New Roman" pitchFamily="18" charset="0"/>
                <a:ea typeface="新細明體" pitchFamily="18" charset="-120"/>
              </a:rPr>
              <a:t>Individual</a:t>
            </a:r>
          </a:p>
          <a:p>
            <a:pPr algn="ctr" eaLnBrk="0" hangingPunct="0"/>
            <a:r>
              <a:rPr lang="en-US" altLang="zh-TW" sz="1400" b="1">
                <a:solidFill>
                  <a:prstClr val="white"/>
                </a:solidFill>
                <a:latin typeface="Times New Roman" pitchFamily="18" charset="0"/>
                <a:ea typeface="新細明體" pitchFamily="18" charset="-120"/>
              </a:rPr>
              <a:t>Consumer:</a:t>
            </a:r>
          </a:p>
          <a:p>
            <a:pPr algn="ctr" eaLnBrk="0" hangingPunct="0"/>
            <a:r>
              <a:rPr lang="en-US" altLang="zh-TW" sz="1400" b="1">
                <a:solidFill>
                  <a:prstClr val="white"/>
                </a:solidFill>
                <a:latin typeface="Times New Roman" pitchFamily="18" charset="0"/>
                <a:ea typeface="新細明體" pitchFamily="18" charset="-120"/>
              </a:rPr>
              <a:t>Personality (i</a:t>
            </a:r>
            <a:r>
              <a:rPr lang="en-US" altLang="zh-TW" sz="1400" b="1">
                <a:solidFill>
                  <a:srgbClr val="00C8C3"/>
                </a:solidFill>
                <a:latin typeface="Times New Roman" pitchFamily="18" charset="0"/>
                <a:ea typeface="新細明體" pitchFamily="18" charset="-120"/>
              </a:rPr>
              <a:t>ntro/extro</a:t>
            </a:r>
            <a:r>
              <a:rPr lang="en-US" altLang="zh-TW" sz="1400" b="1">
                <a:solidFill>
                  <a:prstClr val="white"/>
                </a:solidFill>
                <a:latin typeface="Times New Roman" pitchFamily="18" charset="0"/>
                <a:ea typeface="新細明體" pitchFamily="18" charset="-120"/>
              </a:rPr>
              <a:t>)</a:t>
            </a:r>
          </a:p>
        </p:txBody>
      </p:sp>
      <p:sp>
        <p:nvSpPr>
          <p:cNvPr id="873487" name="Rectangle 15"/>
          <p:cNvSpPr>
            <a:spLocks noChangeArrowheads="1"/>
          </p:cNvSpPr>
          <p:nvPr/>
        </p:nvSpPr>
        <p:spPr bwMode="auto">
          <a:xfrm>
            <a:off x="5257800" y="1447800"/>
            <a:ext cx="1524000" cy="730250"/>
          </a:xfrm>
          <a:prstGeom prst="rect">
            <a:avLst/>
          </a:prstGeom>
          <a:noFill/>
          <a:ln w="9525">
            <a:noFill/>
            <a:miter lim="800000"/>
            <a:headEnd/>
            <a:tailEnd/>
          </a:ln>
          <a:effectLst/>
        </p:spPr>
        <p:txBody>
          <a:bodyPr lIns="92075" tIns="46038" rIns="92075" bIns="46038">
            <a:spAutoFit/>
          </a:bodyPr>
          <a:lstStyle/>
          <a:p>
            <a:pPr algn="ctr" eaLnBrk="0" hangingPunct="0"/>
            <a:r>
              <a:rPr lang="en-US" altLang="zh-TW" sz="1400" b="1">
                <a:solidFill>
                  <a:prstClr val="white"/>
                </a:solidFill>
                <a:latin typeface="Times New Roman" pitchFamily="18" charset="0"/>
                <a:ea typeface="新細明體" pitchFamily="18" charset="-120"/>
              </a:rPr>
              <a:t>Environmental</a:t>
            </a:r>
          </a:p>
          <a:p>
            <a:pPr algn="ctr" eaLnBrk="0" hangingPunct="0"/>
            <a:r>
              <a:rPr lang="en-US" altLang="zh-TW" sz="1400" b="1">
                <a:solidFill>
                  <a:prstClr val="white"/>
                </a:solidFill>
                <a:latin typeface="Times New Roman" pitchFamily="18" charset="0"/>
                <a:ea typeface="新細明體" pitchFamily="18" charset="-120"/>
              </a:rPr>
              <a:t>Characteristics:</a:t>
            </a:r>
          </a:p>
          <a:p>
            <a:pPr algn="ctr" eaLnBrk="0" hangingPunct="0"/>
            <a:r>
              <a:rPr lang="en-US" altLang="zh-TW" sz="1400" b="1">
                <a:solidFill>
                  <a:prstClr val="white"/>
                </a:solidFill>
                <a:latin typeface="Times New Roman" pitchFamily="18" charset="0"/>
                <a:ea typeface="新細明體" pitchFamily="18" charset="-120"/>
              </a:rPr>
              <a:t>Culture (</a:t>
            </a:r>
            <a:r>
              <a:rPr lang="en-US" altLang="zh-TW" sz="1400" b="1">
                <a:solidFill>
                  <a:srgbClr val="00C8C3"/>
                </a:solidFill>
                <a:latin typeface="Times New Roman" pitchFamily="18" charset="0"/>
                <a:ea typeface="新細明體" pitchFamily="18" charset="-120"/>
              </a:rPr>
              <a:t>color</a:t>
            </a:r>
            <a:r>
              <a:rPr lang="en-US" altLang="zh-TW" sz="1400" b="1">
                <a:solidFill>
                  <a:prstClr val="white"/>
                </a:solidFill>
                <a:latin typeface="Times New Roman" pitchFamily="18" charset="0"/>
                <a:ea typeface="新細明體" pitchFamily="18" charset="-120"/>
              </a:rPr>
              <a:t>)</a:t>
            </a:r>
          </a:p>
        </p:txBody>
      </p:sp>
      <p:sp>
        <p:nvSpPr>
          <p:cNvPr id="873488" name="AutoShape 16"/>
          <p:cNvSpPr>
            <a:spLocks noChangeArrowheads="1"/>
          </p:cNvSpPr>
          <p:nvPr/>
        </p:nvSpPr>
        <p:spPr bwMode="auto">
          <a:xfrm>
            <a:off x="2825750" y="2368550"/>
            <a:ext cx="215900" cy="292100"/>
          </a:xfrm>
          <a:prstGeom prst="downArrow">
            <a:avLst>
              <a:gd name="adj1" fmla="val 50000"/>
              <a:gd name="adj2" fmla="val 67653"/>
            </a:avLst>
          </a:prstGeom>
          <a:solidFill>
            <a:schemeClr val="accent1"/>
          </a:solidFill>
          <a:ln w="12700">
            <a:solidFill>
              <a:schemeClr val="tx1"/>
            </a:solidFill>
            <a:miter lim="800000"/>
            <a:headEnd/>
            <a:tailEnd/>
          </a:ln>
          <a:effectLst/>
        </p:spPr>
        <p:txBody>
          <a:bodyPr wrap="none" anchor="ctr"/>
          <a:lstStyle/>
          <a:p>
            <a:endParaRPr lang="en-US">
              <a:solidFill>
                <a:prstClr val="white"/>
              </a:solidFill>
            </a:endParaRPr>
          </a:p>
        </p:txBody>
      </p:sp>
      <p:sp>
        <p:nvSpPr>
          <p:cNvPr id="873489" name="AutoShape 17"/>
          <p:cNvSpPr>
            <a:spLocks noChangeArrowheads="1"/>
          </p:cNvSpPr>
          <p:nvPr/>
        </p:nvSpPr>
        <p:spPr bwMode="auto">
          <a:xfrm>
            <a:off x="5873750" y="2368550"/>
            <a:ext cx="215900" cy="292100"/>
          </a:xfrm>
          <a:prstGeom prst="downArrow">
            <a:avLst>
              <a:gd name="adj1" fmla="val 50000"/>
              <a:gd name="adj2" fmla="val 67653"/>
            </a:avLst>
          </a:prstGeom>
          <a:solidFill>
            <a:schemeClr val="accent1"/>
          </a:solidFill>
          <a:ln w="12700">
            <a:solidFill>
              <a:schemeClr val="tx1"/>
            </a:solidFill>
            <a:miter lim="800000"/>
            <a:headEnd/>
            <a:tailEnd/>
          </a:ln>
          <a:effectLst/>
        </p:spPr>
        <p:txBody>
          <a:bodyPr wrap="none" anchor="ctr"/>
          <a:lstStyle/>
          <a:p>
            <a:endParaRPr lang="en-US">
              <a:solidFill>
                <a:prstClr val="white"/>
              </a:solidFill>
            </a:endParaRPr>
          </a:p>
        </p:txBody>
      </p:sp>
      <p:sp>
        <p:nvSpPr>
          <p:cNvPr id="873490" name="Rectangle 18"/>
          <p:cNvSpPr>
            <a:spLocks noChangeArrowheads="1"/>
          </p:cNvSpPr>
          <p:nvPr/>
        </p:nvSpPr>
        <p:spPr bwMode="auto">
          <a:xfrm>
            <a:off x="0" y="3352800"/>
            <a:ext cx="819150" cy="336550"/>
          </a:xfrm>
          <a:prstGeom prst="rect">
            <a:avLst/>
          </a:prstGeom>
          <a:noFill/>
          <a:ln w="9525">
            <a:noFill/>
            <a:miter lim="800000"/>
            <a:headEnd/>
            <a:tailEnd/>
          </a:ln>
          <a:effectLst/>
        </p:spPr>
        <p:txBody>
          <a:bodyPr wrap="none" lIns="92075" tIns="46038" rIns="92075" bIns="46038">
            <a:spAutoFit/>
          </a:bodyPr>
          <a:lstStyle/>
          <a:p>
            <a:pPr eaLnBrk="0" hangingPunct="0"/>
            <a:r>
              <a:rPr lang="en-US" altLang="zh-TW" sz="1600" b="1">
                <a:solidFill>
                  <a:prstClr val="white"/>
                </a:solidFill>
                <a:latin typeface="Times New Roman" pitchFamily="18" charset="0"/>
                <a:ea typeface="新細明體" pitchFamily="18" charset="-120"/>
              </a:rPr>
              <a:t>Stimuli</a:t>
            </a:r>
          </a:p>
        </p:txBody>
      </p:sp>
      <p:sp>
        <p:nvSpPr>
          <p:cNvPr id="873491" name="Rectangle 19"/>
          <p:cNvSpPr>
            <a:spLocks noChangeArrowheads="1"/>
          </p:cNvSpPr>
          <p:nvPr/>
        </p:nvSpPr>
        <p:spPr bwMode="auto">
          <a:xfrm>
            <a:off x="5334000" y="3124200"/>
            <a:ext cx="600075" cy="274638"/>
          </a:xfrm>
          <a:prstGeom prst="rect">
            <a:avLst/>
          </a:prstGeom>
          <a:noFill/>
          <a:ln w="9525">
            <a:noFill/>
            <a:miter lim="800000"/>
            <a:headEnd/>
            <a:tailEnd/>
          </a:ln>
          <a:effectLst/>
        </p:spPr>
        <p:txBody>
          <a:bodyPr wrap="none" lIns="92075" tIns="46038" rIns="92075" bIns="46038">
            <a:spAutoFit/>
          </a:bodyPr>
          <a:lstStyle/>
          <a:p>
            <a:pPr eaLnBrk="0" hangingPunct="0"/>
            <a:r>
              <a:rPr lang="en-US" altLang="zh-TW" sz="1200" b="1">
                <a:solidFill>
                  <a:prstClr val="white"/>
                </a:solidFill>
                <a:latin typeface="Times New Roman" pitchFamily="18" charset="0"/>
                <a:ea typeface="新細明體" pitchFamily="18" charset="-120"/>
              </a:rPr>
              <a:t>beliefs</a:t>
            </a:r>
          </a:p>
        </p:txBody>
      </p:sp>
      <p:sp>
        <p:nvSpPr>
          <p:cNvPr id="873492" name="Line 20"/>
          <p:cNvSpPr>
            <a:spLocks noChangeShapeType="1"/>
          </p:cNvSpPr>
          <p:nvPr/>
        </p:nvSpPr>
        <p:spPr bwMode="auto">
          <a:xfrm>
            <a:off x="1981200" y="4191000"/>
            <a:ext cx="304800" cy="685800"/>
          </a:xfrm>
          <a:prstGeom prst="line">
            <a:avLst/>
          </a:prstGeom>
          <a:noFill/>
          <a:ln w="25400">
            <a:solidFill>
              <a:schemeClr val="tx1"/>
            </a:solidFill>
            <a:round/>
            <a:headEnd type="triangle" w="med" len="med"/>
            <a:tailEnd type="triangle" w="med" len="med"/>
          </a:ln>
          <a:effectLst/>
        </p:spPr>
        <p:txBody>
          <a:bodyPr/>
          <a:lstStyle/>
          <a:p>
            <a:endParaRPr lang="en-US">
              <a:solidFill>
                <a:prstClr val="white"/>
              </a:solidFill>
            </a:endParaRPr>
          </a:p>
        </p:txBody>
      </p:sp>
      <p:sp>
        <p:nvSpPr>
          <p:cNvPr id="873493" name="Line 21"/>
          <p:cNvSpPr>
            <a:spLocks noChangeShapeType="1"/>
          </p:cNvSpPr>
          <p:nvPr/>
        </p:nvSpPr>
        <p:spPr bwMode="auto">
          <a:xfrm>
            <a:off x="4419600" y="4191000"/>
            <a:ext cx="0" cy="685800"/>
          </a:xfrm>
          <a:prstGeom prst="line">
            <a:avLst/>
          </a:prstGeom>
          <a:noFill/>
          <a:ln w="25400">
            <a:solidFill>
              <a:schemeClr val="tx1"/>
            </a:solidFill>
            <a:round/>
            <a:headEnd type="triangle" w="med" len="med"/>
            <a:tailEnd type="triangle" w="med" len="med"/>
          </a:ln>
          <a:effectLst/>
        </p:spPr>
        <p:txBody>
          <a:bodyPr/>
          <a:lstStyle/>
          <a:p>
            <a:endParaRPr lang="en-US">
              <a:solidFill>
                <a:prstClr val="white"/>
              </a:solidFill>
            </a:endParaRPr>
          </a:p>
        </p:txBody>
      </p:sp>
      <p:sp>
        <p:nvSpPr>
          <p:cNvPr id="873494" name="Line 22"/>
          <p:cNvSpPr>
            <a:spLocks noChangeShapeType="1"/>
          </p:cNvSpPr>
          <p:nvPr/>
        </p:nvSpPr>
        <p:spPr bwMode="auto">
          <a:xfrm flipH="1">
            <a:off x="6324600" y="4191000"/>
            <a:ext cx="381000" cy="685800"/>
          </a:xfrm>
          <a:prstGeom prst="line">
            <a:avLst/>
          </a:prstGeom>
          <a:noFill/>
          <a:ln w="25400">
            <a:solidFill>
              <a:schemeClr val="tx1"/>
            </a:solidFill>
            <a:round/>
            <a:headEnd type="triangle" w="med" len="med"/>
            <a:tailEnd type="triangle" w="med" len="med"/>
          </a:ln>
          <a:effectLst/>
        </p:spPr>
        <p:txBody>
          <a:bodyPr/>
          <a:lstStyle/>
          <a:p>
            <a:endParaRPr lang="en-US">
              <a:solidFill>
                <a:prstClr val="white"/>
              </a:solidFill>
            </a:endParaRPr>
          </a:p>
        </p:txBody>
      </p:sp>
      <p:sp>
        <p:nvSpPr>
          <p:cNvPr id="873495" name="Text Box 23"/>
          <p:cNvSpPr txBox="1">
            <a:spLocks noChangeArrowheads="1"/>
          </p:cNvSpPr>
          <p:nvPr/>
        </p:nvSpPr>
        <p:spPr bwMode="auto">
          <a:xfrm>
            <a:off x="1219200" y="2895600"/>
            <a:ext cx="1522413" cy="1295400"/>
          </a:xfrm>
          <a:prstGeom prst="rect">
            <a:avLst/>
          </a:prstGeom>
          <a:noFill/>
          <a:ln w="9525">
            <a:solidFill>
              <a:schemeClr val="tx1"/>
            </a:solidFill>
            <a:miter lim="800000"/>
            <a:headEnd/>
            <a:tailEnd/>
          </a:ln>
          <a:effectLst/>
        </p:spPr>
        <p:txBody>
          <a:bodyPr anchor="ctr"/>
          <a:lstStyle/>
          <a:p>
            <a:pPr algn="ctr"/>
            <a:r>
              <a:rPr lang="en-US" altLang="zh-TW" sz="1600" b="1" dirty="0">
                <a:solidFill>
                  <a:srgbClr val="C00000"/>
                </a:solidFill>
                <a:latin typeface="Times New Roman" pitchFamily="18" charset="0"/>
                <a:ea typeface="新細明體" pitchFamily="18" charset="-120"/>
              </a:rPr>
              <a:t>Selection</a:t>
            </a:r>
          </a:p>
        </p:txBody>
      </p:sp>
      <p:sp>
        <p:nvSpPr>
          <p:cNvPr id="873496" name="AutoShape 24"/>
          <p:cNvSpPr>
            <a:spLocks noChangeArrowheads="1"/>
          </p:cNvSpPr>
          <p:nvPr/>
        </p:nvSpPr>
        <p:spPr bwMode="auto">
          <a:xfrm>
            <a:off x="2743200" y="3429000"/>
            <a:ext cx="914400" cy="228600"/>
          </a:xfrm>
          <a:prstGeom prst="rightArrow">
            <a:avLst>
              <a:gd name="adj1" fmla="val 50000"/>
              <a:gd name="adj2" fmla="val 200019"/>
            </a:avLst>
          </a:prstGeom>
          <a:solidFill>
            <a:schemeClr val="accent1"/>
          </a:solidFill>
          <a:ln w="12700">
            <a:solidFill>
              <a:schemeClr val="tx1"/>
            </a:solidFill>
            <a:miter lim="800000"/>
            <a:headEnd/>
            <a:tailEnd/>
          </a:ln>
          <a:effectLst/>
        </p:spPr>
        <p:txBody>
          <a:bodyPr wrap="none" anchor="ctr"/>
          <a:lstStyle/>
          <a:p>
            <a:endParaRPr lang="en-US">
              <a:solidFill>
                <a:prstClr val="white"/>
              </a:solidFill>
            </a:endParaRPr>
          </a:p>
        </p:txBody>
      </p:sp>
      <p:sp>
        <p:nvSpPr>
          <p:cNvPr id="873497" name="Text Box 25"/>
          <p:cNvSpPr txBox="1">
            <a:spLocks noChangeArrowheads="1"/>
          </p:cNvSpPr>
          <p:nvPr/>
        </p:nvSpPr>
        <p:spPr bwMode="auto">
          <a:xfrm>
            <a:off x="8153400" y="2895600"/>
            <a:ext cx="838200" cy="1295400"/>
          </a:xfrm>
          <a:prstGeom prst="rect">
            <a:avLst/>
          </a:prstGeom>
          <a:noFill/>
          <a:ln w="9525">
            <a:solidFill>
              <a:schemeClr val="tx1"/>
            </a:solidFill>
            <a:miter lim="800000"/>
            <a:headEnd/>
            <a:tailEnd/>
          </a:ln>
          <a:effectLst/>
        </p:spPr>
        <p:txBody>
          <a:bodyPr anchor="ctr"/>
          <a:lstStyle/>
          <a:p>
            <a:pPr algn="ctr">
              <a:spcBef>
                <a:spcPct val="50000"/>
              </a:spcBef>
            </a:pPr>
            <a:r>
              <a:rPr lang="en-US" altLang="zh-TW" sz="1600" b="1">
                <a:solidFill>
                  <a:prstClr val="white"/>
                </a:solidFill>
                <a:latin typeface="Times New Roman" pitchFamily="18" charset="0"/>
                <a:ea typeface="新細明體" pitchFamily="18" charset="-120"/>
              </a:rPr>
              <a:t>Choice</a:t>
            </a:r>
          </a:p>
        </p:txBody>
      </p:sp>
      <p:sp>
        <p:nvSpPr>
          <p:cNvPr id="873498" name="AutoShape 26">
            <a:hlinkClick r:id="" action="ppaction://hlinkshowjump?jump=previousslide" highlightClick="1"/>
          </p:cNvPr>
          <p:cNvSpPr>
            <a:spLocks noChangeArrowheads="1"/>
          </p:cNvSpPr>
          <p:nvPr/>
        </p:nvSpPr>
        <p:spPr bwMode="auto">
          <a:xfrm>
            <a:off x="0" y="0"/>
            <a:ext cx="609600" cy="457200"/>
          </a:xfrm>
          <a:prstGeom prst="actionButtonBackPrevious">
            <a:avLst/>
          </a:prstGeom>
          <a:noFill/>
          <a:ln w="9525">
            <a:solidFill>
              <a:schemeClr val="tx1"/>
            </a:solidFill>
            <a:miter lim="800000"/>
            <a:headEnd/>
            <a:tailEnd/>
          </a:ln>
          <a:effectLst/>
        </p:spPr>
        <p:txBody>
          <a:bodyPr wrap="none" anchor="ctr"/>
          <a:lstStyle/>
          <a:p>
            <a:endParaRPr lang="en-US">
              <a:solidFill>
                <a:prstClr val="white"/>
              </a:solidFill>
            </a:endParaRPr>
          </a:p>
        </p:txBody>
      </p:sp>
      <p:sp>
        <p:nvSpPr>
          <p:cNvPr id="873499" name="AutoShape 27"/>
          <p:cNvSpPr>
            <a:spLocks noChangeArrowheads="1"/>
          </p:cNvSpPr>
          <p:nvPr/>
        </p:nvSpPr>
        <p:spPr bwMode="auto">
          <a:xfrm>
            <a:off x="5181600" y="3429000"/>
            <a:ext cx="914400" cy="228600"/>
          </a:xfrm>
          <a:prstGeom prst="rightArrow">
            <a:avLst>
              <a:gd name="adj1" fmla="val 50000"/>
              <a:gd name="adj2" fmla="val 200019"/>
            </a:avLst>
          </a:prstGeom>
          <a:solidFill>
            <a:schemeClr val="accent1"/>
          </a:solidFill>
          <a:ln w="12700">
            <a:solidFill>
              <a:schemeClr val="tx1"/>
            </a:solidFill>
            <a:miter lim="800000"/>
            <a:headEnd/>
            <a:tailEnd/>
          </a:ln>
          <a:effectLst/>
        </p:spPr>
        <p:txBody>
          <a:bodyPr wrap="none" anchor="ctr"/>
          <a:lstStyle/>
          <a:p>
            <a:endParaRPr lang="en-US">
              <a:solidFill>
                <a:prstClr val="white"/>
              </a:solidFill>
            </a:endParaRPr>
          </a:p>
        </p:txBody>
      </p:sp>
      <p:sp>
        <p:nvSpPr>
          <p:cNvPr id="873500" name="AutoShape 28"/>
          <p:cNvSpPr>
            <a:spLocks noChangeArrowheads="1"/>
          </p:cNvSpPr>
          <p:nvPr/>
        </p:nvSpPr>
        <p:spPr bwMode="auto">
          <a:xfrm>
            <a:off x="7620000" y="3429000"/>
            <a:ext cx="533400" cy="228600"/>
          </a:xfrm>
          <a:prstGeom prst="rightArrow">
            <a:avLst>
              <a:gd name="adj1" fmla="val 50000"/>
              <a:gd name="adj2" fmla="val 116677"/>
            </a:avLst>
          </a:prstGeom>
          <a:solidFill>
            <a:schemeClr val="accent1"/>
          </a:solidFill>
          <a:ln w="12700">
            <a:solidFill>
              <a:schemeClr val="tx1"/>
            </a:solidFill>
            <a:miter lim="800000"/>
            <a:headEnd/>
            <a:tailEnd/>
          </a:ln>
          <a:effectLst/>
        </p:spPr>
        <p:txBody>
          <a:bodyPr wrap="none" anchor="ctr"/>
          <a:lstStyle/>
          <a:p>
            <a:endParaRPr lang="en-US">
              <a:solidFill>
                <a:prstClr val="white"/>
              </a:solidFill>
            </a:endParaRPr>
          </a:p>
        </p:txBody>
      </p:sp>
      <p:sp>
        <p:nvSpPr>
          <p:cNvPr id="873501" name="Oval 29"/>
          <p:cNvSpPr>
            <a:spLocks noChangeArrowheads="1"/>
          </p:cNvSpPr>
          <p:nvPr/>
        </p:nvSpPr>
        <p:spPr bwMode="auto">
          <a:xfrm>
            <a:off x="4953000" y="1295400"/>
            <a:ext cx="2051050" cy="1060450"/>
          </a:xfrm>
          <a:prstGeom prst="ellipse">
            <a:avLst/>
          </a:prstGeom>
          <a:noFill/>
          <a:ln w="12700">
            <a:solidFill>
              <a:schemeClr val="tx1"/>
            </a:solidFill>
            <a:round/>
            <a:headEnd/>
            <a:tailEnd/>
          </a:ln>
          <a:effectLst/>
        </p:spPr>
        <p:txBody>
          <a:bodyPr wrap="none" anchor="ctr"/>
          <a:lstStyle/>
          <a:p>
            <a:endParaRPr lang="en-US">
              <a:solidFill>
                <a:prstClr val="white"/>
              </a:solidFill>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Grp="1" noChangeArrowheads="1"/>
          </p:cNvSpPr>
          <p:nvPr>
            <p:ph type="ctrTitle"/>
          </p:nvPr>
        </p:nvSpPr>
        <p:spPr>
          <a:xfrm>
            <a:off x="1219200" y="3810000"/>
            <a:ext cx="6858000" cy="990600"/>
          </a:xfrm>
        </p:spPr>
        <p:txBody>
          <a:bodyPr>
            <a:normAutofit fontScale="90000"/>
          </a:bodyPr>
          <a:lstStyle/>
          <a:p>
            <a:r>
              <a:rPr lang="en-US" altLang="zh-TW" sz="3600" dirty="0">
                <a:ea typeface="新細明體" pitchFamily="18" charset="-120"/>
              </a:rPr>
              <a:t>Assume you are exposed to this magazine ad</a:t>
            </a:r>
            <a:br>
              <a:rPr lang="en-US" altLang="zh-TW" sz="4000" dirty="0">
                <a:ea typeface="新細明體" pitchFamily="18" charset="-120"/>
              </a:rPr>
            </a:br>
            <a:endParaRPr lang="en-US" altLang="zh-TW" sz="4000" dirty="0">
              <a:ea typeface="新細明體" pitchFamily="18" charset="-120"/>
            </a:endParaRPr>
          </a:p>
        </p:txBody>
      </p:sp>
      <p:sp>
        <p:nvSpPr>
          <p:cNvPr id="876547" name="Rectangle 3"/>
          <p:cNvSpPr>
            <a:spLocks noGrp="1" noChangeArrowheads="1"/>
          </p:cNvSpPr>
          <p:nvPr>
            <p:ph type="subTitle" idx="1"/>
          </p:nvPr>
        </p:nvSpPr>
        <p:spPr/>
        <p:txBody>
          <a:bodyPr/>
          <a:lstStyle/>
          <a:p>
            <a:endParaRPr lang="zh-TW" altLang="en-US">
              <a:ea typeface="新細明體" pitchFamily="18" charset="-120"/>
            </a:endParaRPr>
          </a:p>
        </p:txBody>
      </p:sp>
      <p:sp>
        <p:nvSpPr>
          <p:cNvPr id="876548" name="AutoShape 4">
            <a:hlinkClick r:id="" action="ppaction://hlinkshowjump?jump=previousslide" highlightClick="1"/>
          </p:cNvPr>
          <p:cNvSpPr>
            <a:spLocks noChangeArrowheads="1"/>
          </p:cNvSpPr>
          <p:nvPr/>
        </p:nvSpPr>
        <p:spPr bwMode="auto">
          <a:xfrm>
            <a:off x="0" y="0"/>
            <a:ext cx="609600" cy="457200"/>
          </a:xfrm>
          <a:prstGeom prst="actionButtonBackPrevious">
            <a:avLst/>
          </a:prstGeom>
          <a:noFill/>
          <a:ln w="9525">
            <a:solidFill>
              <a:schemeClr val="tx1"/>
            </a:solidFill>
            <a:miter lim="800000"/>
            <a:headEnd/>
            <a:tailEnd/>
          </a:ln>
          <a:effectLst/>
        </p:spPr>
        <p:txBody>
          <a:bodyPr wrap="none" anchor="ctr"/>
          <a:lstStyle/>
          <a:p>
            <a:endParaRPr lang="en-US">
              <a:solidFill>
                <a:prstClr val="white"/>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8594" name="Picture 2" descr="Untitled2"/>
          <p:cNvPicPr>
            <a:picLocks noChangeAspect="1" noChangeArrowheads="1"/>
          </p:cNvPicPr>
          <p:nvPr/>
        </p:nvPicPr>
        <p:blipFill>
          <a:blip r:embed="rId2" cstate="print"/>
          <a:srcRect/>
          <a:stretch>
            <a:fillRect/>
          </a:stretch>
        </p:blipFill>
        <p:spPr bwMode="auto">
          <a:xfrm>
            <a:off x="0" y="-19050"/>
            <a:ext cx="9144000" cy="6896100"/>
          </a:xfrm>
          <a:prstGeom prst="rect">
            <a:avLst/>
          </a:prstGeom>
          <a:noFill/>
        </p:spPr>
      </p:pic>
      <p:sp>
        <p:nvSpPr>
          <p:cNvPr id="878595" name="AutoShape 3">
            <a:hlinkClick r:id="" action="ppaction://hlinkshowjump?jump=previousslide" highlightClick="1"/>
          </p:cNvPr>
          <p:cNvSpPr>
            <a:spLocks noChangeArrowheads="1"/>
          </p:cNvSpPr>
          <p:nvPr/>
        </p:nvSpPr>
        <p:spPr bwMode="auto">
          <a:xfrm>
            <a:off x="0" y="0"/>
            <a:ext cx="609600" cy="457200"/>
          </a:xfrm>
          <a:prstGeom prst="actionButtonBackPrevious">
            <a:avLst/>
          </a:prstGeom>
          <a:noFill/>
          <a:ln w="9525">
            <a:solidFill>
              <a:schemeClr val="tx1"/>
            </a:solidFill>
            <a:miter lim="800000"/>
            <a:headEnd/>
            <a:tailEnd/>
          </a:ln>
          <a:effectLst/>
        </p:spPr>
        <p:txBody>
          <a:bodyPr wrap="none" anchor="ctr"/>
          <a:lstStyle/>
          <a:p>
            <a:endParaRPr lang="en-US">
              <a:solidFill>
                <a:prstClr val="white"/>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p:cNvSpPr>
            <a:spLocks noGrp="1" noChangeArrowheads="1"/>
          </p:cNvSpPr>
          <p:nvPr>
            <p:ph type="title"/>
          </p:nvPr>
        </p:nvSpPr>
        <p:spPr>
          <a:xfrm>
            <a:off x="762000" y="609600"/>
            <a:ext cx="7772400" cy="990600"/>
          </a:xfrm>
        </p:spPr>
        <p:txBody>
          <a:bodyPr>
            <a:normAutofit fontScale="90000"/>
          </a:bodyPr>
          <a:lstStyle/>
          <a:p>
            <a:r>
              <a:rPr lang="en-US" altLang="zh-TW">
                <a:ea typeface="新細明體" pitchFamily="18" charset="-120"/>
              </a:rPr>
              <a:t>Information Processing at Work…</a:t>
            </a:r>
          </a:p>
        </p:txBody>
      </p:sp>
      <p:sp>
        <p:nvSpPr>
          <p:cNvPr id="881667" name="Rectangle 3"/>
          <p:cNvSpPr>
            <a:spLocks noGrp="1" noChangeArrowheads="1"/>
          </p:cNvSpPr>
          <p:nvPr>
            <p:ph idx="1"/>
          </p:nvPr>
        </p:nvSpPr>
        <p:spPr>
          <a:xfrm>
            <a:off x="685800" y="1905000"/>
            <a:ext cx="7772400" cy="4191000"/>
          </a:xfrm>
        </p:spPr>
        <p:txBody>
          <a:bodyPr>
            <a:normAutofit fontScale="92500" lnSpcReduction="10000"/>
          </a:bodyPr>
          <a:lstStyle/>
          <a:p>
            <a:pPr>
              <a:lnSpc>
                <a:spcPct val="90000"/>
              </a:lnSpc>
            </a:pPr>
            <a:r>
              <a:rPr lang="en-US" altLang="zh-TW" sz="2400" dirty="0">
                <a:ea typeface="新細明體" pitchFamily="18" charset="-120"/>
              </a:rPr>
              <a:t>Select certain stimuli which </a:t>
            </a:r>
            <a:r>
              <a:rPr lang="en-US" altLang="zh-TW" sz="2400" i="1" dirty="0">
                <a:solidFill>
                  <a:schemeClr val="hlink"/>
                </a:solidFill>
                <a:ea typeface="新細明體" pitchFamily="18" charset="-120"/>
              </a:rPr>
              <a:t>stand out</a:t>
            </a:r>
            <a:r>
              <a:rPr lang="en-US" altLang="zh-TW" sz="2400" dirty="0">
                <a:ea typeface="新細明體" pitchFamily="18" charset="-120"/>
              </a:rPr>
              <a:t> in the ad</a:t>
            </a:r>
          </a:p>
          <a:p>
            <a:pPr lvl="1">
              <a:lnSpc>
                <a:spcPct val="90000"/>
              </a:lnSpc>
            </a:pPr>
            <a:r>
              <a:rPr lang="en-US" altLang="zh-TW" sz="2000" dirty="0">
                <a:ea typeface="新細明體" pitchFamily="18" charset="-120"/>
              </a:rPr>
              <a:t>Plane</a:t>
            </a:r>
          </a:p>
          <a:p>
            <a:pPr lvl="1">
              <a:lnSpc>
                <a:spcPct val="90000"/>
              </a:lnSpc>
            </a:pPr>
            <a:r>
              <a:rPr lang="en-US" altLang="zh-TW" sz="2000" dirty="0">
                <a:ea typeface="新細明體" pitchFamily="18" charset="-120"/>
              </a:rPr>
              <a:t>Brand names:  Forbes, Economist</a:t>
            </a:r>
          </a:p>
          <a:p>
            <a:pPr>
              <a:lnSpc>
                <a:spcPct val="90000"/>
              </a:lnSpc>
            </a:pPr>
            <a:r>
              <a:rPr lang="en-US" altLang="zh-TW" sz="2400" dirty="0">
                <a:ea typeface="新細明體" pitchFamily="18" charset="-120"/>
              </a:rPr>
              <a:t>Interpret: advertiser is trying to compare the brands</a:t>
            </a:r>
          </a:p>
          <a:p>
            <a:pPr lvl="1">
              <a:lnSpc>
                <a:spcPct val="90000"/>
              </a:lnSpc>
            </a:pPr>
            <a:r>
              <a:rPr lang="en-US" altLang="zh-TW" sz="2000" dirty="0">
                <a:ea typeface="新細明體" pitchFamily="18" charset="-120"/>
              </a:rPr>
              <a:t>(you know Economy class is cheaper; Business is more expensive; First class is most expensive – </a:t>
            </a:r>
            <a:r>
              <a:rPr lang="en-US" altLang="zh-TW" sz="2000" dirty="0">
                <a:solidFill>
                  <a:schemeClr val="hlink"/>
                </a:solidFill>
                <a:ea typeface="新細明體" pitchFamily="18" charset="-120"/>
              </a:rPr>
              <a:t>MEMORY</a:t>
            </a:r>
            <a:r>
              <a:rPr lang="en-US" altLang="zh-TW" sz="2000" dirty="0">
                <a:ea typeface="新細明體" pitchFamily="18" charset="-120"/>
              </a:rPr>
              <a:t>)</a:t>
            </a:r>
          </a:p>
          <a:p>
            <a:pPr>
              <a:lnSpc>
                <a:spcPct val="90000"/>
              </a:lnSpc>
            </a:pPr>
            <a:endParaRPr lang="en-US" altLang="zh-TW" sz="2400" dirty="0">
              <a:ea typeface="新細明體" pitchFamily="18" charset="-120"/>
            </a:endParaRPr>
          </a:p>
          <a:p>
            <a:pPr>
              <a:lnSpc>
                <a:spcPct val="90000"/>
              </a:lnSpc>
            </a:pPr>
            <a:r>
              <a:rPr lang="en-US" altLang="zh-TW" sz="2400" dirty="0">
                <a:ea typeface="新細明體" pitchFamily="18" charset="-120"/>
              </a:rPr>
              <a:t>Belief:  Forbes is for the most up-market passengers</a:t>
            </a:r>
          </a:p>
          <a:p>
            <a:pPr>
              <a:lnSpc>
                <a:spcPct val="90000"/>
              </a:lnSpc>
            </a:pPr>
            <a:r>
              <a:rPr lang="en-US" altLang="zh-TW" sz="2400" dirty="0">
                <a:ea typeface="新細明體" pitchFamily="18" charset="-120"/>
              </a:rPr>
              <a:t>Attitude:  Favorable attitude towards Forbes</a:t>
            </a:r>
          </a:p>
          <a:p>
            <a:pPr lvl="1">
              <a:lnSpc>
                <a:spcPct val="90000"/>
              </a:lnSpc>
            </a:pPr>
            <a:r>
              <a:rPr lang="en-US" altLang="zh-TW" sz="2000" dirty="0">
                <a:ea typeface="新細明體" pitchFamily="18" charset="-120"/>
              </a:rPr>
              <a:t>May buy the magazine (Choice…)</a:t>
            </a:r>
          </a:p>
          <a:p>
            <a:pPr>
              <a:lnSpc>
                <a:spcPct val="90000"/>
              </a:lnSpc>
            </a:pPr>
            <a:endParaRPr lang="en-US" altLang="zh-TW" sz="2400" dirty="0">
              <a:ea typeface="新細明體" pitchFamily="18" charset="-120"/>
            </a:endParaRPr>
          </a:p>
          <a:p>
            <a:pPr>
              <a:lnSpc>
                <a:spcPct val="90000"/>
              </a:lnSpc>
            </a:pPr>
            <a:r>
              <a:rPr lang="en-US" altLang="zh-TW" sz="2400" dirty="0">
                <a:ea typeface="新細明體" pitchFamily="18" charset="-120"/>
              </a:rPr>
              <a:t>Individual differences:  Expensive = good?</a:t>
            </a:r>
          </a:p>
          <a:p>
            <a:pPr>
              <a:lnSpc>
                <a:spcPct val="90000"/>
              </a:lnSpc>
            </a:pPr>
            <a:r>
              <a:rPr lang="en-US" altLang="zh-TW" sz="2400" dirty="0">
                <a:ea typeface="新細明體" pitchFamily="18" charset="-120"/>
              </a:rPr>
              <a:t>Environment:  comparative ad: good?</a:t>
            </a:r>
          </a:p>
          <a:p>
            <a:pPr lvl="1">
              <a:lnSpc>
                <a:spcPct val="90000"/>
              </a:lnSpc>
              <a:buFont typeface="Wingdings" pitchFamily="2" charset="2"/>
              <a:buNone/>
            </a:pPr>
            <a:endParaRPr lang="en-US" altLang="zh-TW" sz="2400" dirty="0">
              <a:ea typeface="新細明體" pitchFamily="18" charset="-12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most popular print ads of all time">
            <a:extLst>
              <a:ext uri="{FF2B5EF4-FFF2-40B4-BE49-F238E27FC236}">
                <a16:creationId xmlns:a16="http://schemas.microsoft.com/office/drawing/2014/main" id="{FD999A80-3D68-473C-A018-8B91F9699D68}"/>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3318" name="Picture 6" descr="Related image">
            <a:extLst>
              <a:ext uri="{FF2B5EF4-FFF2-40B4-BE49-F238E27FC236}">
                <a16:creationId xmlns:a16="http://schemas.microsoft.com/office/drawing/2014/main" id="{F2B6D5D6-16B4-4526-B123-47A958554E3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657" y="457200"/>
            <a:ext cx="8011886"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240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G:\illusions\lens5956012_1247847576tree.jpg"/>
          <p:cNvPicPr>
            <a:picLocks noChangeAspect="1" noChangeArrowheads="1"/>
          </p:cNvPicPr>
          <p:nvPr/>
        </p:nvPicPr>
        <p:blipFill>
          <a:blip r:embed="rId2" cstate="print"/>
          <a:srcRect/>
          <a:stretch>
            <a:fillRect/>
          </a:stretch>
        </p:blipFill>
        <p:spPr bwMode="auto">
          <a:xfrm>
            <a:off x="1752599" y="609600"/>
            <a:ext cx="5729883" cy="5867400"/>
          </a:xfrm>
          <a:prstGeom prst="rect">
            <a:avLst/>
          </a:prstGeom>
          <a:noFill/>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sz="quarter" idx="1"/>
          </p:nvPr>
        </p:nvPicPr>
        <p:blipFill>
          <a:blip r:embed="rId2" cstate="print"/>
          <a:srcRect/>
          <a:stretch>
            <a:fillRect/>
          </a:stretch>
        </p:blipFill>
        <p:spPr bwMode="auto">
          <a:xfrm>
            <a:off x="1465665" y="1943338"/>
            <a:ext cx="6447619" cy="3809524"/>
          </a:xfrm>
          <a:prstGeom prst="rect">
            <a:avLst/>
          </a:prstGeom>
          <a:noFill/>
          <a:ln w="9525">
            <a:noFill/>
            <a:miter lim="800000"/>
            <a:headEnd/>
            <a:tailEnd/>
          </a:ln>
          <a:effectLst/>
        </p:spPr>
      </p:pic>
    </p:spTree>
    <p:extLst>
      <p:ext uri="{BB962C8B-B14F-4D97-AF65-F5344CB8AC3E}">
        <p14:creationId xmlns:p14="http://schemas.microsoft.com/office/powerpoint/2010/main" val="291247476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rrowheads="1"/>
          </p:cNvSpPr>
          <p:nvPr>
            <p:ph type="title"/>
          </p:nvPr>
        </p:nvSpPr>
        <p:spPr>
          <a:xfrm>
            <a:off x="304800" y="1981200"/>
            <a:ext cx="2819400" cy="3124200"/>
          </a:xfrm>
        </p:spPr>
        <p:txBody>
          <a:bodyPr/>
          <a:lstStyle/>
          <a:p>
            <a:pPr algn="ctr"/>
            <a:r>
              <a:rPr lang="en-US" sz="3600" b="1" dirty="0"/>
              <a:t>Increased Sensory Input</a:t>
            </a:r>
            <a:endParaRPr lang="en-US" b="1" dirty="0"/>
          </a:p>
        </p:txBody>
      </p:sp>
      <p:pic>
        <p:nvPicPr>
          <p:cNvPr id="187396" name="Picture 4" descr="fg[1]"/>
          <p:cNvPicPr>
            <a:picLocks noChangeAspect="1" noChangeArrowheads="1"/>
          </p:cNvPicPr>
          <p:nvPr/>
        </p:nvPicPr>
        <p:blipFill>
          <a:blip r:embed="rId2" cstate="print"/>
          <a:srcRect/>
          <a:stretch>
            <a:fillRect/>
          </a:stretch>
        </p:blipFill>
        <p:spPr bwMode="auto">
          <a:xfrm>
            <a:off x="3352800" y="-1"/>
            <a:ext cx="5791200" cy="6912077"/>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949346227"/>
      </p:ext>
    </p:extLst>
  </p:cSld>
  <p:clrMapOvr>
    <a:masterClrMapping/>
  </p:clrMapOvr>
  <p:transition>
    <p:cove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sz="quarter" idx="1"/>
          </p:nvPr>
        </p:nvSpPr>
        <p:spPr/>
        <p:txBody>
          <a:bodyPr/>
          <a:lstStyle/>
          <a:p>
            <a:r>
              <a:rPr lang="en-US" dirty="0" err="1"/>
              <a:t>Rin</a:t>
            </a:r>
            <a:r>
              <a:rPr lang="en-US" dirty="0"/>
              <a:t> detergent – thundering light</a:t>
            </a:r>
          </a:p>
          <a:p>
            <a:r>
              <a:rPr lang="en-US" dirty="0"/>
              <a:t>Raymond’s – “feels like heaven” / “Complete man”</a:t>
            </a:r>
          </a:p>
          <a:p>
            <a:r>
              <a:rPr lang="en-US" dirty="0"/>
              <a:t>Some individuals may be very much receptive and can immediately sense the message that an ad is trying to convey, while others might not be quick enough to sense it.</a:t>
            </a:r>
          </a:p>
          <a:p>
            <a:r>
              <a:rPr lang="en-US" dirty="0"/>
              <a:t>E.g. Coco Cola ad – visual, verbally…</a:t>
            </a:r>
          </a:p>
        </p:txBody>
      </p:sp>
    </p:spTree>
    <p:extLst>
      <p:ext uri="{BB962C8B-B14F-4D97-AF65-F5344CB8AC3E}">
        <p14:creationId xmlns:p14="http://schemas.microsoft.com/office/powerpoint/2010/main" val="396748231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1647</TotalTime>
  <Words>2879</Words>
  <Application>Microsoft Office PowerPoint</Application>
  <PresentationFormat>On-screen Show (4:3)</PresentationFormat>
  <Paragraphs>341</Paragraphs>
  <Slides>93</Slides>
  <Notes>24</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93</vt:i4>
      </vt:variant>
    </vt:vector>
  </HeadingPairs>
  <TitlesOfParts>
    <vt:vector size="104" baseType="lpstr">
      <vt:lpstr>Arial</vt:lpstr>
      <vt:lpstr>Calibri</vt:lpstr>
      <vt:lpstr>Franklin Gothic Book</vt:lpstr>
      <vt:lpstr>Georgia</vt:lpstr>
      <vt:lpstr>Times New Roman</vt:lpstr>
      <vt:lpstr>Tw Cen MT</vt:lpstr>
      <vt:lpstr>Wingdings</vt:lpstr>
      <vt:lpstr>Wingdings 2</vt:lpstr>
      <vt:lpstr>Median</vt:lpstr>
      <vt:lpstr>Technic</vt:lpstr>
      <vt:lpstr>Clip</vt:lpstr>
      <vt:lpstr>PowerPoint Presentation</vt:lpstr>
      <vt:lpstr>PowerPoint Presentation</vt:lpstr>
      <vt:lpstr>PowerPoint Presentation</vt:lpstr>
      <vt:lpstr>PERCEPTION</vt:lpstr>
      <vt:lpstr>PowerPoint Presentation</vt:lpstr>
      <vt:lpstr>Perception</vt:lpstr>
      <vt:lpstr>PowerPoint Presentation</vt:lpstr>
      <vt:lpstr>PowerPoint Presentation</vt:lpstr>
      <vt:lpstr>PowerPoint Presentation</vt:lpstr>
      <vt:lpstr>How it happens?</vt:lpstr>
      <vt:lpstr>Elements of Perception </vt:lpstr>
      <vt:lpstr>Sensation</vt:lpstr>
      <vt:lpstr>PowerPoint Presentation</vt:lpstr>
      <vt:lpstr>Sensation</vt:lpstr>
      <vt:lpstr>Sensory Thresholds</vt:lpstr>
      <vt:lpstr>The Absolute Threshold</vt:lpstr>
      <vt:lpstr>Absolute Threshold</vt:lpstr>
      <vt:lpstr>Absolute Threshold</vt:lpstr>
      <vt:lpstr>Ambush Marketing</vt:lpstr>
      <vt:lpstr>PowerPoint Presentation</vt:lpstr>
      <vt:lpstr>PowerPoint Presentation</vt:lpstr>
      <vt:lpstr>PowerPoint Presentation</vt:lpstr>
      <vt:lpstr>PowerPoint Presentation</vt:lpstr>
      <vt:lpstr>The Differential Threshold</vt:lpstr>
      <vt:lpstr>Differential Threshold  (Just Noticeable Difference – j.n.d.)</vt:lpstr>
      <vt:lpstr>PowerPoint Presentation</vt:lpstr>
      <vt:lpstr>Marketing Applications of the JND</vt:lpstr>
      <vt:lpstr>PowerPoint Presentation</vt:lpstr>
      <vt:lpstr>PowerPoint Presentation</vt:lpstr>
      <vt:lpstr>PowerPoint Presentation</vt:lpstr>
      <vt:lpstr>PowerPoint Presentation</vt:lpstr>
      <vt:lpstr>PowerPoint Presentation</vt:lpstr>
      <vt:lpstr>Gradual Changes in Brand Name Fall Below the J.N.D.</vt:lpstr>
      <vt:lpstr>PowerPoint Presentation</vt:lpstr>
      <vt:lpstr>PowerPoint Presentation</vt:lpstr>
      <vt:lpstr>Subliminal Perception</vt:lpstr>
      <vt:lpstr>PowerPoint Presentation</vt:lpstr>
      <vt:lpstr>PowerPoint Presentation</vt:lpstr>
      <vt:lpstr>PowerPoint Presentation</vt:lpstr>
      <vt:lpstr>PowerPoint Presentation</vt:lpstr>
      <vt:lpstr>Perceptual Process</vt:lpstr>
      <vt:lpstr>Aspects of Perception</vt:lpstr>
      <vt:lpstr>1. Perceptual Selection:</vt:lpstr>
      <vt:lpstr>Perceptual Selection - External</vt:lpstr>
      <vt:lpstr>Perceptual Selection - Internal</vt:lpstr>
      <vt:lpstr>Why Are Consumers Likely to Notice This Ad?</vt:lpstr>
      <vt:lpstr>The Attention-Getting Nature of a Dramatic Image</vt:lpstr>
      <vt:lpstr>Discussion Questions</vt:lpstr>
      <vt:lpstr>Perceptual Selection: Important Concepts – Gestalt Psychology</vt:lpstr>
      <vt:lpstr>How to overcome Selective Perception?</vt:lpstr>
      <vt:lpstr>PowerPoint Presentation</vt:lpstr>
      <vt:lpstr>The Unexpected Attracts Attention</vt:lpstr>
      <vt:lpstr>Fevicol – Catching the attention</vt:lpstr>
      <vt:lpstr>2. Perceptual Organization</vt:lpstr>
      <vt:lpstr>Organization</vt:lpstr>
      <vt:lpstr>PowerPoint Presentation</vt:lpstr>
      <vt:lpstr>Lacoste’s campaign uses a very plain ground so the symbol really shows.</vt:lpstr>
      <vt:lpstr>Organization</vt:lpstr>
      <vt:lpstr>Grouping: United colour of Benetton</vt:lpstr>
      <vt:lpstr>Organization</vt:lpstr>
      <vt:lpstr>What Element of Perceptual Organization Is Featured in This Ad?</vt:lpstr>
      <vt:lpstr>Closure</vt:lpstr>
      <vt:lpstr>Discussion Question</vt:lpstr>
      <vt:lpstr>3. Perceptual Interpretation </vt:lpstr>
      <vt:lpstr>PowerPoint Presentation</vt:lpstr>
      <vt:lpstr>Interpretation</vt:lpstr>
      <vt:lpstr>Putting a “Face” on Customer Service</vt:lpstr>
      <vt:lpstr>Interpretation</vt:lpstr>
      <vt:lpstr>PowerPoint Presentation</vt:lpstr>
      <vt:lpstr>Interpretation</vt:lpstr>
      <vt:lpstr>How Does This Ad Depict Perceptual Interpretation?</vt:lpstr>
      <vt:lpstr>It Contrasts the Powerful Durango with Less Rugged Referred to in the Ad as the “Land Of Tofu.”</vt:lpstr>
      <vt:lpstr>Interpretation</vt:lpstr>
      <vt:lpstr>Interpretation</vt:lpstr>
      <vt:lpstr>PowerPoint Presentation</vt:lpstr>
      <vt:lpstr>Which Concepts of Perception Are  Applied in These Ads?</vt:lpstr>
      <vt:lpstr>PowerPoint Presentation</vt:lpstr>
      <vt:lpstr>Product Positioning</vt:lpstr>
      <vt:lpstr>Consumer Imagery</vt:lpstr>
      <vt:lpstr>Packaging as a Positioning Element</vt:lpstr>
      <vt:lpstr>Umbrella Positioning- Nivea</vt:lpstr>
      <vt:lpstr>Avis :- Positioning against HERTZ</vt:lpstr>
      <vt:lpstr>Benefit Positioning</vt:lpstr>
      <vt:lpstr>Perceptual Map</vt:lpstr>
      <vt:lpstr>Consumer Imagery (Contd..)</vt:lpstr>
      <vt:lpstr>Information Processing Model of CB</vt:lpstr>
      <vt:lpstr>Assume you are exposed to this magazine ad </vt:lpstr>
      <vt:lpstr>PowerPoint Presentation</vt:lpstr>
      <vt:lpstr>Information Processing at Work…</vt:lpstr>
      <vt:lpstr>PowerPoint Presentation</vt:lpstr>
      <vt:lpstr>PowerPoint Presentation</vt:lpstr>
      <vt:lpstr>Increased Sensory Input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Search</dc:title>
  <dc:creator>subodh</dc:creator>
  <cp:lastModifiedBy>Himanshu Ramchandra Chauhan</cp:lastModifiedBy>
  <cp:revision>92</cp:revision>
  <dcterms:created xsi:type="dcterms:W3CDTF">2011-01-12T10:55:18Z</dcterms:created>
  <dcterms:modified xsi:type="dcterms:W3CDTF">2022-11-23T05:41:49Z</dcterms:modified>
</cp:coreProperties>
</file>