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60"/>
  </p:normalViewPr>
  <p:slideViewPr>
    <p:cSldViewPr snapToGrid="0">
      <p:cViewPr varScale="1">
        <p:scale>
          <a:sx n="82" d="100"/>
          <a:sy n="82" d="100"/>
        </p:scale>
        <p:origin x="48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AFE22-ACA7-CB31-48C6-4558ED713A5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771D79E2-8F04-A683-4F61-9FE76DE599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9479D3C-D403-E4C5-8352-2C208DD2B67C}"/>
              </a:ext>
            </a:extLst>
          </p:cNvPr>
          <p:cNvSpPr>
            <a:spLocks noGrp="1"/>
          </p:cNvSpPr>
          <p:nvPr>
            <p:ph type="dt" sz="half" idx="10"/>
          </p:nvPr>
        </p:nvSpPr>
        <p:spPr/>
        <p:txBody>
          <a:bodyPr/>
          <a:lstStyle/>
          <a:p>
            <a:fld id="{68B0984E-19BE-4152-A0F0-0FB3DDB1FDA0}" type="datetimeFigureOut">
              <a:rPr lang="en-IN" smtClean="0"/>
              <a:t>15-02-2023</a:t>
            </a:fld>
            <a:endParaRPr lang="en-IN"/>
          </a:p>
        </p:txBody>
      </p:sp>
      <p:sp>
        <p:nvSpPr>
          <p:cNvPr id="5" name="Footer Placeholder 4">
            <a:extLst>
              <a:ext uri="{FF2B5EF4-FFF2-40B4-BE49-F238E27FC236}">
                <a16:creationId xmlns:a16="http://schemas.microsoft.com/office/drawing/2014/main" id="{C8FF20ED-7801-D3A6-28FA-6CA75D5122D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A77C413-F63A-8F57-572D-3C1AF415CDD4}"/>
              </a:ext>
            </a:extLst>
          </p:cNvPr>
          <p:cNvSpPr>
            <a:spLocks noGrp="1"/>
          </p:cNvSpPr>
          <p:nvPr>
            <p:ph type="sldNum" sz="quarter" idx="12"/>
          </p:nvPr>
        </p:nvSpPr>
        <p:spPr/>
        <p:txBody>
          <a:bodyPr/>
          <a:lstStyle/>
          <a:p>
            <a:fld id="{B4FB5BF3-C0E7-4EA9-8A35-FCB8FFF92139}" type="slidenum">
              <a:rPr lang="en-IN" smtClean="0"/>
              <a:t>‹#›</a:t>
            </a:fld>
            <a:endParaRPr lang="en-IN"/>
          </a:p>
        </p:txBody>
      </p:sp>
    </p:spTree>
    <p:extLst>
      <p:ext uri="{BB962C8B-B14F-4D97-AF65-F5344CB8AC3E}">
        <p14:creationId xmlns:p14="http://schemas.microsoft.com/office/powerpoint/2010/main" val="1680912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8A164-8E23-FC24-6358-E8710F0E760C}"/>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503C2C67-2902-A392-F1F3-B2DDCA0A4C3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2B54434-58D3-FF25-7C52-27836B9703E0}"/>
              </a:ext>
            </a:extLst>
          </p:cNvPr>
          <p:cNvSpPr>
            <a:spLocks noGrp="1"/>
          </p:cNvSpPr>
          <p:nvPr>
            <p:ph type="dt" sz="half" idx="10"/>
          </p:nvPr>
        </p:nvSpPr>
        <p:spPr/>
        <p:txBody>
          <a:bodyPr/>
          <a:lstStyle/>
          <a:p>
            <a:fld id="{68B0984E-19BE-4152-A0F0-0FB3DDB1FDA0}" type="datetimeFigureOut">
              <a:rPr lang="en-IN" smtClean="0"/>
              <a:t>15-02-2023</a:t>
            </a:fld>
            <a:endParaRPr lang="en-IN"/>
          </a:p>
        </p:txBody>
      </p:sp>
      <p:sp>
        <p:nvSpPr>
          <p:cNvPr id="5" name="Footer Placeholder 4">
            <a:extLst>
              <a:ext uri="{FF2B5EF4-FFF2-40B4-BE49-F238E27FC236}">
                <a16:creationId xmlns:a16="http://schemas.microsoft.com/office/drawing/2014/main" id="{4B26B8DC-F4CD-3F88-A710-38DFAEBF541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0838290-CF0C-BD54-1320-A014AA5A47F8}"/>
              </a:ext>
            </a:extLst>
          </p:cNvPr>
          <p:cNvSpPr>
            <a:spLocks noGrp="1"/>
          </p:cNvSpPr>
          <p:nvPr>
            <p:ph type="sldNum" sz="quarter" idx="12"/>
          </p:nvPr>
        </p:nvSpPr>
        <p:spPr/>
        <p:txBody>
          <a:bodyPr/>
          <a:lstStyle/>
          <a:p>
            <a:fld id="{B4FB5BF3-C0E7-4EA9-8A35-FCB8FFF92139}" type="slidenum">
              <a:rPr lang="en-IN" smtClean="0"/>
              <a:t>‹#›</a:t>
            </a:fld>
            <a:endParaRPr lang="en-IN"/>
          </a:p>
        </p:txBody>
      </p:sp>
    </p:spTree>
    <p:extLst>
      <p:ext uri="{BB962C8B-B14F-4D97-AF65-F5344CB8AC3E}">
        <p14:creationId xmlns:p14="http://schemas.microsoft.com/office/powerpoint/2010/main" val="2629456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E8FCA21-3827-0E76-3418-2E8D4E2FD33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B8EECF4-78E6-9C49-B0AC-F6EA529184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6D6BD5D-A8F1-70D1-6B21-90803C0BE03C}"/>
              </a:ext>
            </a:extLst>
          </p:cNvPr>
          <p:cNvSpPr>
            <a:spLocks noGrp="1"/>
          </p:cNvSpPr>
          <p:nvPr>
            <p:ph type="dt" sz="half" idx="10"/>
          </p:nvPr>
        </p:nvSpPr>
        <p:spPr/>
        <p:txBody>
          <a:bodyPr/>
          <a:lstStyle/>
          <a:p>
            <a:fld id="{68B0984E-19BE-4152-A0F0-0FB3DDB1FDA0}" type="datetimeFigureOut">
              <a:rPr lang="en-IN" smtClean="0"/>
              <a:t>15-02-2023</a:t>
            </a:fld>
            <a:endParaRPr lang="en-IN"/>
          </a:p>
        </p:txBody>
      </p:sp>
      <p:sp>
        <p:nvSpPr>
          <p:cNvPr id="5" name="Footer Placeholder 4">
            <a:extLst>
              <a:ext uri="{FF2B5EF4-FFF2-40B4-BE49-F238E27FC236}">
                <a16:creationId xmlns:a16="http://schemas.microsoft.com/office/drawing/2014/main" id="{471128E0-F259-CDFF-BC95-7E11858DF09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CEA733C-3488-E881-AAA5-F34BEE77ADE4}"/>
              </a:ext>
            </a:extLst>
          </p:cNvPr>
          <p:cNvSpPr>
            <a:spLocks noGrp="1"/>
          </p:cNvSpPr>
          <p:nvPr>
            <p:ph type="sldNum" sz="quarter" idx="12"/>
          </p:nvPr>
        </p:nvSpPr>
        <p:spPr/>
        <p:txBody>
          <a:bodyPr/>
          <a:lstStyle/>
          <a:p>
            <a:fld id="{B4FB5BF3-C0E7-4EA9-8A35-FCB8FFF92139}" type="slidenum">
              <a:rPr lang="en-IN" smtClean="0"/>
              <a:t>‹#›</a:t>
            </a:fld>
            <a:endParaRPr lang="en-IN"/>
          </a:p>
        </p:txBody>
      </p:sp>
    </p:spTree>
    <p:extLst>
      <p:ext uri="{BB962C8B-B14F-4D97-AF65-F5344CB8AC3E}">
        <p14:creationId xmlns:p14="http://schemas.microsoft.com/office/powerpoint/2010/main" val="8956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E11AB-CCAC-8EEC-DD09-B75995CB2DB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91B7AC8-E707-9D06-64EC-F80458227FC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91B00F5-8374-3614-A5A1-5AAC91CDBA08}"/>
              </a:ext>
            </a:extLst>
          </p:cNvPr>
          <p:cNvSpPr>
            <a:spLocks noGrp="1"/>
          </p:cNvSpPr>
          <p:nvPr>
            <p:ph type="dt" sz="half" idx="10"/>
          </p:nvPr>
        </p:nvSpPr>
        <p:spPr/>
        <p:txBody>
          <a:bodyPr/>
          <a:lstStyle/>
          <a:p>
            <a:fld id="{68B0984E-19BE-4152-A0F0-0FB3DDB1FDA0}" type="datetimeFigureOut">
              <a:rPr lang="en-IN" smtClean="0"/>
              <a:t>15-02-2023</a:t>
            </a:fld>
            <a:endParaRPr lang="en-IN"/>
          </a:p>
        </p:txBody>
      </p:sp>
      <p:sp>
        <p:nvSpPr>
          <p:cNvPr id="5" name="Footer Placeholder 4">
            <a:extLst>
              <a:ext uri="{FF2B5EF4-FFF2-40B4-BE49-F238E27FC236}">
                <a16:creationId xmlns:a16="http://schemas.microsoft.com/office/drawing/2014/main" id="{F2384C35-0F9B-1677-B814-E3556F43D5B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461E7BB-8B9F-151F-2002-48257621BDAC}"/>
              </a:ext>
            </a:extLst>
          </p:cNvPr>
          <p:cNvSpPr>
            <a:spLocks noGrp="1"/>
          </p:cNvSpPr>
          <p:nvPr>
            <p:ph type="sldNum" sz="quarter" idx="12"/>
          </p:nvPr>
        </p:nvSpPr>
        <p:spPr/>
        <p:txBody>
          <a:bodyPr/>
          <a:lstStyle/>
          <a:p>
            <a:fld id="{B4FB5BF3-C0E7-4EA9-8A35-FCB8FFF92139}" type="slidenum">
              <a:rPr lang="en-IN" smtClean="0"/>
              <a:t>‹#›</a:t>
            </a:fld>
            <a:endParaRPr lang="en-IN"/>
          </a:p>
        </p:txBody>
      </p:sp>
    </p:spTree>
    <p:extLst>
      <p:ext uri="{BB962C8B-B14F-4D97-AF65-F5344CB8AC3E}">
        <p14:creationId xmlns:p14="http://schemas.microsoft.com/office/powerpoint/2010/main" val="2791402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57B6D-5FB3-875F-C147-F6E3BAFD4B8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390AF1E1-BD69-000A-D66D-668020E0EC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19B9EB9-3725-7BE7-2BB0-86A273014D9A}"/>
              </a:ext>
            </a:extLst>
          </p:cNvPr>
          <p:cNvSpPr>
            <a:spLocks noGrp="1"/>
          </p:cNvSpPr>
          <p:nvPr>
            <p:ph type="dt" sz="half" idx="10"/>
          </p:nvPr>
        </p:nvSpPr>
        <p:spPr/>
        <p:txBody>
          <a:bodyPr/>
          <a:lstStyle/>
          <a:p>
            <a:fld id="{68B0984E-19BE-4152-A0F0-0FB3DDB1FDA0}" type="datetimeFigureOut">
              <a:rPr lang="en-IN" smtClean="0"/>
              <a:t>15-02-2023</a:t>
            </a:fld>
            <a:endParaRPr lang="en-IN"/>
          </a:p>
        </p:txBody>
      </p:sp>
      <p:sp>
        <p:nvSpPr>
          <p:cNvPr id="5" name="Footer Placeholder 4">
            <a:extLst>
              <a:ext uri="{FF2B5EF4-FFF2-40B4-BE49-F238E27FC236}">
                <a16:creationId xmlns:a16="http://schemas.microsoft.com/office/drawing/2014/main" id="{49C30815-D4AC-9D41-2577-8D5654A5272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7E2BEEF-77D1-413F-4985-D899A629538F}"/>
              </a:ext>
            </a:extLst>
          </p:cNvPr>
          <p:cNvSpPr>
            <a:spLocks noGrp="1"/>
          </p:cNvSpPr>
          <p:nvPr>
            <p:ph type="sldNum" sz="quarter" idx="12"/>
          </p:nvPr>
        </p:nvSpPr>
        <p:spPr/>
        <p:txBody>
          <a:bodyPr/>
          <a:lstStyle/>
          <a:p>
            <a:fld id="{B4FB5BF3-C0E7-4EA9-8A35-FCB8FFF92139}" type="slidenum">
              <a:rPr lang="en-IN" smtClean="0"/>
              <a:t>‹#›</a:t>
            </a:fld>
            <a:endParaRPr lang="en-IN"/>
          </a:p>
        </p:txBody>
      </p:sp>
    </p:spTree>
    <p:extLst>
      <p:ext uri="{BB962C8B-B14F-4D97-AF65-F5344CB8AC3E}">
        <p14:creationId xmlns:p14="http://schemas.microsoft.com/office/powerpoint/2010/main" val="1191552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89C70-5A7C-3167-88CA-ECCB8D03DD3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0A248E3-C622-E1DC-41AF-C4475474026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85AACD87-0712-8E9D-4B63-6B6F05A3107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0AA6017B-5930-CD3A-47FF-F57E550CD001}"/>
              </a:ext>
            </a:extLst>
          </p:cNvPr>
          <p:cNvSpPr>
            <a:spLocks noGrp="1"/>
          </p:cNvSpPr>
          <p:nvPr>
            <p:ph type="dt" sz="half" idx="10"/>
          </p:nvPr>
        </p:nvSpPr>
        <p:spPr/>
        <p:txBody>
          <a:bodyPr/>
          <a:lstStyle/>
          <a:p>
            <a:fld id="{68B0984E-19BE-4152-A0F0-0FB3DDB1FDA0}" type="datetimeFigureOut">
              <a:rPr lang="en-IN" smtClean="0"/>
              <a:t>15-02-2023</a:t>
            </a:fld>
            <a:endParaRPr lang="en-IN"/>
          </a:p>
        </p:txBody>
      </p:sp>
      <p:sp>
        <p:nvSpPr>
          <p:cNvPr id="6" name="Footer Placeholder 5">
            <a:extLst>
              <a:ext uri="{FF2B5EF4-FFF2-40B4-BE49-F238E27FC236}">
                <a16:creationId xmlns:a16="http://schemas.microsoft.com/office/drawing/2014/main" id="{F96F487C-8870-F6D2-3892-4A9AC7D210F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75A8F99-9BCA-9DA7-8317-B0EA8FDCAC92}"/>
              </a:ext>
            </a:extLst>
          </p:cNvPr>
          <p:cNvSpPr>
            <a:spLocks noGrp="1"/>
          </p:cNvSpPr>
          <p:nvPr>
            <p:ph type="sldNum" sz="quarter" idx="12"/>
          </p:nvPr>
        </p:nvSpPr>
        <p:spPr/>
        <p:txBody>
          <a:bodyPr/>
          <a:lstStyle/>
          <a:p>
            <a:fld id="{B4FB5BF3-C0E7-4EA9-8A35-FCB8FFF92139}" type="slidenum">
              <a:rPr lang="en-IN" smtClean="0"/>
              <a:t>‹#›</a:t>
            </a:fld>
            <a:endParaRPr lang="en-IN"/>
          </a:p>
        </p:txBody>
      </p:sp>
    </p:spTree>
    <p:extLst>
      <p:ext uri="{BB962C8B-B14F-4D97-AF65-F5344CB8AC3E}">
        <p14:creationId xmlns:p14="http://schemas.microsoft.com/office/powerpoint/2010/main" val="2435617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49F18-D3B2-36D3-7354-0D57170EF5F6}"/>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732A39B6-3313-90AC-2B9C-3F093B9E72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36CA57F-DCFE-910D-E2A7-99A732246DE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EE1E2964-EF71-9833-4D65-B8D32FD5C1A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6427FF6-6340-14F4-8AB0-508767CC36B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8A4B85E-57F7-1CEF-2C8F-1A1C6036338B}"/>
              </a:ext>
            </a:extLst>
          </p:cNvPr>
          <p:cNvSpPr>
            <a:spLocks noGrp="1"/>
          </p:cNvSpPr>
          <p:nvPr>
            <p:ph type="dt" sz="half" idx="10"/>
          </p:nvPr>
        </p:nvSpPr>
        <p:spPr/>
        <p:txBody>
          <a:bodyPr/>
          <a:lstStyle/>
          <a:p>
            <a:fld id="{68B0984E-19BE-4152-A0F0-0FB3DDB1FDA0}" type="datetimeFigureOut">
              <a:rPr lang="en-IN" smtClean="0"/>
              <a:t>15-02-2023</a:t>
            </a:fld>
            <a:endParaRPr lang="en-IN"/>
          </a:p>
        </p:txBody>
      </p:sp>
      <p:sp>
        <p:nvSpPr>
          <p:cNvPr id="8" name="Footer Placeholder 7">
            <a:extLst>
              <a:ext uri="{FF2B5EF4-FFF2-40B4-BE49-F238E27FC236}">
                <a16:creationId xmlns:a16="http://schemas.microsoft.com/office/drawing/2014/main" id="{CE25F141-A451-4B9A-5464-8527F643FDA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34A21589-677E-AB7A-F7F9-DF14DE56AA1E}"/>
              </a:ext>
            </a:extLst>
          </p:cNvPr>
          <p:cNvSpPr>
            <a:spLocks noGrp="1"/>
          </p:cNvSpPr>
          <p:nvPr>
            <p:ph type="sldNum" sz="quarter" idx="12"/>
          </p:nvPr>
        </p:nvSpPr>
        <p:spPr/>
        <p:txBody>
          <a:bodyPr/>
          <a:lstStyle/>
          <a:p>
            <a:fld id="{B4FB5BF3-C0E7-4EA9-8A35-FCB8FFF92139}" type="slidenum">
              <a:rPr lang="en-IN" smtClean="0"/>
              <a:t>‹#›</a:t>
            </a:fld>
            <a:endParaRPr lang="en-IN"/>
          </a:p>
        </p:txBody>
      </p:sp>
    </p:spTree>
    <p:extLst>
      <p:ext uri="{BB962C8B-B14F-4D97-AF65-F5344CB8AC3E}">
        <p14:creationId xmlns:p14="http://schemas.microsoft.com/office/powerpoint/2010/main" val="3607831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01CE1-74EF-97AC-2F4F-B0B1318C5330}"/>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DEDE79DE-4627-4054-59C0-12FAB64EEE14}"/>
              </a:ext>
            </a:extLst>
          </p:cNvPr>
          <p:cNvSpPr>
            <a:spLocks noGrp="1"/>
          </p:cNvSpPr>
          <p:nvPr>
            <p:ph type="dt" sz="half" idx="10"/>
          </p:nvPr>
        </p:nvSpPr>
        <p:spPr/>
        <p:txBody>
          <a:bodyPr/>
          <a:lstStyle/>
          <a:p>
            <a:fld id="{68B0984E-19BE-4152-A0F0-0FB3DDB1FDA0}" type="datetimeFigureOut">
              <a:rPr lang="en-IN" smtClean="0"/>
              <a:t>15-02-2023</a:t>
            </a:fld>
            <a:endParaRPr lang="en-IN"/>
          </a:p>
        </p:txBody>
      </p:sp>
      <p:sp>
        <p:nvSpPr>
          <p:cNvPr id="4" name="Footer Placeholder 3">
            <a:extLst>
              <a:ext uri="{FF2B5EF4-FFF2-40B4-BE49-F238E27FC236}">
                <a16:creationId xmlns:a16="http://schemas.microsoft.com/office/drawing/2014/main" id="{6145043E-E200-05F4-48C8-85B186492B6B}"/>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820ADBCF-BEAC-7730-323E-F49DF24FF6DC}"/>
              </a:ext>
            </a:extLst>
          </p:cNvPr>
          <p:cNvSpPr>
            <a:spLocks noGrp="1"/>
          </p:cNvSpPr>
          <p:nvPr>
            <p:ph type="sldNum" sz="quarter" idx="12"/>
          </p:nvPr>
        </p:nvSpPr>
        <p:spPr/>
        <p:txBody>
          <a:bodyPr/>
          <a:lstStyle/>
          <a:p>
            <a:fld id="{B4FB5BF3-C0E7-4EA9-8A35-FCB8FFF92139}" type="slidenum">
              <a:rPr lang="en-IN" smtClean="0"/>
              <a:t>‹#›</a:t>
            </a:fld>
            <a:endParaRPr lang="en-IN"/>
          </a:p>
        </p:txBody>
      </p:sp>
    </p:spTree>
    <p:extLst>
      <p:ext uri="{BB962C8B-B14F-4D97-AF65-F5344CB8AC3E}">
        <p14:creationId xmlns:p14="http://schemas.microsoft.com/office/powerpoint/2010/main" val="3742013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D0A4FD2-1FBA-AE85-A2A1-EA859B260CA0}"/>
              </a:ext>
            </a:extLst>
          </p:cNvPr>
          <p:cNvSpPr>
            <a:spLocks noGrp="1"/>
          </p:cNvSpPr>
          <p:nvPr>
            <p:ph type="dt" sz="half" idx="10"/>
          </p:nvPr>
        </p:nvSpPr>
        <p:spPr/>
        <p:txBody>
          <a:bodyPr/>
          <a:lstStyle/>
          <a:p>
            <a:fld id="{68B0984E-19BE-4152-A0F0-0FB3DDB1FDA0}" type="datetimeFigureOut">
              <a:rPr lang="en-IN" smtClean="0"/>
              <a:t>15-02-2023</a:t>
            </a:fld>
            <a:endParaRPr lang="en-IN"/>
          </a:p>
        </p:txBody>
      </p:sp>
      <p:sp>
        <p:nvSpPr>
          <p:cNvPr id="3" name="Footer Placeholder 2">
            <a:extLst>
              <a:ext uri="{FF2B5EF4-FFF2-40B4-BE49-F238E27FC236}">
                <a16:creationId xmlns:a16="http://schemas.microsoft.com/office/drawing/2014/main" id="{27A0C2AB-C98A-2CBD-8631-064A50C684D5}"/>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D1D25A25-D9C4-4FF3-C691-7216E3913AC1}"/>
              </a:ext>
            </a:extLst>
          </p:cNvPr>
          <p:cNvSpPr>
            <a:spLocks noGrp="1"/>
          </p:cNvSpPr>
          <p:nvPr>
            <p:ph type="sldNum" sz="quarter" idx="12"/>
          </p:nvPr>
        </p:nvSpPr>
        <p:spPr/>
        <p:txBody>
          <a:bodyPr/>
          <a:lstStyle/>
          <a:p>
            <a:fld id="{B4FB5BF3-C0E7-4EA9-8A35-FCB8FFF92139}" type="slidenum">
              <a:rPr lang="en-IN" smtClean="0"/>
              <a:t>‹#›</a:t>
            </a:fld>
            <a:endParaRPr lang="en-IN"/>
          </a:p>
        </p:txBody>
      </p:sp>
    </p:spTree>
    <p:extLst>
      <p:ext uri="{BB962C8B-B14F-4D97-AF65-F5344CB8AC3E}">
        <p14:creationId xmlns:p14="http://schemas.microsoft.com/office/powerpoint/2010/main" val="1565791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D879D-B04A-F1C5-899D-2998FE422D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962432D-180A-55E5-AAC9-92311F3BF30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3A79B51-A600-B7F6-2B15-2D351E3206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E49A76-3295-F953-9EC2-7E4C3616A23C}"/>
              </a:ext>
            </a:extLst>
          </p:cNvPr>
          <p:cNvSpPr>
            <a:spLocks noGrp="1"/>
          </p:cNvSpPr>
          <p:nvPr>
            <p:ph type="dt" sz="half" idx="10"/>
          </p:nvPr>
        </p:nvSpPr>
        <p:spPr/>
        <p:txBody>
          <a:bodyPr/>
          <a:lstStyle/>
          <a:p>
            <a:fld id="{68B0984E-19BE-4152-A0F0-0FB3DDB1FDA0}" type="datetimeFigureOut">
              <a:rPr lang="en-IN" smtClean="0"/>
              <a:t>15-02-2023</a:t>
            </a:fld>
            <a:endParaRPr lang="en-IN"/>
          </a:p>
        </p:txBody>
      </p:sp>
      <p:sp>
        <p:nvSpPr>
          <p:cNvPr id="6" name="Footer Placeholder 5">
            <a:extLst>
              <a:ext uri="{FF2B5EF4-FFF2-40B4-BE49-F238E27FC236}">
                <a16:creationId xmlns:a16="http://schemas.microsoft.com/office/drawing/2014/main" id="{7D747595-41DE-A98F-26F0-A1603016E0B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F9570A8-4D1E-C1F2-E556-5B0709270F1C}"/>
              </a:ext>
            </a:extLst>
          </p:cNvPr>
          <p:cNvSpPr>
            <a:spLocks noGrp="1"/>
          </p:cNvSpPr>
          <p:nvPr>
            <p:ph type="sldNum" sz="quarter" idx="12"/>
          </p:nvPr>
        </p:nvSpPr>
        <p:spPr/>
        <p:txBody>
          <a:bodyPr/>
          <a:lstStyle/>
          <a:p>
            <a:fld id="{B4FB5BF3-C0E7-4EA9-8A35-FCB8FFF92139}" type="slidenum">
              <a:rPr lang="en-IN" smtClean="0"/>
              <a:t>‹#›</a:t>
            </a:fld>
            <a:endParaRPr lang="en-IN"/>
          </a:p>
        </p:txBody>
      </p:sp>
    </p:spTree>
    <p:extLst>
      <p:ext uri="{BB962C8B-B14F-4D97-AF65-F5344CB8AC3E}">
        <p14:creationId xmlns:p14="http://schemas.microsoft.com/office/powerpoint/2010/main" val="2600417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A1319-2FE3-FB2F-011D-82919C070F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0D0A8417-8CF9-7B47-CAB5-C77C60CDC3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00B995B7-8B8F-C4F3-1661-FE1A132172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A57B1F5-B433-40D8-0237-2E0E5E7A4315}"/>
              </a:ext>
            </a:extLst>
          </p:cNvPr>
          <p:cNvSpPr>
            <a:spLocks noGrp="1"/>
          </p:cNvSpPr>
          <p:nvPr>
            <p:ph type="dt" sz="half" idx="10"/>
          </p:nvPr>
        </p:nvSpPr>
        <p:spPr/>
        <p:txBody>
          <a:bodyPr/>
          <a:lstStyle/>
          <a:p>
            <a:fld id="{68B0984E-19BE-4152-A0F0-0FB3DDB1FDA0}" type="datetimeFigureOut">
              <a:rPr lang="en-IN" smtClean="0"/>
              <a:t>15-02-2023</a:t>
            </a:fld>
            <a:endParaRPr lang="en-IN"/>
          </a:p>
        </p:txBody>
      </p:sp>
      <p:sp>
        <p:nvSpPr>
          <p:cNvPr id="6" name="Footer Placeholder 5">
            <a:extLst>
              <a:ext uri="{FF2B5EF4-FFF2-40B4-BE49-F238E27FC236}">
                <a16:creationId xmlns:a16="http://schemas.microsoft.com/office/drawing/2014/main" id="{2BF31E3F-195C-E934-2626-A8C9AA4D444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BFC8C26-7A01-3D6D-91E6-489846199517}"/>
              </a:ext>
            </a:extLst>
          </p:cNvPr>
          <p:cNvSpPr>
            <a:spLocks noGrp="1"/>
          </p:cNvSpPr>
          <p:nvPr>
            <p:ph type="sldNum" sz="quarter" idx="12"/>
          </p:nvPr>
        </p:nvSpPr>
        <p:spPr/>
        <p:txBody>
          <a:bodyPr/>
          <a:lstStyle/>
          <a:p>
            <a:fld id="{B4FB5BF3-C0E7-4EA9-8A35-FCB8FFF92139}" type="slidenum">
              <a:rPr lang="en-IN" smtClean="0"/>
              <a:t>‹#›</a:t>
            </a:fld>
            <a:endParaRPr lang="en-IN"/>
          </a:p>
        </p:txBody>
      </p:sp>
    </p:spTree>
    <p:extLst>
      <p:ext uri="{BB962C8B-B14F-4D97-AF65-F5344CB8AC3E}">
        <p14:creationId xmlns:p14="http://schemas.microsoft.com/office/powerpoint/2010/main" val="915993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DFFB425-76A1-CB00-4A2A-A578BE3F5B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33968F5-0522-77FF-71F4-38EE30B2B3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E1A8124-90B8-DBE4-16A3-7858E9C214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B0984E-19BE-4152-A0F0-0FB3DDB1FDA0}" type="datetimeFigureOut">
              <a:rPr lang="en-IN" smtClean="0"/>
              <a:t>15-02-2023</a:t>
            </a:fld>
            <a:endParaRPr lang="en-IN"/>
          </a:p>
        </p:txBody>
      </p:sp>
      <p:sp>
        <p:nvSpPr>
          <p:cNvPr id="5" name="Footer Placeholder 4">
            <a:extLst>
              <a:ext uri="{FF2B5EF4-FFF2-40B4-BE49-F238E27FC236}">
                <a16:creationId xmlns:a16="http://schemas.microsoft.com/office/drawing/2014/main" id="{C2BFD054-1F36-13B0-D51A-7AD41855A0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009EAD57-BB6A-9019-8E0D-B7FA5793A3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FB5BF3-C0E7-4EA9-8A35-FCB8FFF92139}" type="slidenum">
              <a:rPr lang="en-IN" smtClean="0"/>
              <a:t>‹#›</a:t>
            </a:fld>
            <a:endParaRPr lang="en-IN"/>
          </a:p>
        </p:txBody>
      </p:sp>
    </p:spTree>
    <p:extLst>
      <p:ext uri="{BB962C8B-B14F-4D97-AF65-F5344CB8AC3E}">
        <p14:creationId xmlns:p14="http://schemas.microsoft.com/office/powerpoint/2010/main" val="9283358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A8BC5-9F57-4792-802E-24BC6015CE77}"/>
              </a:ext>
            </a:extLst>
          </p:cNvPr>
          <p:cNvSpPr>
            <a:spLocks noGrp="1"/>
          </p:cNvSpPr>
          <p:nvPr>
            <p:ph type="ctrTitle"/>
          </p:nvPr>
        </p:nvSpPr>
        <p:spPr>
          <a:xfrm>
            <a:off x="1524000" y="1122363"/>
            <a:ext cx="9144000" cy="1245699"/>
          </a:xfrm>
        </p:spPr>
        <p:txBody>
          <a:bodyPr/>
          <a:lstStyle/>
          <a:p>
            <a:r>
              <a:rPr lang="en-US" dirty="0"/>
              <a:t>Digital PR and ORM</a:t>
            </a:r>
            <a:endParaRPr lang="en-IN" dirty="0"/>
          </a:p>
        </p:txBody>
      </p:sp>
      <p:pic>
        <p:nvPicPr>
          <p:cNvPr id="1026" name="Picture 2" descr="How Digital PR Can Help You Build A Brand?">
            <a:extLst>
              <a:ext uri="{FF2B5EF4-FFF2-40B4-BE49-F238E27FC236}">
                <a16:creationId xmlns:a16="http://schemas.microsoft.com/office/drawing/2014/main" id="{A0F271E2-BB23-5E69-316E-41EBE3B69C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923199"/>
            <a:ext cx="4070143" cy="236732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ORM Service: Online Reputation Management in Digital Marketing | iMz Media  Solutions Blog">
            <a:extLst>
              <a:ext uri="{FF2B5EF4-FFF2-40B4-BE49-F238E27FC236}">
                <a16:creationId xmlns:a16="http://schemas.microsoft.com/office/drawing/2014/main" id="{4ABDB043-3AA3-0BAD-F2E8-DD18BA3D30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5279" y="2923199"/>
            <a:ext cx="4502281" cy="2367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09368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3DACB-992E-E3DA-9693-29D0A6288991}"/>
              </a:ext>
            </a:extLst>
          </p:cNvPr>
          <p:cNvSpPr>
            <a:spLocks noGrp="1"/>
          </p:cNvSpPr>
          <p:nvPr>
            <p:ph type="title"/>
          </p:nvPr>
        </p:nvSpPr>
        <p:spPr/>
        <p:txBody>
          <a:bodyPr/>
          <a:lstStyle/>
          <a:p>
            <a:r>
              <a:rPr lang="en-US" b="1" dirty="0"/>
              <a:t>Why ORM is Important?</a:t>
            </a:r>
            <a:endParaRPr lang="en-IN" b="1" dirty="0"/>
          </a:p>
        </p:txBody>
      </p:sp>
      <p:pic>
        <p:nvPicPr>
          <p:cNvPr id="6" name="Picture 5">
            <a:extLst>
              <a:ext uri="{FF2B5EF4-FFF2-40B4-BE49-F238E27FC236}">
                <a16:creationId xmlns:a16="http://schemas.microsoft.com/office/drawing/2014/main" id="{E35D0445-11CB-19D3-72EF-9F0871AA4EEB}"/>
              </a:ext>
            </a:extLst>
          </p:cNvPr>
          <p:cNvPicPr>
            <a:picLocks noChangeAspect="1"/>
          </p:cNvPicPr>
          <p:nvPr/>
        </p:nvPicPr>
        <p:blipFill rotWithShape="1">
          <a:blip r:embed="rId2"/>
          <a:srcRect l="1175" t="32253" r="2084" b="18088"/>
          <a:stretch/>
        </p:blipFill>
        <p:spPr>
          <a:xfrm>
            <a:off x="738554" y="2157047"/>
            <a:ext cx="10615246" cy="3411415"/>
          </a:xfrm>
          <a:prstGeom prst="rect">
            <a:avLst/>
          </a:prstGeom>
        </p:spPr>
      </p:pic>
    </p:spTree>
    <p:extLst>
      <p:ext uri="{BB962C8B-B14F-4D97-AF65-F5344CB8AC3E}">
        <p14:creationId xmlns:p14="http://schemas.microsoft.com/office/powerpoint/2010/main" val="3441173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C56B9-E7A3-2455-658B-A1329AF671A8}"/>
              </a:ext>
            </a:extLst>
          </p:cNvPr>
          <p:cNvSpPr>
            <a:spLocks noGrp="1"/>
          </p:cNvSpPr>
          <p:nvPr>
            <p:ph type="title"/>
          </p:nvPr>
        </p:nvSpPr>
        <p:spPr/>
        <p:txBody>
          <a:bodyPr>
            <a:normAutofit/>
          </a:bodyPr>
          <a:lstStyle/>
          <a:p>
            <a:pPr rtl="0">
              <a:spcBef>
                <a:spcPts val="0"/>
              </a:spcBef>
              <a:spcAft>
                <a:spcPts val="0"/>
              </a:spcAft>
            </a:pPr>
            <a:r>
              <a:rPr lang="en-IN" b="1" i="0" u="none" strike="noStrike" dirty="0">
                <a:solidFill>
                  <a:srgbClr val="000000"/>
                </a:solidFill>
                <a:effectLst/>
              </a:rPr>
              <a:t>How to increase ORM</a:t>
            </a:r>
            <a:endParaRPr lang="en-IN" sz="8800" b="1" dirty="0"/>
          </a:p>
        </p:txBody>
      </p:sp>
      <p:sp>
        <p:nvSpPr>
          <p:cNvPr id="3" name="Content Placeholder 2">
            <a:extLst>
              <a:ext uri="{FF2B5EF4-FFF2-40B4-BE49-F238E27FC236}">
                <a16:creationId xmlns:a16="http://schemas.microsoft.com/office/drawing/2014/main" id="{2921B714-E09C-61B0-3504-5BB7B0935739}"/>
              </a:ext>
            </a:extLst>
          </p:cNvPr>
          <p:cNvSpPr>
            <a:spLocks noGrp="1"/>
          </p:cNvSpPr>
          <p:nvPr>
            <p:ph idx="1"/>
          </p:nvPr>
        </p:nvSpPr>
        <p:spPr/>
        <p:txBody>
          <a:bodyPr/>
          <a:lstStyle/>
          <a:p>
            <a:pPr rtl="0" fontAlgn="base">
              <a:spcBef>
                <a:spcPts val="0"/>
              </a:spcBef>
              <a:spcAft>
                <a:spcPts val="0"/>
              </a:spcAft>
              <a:buFont typeface="Arial" panose="020B0604020202020204" pitchFamily="34" charset="0"/>
              <a:buChar char="•"/>
            </a:pPr>
            <a:r>
              <a:rPr lang="en-US" b="0" i="0" u="none" strike="noStrike" dirty="0">
                <a:solidFill>
                  <a:srgbClr val="000000"/>
                </a:solidFill>
                <a:effectLst/>
              </a:rPr>
              <a:t>Google review</a:t>
            </a:r>
          </a:p>
          <a:p>
            <a:pPr rtl="0" fontAlgn="base">
              <a:spcBef>
                <a:spcPts val="1000"/>
              </a:spcBef>
              <a:spcAft>
                <a:spcPts val="0"/>
              </a:spcAft>
              <a:buFont typeface="Arial" panose="020B0604020202020204" pitchFamily="34" charset="0"/>
              <a:buChar char="•"/>
            </a:pPr>
            <a:r>
              <a:rPr lang="en-US" b="0" i="0" u="none" strike="noStrike" dirty="0">
                <a:solidFill>
                  <a:srgbClr val="000000"/>
                </a:solidFill>
                <a:effectLst/>
              </a:rPr>
              <a:t>Social media presence</a:t>
            </a:r>
          </a:p>
          <a:p>
            <a:pPr rtl="0" fontAlgn="base">
              <a:spcBef>
                <a:spcPts val="1000"/>
              </a:spcBef>
              <a:spcAft>
                <a:spcPts val="0"/>
              </a:spcAft>
              <a:buFont typeface="Arial" panose="020B0604020202020204" pitchFamily="34" charset="0"/>
              <a:buChar char="•"/>
            </a:pPr>
            <a:r>
              <a:rPr lang="en-US" b="0" i="0" u="none" strike="noStrike" dirty="0">
                <a:solidFill>
                  <a:srgbClr val="000000"/>
                </a:solidFill>
                <a:effectLst/>
              </a:rPr>
              <a:t>Blogging</a:t>
            </a:r>
          </a:p>
          <a:p>
            <a:pPr rtl="0" fontAlgn="base">
              <a:spcBef>
                <a:spcPts val="1000"/>
              </a:spcBef>
              <a:spcAft>
                <a:spcPts val="0"/>
              </a:spcAft>
              <a:buFont typeface="Arial" panose="020B0604020202020204" pitchFamily="34" charset="0"/>
              <a:buChar char="•"/>
            </a:pPr>
            <a:r>
              <a:rPr lang="en-US" b="0" i="0" u="none" strike="noStrike" dirty="0">
                <a:solidFill>
                  <a:srgbClr val="000000"/>
                </a:solidFill>
                <a:effectLst/>
              </a:rPr>
              <a:t>Forums (Quora)</a:t>
            </a:r>
          </a:p>
          <a:p>
            <a:pPr rtl="0" fontAlgn="base">
              <a:spcBef>
                <a:spcPts val="1000"/>
              </a:spcBef>
              <a:spcAft>
                <a:spcPts val="0"/>
              </a:spcAft>
              <a:buFont typeface="Arial" panose="020B0604020202020204" pitchFamily="34" charset="0"/>
              <a:buChar char="•"/>
            </a:pPr>
            <a:r>
              <a:rPr lang="en-US" b="0" i="0" u="none" strike="noStrike" dirty="0">
                <a:solidFill>
                  <a:srgbClr val="000000"/>
                </a:solidFill>
                <a:effectLst/>
              </a:rPr>
              <a:t>Press Release</a:t>
            </a:r>
          </a:p>
          <a:p>
            <a:pPr rtl="0" fontAlgn="base">
              <a:spcBef>
                <a:spcPts val="1000"/>
              </a:spcBef>
              <a:spcAft>
                <a:spcPts val="0"/>
              </a:spcAft>
              <a:buFont typeface="Arial" panose="020B0604020202020204" pitchFamily="34" charset="0"/>
              <a:buChar char="•"/>
            </a:pPr>
            <a:r>
              <a:rPr lang="en-US" b="0" i="0" u="none" strike="noStrike" dirty="0">
                <a:solidFill>
                  <a:srgbClr val="000000"/>
                </a:solidFill>
                <a:effectLst/>
              </a:rPr>
              <a:t>Listening to and monitoring the comments of users</a:t>
            </a:r>
          </a:p>
          <a:p>
            <a:pPr rtl="0" fontAlgn="base">
              <a:spcBef>
                <a:spcPts val="1000"/>
              </a:spcBef>
              <a:spcAft>
                <a:spcPts val="0"/>
              </a:spcAft>
              <a:buFont typeface="Arial" panose="020B0604020202020204" pitchFamily="34" charset="0"/>
              <a:buChar char="•"/>
            </a:pPr>
            <a:r>
              <a:rPr lang="en-US" b="0" i="0" u="none" strike="noStrike" dirty="0">
                <a:solidFill>
                  <a:srgbClr val="000000"/>
                </a:solidFill>
                <a:effectLst/>
              </a:rPr>
              <a:t>Taking action</a:t>
            </a:r>
          </a:p>
          <a:p>
            <a:pPr rtl="0" fontAlgn="base">
              <a:spcBef>
                <a:spcPts val="1000"/>
              </a:spcBef>
              <a:spcAft>
                <a:spcPts val="0"/>
              </a:spcAft>
              <a:buFont typeface="Arial" panose="020B0604020202020204" pitchFamily="34" charset="0"/>
              <a:buChar char="•"/>
            </a:pPr>
            <a:r>
              <a:rPr lang="en-US" b="0" i="0" u="none" strike="noStrike" dirty="0">
                <a:solidFill>
                  <a:srgbClr val="000000"/>
                </a:solidFill>
                <a:effectLst/>
              </a:rPr>
              <a:t>Use review aggregators</a:t>
            </a:r>
          </a:p>
          <a:p>
            <a:endParaRPr lang="en-IN" dirty="0"/>
          </a:p>
        </p:txBody>
      </p:sp>
    </p:spTree>
    <p:extLst>
      <p:ext uri="{BB962C8B-B14F-4D97-AF65-F5344CB8AC3E}">
        <p14:creationId xmlns:p14="http://schemas.microsoft.com/office/powerpoint/2010/main" val="577657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02500-363B-3610-F14D-BB762B5A9B4D}"/>
              </a:ext>
            </a:extLst>
          </p:cNvPr>
          <p:cNvSpPr>
            <a:spLocks noGrp="1"/>
          </p:cNvSpPr>
          <p:nvPr>
            <p:ph type="title"/>
          </p:nvPr>
        </p:nvSpPr>
        <p:spPr/>
        <p:txBody>
          <a:bodyPr>
            <a:normAutofit/>
          </a:bodyPr>
          <a:lstStyle/>
          <a:p>
            <a:r>
              <a:rPr lang="en-US" b="1" i="0" u="none" strike="noStrike" dirty="0">
                <a:solidFill>
                  <a:srgbClr val="000000"/>
                </a:solidFill>
                <a:effectLst/>
              </a:rPr>
              <a:t>Some examples of Review aggregator </a:t>
            </a:r>
            <a:endParaRPr lang="en-IN" sz="8800" b="1" dirty="0"/>
          </a:p>
        </p:txBody>
      </p:sp>
      <p:sp>
        <p:nvSpPr>
          <p:cNvPr id="3" name="Content Placeholder 2">
            <a:extLst>
              <a:ext uri="{FF2B5EF4-FFF2-40B4-BE49-F238E27FC236}">
                <a16:creationId xmlns:a16="http://schemas.microsoft.com/office/drawing/2014/main" id="{79596135-3779-D30D-8678-9769ACB56804}"/>
              </a:ext>
            </a:extLst>
          </p:cNvPr>
          <p:cNvSpPr>
            <a:spLocks noGrp="1"/>
          </p:cNvSpPr>
          <p:nvPr>
            <p:ph idx="1"/>
          </p:nvPr>
        </p:nvSpPr>
        <p:spPr/>
        <p:txBody>
          <a:bodyPr/>
          <a:lstStyle/>
          <a:p>
            <a:pPr rtl="0" fontAlgn="base">
              <a:spcBef>
                <a:spcPts val="0"/>
              </a:spcBef>
              <a:spcAft>
                <a:spcPts val="0"/>
              </a:spcAft>
              <a:buFont typeface="Arial" panose="020B0604020202020204" pitchFamily="34" charset="0"/>
              <a:buChar char="•"/>
            </a:pPr>
            <a:r>
              <a:rPr lang="en-IN" sz="2400" b="0" i="0" u="none" strike="noStrike" dirty="0">
                <a:effectLst/>
              </a:rPr>
              <a:t>Rotten Tomatoes for films/movies/TV series</a:t>
            </a:r>
          </a:p>
          <a:p>
            <a:pPr rtl="0" fontAlgn="base">
              <a:spcBef>
                <a:spcPts val="1000"/>
              </a:spcBef>
              <a:spcAft>
                <a:spcPts val="0"/>
              </a:spcAft>
              <a:buFont typeface="Arial" panose="020B0604020202020204" pitchFamily="34" charset="0"/>
              <a:buChar char="•"/>
            </a:pPr>
            <a:r>
              <a:rPr lang="en-IN" sz="2400" b="0" i="0" u="none" strike="noStrike" dirty="0">
                <a:effectLst/>
              </a:rPr>
              <a:t>Metacritic for video games</a:t>
            </a:r>
          </a:p>
          <a:p>
            <a:pPr rtl="0" fontAlgn="base">
              <a:spcBef>
                <a:spcPts val="1000"/>
              </a:spcBef>
              <a:spcAft>
                <a:spcPts val="0"/>
              </a:spcAft>
              <a:buFont typeface="Arial" panose="020B0604020202020204" pitchFamily="34" charset="0"/>
              <a:buChar char="•"/>
            </a:pPr>
            <a:r>
              <a:rPr lang="en-IN" sz="2400" b="0" i="0" u="none" strike="noStrike" dirty="0">
                <a:effectLst/>
              </a:rPr>
              <a:t>Yelp for local businesses</a:t>
            </a:r>
          </a:p>
          <a:p>
            <a:pPr rtl="0" fontAlgn="base">
              <a:spcBef>
                <a:spcPts val="1000"/>
              </a:spcBef>
              <a:spcAft>
                <a:spcPts val="0"/>
              </a:spcAft>
              <a:buFont typeface="Arial" panose="020B0604020202020204" pitchFamily="34" charset="0"/>
              <a:buChar char="•"/>
            </a:pPr>
            <a:r>
              <a:rPr lang="en-IN" sz="2400" b="0" i="0" u="none" strike="noStrike" dirty="0">
                <a:effectLst/>
              </a:rPr>
              <a:t>Glassdoor for employer reviews</a:t>
            </a:r>
          </a:p>
          <a:p>
            <a:pPr rtl="0" fontAlgn="base">
              <a:spcBef>
                <a:spcPts val="1000"/>
              </a:spcBef>
              <a:spcAft>
                <a:spcPts val="0"/>
              </a:spcAft>
              <a:buFont typeface="Arial" panose="020B0604020202020204" pitchFamily="34" charset="0"/>
              <a:buChar char="•"/>
            </a:pPr>
            <a:r>
              <a:rPr lang="en-IN" sz="2400" b="0" i="0" u="none" strike="noStrike" dirty="0">
                <a:effectLst/>
              </a:rPr>
              <a:t>Google Play Store for Android apps</a:t>
            </a:r>
          </a:p>
          <a:p>
            <a:pPr rtl="0" fontAlgn="base">
              <a:spcBef>
                <a:spcPts val="1000"/>
              </a:spcBef>
              <a:spcAft>
                <a:spcPts val="0"/>
              </a:spcAft>
              <a:buFont typeface="Arial" panose="020B0604020202020204" pitchFamily="34" charset="0"/>
              <a:buChar char="•"/>
            </a:pPr>
            <a:r>
              <a:rPr lang="en-IN" sz="2400" b="0" i="0" u="none" strike="noStrike" dirty="0">
                <a:effectLst/>
              </a:rPr>
              <a:t>App Store for Apple apps</a:t>
            </a:r>
          </a:p>
          <a:p>
            <a:pPr rtl="0" fontAlgn="base">
              <a:spcBef>
                <a:spcPts val="1000"/>
              </a:spcBef>
              <a:spcAft>
                <a:spcPts val="0"/>
              </a:spcAft>
              <a:buFont typeface="Arial" panose="020B0604020202020204" pitchFamily="34" charset="0"/>
              <a:buChar char="•"/>
            </a:pPr>
            <a:r>
              <a:rPr lang="en-IN" sz="2400" b="0" i="0" u="none" strike="noStrike" dirty="0">
                <a:effectLst/>
              </a:rPr>
              <a:t>G2 for software reviews</a:t>
            </a:r>
          </a:p>
          <a:p>
            <a:endParaRPr lang="en-IN" dirty="0"/>
          </a:p>
        </p:txBody>
      </p:sp>
    </p:spTree>
    <p:extLst>
      <p:ext uri="{BB962C8B-B14F-4D97-AF65-F5344CB8AC3E}">
        <p14:creationId xmlns:p14="http://schemas.microsoft.com/office/powerpoint/2010/main" val="30227470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E932B-C066-F75F-07B9-099C5B5E1300}"/>
              </a:ext>
            </a:extLst>
          </p:cNvPr>
          <p:cNvSpPr>
            <a:spLocks noGrp="1"/>
          </p:cNvSpPr>
          <p:nvPr>
            <p:ph type="title"/>
          </p:nvPr>
        </p:nvSpPr>
        <p:spPr/>
        <p:txBody>
          <a:bodyPr>
            <a:normAutofit/>
          </a:bodyPr>
          <a:lstStyle/>
          <a:p>
            <a:r>
              <a:rPr lang="en-IN" b="1" i="0" u="none" strike="noStrike" dirty="0">
                <a:solidFill>
                  <a:srgbClr val="000000"/>
                </a:solidFill>
                <a:effectLst/>
              </a:rPr>
              <a:t>Tools</a:t>
            </a:r>
            <a:endParaRPr lang="en-IN" sz="8800" b="1" dirty="0"/>
          </a:p>
        </p:txBody>
      </p:sp>
      <p:sp>
        <p:nvSpPr>
          <p:cNvPr id="3" name="Content Placeholder 2">
            <a:extLst>
              <a:ext uri="{FF2B5EF4-FFF2-40B4-BE49-F238E27FC236}">
                <a16:creationId xmlns:a16="http://schemas.microsoft.com/office/drawing/2014/main" id="{0A8B795B-1E8A-4178-DF96-4FA907E0514E}"/>
              </a:ext>
            </a:extLst>
          </p:cNvPr>
          <p:cNvSpPr>
            <a:spLocks noGrp="1"/>
          </p:cNvSpPr>
          <p:nvPr>
            <p:ph idx="1"/>
          </p:nvPr>
        </p:nvSpPr>
        <p:spPr/>
        <p:txBody>
          <a:bodyPr>
            <a:normAutofit lnSpcReduction="10000"/>
          </a:bodyPr>
          <a:lstStyle/>
          <a:p>
            <a:pPr marL="0" indent="0" rtl="0">
              <a:spcBef>
                <a:spcPts val="0"/>
              </a:spcBef>
              <a:spcAft>
                <a:spcPts val="0"/>
              </a:spcAft>
              <a:buNone/>
            </a:pPr>
            <a:r>
              <a:rPr lang="en-US" sz="2400" b="0" i="0" u="none" strike="noStrike" dirty="0">
                <a:effectLst/>
              </a:rPr>
              <a:t>1-Reputology: to let you </a:t>
            </a:r>
            <a:r>
              <a:rPr lang="en-US" sz="2400" b="1" i="0" u="none" strike="noStrike" dirty="0">
                <a:effectLst/>
              </a:rPr>
              <a:t>easily find and monitor brand reviews all over the web </a:t>
            </a:r>
            <a:r>
              <a:rPr lang="en-US" sz="2400" b="0" i="0" u="none" strike="noStrike" dirty="0">
                <a:effectLst/>
              </a:rPr>
              <a:t>(https://www.youtube.com/embed/leq3iCiczoM)</a:t>
            </a:r>
            <a:endParaRPr lang="en-US" sz="2400" b="0" dirty="0">
              <a:effectLst/>
            </a:endParaRPr>
          </a:p>
          <a:p>
            <a:pPr marL="0" indent="0" rtl="0">
              <a:spcBef>
                <a:spcPts val="1000"/>
              </a:spcBef>
              <a:spcAft>
                <a:spcPts val="0"/>
              </a:spcAft>
              <a:buNone/>
            </a:pPr>
            <a:r>
              <a:rPr lang="en-US" sz="2400" b="0" i="0" u="none" strike="noStrike" dirty="0">
                <a:effectLst/>
              </a:rPr>
              <a:t>2-Google alert</a:t>
            </a:r>
            <a:endParaRPr lang="en-US" sz="2400" b="0" dirty="0">
              <a:effectLst/>
            </a:endParaRPr>
          </a:p>
          <a:p>
            <a:pPr marL="0" indent="0" rtl="0">
              <a:spcBef>
                <a:spcPts val="1000"/>
              </a:spcBef>
              <a:spcAft>
                <a:spcPts val="0"/>
              </a:spcAft>
              <a:buNone/>
            </a:pPr>
            <a:r>
              <a:rPr lang="en-US" sz="2400" b="0" i="0" u="none" strike="noStrike" dirty="0">
                <a:effectLst/>
              </a:rPr>
              <a:t>3-mention(https://www.youtube.com/embed/uns600UqniA)</a:t>
            </a:r>
            <a:endParaRPr lang="en-US" sz="2400" b="0" dirty="0">
              <a:effectLst/>
            </a:endParaRPr>
          </a:p>
          <a:p>
            <a:pPr marL="0" indent="0" rtl="0">
              <a:spcBef>
                <a:spcPts val="1000"/>
              </a:spcBef>
              <a:spcAft>
                <a:spcPts val="0"/>
              </a:spcAft>
              <a:buNone/>
            </a:pPr>
            <a:r>
              <a:rPr lang="en-US" sz="2400" b="0" i="0" u="none" strike="noStrike" dirty="0">
                <a:effectLst/>
              </a:rPr>
              <a:t>4-Buzzsumo</a:t>
            </a:r>
            <a:endParaRPr lang="en-US" sz="2400" b="0" dirty="0">
              <a:effectLst/>
            </a:endParaRPr>
          </a:p>
          <a:p>
            <a:pPr marL="0" indent="0" rtl="0">
              <a:spcBef>
                <a:spcPts val="1000"/>
              </a:spcBef>
              <a:spcAft>
                <a:spcPts val="0"/>
              </a:spcAft>
              <a:buNone/>
            </a:pPr>
            <a:r>
              <a:rPr lang="en-US" sz="2400" b="0" i="0" u="none" strike="noStrike" dirty="0">
                <a:effectLst/>
              </a:rPr>
              <a:t>5-Digimind</a:t>
            </a:r>
            <a:endParaRPr lang="en-US" sz="2400" b="0" dirty="0">
              <a:effectLst/>
            </a:endParaRPr>
          </a:p>
          <a:p>
            <a:pPr marL="0" indent="0" rtl="0">
              <a:spcBef>
                <a:spcPts val="1000"/>
              </a:spcBef>
              <a:spcAft>
                <a:spcPts val="0"/>
              </a:spcAft>
              <a:buNone/>
            </a:pPr>
            <a:r>
              <a:rPr lang="en-US" sz="2400" b="0" i="0" u="none" strike="noStrike" dirty="0">
                <a:effectLst/>
              </a:rPr>
              <a:t>6-Review aggregator like Yelp, TripAdvisor</a:t>
            </a:r>
            <a:endParaRPr lang="en-US" sz="2400" b="0" dirty="0">
              <a:effectLst/>
            </a:endParaRPr>
          </a:p>
          <a:p>
            <a:pPr marL="0" indent="0" rtl="0">
              <a:spcBef>
                <a:spcPts val="1000"/>
              </a:spcBef>
              <a:spcAft>
                <a:spcPts val="0"/>
              </a:spcAft>
              <a:buNone/>
            </a:pPr>
            <a:r>
              <a:rPr lang="en-US" sz="2400" b="0" i="0" u="none" strike="noStrike" dirty="0">
                <a:effectLst/>
              </a:rPr>
              <a:t>7- Social media monitoring and listening tools</a:t>
            </a:r>
            <a:endParaRPr lang="en-US" sz="2400" b="0" dirty="0">
              <a:effectLst/>
            </a:endParaRPr>
          </a:p>
          <a:p>
            <a:pPr marL="140970" indent="0" rtl="0" fontAlgn="base">
              <a:spcBef>
                <a:spcPts val="500"/>
              </a:spcBef>
              <a:spcAft>
                <a:spcPts val="0"/>
              </a:spcAft>
              <a:buNone/>
            </a:pPr>
            <a:r>
              <a:rPr lang="en-US" sz="2400" b="0" i="0" u="none" strike="noStrike" dirty="0">
                <a:effectLst/>
              </a:rPr>
              <a:t>Hootsuite </a:t>
            </a:r>
          </a:p>
          <a:p>
            <a:pPr marL="140970" indent="0" rtl="0" fontAlgn="base">
              <a:spcBef>
                <a:spcPts val="500"/>
              </a:spcBef>
              <a:spcAft>
                <a:spcPts val="0"/>
              </a:spcAft>
              <a:buNone/>
            </a:pPr>
            <a:r>
              <a:rPr lang="en-US" sz="2400" b="0" i="0" u="none" strike="noStrike" dirty="0">
                <a:effectLst/>
              </a:rPr>
              <a:t>Sprout social</a:t>
            </a:r>
          </a:p>
          <a:p>
            <a:pPr marL="140970" indent="0" rtl="0" fontAlgn="base">
              <a:spcBef>
                <a:spcPts val="500"/>
              </a:spcBef>
              <a:spcAft>
                <a:spcPts val="0"/>
              </a:spcAft>
              <a:buNone/>
            </a:pPr>
            <a:r>
              <a:rPr lang="en-US" sz="2400" b="0" i="0" u="none" strike="noStrike" dirty="0">
                <a:effectLst/>
              </a:rPr>
              <a:t>Buffer</a:t>
            </a:r>
          </a:p>
          <a:p>
            <a:endParaRPr lang="en-IN" dirty="0"/>
          </a:p>
        </p:txBody>
      </p:sp>
    </p:spTree>
    <p:extLst>
      <p:ext uri="{BB962C8B-B14F-4D97-AF65-F5344CB8AC3E}">
        <p14:creationId xmlns:p14="http://schemas.microsoft.com/office/powerpoint/2010/main" val="732596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CA93A-E69B-197A-DAB2-4AD6E6D346F1}"/>
              </a:ext>
            </a:extLst>
          </p:cNvPr>
          <p:cNvSpPr>
            <a:spLocks noGrp="1"/>
          </p:cNvSpPr>
          <p:nvPr>
            <p:ph type="title"/>
          </p:nvPr>
        </p:nvSpPr>
        <p:spPr/>
        <p:txBody>
          <a:bodyPr>
            <a:normAutofit/>
          </a:bodyPr>
          <a:lstStyle/>
          <a:p>
            <a:r>
              <a:rPr lang="en-IN" b="1" i="0" u="none" strike="noStrike" dirty="0">
                <a:solidFill>
                  <a:srgbClr val="000000"/>
                </a:solidFill>
                <a:effectLst/>
              </a:rPr>
              <a:t>What is Public Relations</a:t>
            </a:r>
            <a:endParaRPr lang="en-IN" sz="8800" b="1" dirty="0"/>
          </a:p>
        </p:txBody>
      </p:sp>
      <p:sp>
        <p:nvSpPr>
          <p:cNvPr id="3" name="Content Placeholder 2">
            <a:extLst>
              <a:ext uri="{FF2B5EF4-FFF2-40B4-BE49-F238E27FC236}">
                <a16:creationId xmlns:a16="http://schemas.microsoft.com/office/drawing/2014/main" id="{53259B04-F3EB-662F-3427-354D7D4D2BEA}"/>
              </a:ext>
            </a:extLst>
          </p:cNvPr>
          <p:cNvSpPr>
            <a:spLocks noGrp="1"/>
          </p:cNvSpPr>
          <p:nvPr>
            <p:ph idx="1"/>
          </p:nvPr>
        </p:nvSpPr>
        <p:spPr/>
        <p:txBody>
          <a:bodyPr/>
          <a:lstStyle/>
          <a:p>
            <a:pPr rtl="0" fontAlgn="base">
              <a:spcBef>
                <a:spcPts val="0"/>
              </a:spcBef>
              <a:spcAft>
                <a:spcPts val="0"/>
              </a:spcAft>
              <a:buFont typeface="Arial" panose="020B0604020202020204" pitchFamily="34" charset="0"/>
              <a:buChar char="•"/>
            </a:pPr>
            <a:r>
              <a:rPr lang="en-US" sz="2000" b="0" i="0" u="none" strike="noStrike" dirty="0">
                <a:solidFill>
                  <a:srgbClr val="000000"/>
                </a:solidFill>
                <a:effectLst/>
              </a:rPr>
              <a:t>“Public Relations” is a strategic communication process that builds mutually beneficial relationships between organizations and their public.</a:t>
            </a:r>
            <a:endParaRPr lang="en-US" sz="2000" i="0" u="none" strike="noStrike" dirty="0">
              <a:solidFill>
                <a:srgbClr val="000000"/>
              </a:solidFill>
            </a:endParaRPr>
          </a:p>
          <a:p>
            <a:pPr rtl="0" fontAlgn="base">
              <a:spcBef>
                <a:spcPts val="0"/>
              </a:spcBef>
              <a:spcAft>
                <a:spcPts val="0"/>
              </a:spcAft>
              <a:buFont typeface="Arial" panose="020B0604020202020204" pitchFamily="34" charset="0"/>
              <a:buChar char="•"/>
            </a:pPr>
            <a:endParaRPr lang="en-US" sz="2000" b="0" dirty="0">
              <a:solidFill>
                <a:srgbClr val="000000"/>
              </a:solidFill>
              <a:effectLst/>
            </a:endParaRPr>
          </a:p>
          <a:p>
            <a:pPr rtl="0" fontAlgn="base">
              <a:spcBef>
                <a:spcPts val="0"/>
              </a:spcBef>
              <a:spcAft>
                <a:spcPts val="0"/>
              </a:spcAft>
              <a:buFont typeface="Arial" panose="020B0604020202020204" pitchFamily="34" charset="0"/>
              <a:buChar char="•"/>
            </a:pPr>
            <a:r>
              <a:rPr lang="en-US" sz="2000" b="0" i="0" u="none" strike="noStrike" dirty="0">
                <a:solidFill>
                  <a:srgbClr val="000000"/>
                </a:solidFill>
                <a:effectLst/>
              </a:rPr>
              <a:t>According to Forbes “PR people are storytellers. They create narratives to advance their agenda.PR can be used to protect, enhance or build reputation thru media, social media, or self-produced communications</a:t>
            </a:r>
          </a:p>
          <a:p>
            <a:pPr rtl="0" fontAlgn="base">
              <a:spcBef>
                <a:spcPts val="1000"/>
              </a:spcBef>
              <a:spcAft>
                <a:spcPts val="0"/>
              </a:spcAft>
              <a:buFont typeface="Arial" panose="020B0604020202020204" pitchFamily="34" charset="0"/>
              <a:buChar char="•"/>
            </a:pPr>
            <a:r>
              <a:rPr lang="en-US" sz="2000" b="0" i="0" u="none" strike="noStrike" dirty="0">
                <a:solidFill>
                  <a:srgbClr val="000000"/>
                </a:solidFill>
                <a:effectLst/>
              </a:rPr>
              <a:t>According to The Princeton Reviews “An image shaper, generate positive publicity for their client and enhance their reputation. They keep the people informed about the activities of government agencies, explain policy and manage the political campaign, may handle consumer relations and relations between employees and managers</a:t>
            </a:r>
          </a:p>
          <a:p>
            <a:endParaRPr lang="en-IN" dirty="0"/>
          </a:p>
        </p:txBody>
      </p:sp>
    </p:spTree>
    <p:extLst>
      <p:ext uri="{BB962C8B-B14F-4D97-AF65-F5344CB8AC3E}">
        <p14:creationId xmlns:p14="http://schemas.microsoft.com/office/powerpoint/2010/main" val="962090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1C18F-D57F-ABD8-D04E-D69F2B32E8B4}"/>
              </a:ext>
            </a:extLst>
          </p:cNvPr>
          <p:cNvSpPr>
            <a:spLocks noGrp="1"/>
          </p:cNvSpPr>
          <p:nvPr>
            <p:ph type="title"/>
          </p:nvPr>
        </p:nvSpPr>
        <p:spPr/>
        <p:txBody>
          <a:bodyPr>
            <a:normAutofit/>
          </a:bodyPr>
          <a:lstStyle/>
          <a:p>
            <a:r>
              <a:rPr lang="en-US" b="1" i="0" u="none" strike="noStrike" dirty="0">
                <a:solidFill>
                  <a:srgbClr val="000000"/>
                </a:solidFill>
                <a:effectLst/>
              </a:rPr>
              <a:t>Difference between Advertising and PR</a:t>
            </a:r>
            <a:endParaRPr lang="en-IN" sz="8800" b="1" dirty="0"/>
          </a:p>
        </p:txBody>
      </p:sp>
      <p:pic>
        <p:nvPicPr>
          <p:cNvPr id="2050" name="Picture 2" descr="7 ways PR differs from advertising - PR v advertising | B2B PR | EC-PR">
            <a:extLst>
              <a:ext uri="{FF2B5EF4-FFF2-40B4-BE49-F238E27FC236}">
                <a16:creationId xmlns:a16="http://schemas.microsoft.com/office/drawing/2014/main" id="{273CCAE3-0245-40FB-065E-3F07138BDF66}"/>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4223" b="13435"/>
          <a:stretch/>
        </p:blipFill>
        <p:spPr bwMode="auto">
          <a:xfrm>
            <a:off x="2307413" y="1570890"/>
            <a:ext cx="7938263" cy="50509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1333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79B1D-70D8-9F2E-004E-9A96C654D8EC}"/>
              </a:ext>
            </a:extLst>
          </p:cNvPr>
          <p:cNvSpPr>
            <a:spLocks noGrp="1"/>
          </p:cNvSpPr>
          <p:nvPr>
            <p:ph type="title"/>
          </p:nvPr>
        </p:nvSpPr>
        <p:spPr/>
        <p:txBody>
          <a:bodyPr>
            <a:normAutofit/>
          </a:bodyPr>
          <a:lstStyle/>
          <a:p>
            <a:r>
              <a:rPr lang="en-IN" b="1" i="0" u="none" strike="noStrike" dirty="0">
                <a:solidFill>
                  <a:srgbClr val="000000"/>
                </a:solidFill>
                <a:effectLst/>
              </a:rPr>
              <a:t>Objective </a:t>
            </a:r>
            <a:endParaRPr lang="en-IN" sz="8800" b="1" dirty="0"/>
          </a:p>
        </p:txBody>
      </p:sp>
      <p:sp>
        <p:nvSpPr>
          <p:cNvPr id="3" name="Content Placeholder 2">
            <a:extLst>
              <a:ext uri="{FF2B5EF4-FFF2-40B4-BE49-F238E27FC236}">
                <a16:creationId xmlns:a16="http://schemas.microsoft.com/office/drawing/2014/main" id="{51F4AA32-E2EE-7457-ED50-1081DDD4618B}"/>
              </a:ext>
            </a:extLst>
          </p:cNvPr>
          <p:cNvSpPr>
            <a:spLocks noGrp="1"/>
          </p:cNvSpPr>
          <p:nvPr>
            <p:ph idx="1"/>
          </p:nvPr>
        </p:nvSpPr>
        <p:spPr/>
        <p:txBody>
          <a:bodyPr/>
          <a:lstStyle/>
          <a:p>
            <a:pPr rtl="0" fontAlgn="base">
              <a:spcBef>
                <a:spcPts val="0"/>
              </a:spcBef>
              <a:spcAft>
                <a:spcPts val="0"/>
              </a:spcAft>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Boost website traffic</a:t>
            </a:r>
            <a:endParaRPr lang="en-US" sz="2400" b="0" i="0" u="none" strike="noStrike" dirty="0">
              <a:solidFill>
                <a:srgbClr val="000000"/>
              </a:solidFill>
              <a:effectLst/>
              <a:latin typeface="Arial" panose="020B0604020202020204" pitchFamily="34" charset="0"/>
            </a:endParaRP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Improve Search Engine Optimization</a:t>
            </a:r>
            <a:endParaRPr lang="en-US" sz="2400" b="0" i="0" u="none" strike="noStrike" dirty="0">
              <a:solidFill>
                <a:srgbClr val="000000"/>
              </a:solidFill>
              <a:effectLst/>
              <a:latin typeface="Arial" panose="020B0604020202020204" pitchFamily="34" charset="0"/>
            </a:endParaRP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Increase reputation and credibility</a:t>
            </a:r>
            <a:endParaRPr lang="en-US" sz="2400" b="0" i="0" u="none" strike="noStrike" dirty="0">
              <a:solidFill>
                <a:srgbClr val="000000"/>
              </a:solidFill>
              <a:effectLst/>
              <a:latin typeface="Arial" panose="020B0604020202020204" pitchFamily="34" charset="0"/>
            </a:endParaRP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Generate sales and leads</a:t>
            </a:r>
            <a:endParaRPr lang="en-US" sz="2400" b="0" i="0" u="none" strike="noStrike" dirty="0">
              <a:solidFill>
                <a:srgbClr val="000000"/>
              </a:solidFill>
              <a:effectLst/>
              <a:latin typeface="Arial" panose="020B0604020202020204" pitchFamily="34" charset="0"/>
            </a:endParaRPr>
          </a:p>
          <a:p>
            <a:endParaRPr lang="en-IN" dirty="0"/>
          </a:p>
        </p:txBody>
      </p:sp>
    </p:spTree>
    <p:extLst>
      <p:ext uri="{BB962C8B-B14F-4D97-AF65-F5344CB8AC3E}">
        <p14:creationId xmlns:p14="http://schemas.microsoft.com/office/powerpoint/2010/main" val="1151497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ABD80439-FDE0-87E9-4256-21DDE3DBF2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3340" y="3563925"/>
            <a:ext cx="7035973" cy="316365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7F816B8B-AC01-E256-D7B6-C87C84B8E3D4}"/>
              </a:ext>
            </a:extLst>
          </p:cNvPr>
          <p:cNvSpPr txBox="1"/>
          <p:nvPr/>
        </p:nvSpPr>
        <p:spPr>
          <a:xfrm>
            <a:off x="852687" y="373308"/>
            <a:ext cx="10486626" cy="3190617"/>
          </a:xfrm>
          <a:prstGeom prst="rect">
            <a:avLst/>
          </a:prstGeom>
          <a:noFill/>
        </p:spPr>
        <p:txBody>
          <a:bodyPr wrap="square">
            <a:spAutoFit/>
          </a:bodyPr>
          <a:lstStyle/>
          <a:p>
            <a:pPr rtl="0" fontAlgn="base">
              <a:spcBef>
                <a:spcPts val="0"/>
              </a:spcBef>
              <a:spcAft>
                <a:spcPts val="0"/>
              </a:spcAft>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Preparing Online press release</a:t>
            </a:r>
            <a:endParaRPr lang="en-US" sz="2400" b="0" i="0" u="none" strike="noStrike" dirty="0">
              <a:solidFill>
                <a:srgbClr val="000000"/>
              </a:solidFill>
              <a:effectLst/>
              <a:latin typeface="Arial" panose="020B0604020202020204" pitchFamily="34" charset="0"/>
            </a:endParaRP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Building relationships with online journalists and Bloggers to generate online press coverage</a:t>
            </a:r>
            <a:endParaRPr lang="en-US" sz="2400" b="0" i="0" u="none" strike="noStrike" dirty="0">
              <a:solidFill>
                <a:srgbClr val="000000"/>
              </a:solidFill>
              <a:effectLst/>
              <a:latin typeface="Arial" panose="020B0604020202020204" pitchFamily="34" charset="0"/>
            </a:endParaRP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Arranging business profiling</a:t>
            </a:r>
            <a:endParaRPr lang="en-US" sz="2400" b="0" i="0" u="none" strike="noStrike" dirty="0">
              <a:solidFill>
                <a:srgbClr val="000000"/>
              </a:solidFill>
              <a:effectLst/>
              <a:latin typeface="Arial" panose="020B0604020202020204" pitchFamily="34" charset="0"/>
            </a:endParaRP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Organize online interviews and reviews</a:t>
            </a:r>
            <a:endParaRPr lang="en-US" sz="2400" b="0" i="0" u="none" strike="noStrike" dirty="0">
              <a:solidFill>
                <a:srgbClr val="000000"/>
              </a:solidFill>
              <a:effectLst/>
              <a:latin typeface="Arial" panose="020B0604020202020204" pitchFamily="34" charset="0"/>
            </a:endParaRP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latin typeface="Calibri" panose="020F0502020204030204" pitchFamily="34" charset="0"/>
              </a:rPr>
              <a:t>Ensuring press releases are better optimized with relevant backlinks to your website.(E.g., of </a:t>
            </a:r>
            <a:r>
              <a:rPr lang="en-US" sz="2400" b="0" i="0" u="none" strike="noStrike" dirty="0" err="1">
                <a:solidFill>
                  <a:srgbClr val="000000"/>
                </a:solidFill>
                <a:effectLst/>
                <a:latin typeface="Calibri" panose="020F0502020204030204" pitchFamily="34" charset="0"/>
              </a:rPr>
              <a:t>Blumart</a:t>
            </a:r>
            <a:r>
              <a:rPr lang="en-US" sz="2400" b="0" i="0" u="none" strike="noStrike" dirty="0">
                <a:solidFill>
                  <a:srgbClr val="000000"/>
                </a:solidFill>
                <a:effectLst/>
                <a:latin typeface="Calibri" panose="020F0502020204030204" pitchFamily="34" charset="0"/>
              </a:rPr>
              <a:t>)</a:t>
            </a:r>
            <a:endParaRPr lang="en-US" sz="2400" b="0" i="0" u="none" strike="noStrike"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758798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AFC96-8CE4-4A83-301C-074DC0FEA869}"/>
              </a:ext>
            </a:extLst>
          </p:cNvPr>
          <p:cNvSpPr>
            <a:spLocks noGrp="1"/>
          </p:cNvSpPr>
          <p:nvPr>
            <p:ph type="title"/>
          </p:nvPr>
        </p:nvSpPr>
        <p:spPr/>
        <p:txBody>
          <a:bodyPr>
            <a:normAutofit/>
          </a:bodyPr>
          <a:lstStyle/>
          <a:p>
            <a:r>
              <a:rPr lang="en-US" b="1" i="0" u="none" strike="noStrike" dirty="0">
                <a:solidFill>
                  <a:srgbClr val="000000"/>
                </a:solidFill>
                <a:effectLst/>
              </a:rPr>
              <a:t>Various forms of the same content</a:t>
            </a:r>
            <a:endParaRPr lang="en-IN" sz="8800" b="1" dirty="0"/>
          </a:p>
        </p:txBody>
      </p:sp>
      <p:sp>
        <p:nvSpPr>
          <p:cNvPr id="3" name="Content Placeholder 2">
            <a:extLst>
              <a:ext uri="{FF2B5EF4-FFF2-40B4-BE49-F238E27FC236}">
                <a16:creationId xmlns:a16="http://schemas.microsoft.com/office/drawing/2014/main" id="{7AE65517-3C2F-73F7-C494-EB78F6A4EA27}"/>
              </a:ext>
            </a:extLst>
          </p:cNvPr>
          <p:cNvSpPr>
            <a:spLocks noGrp="1"/>
          </p:cNvSpPr>
          <p:nvPr>
            <p:ph idx="1"/>
          </p:nvPr>
        </p:nvSpPr>
        <p:spPr/>
        <p:txBody>
          <a:bodyPr>
            <a:normAutofit/>
          </a:bodyPr>
          <a:lstStyle/>
          <a:p>
            <a:pPr rtl="0" fontAlgn="base">
              <a:spcBef>
                <a:spcPts val="0"/>
              </a:spcBef>
              <a:spcAft>
                <a:spcPts val="0"/>
              </a:spcAft>
              <a:buFont typeface="Arial" panose="020B0604020202020204" pitchFamily="34" charset="0"/>
              <a:buChar char="•"/>
            </a:pPr>
            <a:r>
              <a:rPr lang="en-US" sz="2400" b="0" i="0" u="none" strike="noStrike" dirty="0">
                <a:solidFill>
                  <a:srgbClr val="000000"/>
                </a:solidFill>
                <a:effectLst/>
              </a:rPr>
              <a:t>An infographic</a:t>
            </a: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rPr>
              <a:t>A guest blog post</a:t>
            </a: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rPr>
              <a:t>An article in the local newspaper</a:t>
            </a: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rPr>
              <a:t>An article in a trade publication</a:t>
            </a: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rPr>
              <a:t>A LinkedIn news update</a:t>
            </a: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rPr>
              <a:t>A short video</a:t>
            </a:r>
          </a:p>
          <a:p>
            <a:endParaRPr lang="en-IN" sz="3600" dirty="0"/>
          </a:p>
        </p:txBody>
      </p:sp>
    </p:spTree>
    <p:extLst>
      <p:ext uri="{BB962C8B-B14F-4D97-AF65-F5344CB8AC3E}">
        <p14:creationId xmlns:p14="http://schemas.microsoft.com/office/powerpoint/2010/main" val="2524815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88A0C-1D01-2545-024B-DE71CD0B2BCB}"/>
              </a:ext>
            </a:extLst>
          </p:cNvPr>
          <p:cNvSpPr>
            <a:spLocks noGrp="1"/>
          </p:cNvSpPr>
          <p:nvPr>
            <p:ph type="title"/>
          </p:nvPr>
        </p:nvSpPr>
        <p:spPr/>
        <p:txBody>
          <a:bodyPr>
            <a:normAutofit/>
          </a:bodyPr>
          <a:lstStyle/>
          <a:p>
            <a:r>
              <a:rPr lang="en-US" b="1" i="0" u="none" strike="noStrike" dirty="0">
                <a:solidFill>
                  <a:srgbClr val="000000"/>
                </a:solidFill>
                <a:effectLst/>
              </a:rPr>
              <a:t>What is a Press Release</a:t>
            </a:r>
            <a:endParaRPr lang="en-IN" sz="8800" b="1" dirty="0"/>
          </a:p>
        </p:txBody>
      </p:sp>
      <p:sp>
        <p:nvSpPr>
          <p:cNvPr id="3" name="Content Placeholder 2">
            <a:extLst>
              <a:ext uri="{FF2B5EF4-FFF2-40B4-BE49-F238E27FC236}">
                <a16:creationId xmlns:a16="http://schemas.microsoft.com/office/drawing/2014/main" id="{D3B24525-8C19-E57F-898A-AD939A07E449}"/>
              </a:ext>
            </a:extLst>
          </p:cNvPr>
          <p:cNvSpPr>
            <a:spLocks noGrp="1"/>
          </p:cNvSpPr>
          <p:nvPr>
            <p:ph idx="1"/>
          </p:nvPr>
        </p:nvSpPr>
        <p:spPr/>
        <p:txBody>
          <a:bodyPr>
            <a:normAutofit/>
          </a:bodyPr>
          <a:lstStyle/>
          <a:p>
            <a:r>
              <a:rPr lang="en-US" sz="2400" b="0" i="0" u="none" strike="noStrike" dirty="0">
                <a:solidFill>
                  <a:srgbClr val="000000"/>
                </a:solidFill>
                <a:effectLst/>
              </a:rPr>
              <a:t>An effective Press Release helps you to boost your brand, and image and shape public perception through an informative official statement with facts to counter any negative publicity or make a new announcement.</a:t>
            </a:r>
            <a:endParaRPr lang="en-IN" sz="3600" dirty="0"/>
          </a:p>
        </p:txBody>
      </p:sp>
    </p:spTree>
    <p:extLst>
      <p:ext uri="{BB962C8B-B14F-4D97-AF65-F5344CB8AC3E}">
        <p14:creationId xmlns:p14="http://schemas.microsoft.com/office/powerpoint/2010/main" val="2378879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B7060-F225-C3F0-3CF2-6356EF69A142}"/>
              </a:ext>
            </a:extLst>
          </p:cNvPr>
          <p:cNvSpPr>
            <a:spLocks noGrp="1"/>
          </p:cNvSpPr>
          <p:nvPr>
            <p:ph type="title"/>
          </p:nvPr>
        </p:nvSpPr>
        <p:spPr/>
        <p:txBody>
          <a:bodyPr>
            <a:normAutofit/>
          </a:bodyPr>
          <a:lstStyle/>
          <a:p>
            <a:r>
              <a:rPr lang="en-IN" b="1" i="0" u="none" strike="noStrike" dirty="0">
                <a:solidFill>
                  <a:srgbClr val="000000"/>
                </a:solidFill>
                <a:effectLst/>
              </a:rPr>
              <a:t>Format of Press Release</a:t>
            </a:r>
            <a:endParaRPr lang="en-IN" sz="8800" b="1" dirty="0"/>
          </a:p>
        </p:txBody>
      </p:sp>
      <p:sp>
        <p:nvSpPr>
          <p:cNvPr id="3" name="Content Placeholder 2">
            <a:extLst>
              <a:ext uri="{FF2B5EF4-FFF2-40B4-BE49-F238E27FC236}">
                <a16:creationId xmlns:a16="http://schemas.microsoft.com/office/drawing/2014/main" id="{EF1D07CC-A35B-8B83-E2BB-E033DBBDA0B4}"/>
              </a:ext>
            </a:extLst>
          </p:cNvPr>
          <p:cNvSpPr>
            <a:spLocks noGrp="1"/>
          </p:cNvSpPr>
          <p:nvPr>
            <p:ph idx="1"/>
          </p:nvPr>
        </p:nvSpPr>
        <p:spPr/>
        <p:txBody>
          <a:bodyPr>
            <a:normAutofit/>
          </a:bodyPr>
          <a:lstStyle/>
          <a:p>
            <a:pPr rtl="0" fontAlgn="base">
              <a:spcBef>
                <a:spcPts val="0"/>
              </a:spcBef>
              <a:spcAft>
                <a:spcPts val="0"/>
              </a:spcAft>
              <a:buFont typeface="Arial" panose="020B0604020202020204" pitchFamily="34" charset="0"/>
              <a:buChar char="•"/>
            </a:pPr>
            <a:r>
              <a:rPr lang="en-US" sz="2400" b="0" i="0" u="none" strike="noStrike" dirty="0">
                <a:solidFill>
                  <a:srgbClr val="000000"/>
                </a:solidFill>
                <a:effectLst/>
              </a:rPr>
              <a:t>Heading </a:t>
            </a: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rPr>
              <a:t>Subheading</a:t>
            </a: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rPr>
              <a:t>Images/ Audio/ Video</a:t>
            </a: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rPr>
              <a:t>Links to further reading</a:t>
            </a: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rPr>
              <a:t>Backlink to website</a:t>
            </a: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rPr>
              <a:t>Easily accessible</a:t>
            </a:r>
          </a:p>
          <a:p>
            <a:pPr rtl="0" fontAlgn="base">
              <a:spcBef>
                <a:spcPts val="1000"/>
              </a:spcBef>
              <a:spcAft>
                <a:spcPts val="0"/>
              </a:spcAft>
              <a:buFont typeface="Arial" panose="020B0604020202020204" pitchFamily="34" charset="0"/>
              <a:buChar char="•"/>
            </a:pPr>
            <a:r>
              <a:rPr lang="en-US" sz="2400" b="0" i="0" u="none" strike="noStrike" dirty="0">
                <a:solidFill>
                  <a:srgbClr val="000000"/>
                </a:solidFill>
                <a:effectLst/>
              </a:rPr>
              <a:t>Social Media Buttons</a:t>
            </a:r>
          </a:p>
          <a:p>
            <a:endParaRPr lang="en-IN" sz="3600" dirty="0"/>
          </a:p>
        </p:txBody>
      </p:sp>
    </p:spTree>
    <p:extLst>
      <p:ext uri="{BB962C8B-B14F-4D97-AF65-F5344CB8AC3E}">
        <p14:creationId xmlns:p14="http://schemas.microsoft.com/office/powerpoint/2010/main" val="247311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A11E4-A11C-9A42-2D04-C145220B5050}"/>
              </a:ext>
            </a:extLst>
          </p:cNvPr>
          <p:cNvSpPr>
            <a:spLocks noGrp="1"/>
          </p:cNvSpPr>
          <p:nvPr>
            <p:ph type="title"/>
          </p:nvPr>
        </p:nvSpPr>
        <p:spPr/>
        <p:txBody>
          <a:bodyPr>
            <a:normAutofit/>
          </a:bodyPr>
          <a:lstStyle/>
          <a:p>
            <a:r>
              <a:rPr lang="en-IN" b="1" i="0" u="none" strike="noStrike" dirty="0">
                <a:solidFill>
                  <a:srgbClr val="000000"/>
                </a:solidFill>
                <a:effectLst/>
              </a:rPr>
              <a:t>What is ORM</a:t>
            </a:r>
            <a:endParaRPr lang="en-IN" sz="8800" b="1" dirty="0"/>
          </a:p>
        </p:txBody>
      </p:sp>
      <p:sp>
        <p:nvSpPr>
          <p:cNvPr id="3" name="Content Placeholder 2">
            <a:extLst>
              <a:ext uri="{FF2B5EF4-FFF2-40B4-BE49-F238E27FC236}">
                <a16:creationId xmlns:a16="http://schemas.microsoft.com/office/drawing/2014/main" id="{883D33C4-35B8-69DE-D6F6-1CCE83F10DEA}"/>
              </a:ext>
            </a:extLst>
          </p:cNvPr>
          <p:cNvSpPr>
            <a:spLocks noGrp="1"/>
          </p:cNvSpPr>
          <p:nvPr>
            <p:ph idx="1"/>
          </p:nvPr>
        </p:nvSpPr>
        <p:spPr/>
        <p:txBody>
          <a:bodyPr/>
          <a:lstStyle/>
          <a:p>
            <a:pPr rtl="0" fontAlgn="base">
              <a:spcBef>
                <a:spcPts val="0"/>
              </a:spcBef>
              <a:spcAft>
                <a:spcPts val="0"/>
              </a:spcAft>
              <a:buFont typeface="Arial" panose="020B0604020202020204" pitchFamily="34" charset="0"/>
              <a:buChar char="•"/>
            </a:pPr>
            <a:r>
              <a:rPr lang="en-US" sz="2400" b="0" i="0" u="none" strike="noStrike" dirty="0">
                <a:effectLst/>
              </a:rPr>
              <a:t>Stands for Online Reputation management</a:t>
            </a:r>
          </a:p>
          <a:p>
            <a:pPr rtl="0" fontAlgn="base">
              <a:spcBef>
                <a:spcPts val="1000"/>
              </a:spcBef>
              <a:spcAft>
                <a:spcPts val="0"/>
              </a:spcAft>
              <a:buFont typeface="Arial" panose="020B0604020202020204" pitchFamily="34" charset="0"/>
              <a:buChar char="•"/>
            </a:pPr>
            <a:r>
              <a:rPr lang="en-US" sz="2400" b="0" i="0" u="none" strike="noStrike" dirty="0">
                <a:effectLst/>
              </a:rPr>
              <a:t>About improving your business or brand’s good standing</a:t>
            </a:r>
          </a:p>
          <a:p>
            <a:pPr rtl="0" fontAlgn="base">
              <a:spcBef>
                <a:spcPts val="1000"/>
              </a:spcBef>
              <a:spcAft>
                <a:spcPts val="0"/>
              </a:spcAft>
              <a:buFont typeface="Arial" panose="020B0604020202020204" pitchFamily="34" charset="0"/>
              <a:buChar char="•"/>
            </a:pPr>
            <a:r>
              <a:rPr lang="en-US" sz="2400" b="0" i="0" u="none" strike="noStrike" dirty="0">
                <a:effectLst/>
              </a:rPr>
              <a:t> It’s not about what the company posts but also what others post about (Mention in a blog post or reply on social media post)</a:t>
            </a:r>
          </a:p>
          <a:p>
            <a:pPr rtl="0" fontAlgn="base">
              <a:spcBef>
                <a:spcPts val="1000"/>
              </a:spcBef>
              <a:spcAft>
                <a:spcPts val="0"/>
              </a:spcAft>
              <a:buFont typeface="+mj-lt"/>
              <a:buAutoNum type="arabicPeriod"/>
            </a:pPr>
            <a:r>
              <a:rPr lang="en-US" sz="2400" b="0" i="0" u="none" strike="noStrike" dirty="0">
                <a:effectLst/>
              </a:rPr>
              <a:t>Understand what people think and say about you</a:t>
            </a:r>
          </a:p>
          <a:p>
            <a:pPr rtl="0" fontAlgn="base">
              <a:spcBef>
                <a:spcPts val="1000"/>
              </a:spcBef>
              <a:spcAft>
                <a:spcPts val="0"/>
              </a:spcAft>
              <a:buFont typeface="+mj-lt"/>
              <a:buAutoNum type="arabicPeriod"/>
            </a:pPr>
            <a:r>
              <a:rPr lang="en-US" sz="2400" b="0" i="0" u="none" strike="noStrike" dirty="0">
                <a:effectLst/>
              </a:rPr>
              <a:t>Actively improve your online reputation</a:t>
            </a:r>
          </a:p>
          <a:p>
            <a:endParaRPr lang="en-IN" dirty="0"/>
          </a:p>
        </p:txBody>
      </p:sp>
    </p:spTree>
    <p:extLst>
      <p:ext uri="{BB962C8B-B14F-4D97-AF65-F5344CB8AC3E}">
        <p14:creationId xmlns:p14="http://schemas.microsoft.com/office/powerpoint/2010/main" val="8414255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TotalTime>
  <Words>470</Words>
  <Application>Microsoft Office PowerPoint</Application>
  <PresentationFormat>Widescreen</PresentationFormat>
  <Paragraphs>69</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Digital PR and ORM</vt:lpstr>
      <vt:lpstr>What is Public Relations</vt:lpstr>
      <vt:lpstr>Difference between Advertising and PR</vt:lpstr>
      <vt:lpstr>Objective </vt:lpstr>
      <vt:lpstr>PowerPoint Presentation</vt:lpstr>
      <vt:lpstr>Various forms of the same content</vt:lpstr>
      <vt:lpstr>What is a Press Release</vt:lpstr>
      <vt:lpstr>Format of Press Release</vt:lpstr>
      <vt:lpstr>What is ORM</vt:lpstr>
      <vt:lpstr>Why ORM is Important?</vt:lpstr>
      <vt:lpstr>How to increase ORM</vt:lpstr>
      <vt:lpstr>Some examples of Review aggregator </vt:lpstr>
      <vt:lpstr>Tools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PR and ORM</dc:title>
  <dc:creator>Simaran Subhash Pathak</dc:creator>
  <cp:lastModifiedBy>Simaran Subhash Pathak</cp:lastModifiedBy>
  <cp:revision>1</cp:revision>
  <dcterms:created xsi:type="dcterms:W3CDTF">2023-02-15T04:03:54Z</dcterms:created>
  <dcterms:modified xsi:type="dcterms:W3CDTF">2023-02-15T04:27:27Z</dcterms:modified>
</cp:coreProperties>
</file>