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4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ran Pathak" userId="eb54ec1d7d2c1195" providerId="LiveId" clId="{D0B82BFC-ECA3-4E18-9D2C-E644D56A0892}"/>
    <pc:docChg chg="undo custSel addSld modSld">
      <pc:chgData name="Simran Pathak" userId="eb54ec1d7d2c1195" providerId="LiveId" clId="{D0B82BFC-ECA3-4E18-9D2C-E644D56A0892}" dt="2022-03-27T15:59:58.213" v="2090" actId="1076"/>
      <pc:docMkLst>
        <pc:docMk/>
      </pc:docMkLst>
      <pc:sldChg chg="addSp delSp modSp mod setBg">
        <pc:chgData name="Simran Pathak" userId="eb54ec1d7d2c1195" providerId="LiveId" clId="{D0B82BFC-ECA3-4E18-9D2C-E644D56A0892}" dt="2022-03-27T15:37:48.405" v="1937"/>
        <pc:sldMkLst>
          <pc:docMk/>
          <pc:sldMk cId="4006876795" sldId="256"/>
        </pc:sldMkLst>
        <pc:spChg chg="mod">
          <ac:chgData name="Simran Pathak" userId="eb54ec1d7d2c1195" providerId="LiveId" clId="{D0B82BFC-ECA3-4E18-9D2C-E644D56A0892}" dt="2022-03-27T15:37:47.042" v="1935" actId="207"/>
          <ac:spMkLst>
            <pc:docMk/>
            <pc:sldMk cId="4006876795" sldId="256"/>
            <ac:spMk id="2" creationId="{A40FA253-641C-480C-9815-D88B155307B8}"/>
          </ac:spMkLst>
        </pc:spChg>
        <pc:spChg chg="mod">
          <ac:chgData name="Simran Pathak" userId="eb54ec1d7d2c1195" providerId="LiveId" clId="{D0B82BFC-ECA3-4E18-9D2C-E644D56A0892}" dt="2022-03-27T15:31:58.959" v="1915" actId="113"/>
          <ac:spMkLst>
            <pc:docMk/>
            <pc:sldMk cId="4006876795" sldId="256"/>
            <ac:spMk id="3" creationId="{374020BF-37A5-4CCD-A6B9-BD067CB41059}"/>
          </ac:spMkLst>
        </pc:spChg>
        <pc:spChg chg="add del">
          <ac:chgData name="Simran Pathak" userId="eb54ec1d7d2c1195" providerId="LiveId" clId="{D0B82BFC-ECA3-4E18-9D2C-E644D56A0892}" dt="2022-03-27T15:21:36.581" v="1573" actId="22"/>
          <ac:spMkLst>
            <pc:docMk/>
            <pc:sldMk cId="4006876795" sldId="256"/>
            <ac:spMk id="5" creationId="{148CA220-4FD6-4A51-977B-4E16CB4BC9C8}"/>
          </ac:spMkLst>
        </pc:spChg>
        <pc:picChg chg="add del mod">
          <ac:chgData name="Simran Pathak" userId="eb54ec1d7d2c1195" providerId="LiveId" clId="{D0B82BFC-ECA3-4E18-9D2C-E644D56A0892}" dt="2022-03-27T15:35:43.985" v="1922" actId="478"/>
          <ac:picMkLst>
            <pc:docMk/>
            <pc:sldMk cId="4006876795" sldId="256"/>
            <ac:picMk id="7" creationId="{7A787E05-60D4-4682-9B4A-072F7EFE7820}"/>
          </ac:picMkLst>
        </pc:picChg>
      </pc:sldChg>
      <pc:sldChg chg="addSp delSp modSp mod setBg">
        <pc:chgData name="Simran Pathak" userId="eb54ec1d7d2c1195" providerId="LiveId" clId="{D0B82BFC-ECA3-4E18-9D2C-E644D56A0892}" dt="2022-03-27T15:41:11.938" v="1970" actId="14100"/>
        <pc:sldMkLst>
          <pc:docMk/>
          <pc:sldMk cId="294799384" sldId="257"/>
        </pc:sldMkLst>
        <pc:spChg chg="mod">
          <ac:chgData name="Simran Pathak" userId="eb54ec1d7d2c1195" providerId="LiveId" clId="{D0B82BFC-ECA3-4E18-9D2C-E644D56A0892}" dt="2022-03-27T15:41:04.771" v="1969" actId="120"/>
          <ac:spMkLst>
            <pc:docMk/>
            <pc:sldMk cId="294799384" sldId="257"/>
            <ac:spMk id="2" creationId="{4B546FB9-B8AE-47AC-B750-1E4452D9B5B6}"/>
          </ac:spMkLst>
        </pc:spChg>
        <pc:spChg chg="mod">
          <ac:chgData name="Simran Pathak" userId="eb54ec1d7d2c1195" providerId="LiveId" clId="{D0B82BFC-ECA3-4E18-9D2C-E644D56A0892}" dt="2022-03-27T15:41:11.938" v="1970" actId="14100"/>
          <ac:spMkLst>
            <pc:docMk/>
            <pc:sldMk cId="294799384" sldId="257"/>
            <ac:spMk id="3" creationId="{878DCCF2-2E42-4B5C-9526-CEF0FAAE0F00}"/>
          </ac:spMkLst>
        </pc:spChg>
        <pc:picChg chg="add del mod">
          <ac:chgData name="Simran Pathak" userId="eb54ec1d7d2c1195" providerId="LiveId" clId="{D0B82BFC-ECA3-4E18-9D2C-E644D56A0892}" dt="2022-03-27T15:40:29.602" v="1963" actId="478"/>
          <ac:picMkLst>
            <pc:docMk/>
            <pc:sldMk cId="294799384" sldId="257"/>
            <ac:picMk id="5" creationId="{F8D2F294-5004-46B4-A511-81394C89E7E5}"/>
          </ac:picMkLst>
        </pc:picChg>
        <pc:picChg chg="add del mod">
          <ac:chgData name="Simran Pathak" userId="eb54ec1d7d2c1195" providerId="LiveId" clId="{D0B82BFC-ECA3-4E18-9D2C-E644D56A0892}" dt="2022-03-27T15:40:46.521" v="1965" actId="478"/>
          <ac:picMkLst>
            <pc:docMk/>
            <pc:sldMk cId="294799384" sldId="257"/>
            <ac:picMk id="7" creationId="{7E1C96B8-88BB-4394-98A9-DE814853D1AC}"/>
          </ac:picMkLst>
        </pc:picChg>
      </pc:sldChg>
      <pc:sldChg chg="addSp delSp modSp mod setBg">
        <pc:chgData name="Simran Pathak" userId="eb54ec1d7d2c1195" providerId="LiveId" clId="{D0B82BFC-ECA3-4E18-9D2C-E644D56A0892}" dt="2022-03-27T15:51:01.725" v="2022" actId="1076"/>
        <pc:sldMkLst>
          <pc:docMk/>
          <pc:sldMk cId="3689607016" sldId="258"/>
        </pc:sldMkLst>
        <pc:spChg chg="mod">
          <ac:chgData name="Simran Pathak" userId="eb54ec1d7d2c1195" providerId="LiveId" clId="{D0B82BFC-ECA3-4E18-9D2C-E644D56A0892}" dt="2022-03-19T05:33:01.369" v="85" actId="113"/>
          <ac:spMkLst>
            <pc:docMk/>
            <pc:sldMk cId="3689607016" sldId="258"/>
            <ac:spMk id="2" creationId="{4322FC31-BE42-4FF4-AE04-96A1123E7F74}"/>
          </ac:spMkLst>
        </pc:spChg>
        <pc:picChg chg="mod">
          <ac:chgData name="Simran Pathak" userId="eb54ec1d7d2c1195" providerId="LiveId" clId="{D0B82BFC-ECA3-4E18-9D2C-E644D56A0892}" dt="2022-03-27T15:51:01.725" v="2022" actId="1076"/>
          <ac:picMkLst>
            <pc:docMk/>
            <pc:sldMk cId="3689607016" sldId="258"/>
            <ac:picMk id="5" creationId="{DAD846B1-4643-4ED2-86AA-354D08FDD398}"/>
          </ac:picMkLst>
        </pc:picChg>
        <pc:picChg chg="add del mod">
          <ac:chgData name="Simran Pathak" userId="eb54ec1d7d2c1195" providerId="LiveId" clId="{D0B82BFC-ECA3-4E18-9D2C-E644D56A0892}" dt="2022-03-27T15:40:24.856" v="1962" actId="478"/>
          <ac:picMkLst>
            <pc:docMk/>
            <pc:sldMk cId="3689607016" sldId="258"/>
            <ac:picMk id="6" creationId="{66D6DC5E-D02B-479D-A0E2-B8C931ABF61C}"/>
          </ac:picMkLst>
        </pc:picChg>
        <pc:picChg chg="add mod">
          <ac:chgData name="Simran Pathak" userId="eb54ec1d7d2c1195" providerId="LiveId" clId="{D0B82BFC-ECA3-4E18-9D2C-E644D56A0892}" dt="2022-03-27T15:50:56.447" v="2021" actId="1076"/>
          <ac:picMkLst>
            <pc:docMk/>
            <pc:sldMk cId="3689607016" sldId="258"/>
            <ac:picMk id="8" creationId="{80E02720-1222-45DC-BC39-0B5DA92EF51D}"/>
          </ac:picMkLst>
        </pc:picChg>
      </pc:sldChg>
      <pc:sldChg chg="addSp modSp mod setBg">
        <pc:chgData name="Simran Pathak" userId="eb54ec1d7d2c1195" providerId="LiveId" clId="{D0B82BFC-ECA3-4E18-9D2C-E644D56A0892}" dt="2022-03-27T15:51:55.116" v="2028" actId="14100"/>
        <pc:sldMkLst>
          <pc:docMk/>
          <pc:sldMk cId="2030208594" sldId="259"/>
        </pc:sldMkLst>
        <pc:spChg chg="mod">
          <ac:chgData name="Simran Pathak" userId="eb54ec1d7d2c1195" providerId="LiveId" clId="{D0B82BFC-ECA3-4E18-9D2C-E644D56A0892}" dt="2022-03-19T05:33:07.076" v="86" actId="113"/>
          <ac:spMkLst>
            <pc:docMk/>
            <pc:sldMk cId="2030208594" sldId="259"/>
            <ac:spMk id="2" creationId="{8FF50FF8-FDDA-4241-A77B-C3E7D5C32293}"/>
          </ac:spMkLst>
        </pc:spChg>
        <pc:picChg chg="add mod">
          <ac:chgData name="Simran Pathak" userId="eb54ec1d7d2c1195" providerId="LiveId" clId="{D0B82BFC-ECA3-4E18-9D2C-E644D56A0892}" dt="2022-03-27T15:51:49.028" v="2027" actId="1076"/>
          <ac:picMkLst>
            <pc:docMk/>
            <pc:sldMk cId="2030208594" sldId="259"/>
            <ac:picMk id="5" creationId="{65CFD20E-23C4-41C7-AB75-D2F87C8F2F45}"/>
          </ac:picMkLst>
        </pc:picChg>
        <pc:picChg chg="mod">
          <ac:chgData name="Simran Pathak" userId="eb54ec1d7d2c1195" providerId="LiveId" clId="{D0B82BFC-ECA3-4E18-9D2C-E644D56A0892}" dt="2022-03-27T15:51:55.116" v="2028" actId="14100"/>
          <ac:picMkLst>
            <pc:docMk/>
            <pc:sldMk cId="2030208594" sldId="259"/>
            <ac:picMk id="6" creationId="{BE721801-6E77-4F61-B292-169BCF61D46B}"/>
          </ac:picMkLst>
        </pc:picChg>
      </pc:sldChg>
      <pc:sldChg chg="addSp modSp mod setBg">
        <pc:chgData name="Simran Pathak" userId="eb54ec1d7d2c1195" providerId="LiveId" clId="{D0B82BFC-ECA3-4E18-9D2C-E644D56A0892}" dt="2022-03-27T15:52:39.423" v="2033" actId="1076"/>
        <pc:sldMkLst>
          <pc:docMk/>
          <pc:sldMk cId="2202085950" sldId="260"/>
        </pc:sldMkLst>
        <pc:spChg chg="mod">
          <ac:chgData name="Simran Pathak" userId="eb54ec1d7d2c1195" providerId="LiveId" clId="{D0B82BFC-ECA3-4E18-9D2C-E644D56A0892}" dt="2022-03-19T05:33:13.240" v="87" actId="113"/>
          <ac:spMkLst>
            <pc:docMk/>
            <pc:sldMk cId="2202085950" sldId="260"/>
            <ac:spMk id="2" creationId="{779AF96A-06BD-4658-9992-D4FC0A0EFA85}"/>
          </ac:spMkLst>
        </pc:spChg>
        <pc:picChg chg="add mod">
          <ac:chgData name="Simran Pathak" userId="eb54ec1d7d2c1195" providerId="LiveId" clId="{D0B82BFC-ECA3-4E18-9D2C-E644D56A0892}" dt="2022-03-27T15:52:39.423" v="2033" actId="1076"/>
          <ac:picMkLst>
            <pc:docMk/>
            <pc:sldMk cId="2202085950" sldId="260"/>
            <ac:picMk id="4" creationId="{EC76614B-B9DF-49D6-BE9D-87E34A74CE8E}"/>
          </ac:picMkLst>
        </pc:picChg>
        <pc:picChg chg="mod">
          <ac:chgData name="Simran Pathak" userId="eb54ec1d7d2c1195" providerId="LiveId" clId="{D0B82BFC-ECA3-4E18-9D2C-E644D56A0892}" dt="2022-03-27T15:52:28.785" v="2031" actId="1076"/>
          <ac:picMkLst>
            <pc:docMk/>
            <pc:sldMk cId="2202085950" sldId="260"/>
            <ac:picMk id="5" creationId="{6F5DD3B8-EF5D-4943-AA4F-EE877E1A1D0E}"/>
          </ac:picMkLst>
        </pc:picChg>
      </pc:sldChg>
      <pc:sldChg chg="addSp modSp mod setBg">
        <pc:chgData name="Simran Pathak" userId="eb54ec1d7d2c1195" providerId="LiveId" clId="{D0B82BFC-ECA3-4E18-9D2C-E644D56A0892}" dt="2022-03-27T15:53:10.549" v="2038" actId="1076"/>
        <pc:sldMkLst>
          <pc:docMk/>
          <pc:sldMk cId="207419189" sldId="261"/>
        </pc:sldMkLst>
        <pc:spChg chg="mod">
          <ac:chgData name="Simran Pathak" userId="eb54ec1d7d2c1195" providerId="LiveId" clId="{D0B82BFC-ECA3-4E18-9D2C-E644D56A0892}" dt="2022-03-19T05:33:18.777" v="88" actId="113"/>
          <ac:spMkLst>
            <pc:docMk/>
            <pc:sldMk cId="207419189" sldId="261"/>
            <ac:spMk id="2" creationId="{E20CA0F0-84CC-48F8-AA44-9F8009E323BA}"/>
          </ac:spMkLst>
        </pc:spChg>
        <pc:spChg chg="mod">
          <ac:chgData name="Simran Pathak" userId="eb54ec1d7d2c1195" providerId="LiveId" clId="{D0B82BFC-ECA3-4E18-9D2C-E644D56A0892}" dt="2022-03-27T15:53:06.441" v="2037" actId="14100"/>
          <ac:spMkLst>
            <pc:docMk/>
            <pc:sldMk cId="207419189" sldId="261"/>
            <ac:spMk id="3" creationId="{494EFADA-4134-4938-8076-C69B4743E2D7}"/>
          </ac:spMkLst>
        </pc:spChg>
        <pc:picChg chg="add mod">
          <ac:chgData name="Simran Pathak" userId="eb54ec1d7d2c1195" providerId="LiveId" clId="{D0B82BFC-ECA3-4E18-9D2C-E644D56A0892}" dt="2022-03-27T15:53:10.549" v="2038" actId="1076"/>
          <ac:picMkLst>
            <pc:docMk/>
            <pc:sldMk cId="207419189" sldId="261"/>
            <ac:picMk id="5" creationId="{E3ED7AB5-49B1-440E-88E2-E4D9E4E07563}"/>
          </ac:picMkLst>
        </pc:picChg>
      </pc:sldChg>
      <pc:sldChg chg="addSp modSp mod setBg">
        <pc:chgData name="Simran Pathak" userId="eb54ec1d7d2c1195" providerId="LiveId" clId="{D0B82BFC-ECA3-4E18-9D2C-E644D56A0892}" dt="2022-03-27T15:54:02.081" v="2041" actId="1076"/>
        <pc:sldMkLst>
          <pc:docMk/>
          <pc:sldMk cId="2540100497" sldId="262"/>
        </pc:sldMkLst>
        <pc:picChg chg="add mod">
          <ac:chgData name="Simran Pathak" userId="eb54ec1d7d2c1195" providerId="LiveId" clId="{D0B82BFC-ECA3-4E18-9D2C-E644D56A0892}" dt="2022-03-27T15:54:02.081" v="2041" actId="1076"/>
          <ac:picMkLst>
            <pc:docMk/>
            <pc:sldMk cId="2540100497" sldId="262"/>
            <ac:picMk id="3" creationId="{1366732C-E4E7-4447-9BFE-DB292CEC3F92}"/>
          </ac:picMkLst>
        </pc:picChg>
        <pc:picChg chg="mod">
          <ac:chgData name="Simran Pathak" userId="eb54ec1d7d2c1195" providerId="LiveId" clId="{D0B82BFC-ECA3-4E18-9D2C-E644D56A0892}" dt="2022-03-27T15:53:19.904" v="2039" actId="14100"/>
          <ac:picMkLst>
            <pc:docMk/>
            <pc:sldMk cId="2540100497" sldId="262"/>
            <ac:picMk id="8" creationId="{8D20ED34-0718-44A0-882F-FB4A8A04BDCD}"/>
          </ac:picMkLst>
        </pc:picChg>
      </pc:sldChg>
      <pc:sldChg chg="addSp modSp mod setBg">
        <pc:chgData name="Simran Pathak" userId="eb54ec1d7d2c1195" providerId="LiveId" clId="{D0B82BFC-ECA3-4E18-9D2C-E644D56A0892}" dt="2022-03-27T15:54:42.586" v="2044" actId="1076"/>
        <pc:sldMkLst>
          <pc:docMk/>
          <pc:sldMk cId="2842420209" sldId="263"/>
        </pc:sldMkLst>
        <pc:spChg chg="mod">
          <ac:chgData name="Simran Pathak" userId="eb54ec1d7d2c1195" providerId="LiveId" clId="{D0B82BFC-ECA3-4E18-9D2C-E644D56A0892}" dt="2022-03-19T05:33:28.267" v="89" actId="113"/>
          <ac:spMkLst>
            <pc:docMk/>
            <pc:sldMk cId="2842420209" sldId="263"/>
            <ac:spMk id="2" creationId="{0C7A8C7E-1813-4676-BC91-E7A11B10BC82}"/>
          </ac:spMkLst>
        </pc:spChg>
        <pc:picChg chg="add mod">
          <ac:chgData name="Simran Pathak" userId="eb54ec1d7d2c1195" providerId="LiveId" clId="{D0B82BFC-ECA3-4E18-9D2C-E644D56A0892}" dt="2022-03-27T15:54:42.586" v="2044" actId="1076"/>
          <ac:picMkLst>
            <pc:docMk/>
            <pc:sldMk cId="2842420209" sldId="263"/>
            <ac:picMk id="5" creationId="{28DA0704-4D66-435A-830B-00C355A65243}"/>
          </ac:picMkLst>
        </pc:picChg>
      </pc:sldChg>
      <pc:sldChg chg="addSp delSp modSp new mod setBg">
        <pc:chgData name="Simran Pathak" userId="eb54ec1d7d2c1195" providerId="LiveId" clId="{D0B82BFC-ECA3-4E18-9D2C-E644D56A0892}" dt="2022-03-27T15:55:54.530" v="2054" actId="1076"/>
        <pc:sldMkLst>
          <pc:docMk/>
          <pc:sldMk cId="1966317774" sldId="264"/>
        </pc:sldMkLst>
        <pc:spChg chg="mod">
          <ac:chgData name="Simran Pathak" userId="eb54ec1d7d2c1195" providerId="LiveId" clId="{D0B82BFC-ECA3-4E18-9D2C-E644D56A0892}" dt="2022-03-27T15:55:21.500" v="2048" actId="14100"/>
          <ac:spMkLst>
            <pc:docMk/>
            <pc:sldMk cId="1966317774" sldId="264"/>
            <ac:spMk id="2" creationId="{6C13FF40-0687-4D0E-BBE8-9ED654734135}"/>
          </ac:spMkLst>
        </pc:spChg>
        <pc:spChg chg="del">
          <ac:chgData name="Simran Pathak" userId="eb54ec1d7d2c1195" providerId="LiveId" clId="{D0B82BFC-ECA3-4E18-9D2C-E644D56A0892}" dt="2022-03-19T05:22:09.233" v="32" actId="22"/>
          <ac:spMkLst>
            <pc:docMk/>
            <pc:sldMk cId="1966317774" sldId="264"/>
            <ac:spMk id="3" creationId="{96AB2CF3-D417-4D8F-BE0E-3AA0A525C8EA}"/>
          </ac:spMkLst>
        </pc:spChg>
        <pc:picChg chg="add mod modCrop">
          <ac:chgData name="Simran Pathak" userId="eb54ec1d7d2c1195" providerId="LiveId" clId="{D0B82BFC-ECA3-4E18-9D2C-E644D56A0892}" dt="2022-03-27T15:55:50.795" v="2053" actId="14100"/>
          <ac:picMkLst>
            <pc:docMk/>
            <pc:sldMk cId="1966317774" sldId="264"/>
            <ac:picMk id="4" creationId="{DE793F9C-0CFD-4513-A145-3F16F2B1DE5B}"/>
          </ac:picMkLst>
        </pc:picChg>
        <pc:picChg chg="add mod ord modCrop">
          <ac:chgData name="Simran Pathak" userId="eb54ec1d7d2c1195" providerId="LiveId" clId="{D0B82BFC-ECA3-4E18-9D2C-E644D56A0892}" dt="2022-03-27T15:55:29.061" v="2050" actId="1076"/>
          <ac:picMkLst>
            <pc:docMk/>
            <pc:sldMk cId="1966317774" sldId="264"/>
            <ac:picMk id="5" creationId="{3301C130-19B9-43E6-ACF9-390CF824DA69}"/>
          </ac:picMkLst>
        </pc:picChg>
        <pc:picChg chg="add mod">
          <ac:chgData name="Simran Pathak" userId="eb54ec1d7d2c1195" providerId="LiveId" clId="{D0B82BFC-ECA3-4E18-9D2C-E644D56A0892}" dt="2022-03-27T15:55:54.530" v="2054" actId="1076"/>
          <ac:picMkLst>
            <pc:docMk/>
            <pc:sldMk cId="1966317774" sldId="264"/>
            <ac:picMk id="7" creationId="{A29123F5-B368-4A81-A85B-E2CA9D365139}"/>
          </ac:picMkLst>
        </pc:picChg>
      </pc:sldChg>
      <pc:sldChg chg="addSp delSp modSp new mod">
        <pc:chgData name="Simran Pathak" userId="eb54ec1d7d2c1195" providerId="LiveId" clId="{D0B82BFC-ECA3-4E18-9D2C-E644D56A0892}" dt="2022-03-27T15:56:21.478" v="2057" actId="1076"/>
        <pc:sldMkLst>
          <pc:docMk/>
          <pc:sldMk cId="2877497825" sldId="265"/>
        </pc:sldMkLst>
        <pc:spChg chg="mod">
          <ac:chgData name="Simran Pathak" userId="eb54ec1d7d2c1195" providerId="LiveId" clId="{D0B82BFC-ECA3-4E18-9D2C-E644D56A0892}" dt="2022-03-19T05:33:40.852" v="91" actId="113"/>
          <ac:spMkLst>
            <pc:docMk/>
            <pc:sldMk cId="2877497825" sldId="265"/>
            <ac:spMk id="2" creationId="{A8C14CB0-2770-46B6-8E92-5C8D0C866DAE}"/>
          </ac:spMkLst>
        </pc:spChg>
        <pc:spChg chg="del">
          <ac:chgData name="Simran Pathak" userId="eb54ec1d7d2c1195" providerId="LiveId" clId="{D0B82BFC-ECA3-4E18-9D2C-E644D56A0892}" dt="2022-03-19T05:33:57.274" v="92" actId="931"/>
          <ac:spMkLst>
            <pc:docMk/>
            <pc:sldMk cId="2877497825" sldId="265"/>
            <ac:spMk id="3" creationId="{8D0567A6-B6E5-4B50-8E01-6CE8E2048D9E}"/>
          </ac:spMkLst>
        </pc:spChg>
        <pc:picChg chg="add mod">
          <ac:chgData name="Simran Pathak" userId="eb54ec1d7d2c1195" providerId="LiveId" clId="{D0B82BFC-ECA3-4E18-9D2C-E644D56A0892}" dt="2022-03-27T15:56:21.478" v="2057" actId="1076"/>
          <ac:picMkLst>
            <pc:docMk/>
            <pc:sldMk cId="2877497825" sldId="265"/>
            <ac:picMk id="4" creationId="{082FC944-D835-43F8-95BF-5418ACA8C5B0}"/>
          </ac:picMkLst>
        </pc:picChg>
        <pc:picChg chg="add mod modCrop">
          <ac:chgData name="Simran Pathak" userId="eb54ec1d7d2c1195" providerId="LiveId" clId="{D0B82BFC-ECA3-4E18-9D2C-E644D56A0892}" dt="2022-03-27T15:56:11.830" v="2055" actId="1076"/>
          <ac:picMkLst>
            <pc:docMk/>
            <pc:sldMk cId="2877497825" sldId="265"/>
            <ac:picMk id="5" creationId="{BB43A957-D0A3-43C6-8B6A-1DEC56EB2566}"/>
          </ac:picMkLst>
        </pc:picChg>
      </pc:sldChg>
      <pc:sldChg chg="addSp modSp new mod setBg">
        <pc:chgData name="Simran Pathak" userId="eb54ec1d7d2c1195" providerId="LiveId" clId="{D0B82BFC-ECA3-4E18-9D2C-E644D56A0892}" dt="2022-03-27T15:57:35.632" v="2066" actId="1076"/>
        <pc:sldMkLst>
          <pc:docMk/>
          <pc:sldMk cId="535160648" sldId="266"/>
        </pc:sldMkLst>
        <pc:spChg chg="mod">
          <ac:chgData name="Simran Pathak" userId="eb54ec1d7d2c1195" providerId="LiveId" clId="{D0B82BFC-ECA3-4E18-9D2C-E644D56A0892}" dt="2022-03-27T15:27:06.559" v="1768"/>
          <ac:spMkLst>
            <pc:docMk/>
            <pc:sldMk cId="535160648" sldId="266"/>
            <ac:spMk id="2" creationId="{4A57091D-D7B0-4440-9C1E-7410F24FC071}"/>
          </ac:spMkLst>
        </pc:spChg>
        <pc:spChg chg="mod">
          <ac:chgData name="Simran Pathak" userId="eb54ec1d7d2c1195" providerId="LiveId" clId="{D0B82BFC-ECA3-4E18-9D2C-E644D56A0892}" dt="2022-03-27T15:57:13.184" v="2064" actId="14100"/>
          <ac:spMkLst>
            <pc:docMk/>
            <pc:sldMk cId="535160648" sldId="266"/>
            <ac:spMk id="3" creationId="{A1C87CA1-4B15-4341-AC47-F2478843EFFE}"/>
          </ac:spMkLst>
        </pc:spChg>
        <pc:picChg chg="add mod">
          <ac:chgData name="Simran Pathak" userId="eb54ec1d7d2c1195" providerId="LiveId" clId="{D0B82BFC-ECA3-4E18-9D2C-E644D56A0892}" dt="2022-03-27T15:57:35.632" v="2066" actId="1076"/>
          <ac:picMkLst>
            <pc:docMk/>
            <pc:sldMk cId="535160648" sldId="266"/>
            <ac:picMk id="5" creationId="{03EB5A8B-6BC7-4278-9FF9-E273DE36BBFA}"/>
          </ac:picMkLst>
        </pc:picChg>
      </pc:sldChg>
      <pc:sldChg chg="addSp delSp modSp new mod setBg">
        <pc:chgData name="Simran Pathak" userId="eb54ec1d7d2c1195" providerId="LiveId" clId="{D0B82BFC-ECA3-4E18-9D2C-E644D56A0892}" dt="2022-03-27T15:57:55.406" v="2069" actId="1076"/>
        <pc:sldMkLst>
          <pc:docMk/>
          <pc:sldMk cId="1084950800" sldId="267"/>
        </pc:sldMkLst>
        <pc:spChg chg="del mod">
          <ac:chgData name="Simran Pathak" userId="eb54ec1d7d2c1195" providerId="LiveId" clId="{D0B82BFC-ECA3-4E18-9D2C-E644D56A0892}" dt="2022-03-19T05:56:43.123" v="309" actId="21"/>
          <ac:spMkLst>
            <pc:docMk/>
            <pc:sldMk cId="1084950800" sldId="267"/>
            <ac:spMk id="2" creationId="{49A94B55-22A2-47A2-9D76-EB0F5B38A7AC}"/>
          </ac:spMkLst>
        </pc:spChg>
        <pc:spChg chg="mod">
          <ac:chgData name="Simran Pathak" userId="eb54ec1d7d2c1195" providerId="LiveId" clId="{D0B82BFC-ECA3-4E18-9D2C-E644D56A0892}" dt="2022-03-27T15:26:06.199" v="1758" actId="20577"/>
          <ac:spMkLst>
            <pc:docMk/>
            <pc:sldMk cId="1084950800" sldId="267"/>
            <ac:spMk id="3" creationId="{93D06E70-88C8-4819-BAA1-2695EA31FCB2}"/>
          </ac:spMkLst>
        </pc:spChg>
        <pc:picChg chg="add mod">
          <ac:chgData name="Simran Pathak" userId="eb54ec1d7d2c1195" providerId="LiveId" clId="{D0B82BFC-ECA3-4E18-9D2C-E644D56A0892}" dt="2022-03-27T15:57:55.406" v="2069" actId="1076"/>
          <ac:picMkLst>
            <pc:docMk/>
            <pc:sldMk cId="1084950800" sldId="267"/>
            <ac:picMk id="4" creationId="{CF912A88-FF52-4BDC-907B-68242285CE1F}"/>
          </ac:picMkLst>
        </pc:picChg>
      </pc:sldChg>
      <pc:sldChg chg="addSp modSp new mod setBg">
        <pc:chgData name="Simran Pathak" userId="eb54ec1d7d2c1195" providerId="LiveId" clId="{D0B82BFC-ECA3-4E18-9D2C-E644D56A0892}" dt="2022-03-27T15:58:13.824" v="2072" actId="1076"/>
        <pc:sldMkLst>
          <pc:docMk/>
          <pc:sldMk cId="2048551408" sldId="268"/>
        </pc:sldMkLst>
        <pc:spChg chg="mod">
          <ac:chgData name="Simran Pathak" userId="eb54ec1d7d2c1195" providerId="LiveId" clId="{D0B82BFC-ECA3-4E18-9D2C-E644D56A0892}" dt="2022-03-19T06:10:52.016" v="394" actId="2711"/>
          <ac:spMkLst>
            <pc:docMk/>
            <pc:sldMk cId="2048551408" sldId="268"/>
            <ac:spMk id="2" creationId="{19D41744-0945-4CF7-A312-056C8A8C5369}"/>
          </ac:spMkLst>
        </pc:spChg>
        <pc:spChg chg="mod">
          <ac:chgData name="Simran Pathak" userId="eb54ec1d7d2c1195" providerId="LiveId" clId="{D0B82BFC-ECA3-4E18-9D2C-E644D56A0892}" dt="2022-03-19T06:20:04.048" v="802" actId="113"/>
          <ac:spMkLst>
            <pc:docMk/>
            <pc:sldMk cId="2048551408" sldId="268"/>
            <ac:spMk id="3" creationId="{86D58E7F-DD6A-4EA2-BF78-960410BA8CB5}"/>
          </ac:spMkLst>
        </pc:spChg>
        <pc:picChg chg="add mod">
          <ac:chgData name="Simran Pathak" userId="eb54ec1d7d2c1195" providerId="LiveId" clId="{D0B82BFC-ECA3-4E18-9D2C-E644D56A0892}" dt="2022-03-27T15:58:13.824" v="2072" actId="1076"/>
          <ac:picMkLst>
            <pc:docMk/>
            <pc:sldMk cId="2048551408" sldId="268"/>
            <ac:picMk id="5" creationId="{E1C786A6-9D82-4647-9E2F-89B6E953A9F7}"/>
          </ac:picMkLst>
        </pc:picChg>
      </pc:sldChg>
      <pc:sldChg chg="addSp delSp modSp new mod">
        <pc:chgData name="Simran Pathak" userId="eb54ec1d7d2c1195" providerId="LiveId" clId="{D0B82BFC-ECA3-4E18-9D2C-E644D56A0892}" dt="2022-03-27T15:58:27.547" v="2074" actId="1076"/>
        <pc:sldMkLst>
          <pc:docMk/>
          <pc:sldMk cId="3945166457" sldId="269"/>
        </pc:sldMkLst>
        <pc:spChg chg="del mod">
          <ac:chgData name="Simran Pathak" userId="eb54ec1d7d2c1195" providerId="LiveId" clId="{D0B82BFC-ECA3-4E18-9D2C-E644D56A0892}" dt="2022-03-19T06:20:13.363" v="805" actId="21"/>
          <ac:spMkLst>
            <pc:docMk/>
            <pc:sldMk cId="3945166457" sldId="269"/>
            <ac:spMk id="2" creationId="{F88746C4-C00D-4835-9CB0-F374F577AD57}"/>
          </ac:spMkLst>
        </pc:spChg>
        <pc:spChg chg="mod">
          <ac:chgData name="Simran Pathak" userId="eb54ec1d7d2c1195" providerId="LiveId" clId="{D0B82BFC-ECA3-4E18-9D2C-E644D56A0892}" dt="2022-03-19T06:24:19.966" v="1078" actId="2711"/>
          <ac:spMkLst>
            <pc:docMk/>
            <pc:sldMk cId="3945166457" sldId="269"/>
            <ac:spMk id="3" creationId="{69349864-E0AB-4F1E-9F7C-7DB5238314BB}"/>
          </ac:spMkLst>
        </pc:spChg>
        <pc:picChg chg="add mod">
          <ac:chgData name="Simran Pathak" userId="eb54ec1d7d2c1195" providerId="LiveId" clId="{D0B82BFC-ECA3-4E18-9D2C-E644D56A0892}" dt="2022-03-27T15:58:27.547" v="2074" actId="1076"/>
          <ac:picMkLst>
            <pc:docMk/>
            <pc:sldMk cId="3945166457" sldId="269"/>
            <ac:picMk id="4" creationId="{16617031-AAFB-4C3D-A0A0-9213E1E43B14}"/>
          </ac:picMkLst>
        </pc:picChg>
      </pc:sldChg>
      <pc:sldChg chg="addSp delSp modSp new mod">
        <pc:chgData name="Simran Pathak" userId="eb54ec1d7d2c1195" providerId="LiveId" clId="{D0B82BFC-ECA3-4E18-9D2C-E644D56A0892}" dt="2022-03-27T15:58:46.466" v="2077" actId="1076"/>
        <pc:sldMkLst>
          <pc:docMk/>
          <pc:sldMk cId="608391505" sldId="270"/>
        </pc:sldMkLst>
        <pc:spChg chg="mod">
          <ac:chgData name="Simran Pathak" userId="eb54ec1d7d2c1195" providerId="LiveId" clId="{D0B82BFC-ECA3-4E18-9D2C-E644D56A0892}" dt="2022-03-19T06:26:04.777" v="1114"/>
          <ac:spMkLst>
            <pc:docMk/>
            <pc:sldMk cId="608391505" sldId="270"/>
            <ac:spMk id="2" creationId="{83262DD6-DD94-427A-942C-0C822D8D37DE}"/>
          </ac:spMkLst>
        </pc:spChg>
        <pc:spChg chg="add del">
          <ac:chgData name="Simran Pathak" userId="eb54ec1d7d2c1195" providerId="LiveId" clId="{D0B82BFC-ECA3-4E18-9D2C-E644D56A0892}" dt="2022-03-19T06:28:32.518" v="1117" actId="931"/>
          <ac:spMkLst>
            <pc:docMk/>
            <pc:sldMk cId="608391505" sldId="270"/>
            <ac:spMk id="3" creationId="{F88C266D-E2C6-480A-8B5B-F5D53393C576}"/>
          </ac:spMkLst>
        </pc:spChg>
        <pc:picChg chg="add mod">
          <ac:chgData name="Simran Pathak" userId="eb54ec1d7d2c1195" providerId="LiveId" clId="{D0B82BFC-ECA3-4E18-9D2C-E644D56A0892}" dt="2022-03-27T15:58:46.466" v="2077" actId="1076"/>
          <ac:picMkLst>
            <pc:docMk/>
            <pc:sldMk cId="608391505" sldId="270"/>
            <ac:picMk id="4" creationId="{BC1F251F-45E4-46B9-9709-3B199485DCFB}"/>
          </ac:picMkLst>
        </pc:picChg>
        <pc:picChg chg="add del mod">
          <ac:chgData name="Simran Pathak" userId="eb54ec1d7d2c1195" providerId="LiveId" clId="{D0B82BFC-ECA3-4E18-9D2C-E644D56A0892}" dt="2022-03-19T06:26:37.965" v="1116" actId="931"/>
          <ac:picMkLst>
            <pc:docMk/>
            <pc:sldMk cId="608391505" sldId="270"/>
            <ac:picMk id="5" creationId="{24ADC043-0C63-4217-AA20-12DEF95B56E5}"/>
          </ac:picMkLst>
        </pc:picChg>
        <pc:picChg chg="add mod">
          <ac:chgData name="Simran Pathak" userId="eb54ec1d7d2c1195" providerId="LiveId" clId="{D0B82BFC-ECA3-4E18-9D2C-E644D56A0892}" dt="2022-03-27T15:58:35.892" v="2075" actId="1076"/>
          <ac:picMkLst>
            <pc:docMk/>
            <pc:sldMk cId="608391505" sldId="270"/>
            <ac:picMk id="7" creationId="{4C1BE268-6460-4536-BE0D-441C91383DC2}"/>
          </ac:picMkLst>
        </pc:picChg>
      </pc:sldChg>
      <pc:sldChg chg="addSp delSp modSp new mod">
        <pc:chgData name="Simran Pathak" userId="eb54ec1d7d2c1195" providerId="LiveId" clId="{D0B82BFC-ECA3-4E18-9D2C-E644D56A0892}" dt="2022-03-27T15:59:10.416" v="2080" actId="1076"/>
        <pc:sldMkLst>
          <pc:docMk/>
          <pc:sldMk cId="200008919" sldId="271"/>
        </pc:sldMkLst>
        <pc:spChg chg="mod">
          <ac:chgData name="Simran Pathak" userId="eb54ec1d7d2c1195" providerId="LiveId" clId="{D0B82BFC-ECA3-4E18-9D2C-E644D56A0892}" dt="2022-03-19T06:32:31.158" v="1157" actId="122"/>
          <ac:spMkLst>
            <pc:docMk/>
            <pc:sldMk cId="200008919" sldId="271"/>
            <ac:spMk id="2" creationId="{747D3B19-07BF-40DD-89D7-633A401254D1}"/>
          </ac:spMkLst>
        </pc:spChg>
        <pc:spChg chg="mod">
          <ac:chgData name="Simran Pathak" userId="eb54ec1d7d2c1195" providerId="LiveId" clId="{D0B82BFC-ECA3-4E18-9D2C-E644D56A0892}" dt="2022-03-19T06:35:23.389" v="1322" actId="14100"/>
          <ac:spMkLst>
            <pc:docMk/>
            <pc:sldMk cId="200008919" sldId="271"/>
            <ac:spMk id="3" creationId="{DBAD4F55-89D1-4282-89C2-9DF09646FDA9}"/>
          </ac:spMkLst>
        </pc:spChg>
        <pc:picChg chg="add mod">
          <ac:chgData name="Simran Pathak" userId="eb54ec1d7d2c1195" providerId="LiveId" clId="{D0B82BFC-ECA3-4E18-9D2C-E644D56A0892}" dt="2022-03-27T15:58:57.847" v="2078" actId="1076"/>
          <ac:picMkLst>
            <pc:docMk/>
            <pc:sldMk cId="200008919" sldId="271"/>
            <ac:picMk id="5" creationId="{6A83DDF1-7C06-4CA7-89FB-0BEFA5274DCD}"/>
          </ac:picMkLst>
        </pc:picChg>
        <pc:picChg chg="add mod">
          <ac:chgData name="Simran Pathak" userId="eb54ec1d7d2c1195" providerId="LiveId" clId="{D0B82BFC-ECA3-4E18-9D2C-E644D56A0892}" dt="2022-03-27T15:59:10.416" v="2080" actId="1076"/>
          <ac:picMkLst>
            <pc:docMk/>
            <pc:sldMk cId="200008919" sldId="271"/>
            <ac:picMk id="6" creationId="{4F57ADE5-B527-4DB2-8798-CABB31E5DBF2}"/>
          </ac:picMkLst>
        </pc:picChg>
        <pc:picChg chg="add del mod">
          <ac:chgData name="Simran Pathak" userId="eb54ec1d7d2c1195" providerId="LiveId" clId="{D0B82BFC-ECA3-4E18-9D2C-E644D56A0892}" dt="2022-03-19T06:35:07.864" v="1317"/>
          <ac:picMkLst>
            <pc:docMk/>
            <pc:sldMk cId="200008919" sldId="271"/>
            <ac:picMk id="1026" creationId="{5C748F39-ED2B-4B44-9DE0-96CAEF33C0A9}"/>
          </ac:picMkLst>
        </pc:picChg>
        <pc:picChg chg="add del">
          <ac:chgData name="Simran Pathak" userId="eb54ec1d7d2c1195" providerId="LiveId" clId="{D0B82BFC-ECA3-4E18-9D2C-E644D56A0892}" dt="2022-03-19T06:35:15.210" v="1319"/>
          <ac:picMkLst>
            <pc:docMk/>
            <pc:sldMk cId="200008919" sldId="271"/>
            <ac:picMk id="1028" creationId="{4DD79823-4F24-4A2A-88A1-F557974FF6B7}"/>
          </ac:picMkLst>
        </pc:picChg>
        <pc:picChg chg="add del mod">
          <ac:chgData name="Simran Pathak" userId="eb54ec1d7d2c1195" providerId="LiveId" clId="{D0B82BFC-ECA3-4E18-9D2C-E644D56A0892}" dt="2022-03-19T06:35:24.145" v="1323"/>
          <ac:picMkLst>
            <pc:docMk/>
            <pc:sldMk cId="200008919" sldId="271"/>
            <ac:picMk id="1030" creationId="{98953423-8AE7-4C31-807F-54AB1B3E85F4}"/>
          </ac:picMkLst>
        </pc:picChg>
      </pc:sldChg>
      <pc:sldChg chg="addSp delSp modSp new mod">
        <pc:chgData name="Simran Pathak" userId="eb54ec1d7d2c1195" providerId="LiveId" clId="{D0B82BFC-ECA3-4E18-9D2C-E644D56A0892}" dt="2022-03-27T15:59:22.357" v="2082" actId="1076"/>
        <pc:sldMkLst>
          <pc:docMk/>
          <pc:sldMk cId="464634884" sldId="272"/>
        </pc:sldMkLst>
        <pc:spChg chg="del mod">
          <ac:chgData name="Simran Pathak" userId="eb54ec1d7d2c1195" providerId="LiveId" clId="{D0B82BFC-ECA3-4E18-9D2C-E644D56A0892}" dt="2022-03-19T06:36:24.595" v="1330" actId="21"/>
          <ac:spMkLst>
            <pc:docMk/>
            <pc:sldMk cId="464634884" sldId="272"/>
            <ac:spMk id="2" creationId="{B3ADC96D-D427-4042-B1DE-D0F54D955E69}"/>
          </ac:spMkLst>
        </pc:spChg>
        <pc:spChg chg="del mod">
          <ac:chgData name="Simran Pathak" userId="eb54ec1d7d2c1195" providerId="LiveId" clId="{D0B82BFC-ECA3-4E18-9D2C-E644D56A0892}" dt="2022-03-19T06:46:59.275" v="1332" actId="22"/>
          <ac:spMkLst>
            <pc:docMk/>
            <pc:sldMk cId="464634884" sldId="272"/>
            <ac:spMk id="3" creationId="{6C974EE8-5CDD-494C-B214-3FCC77D06621}"/>
          </ac:spMkLst>
        </pc:spChg>
        <pc:picChg chg="add mod">
          <ac:chgData name="Simran Pathak" userId="eb54ec1d7d2c1195" providerId="LiveId" clId="{D0B82BFC-ECA3-4E18-9D2C-E644D56A0892}" dt="2022-03-27T15:59:22.357" v="2082" actId="1076"/>
          <ac:picMkLst>
            <pc:docMk/>
            <pc:sldMk cId="464634884" sldId="272"/>
            <ac:picMk id="3" creationId="{29BFB6F5-DD2E-4DE6-A1A7-0045DED3A36F}"/>
          </ac:picMkLst>
        </pc:picChg>
        <pc:picChg chg="add mod ord modCrop">
          <ac:chgData name="Simran Pathak" userId="eb54ec1d7d2c1195" providerId="LiveId" clId="{D0B82BFC-ECA3-4E18-9D2C-E644D56A0892}" dt="2022-03-19T06:47:47.119" v="1341" actId="14100"/>
          <ac:picMkLst>
            <pc:docMk/>
            <pc:sldMk cId="464634884" sldId="272"/>
            <ac:picMk id="5" creationId="{DA293A15-D363-4C0A-B195-A32343D58625}"/>
          </ac:picMkLst>
        </pc:picChg>
      </pc:sldChg>
      <pc:sldChg chg="addSp delSp modSp new mod">
        <pc:chgData name="Simran Pathak" userId="eb54ec1d7d2c1195" providerId="LiveId" clId="{D0B82BFC-ECA3-4E18-9D2C-E644D56A0892}" dt="2022-03-27T15:59:45.724" v="2088" actId="14100"/>
        <pc:sldMkLst>
          <pc:docMk/>
          <pc:sldMk cId="542033689" sldId="273"/>
        </pc:sldMkLst>
        <pc:spChg chg="mod">
          <ac:chgData name="Simran Pathak" userId="eb54ec1d7d2c1195" providerId="LiveId" clId="{D0B82BFC-ECA3-4E18-9D2C-E644D56A0892}" dt="2022-03-19T06:58:21.377" v="1460" actId="20577"/>
          <ac:spMkLst>
            <pc:docMk/>
            <pc:sldMk cId="542033689" sldId="273"/>
            <ac:spMk id="2" creationId="{8D2C733A-B5C8-4D31-BE1D-567793A9428D}"/>
          </ac:spMkLst>
        </pc:spChg>
        <pc:spChg chg="del">
          <ac:chgData name="Simran Pathak" userId="eb54ec1d7d2c1195" providerId="LiveId" clId="{D0B82BFC-ECA3-4E18-9D2C-E644D56A0892}" dt="2022-03-19T06:55:33.632" v="1391" actId="22"/>
          <ac:spMkLst>
            <pc:docMk/>
            <pc:sldMk cId="542033689" sldId="273"/>
            <ac:spMk id="3" creationId="{686B1D7E-17CD-40B3-A9B1-A0009F9F5F96}"/>
          </ac:spMkLst>
        </pc:spChg>
        <pc:picChg chg="add mod">
          <ac:chgData name="Simran Pathak" userId="eb54ec1d7d2c1195" providerId="LiveId" clId="{D0B82BFC-ECA3-4E18-9D2C-E644D56A0892}" dt="2022-03-27T15:59:38.514" v="2085" actId="1076"/>
          <ac:picMkLst>
            <pc:docMk/>
            <pc:sldMk cId="542033689" sldId="273"/>
            <ac:picMk id="4" creationId="{90568DAD-58E8-44A8-B10F-87D1F81C2DDD}"/>
          </ac:picMkLst>
        </pc:picChg>
        <pc:picChg chg="add mod ord modCrop">
          <ac:chgData name="Simran Pathak" userId="eb54ec1d7d2c1195" providerId="LiveId" clId="{D0B82BFC-ECA3-4E18-9D2C-E644D56A0892}" dt="2022-03-27T15:59:45.724" v="2088" actId="14100"/>
          <ac:picMkLst>
            <pc:docMk/>
            <pc:sldMk cId="542033689" sldId="273"/>
            <ac:picMk id="5" creationId="{289BC909-E846-4D22-9515-08C7AC25B565}"/>
          </ac:picMkLst>
        </pc:picChg>
      </pc:sldChg>
      <pc:sldChg chg="addSp modSp new mod">
        <pc:chgData name="Simran Pathak" userId="eb54ec1d7d2c1195" providerId="LiveId" clId="{D0B82BFC-ECA3-4E18-9D2C-E644D56A0892}" dt="2022-03-27T15:59:58.213" v="2090" actId="1076"/>
        <pc:sldMkLst>
          <pc:docMk/>
          <pc:sldMk cId="849412767" sldId="274"/>
        </pc:sldMkLst>
        <pc:spChg chg="mod">
          <ac:chgData name="Simran Pathak" userId="eb54ec1d7d2c1195" providerId="LiveId" clId="{D0B82BFC-ECA3-4E18-9D2C-E644D56A0892}" dt="2022-03-27T15:19:31.881" v="1571" actId="20577"/>
          <ac:spMkLst>
            <pc:docMk/>
            <pc:sldMk cId="849412767" sldId="274"/>
            <ac:spMk id="2" creationId="{95D8C07C-ED11-4A56-9658-F8FB1411C21D}"/>
          </ac:spMkLst>
        </pc:spChg>
        <pc:spChg chg="mod">
          <ac:chgData name="Simran Pathak" userId="eb54ec1d7d2c1195" providerId="LiveId" clId="{D0B82BFC-ECA3-4E18-9D2C-E644D56A0892}" dt="2022-03-27T15:18:38.195" v="1566" actId="20577"/>
          <ac:spMkLst>
            <pc:docMk/>
            <pc:sldMk cId="849412767" sldId="274"/>
            <ac:spMk id="3" creationId="{47F6AF6A-98CF-431A-BDF6-E63E22B5B85F}"/>
          </ac:spMkLst>
        </pc:spChg>
        <pc:picChg chg="add mod">
          <ac:chgData name="Simran Pathak" userId="eb54ec1d7d2c1195" providerId="LiveId" clId="{D0B82BFC-ECA3-4E18-9D2C-E644D56A0892}" dt="2022-03-27T15:59:58.213" v="2090" actId="1076"/>
          <ac:picMkLst>
            <pc:docMk/>
            <pc:sldMk cId="849412767" sldId="274"/>
            <ac:picMk id="5" creationId="{6CF22AE9-AB1C-4E34-A20C-F42736BEEDD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28B7C-B66C-4B59-984F-B8EE4214C6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BD61C-A852-4BC2-B157-AE4689CF58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E3AFD-BC30-4CF5-B4A5-531DF50C4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DC89C-AC01-4CBE-92CD-9FA1B3E03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8EE92-5835-4BA7-88FC-FF3AE0E0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28145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24DC-3FB9-4716-8E1F-546CE9F8A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B6DD88-3673-4382-9B8B-A3945BFCD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D4D70-EBC9-4036-80C3-53C370517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4F750-9607-4838-AE30-82BB29F69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6BD6E-5185-4079-86D3-3185E6BA6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35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CCCEF4-8C3F-4275-A5E3-966971ED96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A8E6D1-B4AE-4F49-A01D-229922BA1A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6A5A0-886D-40EF-BDA2-D51CA51B2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41B13-AAA7-4F3F-9D02-BB0E50156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E1B8D-D513-41C6-9711-C472D4CA1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1578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5CF4A-A0CC-4D4C-9257-D7368D08D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4BB24-11C4-4BEB-A91A-1F81D314D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1ACC7-2E7F-47D8-8C94-8A641CF81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C9CFC-0E33-427E-AA93-D11379D9B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F1B60-2873-4A08-B7C4-D32FD0C69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1201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F62BD-6163-4529-962E-5C83B52F6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B12599-BAB8-4F8B-91CF-523A782467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F5511-420C-40C6-8571-B461D7FA2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0CC9B-072B-45FB-8EFF-DCB5A47F0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1B232-28D2-465C-973C-19D08E184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6704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94E91-8776-4FB5-8922-D94836B83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23403-CAFB-4BC3-B57A-6CD15E5917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984765-DD88-4AAB-BFC8-F32892B66D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125A6D-0496-4AB0-A368-B64E36E4B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93E67E-5C85-4F4C-9730-DE36AA432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156315-A94A-457E-AD39-2C7DBC083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497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14DEC-1D17-4927-B9DA-6EF663E51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1F9CC-62E1-4397-AE18-B39414894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6D4BB-381C-4707-B682-88FD994095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A77269-B93C-4D3B-AE57-BA99C7F1F6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412764-46B9-4F30-AD00-28622362A6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24014E-AB0B-4112-A2A7-AEB81BD16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6CEEF8-0D90-4B4E-8B6C-311F3D78A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226E43-C3EE-4813-97B1-28C333ADC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797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21B34-3EC5-4AB5-AB48-F1005BE5F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656ACC-4EB4-498F-8C59-4F42B7B69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6B6ED7-9C20-4431-A4A4-66B9BBE1B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D45769-141D-499C-8332-D3174F7D0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424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5D8702-19BB-4652-A544-47077766A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7785C6-F175-4FA4-AAAD-32C479CF9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C4B03F-FE38-4BE5-8E77-E4C638C5F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8740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70D7A-7E11-4782-9951-CDFCC914E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7A3E5-F98C-48C8-9002-B11253E63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95C22A-25F4-405F-A4F5-550A7494B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BFD0FB-638C-4A58-83EC-0F66CD3BF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0899F6-B960-473F-B71F-7785C0B85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C9CEFA-72ED-49BB-A1D5-546AD0931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2788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B1E82-4339-4085-BF76-7D90AEDE8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E1048E-7749-42D3-8EE6-E725469C54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7B3364-38D7-42CF-BBB5-616A3CB9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53684-99A8-42BC-8BC2-A43B82570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A1248D-25CF-4680-87C7-7F8482397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D22148-88FC-4FBF-BD0A-6AD123F62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950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DD8692-F9A7-4D16-9FD7-E7DCB464B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BF12E2-9065-462C-8DC3-37199804B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59AAE-D420-4520-9E1E-B19ADACFC9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8BDEB-1CB9-40D2-A16C-C298DDDE3FA2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14A07-E717-46F4-B4A7-456748C151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A89A5-3545-4FEF-8011-B69D42A3F2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E35E4-A365-47BB-96F3-9581089134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400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ads.google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FA253-641C-480C-9815-D88B15530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734529"/>
          </a:xfrm>
        </p:spPr>
        <p:txBody>
          <a:bodyPr/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</a:t>
            </a:r>
          </a:p>
        </p:txBody>
      </p:sp>
    </p:spTree>
    <p:extLst>
      <p:ext uri="{BB962C8B-B14F-4D97-AF65-F5344CB8AC3E}">
        <p14:creationId xmlns:p14="http://schemas.microsoft.com/office/powerpoint/2010/main" val="4006876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14CB0-2770-46B6-8E92-5C8D0C866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 – KEYWORDS MATCH TYPES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B43A957-D0A3-43C6-8B6A-1DEC56EB25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47"/>
          <a:stretch/>
        </p:blipFill>
        <p:spPr>
          <a:xfrm>
            <a:off x="1559292" y="1787123"/>
            <a:ext cx="7623208" cy="4908885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2FC944-D835-43F8-95BF-5418ACA8C5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452" y="470765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97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7091D-D7B0-4440-9C1E-7410F24FC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2037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 – BIDDING 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87CA1-4B15-4341-AC47-F2478843E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269" y="1357163"/>
            <a:ext cx="11020927" cy="3994484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Bidding is an offer to set a price tag by an individual or business for a product or service or a demand that something be done. 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Mainly Three Kinds of Bidding Types:</a:t>
            </a:r>
          </a:p>
          <a:p>
            <a:pPr marL="0" indent="0" algn="just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CPM (Cost–Per Thousand Impressions):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way to bid where you pay per one thousand views (impressions) on the Google Display Network. Viewable CPM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vCPM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bidding ensures that you only pay when your ads can be seen.</a:t>
            </a:r>
          </a:p>
          <a:p>
            <a:pPr marL="0" indent="0" algn="just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EB5A8B-6BC7-4278-9FF9-E273DE36B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826" y="468840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160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06E70-88C8-4819-BAA1-2695EA31F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3651"/>
            <a:ext cx="10515600" cy="52433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CPC (Cost-Per Click):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Cost-per-click (CPC) bidding means that you pay for each click on your ads. For CPC bidding campaigns, you set a maximum cost-per-click bid - or simply "max. CP</a:t>
            </a:r>
          </a:p>
          <a:p>
            <a:pPr marL="0" indent="0" algn="just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CPA (Cost-Per Action):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n-US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 a metric that measures how much your business pays in order to attain a conversion</a:t>
            </a:r>
            <a:r>
              <a:rPr lang="en-US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en-US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Average cost per action (CPA) is calculated by dividing the total cost of conversions by the total number of conversions.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912A88-FF52-4BDC-907B-68242285CE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757" y="459263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50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41744-0945-4CF7-A312-056C8A8C5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 – AD RANK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58E7F-DD6A-4EA2-BF78-960410BA8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 Rank determines your Ad Position where your ad shows on the page in relation to other ads and whether your ads are eligible to show at all.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components of your Ad Rank are your bids and the quality of your ads and website.</a:t>
            </a:r>
          </a:p>
          <a:p>
            <a:pPr marL="0" indent="0" algn="just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AdRank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Max. CPC * Quality Score (QS)   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C786A6-9D82-4647-9E2F-89B6E953A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5237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51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49864-E0AB-4F1E-9F7C-7DB523831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2152"/>
            <a:ext cx="10515600" cy="52048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Max. CPC –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bid that you set to determine the highest amount that you were willing to pay for a click on your Ad.</a:t>
            </a:r>
          </a:p>
          <a:p>
            <a:pPr>
              <a:buFont typeface="Wingdings" panose="05000000000000000000" pitchFamily="2" charset="2"/>
              <a:buChar char="§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Score –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score is metric calculated AdWords based on various factors of quality and relevancy.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617031-AAFB-4C3D-A0A0-9213E1E43B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5237" y="464343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66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62DD6-DD94-427A-942C-0C822D8D3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SCORE FACTORS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C1BE268-6460-4536-BE0D-441C91383D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40" y="1550948"/>
            <a:ext cx="7918973" cy="4941927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1F251F-45E4-46B9-9709-3B199485D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917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91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D3B19-07BF-40DD-89D7-633A40125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 – AD EXTENSIONS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D4F55-89D1-4282-89C2-9DF09646F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 Extensions are a type of ad format that show extra information about your business. Some can be added manually, and others are automated.</a:t>
            </a:r>
          </a:p>
          <a:p>
            <a:pPr marL="0" indent="0">
              <a:buNone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83DDF1-7C06-4CA7-89FB-0BEFA5274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139" y="3234555"/>
            <a:ext cx="8941265" cy="25621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57ADE5-B527-4DB2-8798-CABB31E5DB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298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8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293A15-D363-4C0A-B195-A32343D586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170" t="27724" r="47689" b="30043"/>
          <a:stretch/>
        </p:blipFill>
        <p:spPr>
          <a:xfrm>
            <a:off x="2444817" y="560637"/>
            <a:ext cx="7048901" cy="5950701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BFB6F5-DD2E-4DE6-A1A7-0045DED3A3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452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34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C733A-B5C8-4D31-BE1D-567793A94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INFORMATION BEFORE DOING PRACTICALS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89BC909-E846-4D22-9515-08C7AC25B5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193" t="36848" r="27147" b="41308"/>
          <a:stretch/>
        </p:blipFill>
        <p:spPr>
          <a:xfrm>
            <a:off x="535750" y="2243152"/>
            <a:ext cx="9378271" cy="3300999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568DAD-58E8-44A8-B10F-87D1F81C2D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327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033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8C07C-ED11-4A56-9658-F8FB1411C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LETS UNDERSTAND BY DOING PRACTICALLY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6AF6A-98CF-431A-BDF6-E63E22B5B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 – 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https://ads.google.com/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F22AE9-AB1C-4E34-A20C-F42736BEE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584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412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46FB9-B8AE-47AC-B750-1E4452D9B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7694"/>
            <a:ext cx="10515600" cy="774832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DCCF2-2E42-4B5C-9526-CEF0FAAE0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8240"/>
            <a:ext cx="10971998" cy="5699760"/>
          </a:xfrm>
        </p:spPr>
        <p:txBody>
          <a:bodyPr>
            <a:normAutofit fontScale="92500" lnSpcReduction="10000"/>
          </a:bodyPr>
          <a:lstStyle/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Introduction</a:t>
            </a:r>
          </a:p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Campaign Types</a:t>
            </a:r>
          </a:p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Advantages</a:t>
            </a:r>
          </a:p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Google AdWords Layers</a:t>
            </a:r>
          </a:p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Google AdWords Groups</a:t>
            </a:r>
          </a:p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Ad Types</a:t>
            </a:r>
          </a:p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Keywords Match Types</a:t>
            </a:r>
          </a:p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Bidding </a:t>
            </a:r>
          </a:p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Ad Rank</a:t>
            </a:r>
          </a:p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Quality Score </a:t>
            </a:r>
          </a:p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Ad Extensions</a:t>
            </a:r>
          </a:p>
          <a:p>
            <a:r>
              <a:rPr lang="en-IN" sz="3000" b="1" dirty="0">
                <a:latin typeface="Agency FB" panose="020B0503020202020204" pitchFamily="34" charset="0"/>
                <a:cs typeface="Times New Roman" panose="02020603050405020304" pitchFamily="18" charset="0"/>
              </a:rPr>
              <a:t>Practical's</a:t>
            </a:r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4799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2FC31-BE42-4FF4-AE04-96A1123E7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32669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IN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EDFFA-EF48-44F8-B6B6-D497E6864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1166"/>
            <a:ext cx="10515600" cy="4665797"/>
          </a:xfrm>
        </p:spPr>
        <p:txBody>
          <a:bodyPr/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 is Google’s online advertising program.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Ads is a product that you can use to promote your business, help sell products or services, raise awareness, and increase traffic to your website.</a:t>
            </a: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D846B1-4643-4ED2-86AA-354D08FDD3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42" b="16615"/>
          <a:stretch/>
        </p:blipFill>
        <p:spPr>
          <a:xfrm>
            <a:off x="2212206" y="3324431"/>
            <a:ext cx="7767588" cy="35335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E02720-1222-45DC-BC39-0B5DA92EF5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925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607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50FF8-FDDA-4241-A77B-C3E7D5C32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 – CAMPAIGN TYPES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C9BEC-7C9A-402E-A57B-207762968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Five Types of Campaigns. They are: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721801-6E77-4F61-B292-169BCF61D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44767"/>
            <a:ext cx="9104697" cy="42672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CFD20E-23C4-41C7-AB75-D2F87C8F2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9085" y="4637873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0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AF96A-06BD-4658-9992-D4FC0A0EF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 ADVANTAGES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F5DD3B8-EF5D-4943-AA4F-EE877E1A1D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69989"/>
            <a:ext cx="8831218" cy="4738306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C76614B-B9DF-49D6-BE9D-87E34A74CE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2828" y="467503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085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CA0F0-84CC-48F8-AA44-9F8009E32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 LAYERS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EFADA-4134-4938-8076-C69B4743E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75232" cy="4351338"/>
          </a:xfrm>
        </p:spPr>
        <p:txBody>
          <a:bodyPr/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AdWords is Organized into three Layers:</a:t>
            </a:r>
          </a:p>
          <a:p>
            <a:pPr marL="514350" indent="-514350" algn="just"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Account</a:t>
            </a:r>
          </a:p>
          <a:p>
            <a:pPr marL="514350" indent="-514350" algn="just"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Campaigns</a:t>
            </a:r>
          </a:p>
          <a:p>
            <a:pPr marL="514350" indent="-514350" algn="just"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 Groups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account is associated with a unique email address, password, and billing information. Your campaigns have their own budget and settings that determine where your ads appear.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ED7AB5-49B1-440E-88E2-E4D9E4E075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869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19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D20ED34-0718-44A0-882F-FB4A8A04BD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962" y="781844"/>
            <a:ext cx="8240327" cy="4858560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366732C-E4E7-4447-9BFE-DB292CEC3F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826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100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A8C7E-1813-4676-BC91-E7A11B10B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 GROUP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DF97B-9E2A-4685-BC8D-66D56E53D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Ad group contains a set of similar ads and the words and phrases, Known as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Keywords.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Ad group contains one or more ads which target a shared set of Keywords.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of your campaigns is made up of one or more ad groups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ad groups to Organize your Ads by a common theme.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DA0704-4D66-435A-830B-00C355A652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5237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20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3FF40-0687-4D0E-BBE8-9ED654734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2505"/>
            <a:ext cx="10515600" cy="1010653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ADWORDS – AD TYPES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301C130-19B9-43E6-ACF9-390CF824DA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248" t="31399" r="39589" b="32986"/>
          <a:stretch/>
        </p:blipFill>
        <p:spPr>
          <a:xfrm>
            <a:off x="-222584" y="1822827"/>
            <a:ext cx="7671335" cy="3462601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793F9C-0CFD-4513-A145-3F16F2B1DE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232" t="11964" r="15761" b="7978"/>
          <a:stretch/>
        </p:blipFill>
        <p:spPr>
          <a:xfrm>
            <a:off x="6387966" y="1203158"/>
            <a:ext cx="5624362" cy="36704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9123F5-B368-4A81-A85B-E2CA9D3651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452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317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540</Words>
  <Application>Microsoft Office PowerPoint</Application>
  <PresentationFormat>Widescreen</PresentationFormat>
  <Paragraphs>63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Agency FB</vt:lpstr>
      <vt:lpstr>Arial</vt:lpstr>
      <vt:lpstr>Arial</vt:lpstr>
      <vt:lpstr>Calibri</vt:lpstr>
      <vt:lpstr>Calibri Light</vt:lpstr>
      <vt:lpstr>Times New Roman</vt:lpstr>
      <vt:lpstr>Wingdings</vt:lpstr>
      <vt:lpstr>Office Theme</vt:lpstr>
      <vt:lpstr>GOOGLE ADWORDS</vt:lpstr>
      <vt:lpstr>CONTENTS</vt:lpstr>
      <vt:lpstr>INTRODUCTION</vt:lpstr>
      <vt:lpstr>GOOGLE ADWORDS – CAMPAIGN TYPES</vt:lpstr>
      <vt:lpstr>GOOGLE ADWORDS ADVANTAGES</vt:lpstr>
      <vt:lpstr>GOOGLE ADWORDS LAYERS</vt:lpstr>
      <vt:lpstr>PowerPoint Presentation</vt:lpstr>
      <vt:lpstr>GOOGLE ADWORDS GROUP</vt:lpstr>
      <vt:lpstr>GOOGLE ADWORDS – AD TYPES</vt:lpstr>
      <vt:lpstr>GOOGLE ADWORDS – KEYWORDS MATCH TYPES</vt:lpstr>
      <vt:lpstr>GOOGLE ADWORDS – BIDDING </vt:lpstr>
      <vt:lpstr>PowerPoint Presentation</vt:lpstr>
      <vt:lpstr>GOOGLE ADWORDS – AD RANK</vt:lpstr>
      <vt:lpstr>PowerPoint Presentation</vt:lpstr>
      <vt:lpstr>QUALITY SCORE FACTORS</vt:lpstr>
      <vt:lpstr>GOOGLE ADWORDS – AD EXTENSIONS</vt:lpstr>
      <vt:lpstr>PowerPoint Presentation</vt:lpstr>
      <vt:lpstr>BASIC INFORMATION BEFORE DOING PRACTICALS</vt:lpstr>
      <vt:lpstr>LETS UNDERSTAND BY DOING PRACTICALLY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Simran Pathak</dc:creator>
  <cp:lastModifiedBy>Sanjay Parab</cp:lastModifiedBy>
  <cp:revision>18</cp:revision>
  <dcterms:created xsi:type="dcterms:W3CDTF">2022-03-19T05:11:27Z</dcterms:created>
  <dcterms:modified xsi:type="dcterms:W3CDTF">2022-07-07T06:49:29Z</dcterms:modified>
</cp:coreProperties>
</file>