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12192000"/>
  <p:notesSz cx="6858000" cy="9144000"/>
  <p:embeddedFontLst>
    <p:embeddedFont>
      <p:font typeface="Teko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0" roundtripDataSignature="AMtx7mgtRwsEspcZbTvMZu8hlh7UHClD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Teko-bold.fntdata"/><Relationship Id="rId6" Type="http://schemas.openxmlformats.org/officeDocument/2006/relationships/slide" Target="slides/slide2.xml"/><Relationship Id="rId18" Type="http://schemas.openxmlformats.org/officeDocument/2006/relationships/font" Target="fonts/Teko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6" name="Google Shape;26;p1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7" name="Google Shape;2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2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2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4" name="Google Shape;64;p2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analytics.google.com/analytics/web/" TargetMode="External"/><Relationship Id="rId4" Type="http://schemas.openxmlformats.org/officeDocument/2006/relationships/hyperlink" Target="https://analytics.google.com/analytics/web/?utm_source=demoaccount&amp;utm_medium=demoaccount&amp;utm_campaign=demoaccount#/report/visitors-overview/a54516992w87479473p92320289/" TargetMode="External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Times New Roman"/>
              <a:buNone/>
            </a:pPr>
            <a:r>
              <a:rPr b="1" lang="en-US" sz="7200">
                <a:latin typeface="Times New Roman"/>
                <a:ea typeface="Times New Roman"/>
                <a:cs typeface="Times New Roman"/>
                <a:sym typeface="Times New Roman"/>
              </a:rPr>
              <a:t>Google Analytics</a:t>
            </a:r>
            <a:endParaRPr b="1" sz="7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DOs AND DON’T</a:t>
            </a:r>
            <a:endParaRPr/>
          </a:p>
        </p:txBody>
      </p:sp>
      <p:sp>
        <p:nvSpPr>
          <p:cNvPr id="146" name="Google Shape;146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Dos: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Keep check of Analytic Data Daily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Take action on Suggestions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7" name="Google Shape;147;p10"/>
          <p:cNvPicPr preferRelativeResize="0"/>
          <p:nvPr/>
        </p:nvPicPr>
        <p:blipFill rotWithShape="1">
          <a:blip r:embed="rId3">
            <a:alphaModFix/>
          </a:blip>
          <a:srcRect b="44354" l="38587" r="21059" t="6989"/>
          <a:stretch/>
        </p:blipFill>
        <p:spPr>
          <a:xfrm>
            <a:off x="6633988" y="1963554"/>
            <a:ext cx="4918249" cy="291645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Analytics 2020 Logo Vector (SVG, PDF, Ai, EPS, CDR) Free Download -  Logowik.com" id="148" name="Google Shape;14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021653" y="5133624"/>
            <a:ext cx="2170347" cy="1625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1"/>
          <p:cNvSpPr txBox="1"/>
          <p:nvPr>
            <p:ph idx="1" type="body"/>
          </p:nvPr>
        </p:nvSpPr>
        <p:spPr>
          <a:xfrm>
            <a:off x="838199" y="693018"/>
            <a:ext cx="6727257" cy="5707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Don’t: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Website without google analytics code.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Increase unauthentic links.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Link spamming it will impact your Google Analytics data.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Add any out of Google Analytics Data.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Avoid to link so many tools with Google Analytics.</a:t>
            </a:r>
            <a:endParaRPr/>
          </a:p>
        </p:txBody>
      </p:sp>
      <p:pic>
        <p:nvPicPr>
          <p:cNvPr id="154" name="Google Shape;154;p11"/>
          <p:cNvPicPr preferRelativeResize="0"/>
          <p:nvPr/>
        </p:nvPicPr>
        <p:blipFill rotWithShape="1">
          <a:blip r:embed="rId3">
            <a:alphaModFix/>
          </a:blip>
          <a:srcRect b="38091" l="43902" r="32656" t="0"/>
          <a:stretch/>
        </p:blipFill>
        <p:spPr>
          <a:xfrm>
            <a:off x="7700210" y="-927403"/>
            <a:ext cx="3513221" cy="52190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Analytics 2020 Logo Vector (SVG, PDF, Ai, EPS, CDR) Free Download -  Logowik.com" id="155" name="Google Shape;15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38774" y="4863265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WHY USE GOOGLE ANALYTICS?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1" name="Google Shape;161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❖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Why should you be looking at Analytics regularly? 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Who is visiting your site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What do people do on your site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When do they visit your site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How did they get to your site </a:t>
            </a:r>
            <a:endParaRPr/>
          </a:p>
        </p:txBody>
      </p:sp>
      <p:pic>
        <p:nvPicPr>
          <p:cNvPr descr="Google Analytics 2020 Logo Vector (SVG, PDF, Ai, EPS, CDR) Free Download -  Logowik.com" id="162" name="Google Shape;16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00273" y="4983681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LET’S UNDERSTAND BY DOING PRACTICALS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13"/>
          <p:cNvSpPr txBox="1"/>
          <p:nvPr>
            <p:ph idx="1" type="body"/>
          </p:nvPr>
        </p:nvSpPr>
        <p:spPr>
          <a:xfrm>
            <a:off x="838200" y="1825624"/>
            <a:ext cx="10920046" cy="46672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Google Analytics:</a:t>
            </a:r>
            <a:endParaRPr/>
          </a:p>
          <a:p>
            <a:pPr indent="-9080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lang="en-US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https://analytics.google.com/analytics/web/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9080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GA4 Demo Account Link-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63C1"/>
              </a:buClr>
              <a:buSzPct val="100000"/>
              <a:buFont typeface="Noto Sans Symbols"/>
              <a:buChar char="✔"/>
            </a:pPr>
            <a:r>
              <a:rPr lang="en-US" u="sng">
                <a:solidFill>
                  <a:srgbClr val="0563C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https://analytics.google.com/analytics/web/?utm_source=demoaccount&amp;utm_medium=demoaccount&amp;utm_campaign=demoaccount#/p213025502/reports/intelligenthome</a:t>
            </a:r>
            <a:endParaRPr u="sng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9080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Google Analytics Universal Demo Account-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lang="en-US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https://analytics.google.com/analytics/web/?utm_source=demoaccount&amp;utm_medium=demoaccount&amp;utm_campaign=demoaccount#/report/visitors-overview/a54516992w87479473p92320289/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-9080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/>
          </a:p>
          <a:p>
            <a:pPr indent="-9080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pic>
        <p:nvPicPr>
          <p:cNvPr descr="Google Analytics 2020 Logo Vector (SVG, PDF, Ai, EPS, CDR) Free Download -  Logowik.com" id="169" name="Google Shape;169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725025" y="4921016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 amt="84000"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Teko"/>
              <a:buNone/>
            </a:pPr>
            <a:r>
              <a:rPr b="1" lang="en-US" sz="4800">
                <a:latin typeface="Teko"/>
                <a:ea typeface="Teko"/>
                <a:cs typeface="Teko"/>
                <a:sym typeface="Teko"/>
              </a:rPr>
              <a:t>CONTENTS</a:t>
            </a:r>
            <a:endParaRPr/>
          </a:p>
        </p:txBody>
      </p:sp>
      <p:sp>
        <p:nvSpPr>
          <p:cNvPr id="90" name="Google Shape;90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b="1" lang="en-US" sz="3600">
                <a:latin typeface="Teko"/>
                <a:ea typeface="Teko"/>
                <a:cs typeface="Teko"/>
                <a:sym typeface="Teko"/>
              </a:rPr>
              <a:t>INTRODUCTION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b="1" lang="en-US" sz="3600">
                <a:latin typeface="Teko"/>
                <a:ea typeface="Teko"/>
                <a:cs typeface="Teko"/>
                <a:sym typeface="Teko"/>
              </a:rPr>
              <a:t>KEY ELEMENTS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b="1" lang="en-US" sz="3600">
                <a:latin typeface="Teko"/>
                <a:ea typeface="Teko"/>
                <a:cs typeface="Teko"/>
                <a:sym typeface="Teko"/>
              </a:rPr>
              <a:t>HOW GOOGLE ANALYTICS WORKS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b="1" lang="en-US" sz="3600">
                <a:latin typeface="Teko"/>
                <a:ea typeface="Teko"/>
                <a:cs typeface="Teko"/>
                <a:sym typeface="Teko"/>
              </a:rPr>
              <a:t>DO’S &amp; DON’T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b="1" lang="en-US" sz="3600">
                <a:latin typeface="Teko"/>
                <a:ea typeface="Teko"/>
                <a:cs typeface="Teko"/>
                <a:sym typeface="Teko"/>
              </a:rPr>
              <a:t>WHY USE GOOGLE ANALYTICS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b="1" lang="en-US" sz="3600">
                <a:latin typeface="Teko"/>
                <a:ea typeface="Teko"/>
                <a:cs typeface="Teko"/>
                <a:sym typeface="Teko"/>
              </a:rPr>
              <a:t>PRACTICAL'S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/>
          </a:p>
        </p:txBody>
      </p:sp>
      <p:sp>
        <p:nvSpPr>
          <p:cNvPr id="96" name="Google Shape;96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0" i="0" lang="en-US">
                <a:latin typeface="Times New Roman"/>
                <a:ea typeface="Times New Roman"/>
                <a:cs typeface="Times New Roman"/>
                <a:sym typeface="Times New Roman"/>
              </a:rPr>
              <a:t>Google Analytics is a web analytics service offered by Google that tracks and reports website traffic, currently as a platform inside the Google Marketing Platform brand</a:t>
            </a:r>
            <a:r>
              <a:rPr lang="en-US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>
              <a:solidFill>
                <a:srgbClr val="4D515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At a Glance dashboard view as well as detailed reports.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Most Widely used website statistics service.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Google Analytics 2020 Logo Vector (SVG, PDF, Ai, EPS, CDR) Free Download -  Logowik.com" id="97" name="Google Shape;9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25025" y="4645025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/>
          <p:nvPr>
            <p:ph type="title"/>
          </p:nvPr>
        </p:nvSpPr>
        <p:spPr>
          <a:xfrm>
            <a:off x="827773" y="336885"/>
            <a:ext cx="10526027" cy="981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DASHBOARD</a:t>
            </a:r>
            <a:endParaRPr/>
          </a:p>
        </p:txBody>
      </p:sp>
      <p:pic>
        <p:nvPicPr>
          <p:cNvPr id="103" name="Google Shape;103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1289785"/>
            <a:ext cx="9038123" cy="52313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Analytics 2020 Logo Vector (SVG, PDF, Ai, EPS, CDR) Free Download -  Logowik.com" id="104" name="Google Shape;10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078710" y="5019775"/>
            <a:ext cx="2299923" cy="17227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BASIC UNDERSTANDING</a:t>
            </a:r>
            <a:endParaRPr/>
          </a:p>
        </p:txBody>
      </p:sp>
      <p:sp>
        <p:nvSpPr>
          <p:cNvPr id="110" name="Google Shape;110;p5"/>
          <p:cNvSpPr txBox="1"/>
          <p:nvPr>
            <p:ph idx="1" type="body"/>
          </p:nvPr>
        </p:nvSpPr>
        <p:spPr>
          <a:xfrm>
            <a:off x="838200" y="1825625"/>
            <a:ext cx="10515600" cy="45366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marketing, we have the concept of a purchase funnel. There are different stages within the funnel that describe customer interactions. A basic purchase funnel includes the following steps: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0" i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</a:t>
            </a:r>
            <a:r>
              <a:rPr b="1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Acquisition - </a:t>
            </a: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involves building awareness and acquiring user interest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</a:t>
            </a:r>
            <a:r>
              <a:rPr b="1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Behavior - </a:t>
            </a: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when users engage with your business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</a:t>
            </a:r>
            <a:r>
              <a:rPr b="1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Conversion - </a:t>
            </a: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when a user becomes a customer and transacts with    your business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descr="Google Analytics 2020 Logo Vector (SVG, PDF, Ai, EPS, CDR) Free Download -  Logowik.com" id="111" name="Google Shape;11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13610" y="5171273"/>
            <a:ext cx="2078390" cy="1556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"/>
          <p:cNvSpPr txBox="1"/>
          <p:nvPr>
            <p:ph idx="1" type="body"/>
          </p:nvPr>
        </p:nvSpPr>
        <p:spPr>
          <a:xfrm>
            <a:off x="838200" y="866274"/>
            <a:ext cx="10515600" cy="53106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can track what online behavior led to purchases and use that data to make informed decisions about how to reach new and existing customers.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descr="The Ultimate Guide to Getting Started with Google Analytics -  AgencyAnalytics" id="117" name="Google Shape;11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8293" y="1913021"/>
            <a:ext cx="85725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Analytics 2020 Logo Vector (SVG, PDF, Ai, EPS, CDR) Free Download -  Logowik.com" id="118" name="Google Shape;11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598142" y="4844014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KEY ELEMENTS</a:t>
            </a:r>
            <a:endParaRPr/>
          </a:p>
        </p:txBody>
      </p:sp>
      <p:pic>
        <p:nvPicPr>
          <p:cNvPr id="124" name="Google Shape;124;p7"/>
          <p:cNvPicPr preferRelativeResize="0"/>
          <p:nvPr/>
        </p:nvPicPr>
        <p:blipFill rotWithShape="1">
          <a:blip r:embed="rId3">
            <a:alphaModFix/>
          </a:blip>
          <a:srcRect b="12449" l="20408" r="14398" t="22042"/>
          <a:stretch/>
        </p:blipFill>
        <p:spPr>
          <a:xfrm>
            <a:off x="651537" y="1578543"/>
            <a:ext cx="9464613" cy="511729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Analytics 2020 Logo Vector (SVG, PDF, Ai, EPS, CDR) Free Download -  Logowik.com" id="125" name="Google Shape;125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49807" y="5191783"/>
            <a:ext cx="2007985" cy="1504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HOW GOOGLE ANALYTICS WORKS?</a:t>
            </a:r>
            <a:endParaRPr/>
          </a:p>
        </p:txBody>
      </p:sp>
      <p:sp>
        <p:nvSpPr>
          <p:cNvPr id="131" name="Google Shape;131;p8"/>
          <p:cNvSpPr txBox="1"/>
          <p:nvPr>
            <p:ph idx="1" type="body"/>
          </p:nvPr>
        </p:nvSpPr>
        <p:spPr>
          <a:xfrm>
            <a:off x="838200" y="1825624"/>
            <a:ext cx="9364579" cy="44404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oto Sans Symbols"/>
              <a:buChar char="❑"/>
            </a:pPr>
            <a:r>
              <a:rPr b="1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TRACKING A WEBSITE</a:t>
            </a:r>
            <a:endParaRPr b="0" i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 track a website, you first have to create a Google Analytics account. Then you need to add a small piece of </a:t>
            </a:r>
            <a:r>
              <a:rPr b="1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Javascript tracking code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each page on your site.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Every time a user visits a web page, the tracking code will collect anonymous information about how that user interacted with the page.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0" i="0"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tracking code could show how many users visited a page or how many users bought an item by tracking whether they made it to the purchase confirmation page.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descr="Google Analytics 2020 Logo Vector (SVG, PDF, Ai, EPS, CDR) Free Download -  Logowik.com" id="132" name="Google Shape;13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02779" y="5195236"/>
            <a:ext cx="2092221" cy="1567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"/>
          <p:cNvSpPr txBox="1"/>
          <p:nvPr>
            <p:ph type="title"/>
          </p:nvPr>
        </p:nvSpPr>
        <p:spPr>
          <a:xfrm>
            <a:off x="519764" y="457200"/>
            <a:ext cx="5305911" cy="8903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❖"/>
            </a:pPr>
            <a:r>
              <a:rPr b="1" i="0" lang="en-US" sz="2800">
                <a:latin typeface="Times New Roman"/>
                <a:ea typeface="Times New Roman"/>
                <a:cs typeface="Times New Roman"/>
                <a:sym typeface="Times New Roman"/>
              </a:rPr>
              <a:t>Javascript Tracking Code</a:t>
            </a:r>
            <a:endParaRPr b="1" sz="2800"/>
          </a:p>
        </p:txBody>
      </p:sp>
      <p:sp>
        <p:nvSpPr>
          <p:cNvPr id="138" name="Google Shape;138;p9"/>
          <p:cNvSpPr txBox="1"/>
          <p:nvPr>
            <p:ph idx="1" type="body"/>
          </p:nvPr>
        </p:nvSpPr>
        <p:spPr>
          <a:xfrm>
            <a:off x="519764" y="1347538"/>
            <a:ext cx="4985887" cy="52842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164465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✔"/>
            </a:pPr>
            <a:r>
              <a:rPr b="0" i="0"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tracking code will also collect information from the browser like:</a:t>
            </a:r>
            <a:endParaRPr/>
          </a:p>
          <a:p>
            <a:pPr indent="-164465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✔"/>
            </a:pPr>
            <a:r>
              <a:rPr b="1" i="0"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Language: </a:t>
            </a:r>
            <a:r>
              <a:rPr b="0" i="0"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browser is set to.</a:t>
            </a:r>
            <a:endParaRPr/>
          </a:p>
          <a:p>
            <a:pPr indent="-164465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✔"/>
            </a:pPr>
            <a:r>
              <a:rPr b="1" i="0"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 of Browser: </a:t>
            </a:r>
            <a:r>
              <a:rPr b="0" i="0"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like chrome, explorer, etc.</a:t>
            </a:r>
            <a:endParaRPr/>
          </a:p>
          <a:p>
            <a:pPr indent="-164465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✔"/>
            </a:pPr>
            <a:r>
              <a:rPr b="1" i="0"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Device</a:t>
            </a:r>
            <a:endParaRPr b="0" i="0" sz="2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64465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✔"/>
            </a:pPr>
            <a:r>
              <a:rPr b="1" i="0"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Traffic Source: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brought users to the site in the first place This might be a search engine, an advertisement they clicked on, or an email marketing campaign.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pic>
        <p:nvPicPr>
          <p:cNvPr descr="Google Analytics 2020 Logo Vector (SVG, PDF, Ai, EPS, CDR) Free Download -  Logowik.com" id="139" name="Google Shape;13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07185" y="5190523"/>
            <a:ext cx="2084815" cy="156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9350" y="152400"/>
            <a:ext cx="6640249" cy="4657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2022-03-20T14:49:25Z</dcterms:created>
  <dc:creator>Simran Pathak</dc:creator>
</cp:coreProperties>
</file>