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embeddedFontLst>
    <p:embeddedFont>
      <p:font typeface="Source Sans Pro"/>
      <p:regular r:id="rId29"/>
      <p:bold r:id="rId30"/>
      <p:italic r:id="rId31"/>
      <p:boldItalic r:id="rId32"/>
    </p:embeddedFont>
    <p:embeddedFont>
      <p:font typeface="Nunito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7" roundtripDataSignature="AMtx7mguuy03foQzCbFbW9YnRlZsosQfd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SourceSansPro-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SourceSansPro-italic.fntdata"/><Relationship Id="rId30" Type="http://schemas.openxmlformats.org/officeDocument/2006/relationships/font" Target="fonts/SourceSansPro-bold.fntdata"/><Relationship Id="rId11" Type="http://schemas.openxmlformats.org/officeDocument/2006/relationships/slide" Target="slides/slide6.xml"/><Relationship Id="rId33" Type="http://schemas.openxmlformats.org/officeDocument/2006/relationships/font" Target="fonts/NunitoSans-regular.fntdata"/><Relationship Id="rId10" Type="http://schemas.openxmlformats.org/officeDocument/2006/relationships/slide" Target="slides/slide5.xml"/><Relationship Id="rId32" Type="http://schemas.openxmlformats.org/officeDocument/2006/relationships/font" Target="fonts/SourceSansPro-boldItalic.fntdata"/><Relationship Id="rId13" Type="http://schemas.openxmlformats.org/officeDocument/2006/relationships/slide" Target="slides/slide8.xml"/><Relationship Id="rId35" Type="http://schemas.openxmlformats.org/officeDocument/2006/relationships/font" Target="fonts/NunitoSans-italic.fntdata"/><Relationship Id="rId12" Type="http://schemas.openxmlformats.org/officeDocument/2006/relationships/slide" Target="slides/slide7.xml"/><Relationship Id="rId34" Type="http://schemas.openxmlformats.org/officeDocument/2006/relationships/font" Target="fonts/NunitoSans-bold.fntdata"/><Relationship Id="rId15" Type="http://schemas.openxmlformats.org/officeDocument/2006/relationships/slide" Target="slides/slide10.xml"/><Relationship Id="rId37" Type="http://customschemas.google.com/relationships/presentationmetadata" Target="metadata"/><Relationship Id="rId14" Type="http://schemas.openxmlformats.org/officeDocument/2006/relationships/slide" Target="slides/slide9.xml"/><Relationship Id="rId36" Type="http://schemas.openxmlformats.org/officeDocument/2006/relationships/font" Target="fonts/NunitoSans-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6" name="Google Shape;21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3" name="Google Shape;25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 name="Google Shape;15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8" name="Shape 18"/>
        <p:cNvGrpSpPr/>
        <p:nvPr/>
      </p:nvGrpSpPr>
      <p:grpSpPr>
        <a:xfrm>
          <a:off x="0" y="0"/>
          <a:ext cx="0" cy="0"/>
          <a:chOff x="0" y="0"/>
          <a:chExt cx="0" cy="0"/>
        </a:xfrm>
      </p:grpSpPr>
      <p:sp>
        <p:nvSpPr>
          <p:cNvPr id="19" name="Google Shape;19;p27"/>
          <p:cNvSpPr/>
          <p:nvPr/>
        </p:nvSpPr>
        <p:spPr>
          <a:xfrm>
            <a:off x="0" y="0"/>
            <a:ext cx="12192000" cy="6858000"/>
          </a:xfrm>
          <a:prstGeom prst="rect">
            <a:avLst/>
          </a:prstGeom>
          <a:solidFill>
            <a:srgbClr val="FEFEF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0" name="Google Shape;20;p27"/>
          <p:cNvSpPr/>
          <p:nvPr/>
        </p:nvSpPr>
        <p:spPr>
          <a:xfrm>
            <a:off x="1307870" y="1267730"/>
            <a:ext cx="9576262" cy="4307950"/>
          </a:xfrm>
          <a:prstGeom prst="rect">
            <a:avLst/>
          </a:prstGeom>
          <a:solidFill>
            <a:schemeClr val="dk1"/>
          </a:solidFill>
          <a:ln>
            <a:noFill/>
          </a:ln>
          <a:effectLst>
            <a:outerShdw blurRad="50800" rotWithShape="0" algn="ctr">
              <a:srgbClr val="000000">
                <a:alpha val="65882"/>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7"/>
          <p:cNvSpPr/>
          <p:nvPr/>
        </p:nvSpPr>
        <p:spPr>
          <a:xfrm>
            <a:off x="1447801" y="1411615"/>
            <a:ext cx="9296400" cy="4034770"/>
          </a:xfrm>
          <a:prstGeom prst="rect">
            <a:avLst/>
          </a:prstGeom>
          <a:noFill/>
          <a:ln cap="sq" cmpd="sng" w="9525">
            <a:solidFill>
              <a:srgbClr val="FEFEFE"/>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7"/>
          <p:cNvSpPr/>
          <p:nvPr/>
        </p:nvSpPr>
        <p:spPr>
          <a:xfrm>
            <a:off x="5135880" y="1267730"/>
            <a:ext cx="1920240" cy="73152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 name="Google Shape;23;p27"/>
          <p:cNvGrpSpPr/>
          <p:nvPr/>
        </p:nvGrpSpPr>
        <p:grpSpPr>
          <a:xfrm>
            <a:off x="5250180" y="1267730"/>
            <a:ext cx="1691640" cy="615934"/>
            <a:chOff x="5250180" y="1267730"/>
            <a:chExt cx="1691640" cy="615934"/>
          </a:xfrm>
        </p:grpSpPr>
        <p:cxnSp>
          <p:nvCxnSpPr>
            <p:cNvPr id="24" name="Google Shape;24;p27"/>
            <p:cNvCxnSpPr/>
            <p:nvPr/>
          </p:nvCxnSpPr>
          <p:spPr>
            <a:xfrm>
              <a:off x="5250180" y="1267730"/>
              <a:ext cx="0" cy="612648"/>
            </a:xfrm>
            <a:prstGeom prst="straightConnector1">
              <a:avLst/>
            </a:prstGeom>
            <a:solidFill>
              <a:srgbClr val="FEFEFE"/>
            </a:solidFill>
            <a:ln cap="flat" cmpd="sng" w="9525">
              <a:solidFill>
                <a:srgbClr val="FFFFFF"/>
              </a:solidFill>
              <a:prstDash val="solid"/>
              <a:miter lim="800000"/>
              <a:headEnd len="sm" w="sm" type="none"/>
              <a:tailEnd len="sm" w="sm" type="none"/>
            </a:ln>
          </p:spPr>
        </p:cxnSp>
        <p:cxnSp>
          <p:nvCxnSpPr>
            <p:cNvPr id="25" name="Google Shape;25;p27"/>
            <p:cNvCxnSpPr/>
            <p:nvPr/>
          </p:nvCxnSpPr>
          <p:spPr>
            <a:xfrm>
              <a:off x="6941820" y="1267730"/>
              <a:ext cx="0" cy="612648"/>
            </a:xfrm>
            <a:prstGeom prst="straightConnector1">
              <a:avLst/>
            </a:prstGeom>
            <a:solidFill>
              <a:srgbClr val="FEFEFE"/>
            </a:solidFill>
            <a:ln cap="flat" cmpd="sng" w="9525">
              <a:solidFill>
                <a:srgbClr val="FFFFFF"/>
              </a:solidFill>
              <a:prstDash val="solid"/>
              <a:miter lim="800000"/>
              <a:headEnd len="sm" w="sm" type="none"/>
              <a:tailEnd len="sm" w="sm" type="none"/>
            </a:ln>
          </p:spPr>
        </p:cxnSp>
        <p:cxnSp>
          <p:nvCxnSpPr>
            <p:cNvPr id="26" name="Google Shape;26;p27"/>
            <p:cNvCxnSpPr/>
            <p:nvPr/>
          </p:nvCxnSpPr>
          <p:spPr>
            <a:xfrm>
              <a:off x="5250180" y="1883664"/>
              <a:ext cx="1691640" cy="0"/>
            </a:xfrm>
            <a:prstGeom prst="straightConnector1">
              <a:avLst/>
            </a:prstGeom>
            <a:solidFill>
              <a:srgbClr val="FEFEFE"/>
            </a:solidFill>
            <a:ln cap="flat" cmpd="sng" w="9525">
              <a:solidFill>
                <a:srgbClr val="FFFFFF"/>
              </a:solidFill>
              <a:prstDash val="solid"/>
              <a:miter lim="800000"/>
              <a:headEnd len="sm" w="sm" type="none"/>
              <a:tailEnd len="sm" w="sm" type="none"/>
            </a:ln>
          </p:spPr>
        </p:cxnSp>
      </p:grpSp>
      <p:sp>
        <p:nvSpPr>
          <p:cNvPr id="27" name="Google Shape;27;p27"/>
          <p:cNvSpPr txBox="1"/>
          <p:nvPr>
            <p:ph type="ctrTitle"/>
          </p:nvPr>
        </p:nvSpPr>
        <p:spPr>
          <a:xfrm>
            <a:off x="1629103" y="2244830"/>
            <a:ext cx="8933796" cy="2437232"/>
          </a:xfrm>
          <a:prstGeom prst="rect">
            <a:avLst/>
          </a:prstGeom>
          <a:noFill/>
          <a:ln>
            <a:noFill/>
          </a:ln>
        </p:spPr>
        <p:txBody>
          <a:bodyPr anchorCtr="0" anchor="ctr" bIns="45700" lIns="91425" spcFirstLastPara="1" rIns="91425" wrap="square" tIns="45700">
            <a:normAutofit/>
          </a:bodyPr>
          <a:lstStyle>
            <a:lvl1pPr lvl="0" algn="ctr">
              <a:lnSpc>
                <a:spcPct val="83000"/>
              </a:lnSpc>
              <a:spcBef>
                <a:spcPts val="0"/>
              </a:spcBef>
              <a:spcAft>
                <a:spcPts val="0"/>
              </a:spcAft>
              <a:buClr>
                <a:srgbClr val="FEFEFE"/>
              </a:buClr>
              <a:buSzPts val="6800"/>
              <a:buFont typeface="Arial"/>
              <a:buNone/>
              <a:defRPr b="0" sz="6800" cap="none">
                <a:solidFill>
                  <a:srgbClr val="FEFEFE"/>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 name="Google Shape;28;p27"/>
          <p:cNvSpPr txBox="1"/>
          <p:nvPr>
            <p:ph idx="1" type="subTitle"/>
          </p:nvPr>
        </p:nvSpPr>
        <p:spPr>
          <a:xfrm>
            <a:off x="1629101" y="4682062"/>
            <a:ext cx="8936846" cy="457201"/>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0"/>
              </a:spcBef>
              <a:spcAft>
                <a:spcPts val="0"/>
              </a:spcAft>
              <a:buSzPts val="1800"/>
              <a:buNone/>
              <a:defRPr sz="1800">
                <a:solidFill>
                  <a:srgbClr val="FEFEFE"/>
                </a:solidFill>
              </a:defRPr>
            </a:lvl1pPr>
            <a:lvl2pPr lvl="1" algn="ctr">
              <a:lnSpc>
                <a:spcPct val="110000"/>
              </a:lnSpc>
              <a:spcBef>
                <a:spcPts val="500"/>
              </a:spcBef>
              <a:spcAft>
                <a:spcPts val="0"/>
              </a:spcAft>
              <a:buSzPts val="1600"/>
              <a:buNone/>
              <a:defRPr sz="1600"/>
            </a:lvl2pPr>
            <a:lvl3pPr lvl="2" algn="ctr">
              <a:lnSpc>
                <a:spcPct val="110000"/>
              </a:lnSpc>
              <a:spcBef>
                <a:spcPts val="500"/>
              </a:spcBef>
              <a:spcAft>
                <a:spcPts val="0"/>
              </a:spcAft>
              <a:buSzPts val="1600"/>
              <a:buNone/>
              <a:defRPr sz="1600"/>
            </a:lvl3pPr>
            <a:lvl4pPr lvl="3" algn="ctr">
              <a:lnSpc>
                <a:spcPct val="110000"/>
              </a:lnSpc>
              <a:spcBef>
                <a:spcPts val="500"/>
              </a:spcBef>
              <a:spcAft>
                <a:spcPts val="0"/>
              </a:spcAft>
              <a:buSzPts val="1600"/>
              <a:buNone/>
              <a:defRPr sz="1600"/>
            </a:lvl4pPr>
            <a:lvl5pPr lvl="4" algn="ctr">
              <a:lnSpc>
                <a:spcPct val="110000"/>
              </a:lnSpc>
              <a:spcBef>
                <a:spcPts val="500"/>
              </a:spcBef>
              <a:spcAft>
                <a:spcPts val="0"/>
              </a:spcAft>
              <a:buSzPts val="1600"/>
              <a:buNone/>
              <a:defRPr sz="1600"/>
            </a:lvl5pPr>
            <a:lvl6pPr lvl="5" algn="ctr">
              <a:lnSpc>
                <a:spcPct val="100000"/>
              </a:lnSpc>
              <a:spcBef>
                <a:spcPts val="500"/>
              </a:spcBef>
              <a:spcAft>
                <a:spcPts val="0"/>
              </a:spcAft>
              <a:buSzPts val="1600"/>
              <a:buNone/>
              <a:defRPr sz="1600"/>
            </a:lvl6pPr>
            <a:lvl7pPr lvl="6" algn="ctr">
              <a:lnSpc>
                <a:spcPct val="100000"/>
              </a:lnSpc>
              <a:spcBef>
                <a:spcPts val="500"/>
              </a:spcBef>
              <a:spcAft>
                <a:spcPts val="0"/>
              </a:spcAft>
              <a:buSzPts val="1600"/>
              <a:buNone/>
              <a:defRPr sz="1600"/>
            </a:lvl7pPr>
            <a:lvl8pPr lvl="7" algn="ctr">
              <a:lnSpc>
                <a:spcPct val="100000"/>
              </a:lnSpc>
              <a:spcBef>
                <a:spcPts val="500"/>
              </a:spcBef>
              <a:spcAft>
                <a:spcPts val="0"/>
              </a:spcAft>
              <a:buSzPts val="1600"/>
              <a:buNone/>
              <a:defRPr sz="1600"/>
            </a:lvl8pPr>
            <a:lvl9pPr lvl="8" algn="ctr">
              <a:lnSpc>
                <a:spcPct val="100000"/>
              </a:lnSpc>
              <a:spcBef>
                <a:spcPts val="500"/>
              </a:spcBef>
              <a:spcAft>
                <a:spcPts val="0"/>
              </a:spcAft>
              <a:buSzPts val="1600"/>
              <a:buNone/>
              <a:defRPr sz="1600"/>
            </a:lvl9pPr>
          </a:lstStyle>
          <a:p/>
        </p:txBody>
      </p:sp>
      <p:sp>
        <p:nvSpPr>
          <p:cNvPr id="29" name="Google Shape;29;p27"/>
          <p:cNvSpPr txBox="1"/>
          <p:nvPr>
            <p:ph idx="10" type="dt"/>
          </p:nvPr>
        </p:nvSpPr>
        <p:spPr>
          <a:xfrm>
            <a:off x="5318760" y="1341256"/>
            <a:ext cx="1554480" cy="485546"/>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1300">
                <a:solidFill>
                  <a:srgbClr val="FFFFFF"/>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7"/>
          <p:cNvSpPr txBox="1"/>
          <p:nvPr>
            <p:ph idx="11" type="ftr"/>
          </p:nvPr>
        </p:nvSpPr>
        <p:spPr>
          <a:xfrm>
            <a:off x="1629100" y="5177408"/>
            <a:ext cx="5730295" cy="228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rgbClr val="FEFEFE"/>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7"/>
          <p:cNvSpPr txBox="1"/>
          <p:nvPr>
            <p:ph idx="12" type="sldNum"/>
          </p:nvPr>
        </p:nvSpPr>
        <p:spPr>
          <a:xfrm>
            <a:off x="8606920" y="5177408"/>
            <a:ext cx="1955980" cy="22860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b="0" i="0" sz="800" u="none" cap="none" strike="noStrike">
                <a:solidFill>
                  <a:srgbClr val="FEFEFE"/>
                </a:solidFill>
                <a:latin typeface="Arial"/>
                <a:ea typeface="Arial"/>
                <a:cs typeface="Arial"/>
                <a:sym typeface="Arial"/>
              </a:defRPr>
            </a:lvl1pPr>
            <a:lvl2pPr indent="0" lvl="1" marL="0" algn="r">
              <a:spcBef>
                <a:spcPts val="0"/>
              </a:spcBef>
              <a:buNone/>
              <a:defRPr b="0" i="0" sz="800" u="none" cap="none" strike="noStrike">
                <a:solidFill>
                  <a:srgbClr val="FEFEFE"/>
                </a:solidFill>
                <a:latin typeface="Arial"/>
                <a:ea typeface="Arial"/>
                <a:cs typeface="Arial"/>
                <a:sym typeface="Arial"/>
              </a:defRPr>
            </a:lvl2pPr>
            <a:lvl3pPr indent="0" lvl="2" marL="0" algn="r">
              <a:spcBef>
                <a:spcPts val="0"/>
              </a:spcBef>
              <a:buNone/>
              <a:defRPr b="0" i="0" sz="800" u="none" cap="none" strike="noStrike">
                <a:solidFill>
                  <a:srgbClr val="FEFEFE"/>
                </a:solidFill>
                <a:latin typeface="Arial"/>
                <a:ea typeface="Arial"/>
                <a:cs typeface="Arial"/>
                <a:sym typeface="Arial"/>
              </a:defRPr>
            </a:lvl3pPr>
            <a:lvl4pPr indent="0" lvl="3" marL="0" algn="r">
              <a:spcBef>
                <a:spcPts val="0"/>
              </a:spcBef>
              <a:buNone/>
              <a:defRPr b="0" i="0" sz="800" u="none" cap="none" strike="noStrike">
                <a:solidFill>
                  <a:srgbClr val="FEFEFE"/>
                </a:solidFill>
                <a:latin typeface="Arial"/>
                <a:ea typeface="Arial"/>
                <a:cs typeface="Arial"/>
                <a:sym typeface="Arial"/>
              </a:defRPr>
            </a:lvl4pPr>
            <a:lvl5pPr indent="0" lvl="4" marL="0" algn="r">
              <a:spcBef>
                <a:spcPts val="0"/>
              </a:spcBef>
              <a:buNone/>
              <a:defRPr b="0" i="0" sz="800" u="none" cap="none" strike="noStrike">
                <a:solidFill>
                  <a:srgbClr val="FEFEFE"/>
                </a:solidFill>
                <a:latin typeface="Arial"/>
                <a:ea typeface="Arial"/>
                <a:cs typeface="Arial"/>
                <a:sym typeface="Arial"/>
              </a:defRPr>
            </a:lvl5pPr>
            <a:lvl6pPr indent="0" lvl="5" marL="0" algn="r">
              <a:spcBef>
                <a:spcPts val="0"/>
              </a:spcBef>
              <a:buNone/>
              <a:defRPr b="0" i="0" sz="800" u="none" cap="none" strike="noStrike">
                <a:solidFill>
                  <a:srgbClr val="FEFEFE"/>
                </a:solidFill>
                <a:latin typeface="Arial"/>
                <a:ea typeface="Arial"/>
                <a:cs typeface="Arial"/>
                <a:sym typeface="Arial"/>
              </a:defRPr>
            </a:lvl6pPr>
            <a:lvl7pPr indent="0" lvl="6" marL="0" algn="r">
              <a:spcBef>
                <a:spcPts val="0"/>
              </a:spcBef>
              <a:buNone/>
              <a:defRPr b="0" i="0" sz="800" u="none" cap="none" strike="noStrike">
                <a:solidFill>
                  <a:srgbClr val="FEFEFE"/>
                </a:solidFill>
                <a:latin typeface="Arial"/>
                <a:ea typeface="Arial"/>
                <a:cs typeface="Arial"/>
                <a:sym typeface="Arial"/>
              </a:defRPr>
            </a:lvl7pPr>
            <a:lvl8pPr indent="0" lvl="7" marL="0" algn="r">
              <a:spcBef>
                <a:spcPts val="0"/>
              </a:spcBef>
              <a:buNone/>
              <a:defRPr b="0" i="0" sz="800" u="none" cap="none" strike="noStrike">
                <a:solidFill>
                  <a:srgbClr val="FEFEFE"/>
                </a:solidFill>
                <a:latin typeface="Arial"/>
                <a:ea typeface="Arial"/>
                <a:cs typeface="Arial"/>
                <a:sym typeface="Arial"/>
              </a:defRPr>
            </a:lvl8pPr>
            <a:lvl9pPr indent="0" lvl="8" marL="0" algn="r">
              <a:spcBef>
                <a:spcPts val="0"/>
              </a:spcBef>
              <a:buNone/>
              <a:defRPr b="0" i="0" sz="800" u="none" cap="none" strike="noStrike">
                <a:solidFill>
                  <a:srgbClr val="FEFEFE"/>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104" name="Shape 104"/>
        <p:cNvGrpSpPr/>
        <p:nvPr/>
      </p:nvGrpSpPr>
      <p:grpSpPr>
        <a:xfrm>
          <a:off x="0" y="0"/>
          <a:ext cx="0" cy="0"/>
          <a:chOff x="0" y="0"/>
          <a:chExt cx="0" cy="0"/>
        </a:xfrm>
      </p:grpSpPr>
      <p:sp>
        <p:nvSpPr>
          <p:cNvPr id="105" name="Google Shape;105;p35"/>
          <p:cNvSpPr/>
          <p:nvPr/>
        </p:nvSpPr>
        <p:spPr>
          <a:xfrm>
            <a:off x="8119870" y="237744"/>
            <a:ext cx="3826596" cy="6382512"/>
          </a:xfrm>
          <a:prstGeom prst="rect">
            <a:avLst/>
          </a:prstGeom>
          <a:solidFill>
            <a:srgbClr val="D8D8D8">
              <a:alpha val="600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35"/>
          <p:cNvSpPr/>
          <p:nvPr/>
        </p:nvSpPr>
        <p:spPr>
          <a:xfrm>
            <a:off x="8254660" y="374904"/>
            <a:ext cx="3557016" cy="6108192"/>
          </a:xfrm>
          <a:prstGeom prst="rect">
            <a:avLst/>
          </a:prstGeom>
          <a:noFill/>
          <a:ln cap="sq" cmpd="sng" w="9525">
            <a:solidFill>
              <a:srgbClr val="3F3F3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35"/>
          <p:cNvSpPr txBox="1"/>
          <p:nvPr>
            <p:ph type="title"/>
          </p:nvPr>
        </p:nvSpPr>
        <p:spPr>
          <a:xfrm>
            <a:off x="8458200" y="607392"/>
            <a:ext cx="3161963" cy="164592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3200"/>
              <a:buFont typeface="Arial"/>
              <a:buNone/>
              <a:defRPr b="0" sz="3200" cap="none">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8" name="Google Shape;108;p35"/>
          <p:cNvSpPr txBox="1"/>
          <p:nvPr>
            <p:ph idx="1" type="body"/>
          </p:nvPr>
        </p:nvSpPr>
        <p:spPr>
          <a:xfrm>
            <a:off x="685800" y="609600"/>
            <a:ext cx="6858000" cy="5334000"/>
          </a:xfrm>
          <a:prstGeom prst="rect">
            <a:avLst/>
          </a:prstGeom>
          <a:noFill/>
          <a:ln>
            <a:noFill/>
          </a:ln>
        </p:spPr>
        <p:txBody>
          <a:bodyPr anchorCtr="0" anchor="t" bIns="45700" lIns="91425" spcFirstLastPara="1" rIns="91425" wrap="square" tIns="45700">
            <a:normAutofit/>
          </a:bodyPr>
          <a:lstStyle>
            <a:lvl1pPr indent="-349250" lvl="0" marL="457200" algn="l">
              <a:lnSpc>
                <a:spcPct val="110000"/>
              </a:lnSpc>
              <a:spcBef>
                <a:spcPts val="900"/>
              </a:spcBef>
              <a:spcAft>
                <a:spcPts val="0"/>
              </a:spcAft>
              <a:buSzPts val="1900"/>
              <a:buChar char="◦"/>
              <a:defRPr sz="1900"/>
            </a:lvl1pPr>
            <a:lvl2pPr indent="-330200" lvl="1" marL="914400" algn="l">
              <a:lnSpc>
                <a:spcPct val="110000"/>
              </a:lnSpc>
              <a:spcBef>
                <a:spcPts val="500"/>
              </a:spcBef>
              <a:spcAft>
                <a:spcPts val="0"/>
              </a:spcAft>
              <a:buSzPts val="1600"/>
              <a:buChar char="◦"/>
              <a:defRPr sz="1600"/>
            </a:lvl2pPr>
            <a:lvl3pPr indent="-317500" lvl="2" marL="1371600" algn="l">
              <a:lnSpc>
                <a:spcPct val="110000"/>
              </a:lnSpc>
              <a:spcBef>
                <a:spcPts val="500"/>
              </a:spcBef>
              <a:spcAft>
                <a:spcPts val="0"/>
              </a:spcAft>
              <a:buSzPts val="1400"/>
              <a:buChar char="◦"/>
              <a:defRPr sz="1400"/>
            </a:lvl3pPr>
            <a:lvl4pPr indent="-317500" lvl="3" marL="1828800" algn="l">
              <a:lnSpc>
                <a:spcPct val="110000"/>
              </a:lnSpc>
              <a:spcBef>
                <a:spcPts val="500"/>
              </a:spcBef>
              <a:spcAft>
                <a:spcPts val="0"/>
              </a:spcAft>
              <a:buSzPts val="1400"/>
              <a:buChar char="◦"/>
              <a:defRPr sz="1400"/>
            </a:lvl4pPr>
            <a:lvl5pPr indent="-317500" lvl="4" marL="2286000" algn="l">
              <a:lnSpc>
                <a:spcPct val="110000"/>
              </a:lnSpc>
              <a:spcBef>
                <a:spcPts val="500"/>
              </a:spcBef>
              <a:spcAft>
                <a:spcPts val="0"/>
              </a:spcAft>
              <a:buSzPts val="1400"/>
              <a:buChar char="◦"/>
              <a:defRPr sz="1400"/>
            </a:lvl5pPr>
            <a:lvl6pPr indent="-317500" lvl="5" marL="2743200" algn="l">
              <a:lnSpc>
                <a:spcPct val="100000"/>
              </a:lnSpc>
              <a:spcBef>
                <a:spcPts val="500"/>
              </a:spcBef>
              <a:spcAft>
                <a:spcPts val="0"/>
              </a:spcAft>
              <a:buSzPts val="1400"/>
              <a:buChar char="◦"/>
              <a:defRPr sz="1400"/>
            </a:lvl6pPr>
            <a:lvl7pPr indent="-317500" lvl="6" marL="3200400" algn="l">
              <a:lnSpc>
                <a:spcPct val="100000"/>
              </a:lnSpc>
              <a:spcBef>
                <a:spcPts val="500"/>
              </a:spcBef>
              <a:spcAft>
                <a:spcPts val="0"/>
              </a:spcAft>
              <a:buSzPts val="1400"/>
              <a:buChar char="◦"/>
              <a:defRPr sz="1400"/>
            </a:lvl7pPr>
            <a:lvl8pPr indent="-317500" lvl="7" marL="3657600" algn="l">
              <a:lnSpc>
                <a:spcPct val="100000"/>
              </a:lnSpc>
              <a:spcBef>
                <a:spcPts val="500"/>
              </a:spcBef>
              <a:spcAft>
                <a:spcPts val="0"/>
              </a:spcAft>
              <a:buSzPts val="1400"/>
              <a:buChar char="◦"/>
              <a:defRPr sz="1400"/>
            </a:lvl8pPr>
            <a:lvl9pPr indent="-317500" lvl="8" marL="4114800" algn="l">
              <a:lnSpc>
                <a:spcPct val="100000"/>
              </a:lnSpc>
              <a:spcBef>
                <a:spcPts val="500"/>
              </a:spcBef>
              <a:spcAft>
                <a:spcPts val="0"/>
              </a:spcAft>
              <a:buSzPts val="1400"/>
              <a:buChar char="◦"/>
              <a:defRPr sz="1400"/>
            </a:lvl9pPr>
          </a:lstStyle>
          <a:p/>
        </p:txBody>
      </p:sp>
      <p:sp>
        <p:nvSpPr>
          <p:cNvPr id="109" name="Google Shape;109;p35"/>
          <p:cNvSpPr txBox="1"/>
          <p:nvPr>
            <p:ph idx="2" type="body"/>
          </p:nvPr>
        </p:nvSpPr>
        <p:spPr>
          <a:xfrm>
            <a:off x="8458200" y="2336800"/>
            <a:ext cx="3161963" cy="36068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800"/>
              </a:spcBef>
              <a:spcAft>
                <a:spcPts val="0"/>
              </a:spcAft>
              <a:buSzPts val="1800"/>
              <a:buNone/>
              <a:defRPr sz="1800">
                <a:solidFill>
                  <a:schemeClr val="dk1"/>
                </a:solidFill>
              </a:defRPr>
            </a:lvl1pPr>
            <a:lvl2pPr indent="-228600" lvl="1" marL="914400" algn="l">
              <a:lnSpc>
                <a:spcPct val="110000"/>
              </a:lnSpc>
              <a:spcBef>
                <a:spcPts val="500"/>
              </a:spcBef>
              <a:spcAft>
                <a:spcPts val="0"/>
              </a:spcAft>
              <a:buSzPts val="1200"/>
              <a:buNone/>
              <a:defRPr sz="1200"/>
            </a:lvl2pPr>
            <a:lvl3pPr indent="-228600" lvl="2" marL="1371600" algn="l">
              <a:lnSpc>
                <a:spcPct val="110000"/>
              </a:lnSpc>
              <a:spcBef>
                <a:spcPts val="500"/>
              </a:spcBef>
              <a:spcAft>
                <a:spcPts val="0"/>
              </a:spcAft>
              <a:buSzPts val="1000"/>
              <a:buNone/>
              <a:defRPr sz="1000"/>
            </a:lvl3pPr>
            <a:lvl4pPr indent="-228600" lvl="3" marL="1828800" algn="l">
              <a:lnSpc>
                <a:spcPct val="110000"/>
              </a:lnSpc>
              <a:spcBef>
                <a:spcPts val="500"/>
              </a:spcBef>
              <a:spcAft>
                <a:spcPts val="0"/>
              </a:spcAft>
              <a:buSzPts val="900"/>
              <a:buNone/>
              <a:defRPr sz="900"/>
            </a:lvl4pPr>
            <a:lvl5pPr indent="-228600" lvl="4" marL="2286000" algn="l">
              <a:lnSpc>
                <a:spcPct val="110000"/>
              </a:lnSpc>
              <a:spcBef>
                <a:spcPts val="500"/>
              </a:spcBef>
              <a:spcAft>
                <a:spcPts val="0"/>
              </a:spcAft>
              <a:buSzPts val="900"/>
              <a:buNone/>
              <a:defRPr sz="900"/>
            </a:lvl5pPr>
            <a:lvl6pPr indent="-228600" lvl="5" marL="2743200" algn="l">
              <a:lnSpc>
                <a:spcPct val="100000"/>
              </a:lnSpc>
              <a:spcBef>
                <a:spcPts val="500"/>
              </a:spcBef>
              <a:spcAft>
                <a:spcPts val="0"/>
              </a:spcAft>
              <a:buSzPts val="900"/>
              <a:buNone/>
              <a:defRPr sz="900"/>
            </a:lvl6pPr>
            <a:lvl7pPr indent="-228600" lvl="6" marL="3200400" algn="l">
              <a:lnSpc>
                <a:spcPct val="100000"/>
              </a:lnSpc>
              <a:spcBef>
                <a:spcPts val="500"/>
              </a:spcBef>
              <a:spcAft>
                <a:spcPts val="0"/>
              </a:spcAft>
              <a:buSzPts val="900"/>
              <a:buNone/>
              <a:defRPr sz="900"/>
            </a:lvl7pPr>
            <a:lvl8pPr indent="-228600" lvl="7" marL="3657600" algn="l">
              <a:lnSpc>
                <a:spcPct val="100000"/>
              </a:lnSpc>
              <a:spcBef>
                <a:spcPts val="500"/>
              </a:spcBef>
              <a:spcAft>
                <a:spcPts val="0"/>
              </a:spcAft>
              <a:buSzPts val="900"/>
              <a:buNone/>
              <a:defRPr sz="900"/>
            </a:lvl8pPr>
            <a:lvl9pPr indent="-228600" lvl="8" marL="4114800" algn="l">
              <a:lnSpc>
                <a:spcPct val="100000"/>
              </a:lnSpc>
              <a:spcBef>
                <a:spcPts val="500"/>
              </a:spcBef>
              <a:spcAft>
                <a:spcPts val="0"/>
              </a:spcAft>
              <a:buSzPts val="900"/>
              <a:buNone/>
              <a:defRPr sz="900"/>
            </a:lvl9pPr>
          </a:lstStyle>
          <a:p/>
        </p:txBody>
      </p:sp>
      <p:sp>
        <p:nvSpPr>
          <p:cNvPr id="110" name="Google Shape;110;p35"/>
          <p:cNvSpPr txBox="1"/>
          <p:nvPr>
            <p:ph idx="10" type="dt"/>
          </p:nvPr>
        </p:nvSpPr>
        <p:spPr>
          <a:xfrm>
            <a:off x="5588000" y="6035040"/>
            <a:ext cx="1955800"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solidFill>
                  <a:srgbClr val="262626"/>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35"/>
          <p:cNvSpPr txBox="1"/>
          <p:nvPr>
            <p:ph idx="11" type="ftr"/>
          </p:nvPr>
        </p:nvSpPr>
        <p:spPr>
          <a:xfrm>
            <a:off x="685801" y="6035040"/>
            <a:ext cx="45847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35"/>
          <p:cNvSpPr txBox="1"/>
          <p:nvPr>
            <p:ph idx="12" type="sldNum"/>
          </p:nvPr>
        </p:nvSpPr>
        <p:spPr>
          <a:xfrm>
            <a:off x="10396728" y="6035040"/>
            <a:ext cx="1223435"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sz="800">
                <a:solidFill>
                  <a:srgbClr val="262626"/>
                </a:solidFill>
                <a:latin typeface="Arial"/>
                <a:ea typeface="Arial"/>
                <a:cs typeface="Arial"/>
                <a:sym typeface="Arial"/>
              </a:defRPr>
            </a:lvl1pPr>
            <a:lvl2pPr indent="0" lvl="1" marL="0" algn="r">
              <a:spcBef>
                <a:spcPts val="0"/>
              </a:spcBef>
              <a:buNone/>
              <a:defRPr sz="800">
                <a:solidFill>
                  <a:srgbClr val="262626"/>
                </a:solidFill>
                <a:latin typeface="Arial"/>
                <a:ea typeface="Arial"/>
                <a:cs typeface="Arial"/>
                <a:sym typeface="Arial"/>
              </a:defRPr>
            </a:lvl2pPr>
            <a:lvl3pPr indent="0" lvl="2" marL="0" algn="r">
              <a:spcBef>
                <a:spcPts val="0"/>
              </a:spcBef>
              <a:buNone/>
              <a:defRPr sz="800">
                <a:solidFill>
                  <a:srgbClr val="262626"/>
                </a:solidFill>
                <a:latin typeface="Arial"/>
                <a:ea typeface="Arial"/>
                <a:cs typeface="Arial"/>
                <a:sym typeface="Arial"/>
              </a:defRPr>
            </a:lvl3pPr>
            <a:lvl4pPr indent="0" lvl="3" marL="0" algn="r">
              <a:spcBef>
                <a:spcPts val="0"/>
              </a:spcBef>
              <a:buNone/>
              <a:defRPr sz="800">
                <a:solidFill>
                  <a:srgbClr val="262626"/>
                </a:solidFill>
                <a:latin typeface="Arial"/>
                <a:ea typeface="Arial"/>
                <a:cs typeface="Arial"/>
                <a:sym typeface="Arial"/>
              </a:defRPr>
            </a:lvl4pPr>
            <a:lvl5pPr indent="0" lvl="4" marL="0" algn="r">
              <a:spcBef>
                <a:spcPts val="0"/>
              </a:spcBef>
              <a:buNone/>
              <a:defRPr sz="800">
                <a:solidFill>
                  <a:srgbClr val="262626"/>
                </a:solidFill>
                <a:latin typeface="Arial"/>
                <a:ea typeface="Arial"/>
                <a:cs typeface="Arial"/>
                <a:sym typeface="Arial"/>
              </a:defRPr>
            </a:lvl5pPr>
            <a:lvl6pPr indent="0" lvl="5" marL="0" algn="r">
              <a:spcBef>
                <a:spcPts val="0"/>
              </a:spcBef>
              <a:buNone/>
              <a:defRPr sz="800">
                <a:solidFill>
                  <a:srgbClr val="262626"/>
                </a:solidFill>
                <a:latin typeface="Arial"/>
                <a:ea typeface="Arial"/>
                <a:cs typeface="Arial"/>
                <a:sym typeface="Arial"/>
              </a:defRPr>
            </a:lvl6pPr>
            <a:lvl7pPr indent="0" lvl="6" marL="0" algn="r">
              <a:spcBef>
                <a:spcPts val="0"/>
              </a:spcBef>
              <a:buNone/>
              <a:defRPr sz="800">
                <a:solidFill>
                  <a:srgbClr val="262626"/>
                </a:solidFill>
                <a:latin typeface="Arial"/>
                <a:ea typeface="Arial"/>
                <a:cs typeface="Arial"/>
                <a:sym typeface="Arial"/>
              </a:defRPr>
            </a:lvl7pPr>
            <a:lvl8pPr indent="0" lvl="7" marL="0" algn="r">
              <a:spcBef>
                <a:spcPts val="0"/>
              </a:spcBef>
              <a:buNone/>
              <a:defRPr sz="800">
                <a:solidFill>
                  <a:srgbClr val="262626"/>
                </a:solidFill>
                <a:latin typeface="Arial"/>
                <a:ea typeface="Arial"/>
                <a:cs typeface="Arial"/>
                <a:sym typeface="Arial"/>
              </a:defRPr>
            </a:lvl8pPr>
            <a:lvl9pPr indent="0" lvl="8" marL="0" algn="r">
              <a:spcBef>
                <a:spcPts val="0"/>
              </a:spcBef>
              <a:buNone/>
              <a:defRPr sz="800">
                <a:solidFill>
                  <a:srgbClr val="262626"/>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113" name="Shape 113"/>
        <p:cNvGrpSpPr/>
        <p:nvPr/>
      </p:nvGrpSpPr>
      <p:grpSpPr>
        <a:xfrm>
          <a:off x="0" y="0"/>
          <a:ext cx="0" cy="0"/>
          <a:chOff x="0" y="0"/>
          <a:chExt cx="0" cy="0"/>
        </a:xfrm>
      </p:grpSpPr>
      <p:sp>
        <p:nvSpPr>
          <p:cNvPr id="114" name="Google Shape;114;p36"/>
          <p:cNvSpPr/>
          <p:nvPr/>
        </p:nvSpPr>
        <p:spPr>
          <a:xfrm>
            <a:off x="8119870" y="237744"/>
            <a:ext cx="3826596" cy="6382512"/>
          </a:xfrm>
          <a:prstGeom prst="rect">
            <a:avLst/>
          </a:prstGeom>
          <a:solidFill>
            <a:srgbClr val="D8D8D8">
              <a:alpha val="600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36"/>
          <p:cNvSpPr/>
          <p:nvPr>
            <p:ph idx="2" type="pic"/>
          </p:nvPr>
        </p:nvSpPr>
        <p:spPr>
          <a:xfrm>
            <a:off x="228599" y="237744"/>
            <a:ext cx="7696201" cy="6382512"/>
          </a:xfrm>
          <a:prstGeom prst="rect">
            <a:avLst/>
          </a:prstGeom>
          <a:solidFill>
            <a:srgbClr val="7AD6DD"/>
          </a:solidFill>
          <a:ln>
            <a:noFill/>
          </a:ln>
        </p:spPr>
      </p:sp>
      <p:sp>
        <p:nvSpPr>
          <p:cNvPr id="116" name="Google Shape;116;p36"/>
          <p:cNvSpPr txBox="1"/>
          <p:nvPr>
            <p:ph idx="10" type="dt"/>
          </p:nvPr>
        </p:nvSpPr>
        <p:spPr>
          <a:xfrm>
            <a:off x="5662337" y="6035040"/>
            <a:ext cx="2071963"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b="1">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36"/>
          <p:cNvSpPr txBox="1"/>
          <p:nvPr>
            <p:ph idx="11" type="ftr"/>
          </p:nvPr>
        </p:nvSpPr>
        <p:spPr>
          <a:xfrm>
            <a:off x="612648" y="6035040"/>
            <a:ext cx="4588002"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b="1" sz="1000">
                <a:solidFill>
                  <a:srgbClr val="FFFFFF"/>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36"/>
          <p:cNvSpPr txBox="1"/>
          <p:nvPr>
            <p:ph idx="12" type="sldNum"/>
          </p:nvPr>
        </p:nvSpPr>
        <p:spPr>
          <a:xfrm>
            <a:off x="10396728" y="6035040"/>
            <a:ext cx="1225296"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19" name="Google Shape;119;p36"/>
          <p:cNvSpPr/>
          <p:nvPr/>
        </p:nvSpPr>
        <p:spPr>
          <a:xfrm>
            <a:off x="8254660" y="374904"/>
            <a:ext cx="3557016" cy="6108192"/>
          </a:xfrm>
          <a:prstGeom prst="rect">
            <a:avLst/>
          </a:prstGeom>
          <a:noFill/>
          <a:ln cap="sq" cmpd="sng" w="9525">
            <a:solidFill>
              <a:srgbClr val="3F3F3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6"/>
          <p:cNvSpPr txBox="1"/>
          <p:nvPr>
            <p:ph type="title"/>
          </p:nvPr>
        </p:nvSpPr>
        <p:spPr>
          <a:xfrm>
            <a:off x="8477250" y="603504"/>
            <a:ext cx="3144774" cy="164592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dk1"/>
              </a:buClr>
              <a:buSzPts val="3200"/>
              <a:buFont typeface="Arial"/>
              <a:buNone/>
              <a:defRPr b="0" sz="3200">
                <a:solidFill>
                  <a:schemeClr val="dk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1" name="Google Shape;121;p36"/>
          <p:cNvSpPr txBox="1"/>
          <p:nvPr>
            <p:ph idx="1" type="body"/>
          </p:nvPr>
        </p:nvSpPr>
        <p:spPr>
          <a:xfrm>
            <a:off x="8477250" y="2386584"/>
            <a:ext cx="3144774" cy="3511296"/>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800"/>
              </a:spcBef>
              <a:spcAft>
                <a:spcPts val="0"/>
              </a:spcAft>
              <a:buSzPts val="1800"/>
              <a:buNone/>
              <a:defRPr sz="1800">
                <a:solidFill>
                  <a:schemeClr val="dk1"/>
                </a:solidFill>
              </a:defRPr>
            </a:lvl1pPr>
            <a:lvl2pPr indent="-228600" lvl="1" marL="914400" algn="l">
              <a:lnSpc>
                <a:spcPct val="110000"/>
              </a:lnSpc>
              <a:spcBef>
                <a:spcPts val="500"/>
              </a:spcBef>
              <a:spcAft>
                <a:spcPts val="0"/>
              </a:spcAft>
              <a:buSzPts val="1200"/>
              <a:buNone/>
              <a:defRPr sz="1200"/>
            </a:lvl2pPr>
            <a:lvl3pPr indent="-228600" lvl="2" marL="1371600" algn="l">
              <a:lnSpc>
                <a:spcPct val="110000"/>
              </a:lnSpc>
              <a:spcBef>
                <a:spcPts val="500"/>
              </a:spcBef>
              <a:spcAft>
                <a:spcPts val="0"/>
              </a:spcAft>
              <a:buSzPts val="1000"/>
              <a:buNone/>
              <a:defRPr sz="1000"/>
            </a:lvl3pPr>
            <a:lvl4pPr indent="-228600" lvl="3" marL="1828800" algn="l">
              <a:lnSpc>
                <a:spcPct val="110000"/>
              </a:lnSpc>
              <a:spcBef>
                <a:spcPts val="500"/>
              </a:spcBef>
              <a:spcAft>
                <a:spcPts val="0"/>
              </a:spcAft>
              <a:buSzPts val="900"/>
              <a:buNone/>
              <a:defRPr sz="900"/>
            </a:lvl4pPr>
            <a:lvl5pPr indent="-228600" lvl="4" marL="2286000" algn="l">
              <a:lnSpc>
                <a:spcPct val="110000"/>
              </a:lnSpc>
              <a:spcBef>
                <a:spcPts val="500"/>
              </a:spcBef>
              <a:spcAft>
                <a:spcPts val="0"/>
              </a:spcAft>
              <a:buSzPts val="900"/>
              <a:buNone/>
              <a:defRPr sz="900"/>
            </a:lvl5pPr>
            <a:lvl6pPr indent="-228600" lvl="5" marL="2743200" algn="l">
              <a:lnSpc>
                <a:spcPct val="100000"/>
              </a:lnSpc>
              <a:spcBef>
                <a:spcPts val="500"/>
              </a:spcBef>
              <a:spcAft>
                <a:spcPts val="0"/>
              </a:spcAft>
              <a:buSzPts val="900"/>
              <a:buNone/>
              <a:defRPr sz="900"/>
            </a:lvl6pPr>
            <a:lvl7pPr indent="-228600" lvl="6" marL="3200400" algn="l">
              <a:lnSpc>
                <a:spcPct val="100000"/>
              </a:lnSpc>
              <a:spcBef>
                <a:spcPts val="500"/>
              </a:spcBef>
              <a:spcAft>
                <a:spcPts val="0"/>
              </a:spcAft>
              <a:buSzPts val="900"/>
              <a:buNone/>
              <a:defRPr sz="900"/>
            </a:lvl7pPr>
            <a:lvl8pPr indent="-228600" lvl="7" marL="3657600" algn="l">
              <a:lnSpc>
                <a:spcPct val="100000"/>
              </a:lnSpc>
              <a:spcBef>
                <a:spcPts val="500"/>
              </a:spcBef>
              <a:spcAft>
                <a:spcPts val="0"/>
              </a:spcAft>
              <a:buSzPts val="900"/>
              <a:buNone/>
              <a:defRPr sz="900"/>
            </a:lvl8pPr>
            <a:lvl9pPr indent="-228600" lvl="8" marL="4114800" algn="l">
              <a:lnSpc>
                <a:spcPct val="100000"/>
              </a:lnSpc>
              <a:spcBef>
                <a:spcPts val="500"/>
              </a:spcBef>
              <a:spcAft>
                <a:spcPts val="0"/>
              </a:spcAft>
              <a:buSzPts val="900"/>
              <a:buNone/>
              <a:defRPr sz="900"/>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2" name="Shape 122"/>
        <p:cNvGrpSpPr/>
        <p:nvPr/>
      </p:nvGrpSpPr>
      <p:grpSpPr>
        <a:xfrm>
          <a:off x="0" y="0"/>
          <a:ext cx="0" cy="0"/>
          <a:chOff x="0" y="0"/>
          <a:chExt cx="0" cy="0"/>
        </a:xfrm>
      </p:grpSpPr>
      <p:sp>
        <p:nvSpPr>
          <p:cNvPr id="123" name="Google Shape;123;p37"/>
          <p:cNvSpPr txBox="1"/>
          <p:nvPr>
            <p:ph type="title"/>
          </p:nvPr>
        </p:nvSpPr>
        <p:spPr>
          <a:xfrm>
            <a:off x="1066800" y="642594"/>
            <a:ext cx="10058400" cy="13716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4" name="Google Shape;124;p37"/>
          <p:cNvSpPr txBox="1"/>
          <p:nvPr>
            <p:ph idx="1" type="body"/>
          </p:nvPr>
        </p:nvSpPr>
        <p:spPr>
          <a:xfrm rot="5400000">
            <a:off x="4171188" y="-1001268"/>
            <a:ext cx="3849624" cy="10058400"/>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900"/>
              </a:spcBef>
              <a:spcAft>
                <a:spcPts val="0"/>
              </a:spcAft>
              <a:buSzPts val="1800"/>
              <a:buChar char="◦"/>
              <a:defRPr/>
            </a:lvl1pPr>
            <a:lvl2pPr indent="-342900" lvl="1" marL="914400" algn="l">
              <a:lnSpc>
                <a:spcPct val="110000"/>
              </a:lnSpc>
              <a:spcBef>
                <a:spcPts val="500"/>
              </a:spcBef>
              <a:spcAft>
                <a:spcPts val="0"/>
              </a:spcAft>
              <a:buSzPts val="1800"/>
              <a:buChar char="◦"/>
              <a:defRPr/>
            </a:lvl2pPr>
            <a:lvl3pPr indent="-342900" lvl="2" marL="1371600" algn="l">
              <a:lnSpc>
                <a:spcPct val="110000"/>
              </a:lnSpc>
              <a:spcBef>
                <a:spcPts val="500"/>
              </a:spcBef>
              <a:spcAft>
                <a:spcPts val="0"/>
              </a:spcAft>
              <a:buSzPts val="1800"/>
              <a:buChar char="◦"/>
              <a:defRPr/>
            </a:lvl3pPr>
            <a:lvl4pPr indent="-342900" lvl="3" marL="1828800" algn="l">
              <a:lnSpc>
                <a:spcPct val="110000"/>
              </a:lnSpc>
              <a:spcBef>
                <a:spcPts val="500"/>
              </a:spcBef>
              <a:spcAft>
                <a:spcPts val="0"/>
              </a:spcAft>
              <a:buSzPts val="1800"/>
              <a:buChar char="◦"/>
              <a:defRPr/>
            </a:lvl4pPr>
            <a:lvl5pPr indent="-342900" lvl="4" marL="2286000" algn="l">
              <a:lnSpc>
                <a:spcPct val="110000"/>
              </a:lnSpc>
              <a:spcBef>
                <a:spcPts val="500"/>
              </a:spcBef>
              <a:spcAft>
                <a:spcPts val="0"/>
              </a:spcAft>
              <a:buSzPts val="1800"/>
              <a:buChar char="◦"/>
              <a:defRPr/>
            </a:lvl5pPr>
            <a:lvl6pPr indent="-342900" lvl="5" marL="2743200" algn="l">
              <a:lnSpc>
                <a:spcPct val="100000"/>
              </a:lnSpc>
              <a:spcBef>
                <a:spcPts val="500"/>
              </a:spcBef>
              <a:spcAft>
                <a:spcPts val="0"/>
              </a:spcAft>
              <a:buSzPts val="1800"/>
              <a:buChar char="◦"/>
              <a:defRPr/>
            </a:lvl6pPr>
            <a:lvl7pPr indent="-342900" lvl="6" marL="3200400" algn="l">
              <a:lnSpc>
                <a:spcPct val="100000"/>
              </a:lnSpc>
              <a:spcBef>
                <a:spcPts val="500"/>
              </a:spcBef>
              <a:spcAft>
                <a:spcPts val="0"/>
              </a:spcAft>
              <a:buSzPts val="1800"/>
              <a:buChar char="◦"/>
              <a:defRPr/>
            </a:lvl7pPr>
            <a:lvl8pPr indent="-342900" lvl="7" marL="3657600" algn="l">
              <a:lnSpc>
                <a:spcPct val="100000"/>
              </a:lnSpc>
              <a:spcBef>
                <a:spcPts val="500"/>
              </a:spcBef>
              <a:spcAft>
                <a:spcPts val="0"/>
              </a:spcAft>
              <a:buSzPts val="1800"/>
              <a:buChar char="◦"/>
              <a:defRPr/>
            </a:lvl8pPr>
            <a:lvl9pPr indent="-342900" lvl="8" marL="4114800" algn="l">
              <a:lnSpc>
                <a:spcPct val="100000"/>
              </a:lnSpc>
              <a:spcBef>
                <a:spcPts val="500"/>
              </a:spcBef>
              <a:spcAft>
                <a:spcPts val="0"/>
              </a:spcAft>
              <a:buSzPts val="1800"/>
              <a:buChar char="◦"/>
              <a:defRPr/>
            </a:lvl9pPr>
          </a:lstStyle>
          <a:p/>
        </p:txBody>
      </p:sp>
      <p:sp>
        <p:nvSpPr>
          <p:cNvPr id="125" name="Google Shape;125;p37"/>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37"/>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37"/>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8" name="Shape 128"/>
        <p:cNvGrpSpPr/>
        <p:nvPr/>
      </p:nvGrpSpPr>
      <p:grpSpPr>
        <a:xfrm>
          <a:off x="0" y="0"/>
          <a:ext cx="0" cy="0"/>
          <a:chOff x="0" y="0"/>
          <a:chExt cx="0" cy="0"/>
        </a:xfrm>
      </p:grpSpPr>
      <p:sp>
        <p:nvSpPr>
          <p:cNvPr id="129" name="Google Shape;129;p38"/>
          <p:cNvSpPr txBox="1"/>
          <p:nvPr>
            <p:ph type="title"/>
          </p:nvPr>
        </p:nvSpPr>
        <p:spPr>
          <a:xfrm rot="5400000">
            <a:off x="7543800" y="2209800"/>
            <a:ext cx="5257800" cy="23622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0" name="Google Shape;130;p38"/>
          <p:cNvSpPr txBox="1"/>
          <p:nvPr>
            <p:ph idx="1" type="body"/>
          </p:nvPr>
        </p:nvSpPr>
        <p:spPr>
          <a:xfrm rot="5400000">
            <a:off x="2247900" y="-647700"/>
            <a:ext cx="5257800" cy="8077200"/>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900"/>
              </a:spcBef>
              <a:spcAft>
                <a:spcPts val="0"/>
              </a:spcAft>
              <a:buSzPts val="1800"/>
              <a:buChar char="◦"/>
              <a:defRPr/>
            </a:lvl1pPr>
            <a:lvl2pPr indent="-342900" lvl="1" marL="914400" algn="l">
              <a:lnSpc>
                <a:spcPct val="110000"/>
              </a:lnSpc>
              <a:spcBef>
                <a:spcPts val="500"/>
              </a:spcBef>
              <a:spcAft>
                <a:spcPts val="0"/>
              </a:spcAft>
              <a:buSzPts val="1800"/>
              <a:buChar char="◦"/>
              <a:defRPr/>
            </a:lvl2pPr>
            <a:lvl3pPr indent="-342900" lvl="2" marL="1371600" algn="l">
              <a:lnSpc>
                <a:spcPct val="110000"/>
              </a:lnSpc>
              <a:spcBef>
                <a:spcPts val="500"/>
              </a:spcBef>
              <a:spcAft>
                <a:spcPts val="0"/>
              </a:spcAft>
              <a:buSzPts val="1800"/>
              <a:buChar char="◦"/>
              <a:defRPr/>
            </a:lvl3pPr>
            <a:lvl4pPr indent="-342900" lvl="3" marL="1828800" algn="l">
              <a:lnSpc>
                <a:spcPct val="110000"/>
              </a:lnSpc>
              <a:spcBef>
                <a:spcPts val="500"/>
              </a:spcBef>
              <a:spcAft>
                <a:spcPts val="0"/>
              </a:spcAft>
              <a:buSzPts val="1800"/>
              <a:buChar char="◦"/>
              <a:defRPr/>
            </a:lvl4pPr>
            <a:lvl5pPr indent="-342900" lvl="4" marL="2286000" algn="l">
              <a:lnSpc>
                <a:spcPct val="110000"/>
              </a:lnSpc>
              <a:spcBef>
                <a:spcPts val="500"/>
              </a:spcBef>
              <a:spcAft>
                <a:spcPts val="0"/>
              </a:spcAft>
              <a:buSzPts val="1800"/>
              <a:buChar char="◦"/>
              <a:defRPr/>
            </a:lvl5pPr>
            <a:lvl6pPr indent="-342900" lvl="5" marL="2743200" algn="l">
              <a:lnSpc>
                <a:spcPct val="100000"/>
              </a:lnSpc>
              <a:spcBef>
                <a:spcPts val="500"/>
              </a:spcBef>
              <a:spcAft>
                <a:spcPts val="0"/>
              </a:spcAft>
              <a:buSzPts val="1800"/>
              <a:buChar char="◦"/>
              <a:defRPr/>
            </a:lvl6pPr>
            <a:lvl7pPr indent="-342900" lvl="6" marL="3200400" algn="l">
              <a:lnSpc>
                <a:spcPct val="100000"/>
              </a:lnSpc>
              <a:spcBef>
                <a:spcPts val="500"/>
              </a:spcBef>
              <a:spcAft>
                <a:spcPts val="0"/>
              </a:spcAft>
              <a:buSzPts val="1800"/>
              <a:buChar char="◦"/>
              <a:defRPr/>
            </a:lvl7pPr>
            <a:lvl8pPr indent="-342900" lvl="7" marL="3657600" algn="l">
              <a:lnSpc>
                <a:spcPct val="100000"/>
              </a:lnSpc>
              <a:spcBef>
                <a:spcPts val="500"/>
              </a:spcBef>
              <a:spcAft>
                <a:spcPts val="0"/>
              </a:spcAft>
              <a:buSzPts val="1800"/>
              <a:buChar char="◦"/>
              <a:defRPr/>
            </a:lvl8pPr>
            <a:lvl9pPr indent="-342900" lvl="8" marL="4114800" algn="l">
              <a:lnSpc>
                <a:spcPct val="100000"/>
              </a:lnSpc>
              <a:spcBef>
                <a:spcPts val="500"/>
              </a:spcBef>
              <a:spcAft>
                <a:spcPts val="0"/>
              </a:spcAft>
              <a:buSzPts val="1800"/>
              <a:buChar char="◦"/>
              <a:defRPr/>
            </a:lvl9pPr>
          </a:lstStyle>
          <a:p/>
        </p:txBody>
      </p:sp>
      <p:sp>
        <p:nvSpPr>
          <p:cNvPr id="131" name="Google Shape;131;p38"/>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38"/>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38"/>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2" name="Shape 32"/>
        <p:cNvGrpSpPr/>
        <p:nvPr/>
      </p:nvGrpSpPr>
      <p:grpSpPr>
        <a:xfrm>
          <a:off x="0" y="0"/>
          <a:ext cx="0" cy="0"/>
          <a:chOff x="0" y="0"/>
          <a:chExt cx="0" cy="0"/>
        </a:xfrm>
      </p:grpSpPr>
      <p:sp>
        <p:nvSpPr>
          <p:cNvPr id="33" name="Google Shape;33;p30"/>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0"/>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30"/>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8"/>
          <p:cNvSpPr txBox="1"/>
          <p:nvPr>
            <p:ph type="title"/>
          </p:nvPr>
        </p:nvSpPr>
        <p:spPr>
          <a:xfrm>
            <a:off x="1066800" y="642594"/>
            <a:ext cx="10058400" cy="13716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8"/>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8"/>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8"/>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50" name="Shape 50"/>
        <p:cNvGrpSpPr/>
        <p:nvPr/>
      </p:nvGrpSpPr>
      <p:grpSpPr>
        <a:xfrm>
          <a:off x="0" y="0"/>
          <a:ext cx="0" cy="0"/>
          <a:chOff x="0" y="0"/>
          <a:chExt cx="0" cy="0"/>
        </a:xfrm>
      </p:grpSpPr>
      <p:sp>
        <p:nvSpPr>
          <p:cNvPr id="51" name="Google Shape;51;p26"/>
          <p:cNvSpPr/>
          <p:nvPr/>
        </p:nvSpPr>
        <p:spPr>
          <a:xfrm>
            <a:off x="0" y="0"/>
            <a:ext cx="12192000" cy="6858000"/>
          </a:xfrm>
          <a:prstGeom prst="rect">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2" name="Google Shape;52;p26"/>
          <p:cNvSpPr/>
          <p:nvPr/>
        </p:nvSpPr>
        <p:spPr>
          <a:xfrm>
            <a:off x="1307870" y="1267730"/>
            <a:ext cx="9576262" cy="4307950"/>
          </a:xfrm>
          <a:prstGeom prst="rect">
            <a:avLst/>
          </a:prstGeom>
          <a:solidFill>
            <a:schemeClr val="lt1"/>
          </a:solidFill>
          <a:ln>
            <a:noFill/>
          </a:ln>
          <a:effectLst>
            <a:outerShdw blurRad="50800" rotWithShape="0" algn="ctr">
              <a:srgbClr val="000000">
                <a:alpha val="65882"/>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26"/>
          <p:cNvSpPr/>
          <p:nvPr/>
        </p:nvSpPr>
        <p:spPr>
          <a:xfrm>
            <a:off x="1447801" y="1411615"/>
            <a:ext cx="9296400" cy="4034770"/>
          </a:xfrm>
          <a:prstGeom prst="rect">
            <a:avLst/>
          </a:prstGeom>
          <a:noFill/>
          <a:ln cap="sq" cmpd="sng" w="9525">
            <a:solidFill>
              <a:srgbClr val="3F3F3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26"/>
          <p:cNvSpPr/>
          <p:nvPr/>
        </p:nvSpPr>
        <p:spPr>
          <a:xfrm>
            <a:off x="5135880" y="1267730"/>
            <a:ext cx="1920240" cy="73152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5" name="Google Shape;55;p26"/>
          <p:cNvGrpSpPr/>
          <p:nvPr/>
        </p:nvGrpSpPr>
        <p:grpSpPr>
          <a:xfrm>
            <a:off x="5250180" y="1267730"/>
            <a:ext cx="1691640" cy="615934"/>
            <a:chOff x="5250180" y="1267730"/>
            <a:chExt cx="1691640" cy="615934"/>
          </a:xfrm>
        </p:grpSpPr>
        <p:cxnSp>
          <p:nvCxnSpPr>
            <p:cNvPr id="56" name="Google Shape;56;p26"/>
            <p:cNvCxnSpPr/>
            <p:nvPr/>
          </p:nvCxnSpPr>
          <p:spPr>
            <a:xfrm>
              <a:off x="5250180" y="1267730"/>
              <a:ext cx="0" cy="612648"/>
            </a:xfrm>
            <a:prstGeom prst="straightConnector1">
              <a:avLst/>
            </a:prstGeom>
            <a:solidFill>
              <a:srgbClr val="262626"/>
            </a:solidFill>
            <a:ln cap="flat" cmpd="sng" w="9525">
              <a:solidFill>
                <a:srgbClr val="FFFFFF"/>
              </a:solidFill>
              <a:prstDash val="solid"/>
              <a:miter lim="800000"/>
              <a:headEnd len="sm" w="sm" type="none"/>
              <a:tailEnd len="sm" w="sm" type="none"/>
            </a:ln>
          </p:spPr>
        </p:cxnSp>
        <p:cxnSp>
          <p:nvCxnSpPr>
            <p:cNvPr id="57" name="Google Shape;57;p26"/>
            <p:cNvCxnSpPr/>
            <p:nvPr/>
          </p:nvCxnSpPr>
          <p:spPr>
            <a:xfrm>
              <a:off x="6941820" y="1267730"/>
              <a:ext cx="0" cy="612648"/>
            </a:xfrm>
            <a:prstGeom prst="straightConnector1">
              <a:avLst/>
            </a:prstGeom>
            <a:solidFill>
              <a:srgbClr val="262626"/>
            </a:solidFill>
            <a:ln cap="flat" cmpd="sng" w="9525">
              <a:solidFill>
                <a:srgbClr val="FFFFFF"/>
              </a:solidFill>
              <a:prstDash val="solid"/>
              <a:miter lim="800000"/>
              <a:headEnd len="sm" w="sm" type="none"/>
              <a:tailEnd len="sm" w="sm" type="none"/>
            </a:ln>
          </p:spPr>
        </p:cxnSp>
        <p:cxnSp>
          <p:nvCxnSpPr>
            <p:cNvPr id="58" name="Google Shape;58;p26"/>
            <p:cNvCxnSpPr/>
            <p:nvPr/>
          </p:nvCxnSpPr>
          <p:spPr>
            <a:xfrm>
              <a:off x="5250180" y="1883664"/>
              <a:ext cx="1691640" cy="0"/>
            </a:xfrm>
            <a:prstGeom prst="straightConnector1">
              <a:avLst/>
            </a:prstGeom>
            <a:solidFill>
              <a:srgbClr val="262626"/>
            </a:solidFill>
            <a:ln cap="flat" cmpd="sng" w="9525">
              <a:solidFill>
                <a:srgbClr val="FFFFFF"/>
              </a:solidFill>
              <a:prstDash val="solid"/>
              <a:miter lim="800000"/>
              <a:headEnd len="sm" w="sm" type="none"/>
              <a:tailEnd len="sm" w="sm" type="none"/>
            </a:ln>
          </p:spPr>
        </p:cxnSp>
      </p:grpSp>
      <p:sp>
        <p:nvSpPr>
          <p:cNvPr id="59" name="Google Shape;59;p26"/>
          <p:cNvSpPr txBox="1"/>
          <p:nvPr>
            <p:ph type="ctrTitle"/>
          </p:nvPr>
        </p:nvSpPr>
        <p:spPr>
          <a:xfrm>
            <a:off x="1629103" y="2244830"/>
            <a:ext cx="8933796" cy="2437232"/>
          </a:xfrm>
          <a:prstGeom prst="rect">
            <a:avLst/>
          </a:prstGeom>
          <a:noFill/>
          <a:ln>
            <a:noFill/>
          </a:ln>
        </p:spPr>
        <p:txBody>
          <a:bodyPr anchorCtr="0" anchor="ctr" bIns="45700" lIns="91425" spcFirstLastPara="1" rIns="91425" wrap="square" tIns="45700">
            <a:normAutofit/>
          </a:bodyPr>
          <a:lstStyle>
            <a:lvl1pPr lvl="0" algn="ctr">
              <a:lnSpc>
                <a:spcPct val="83000"/>
              </a:lnSpc>
              <a:spcBef>
                <a:spcPts val="0"/>
              </a:spcBef>
              <a:spcAft>
                <a:spcPts val="0"/>
              </a:spcAft>
              <a:buClr>
                <a:srgbClr val="262626"/>
              </a:buClr>
              <a:buSzPts val="6800"/>
              <a:buFont typeface="Arial"/>
              <a:buNone/>
              <a:defRPr b="0" sz="6800" cap="none">
                <a:solidFill>
                  <a:srgbClr val="262626"/>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6"/>
          <p:cNvSpPr txBox="1"/>
          <p:nvPr>
            <p:ph idx="1" type="subTitle"/>
          </p:nvPr>
        </p:nvSpPr>
        <p:spPr>
          <a:xfrm>
            <a:off x="1629101" y="4682062"/>
            <a:ext cx="8936846" cy="457201"/>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0"/>
              </a:spcBef>
              <a:spcAft>
                <a:spcPts val="0"/>
              </a:spcAft>
              <a:buSzPts val="1800"/>
              <a:buNone/>
              <a:defRPr sz="1800">
                <a:solidFill>
                  <a:srgbClr val="0C0C0C"/>
                </a:solidFill>
              </a:defRPr>
            </a:lvl1pPr>
            <a:lvl2pPr lvl="1" algn="ctr">
              <a:lnSpc>
                <a:spcPct val="110000"/>
              </a:lnSpc>
              <a:spcBef>
                <a:spcPts val="500"/>
              </a:spcBef>
              <a:spcAft>
                <a:spcPts val="0"/>
              </a:spcAft>
              <a:buSzPts val="1600"/>
              <a:buNone/>
              <a:defRPr sz="1600"/>
            </a:lvl2pPr>
            <a:lvl3pPr lvl="2" algn="ctr">
              <a:lnSpc>
                <a:spcPct val="110000"/>
              </a:lnSpc>
              <a:spcBef>
                <a:spcPts val="500"/>
              </a:spcBef>
              <a:spcAft>
                <a:spcPts val="0"/>
              </a:spcAft>
              <a:buSzPts val="1600"/>
              <a:buNone/>
              <a:defRPr sz="1600"/>
            </a:lvl3pPr>
            <a:lvl4pPr lvl="3" algn="ctr">
              <a:lnSpc>
                <a:spcPct val="110000"/>
              </a:lnSpc>
              <a:spcBef>
                <a:spcPts val="500"/>
              </a:spcBef>
              <a:spcAft>
                <a:spcPts val="0"/>
              </a:spcAft>
              <a:buSzPts val="1600"/>
              <a:buNone/>
              <a:defRPr sz="1600"/>
            </a:lvl4pPr>
            <a:lvl5pPr lvl="4" algn="ctr">
              <a:lnSpc>
                <a:spcPct val="110000"/>
              </a:lnSpc>
              <a:spcBef>
                <a:spcPts val="500"/>
              </a:spcBef>
              <a:spcAft>
                <a:spcPts val="0"/>
              </a:spcAft>
              <a:buSzPts val="1600"/>
              <a:buNone/>
              <a:defRPr sz="1600"/>
            </a:lvl5pPr>
            <a:lvl6pPr lvl="5" algn="ctr">
              <a:lnSpc>
                <a:spcPct val="100000"/>
              </a:lnSpc>
              <a:spcBef>
                <a:spcPts val="500"/>
              </a:spcBef>
              <a:spcAft>
                <a:spcPts val="0"/>
              </a:spcAft>
              <a:buSzPts val="1600"/>
              <a:buNone/>
              <a:defRPr sz="1600"/>
            </a:lvl6pPr>
            <a:lvl7pPr lvl="6" algn="ctr">
              <a:lnSpc>
                <a:spcPct val="100000"/>
              </a:lnSpc>
              <a:spcBef>
                <a:spcPts val="500"/>
              </a:spcBef>
              <a:spcAft>
                <a:spcPts val="0"/>
              </a:spcAft>
              <a:buSzPts val="1600"/>
              <a:buNone/>
              <a:defRPr sz="1600"/>
            </a:lvl7pPr>
            <a:lvl8pPr lvl="7" algn="ctr">
              <a:lnSpc>
                <a:spcPct val="100000"/>
              </a:lnSpc>
              <a:spcBef>
                <a:spcPts val="500"/>
              </a:spcBef>
              <a:spcAft>
                <a:spcPts val="0"/>
              </a:spcAft>
              <a:buSzPts val="1600"/>
              <a:buNone/>
              <a:defRPr sz="1600"/>
            </a:lvl8pPr>
            <a:lvl9pPr lvl="8" algn="ctr">
              <a:lnSpc>
                <a:spcPct val="100000"/>
              </a:lnSpc>
              <a:spcBef>
                <a:spcPts val="500"/>
              </a:spcBef>
              <a:spcAft>
                <a:spcPts val="0"/>
              </a:spcAft>
              <a:buSzPts val="1600"/>
              <a:buNone/>
              <a:defRPr sz="1600"/>
            </a:lvl9pPr>
          </a:lstStyle>
          <a:p/>
        </p:txBody>
      </p:sp>
      <p:sp>
        <p:nvSpPr>
          <p:cNvPr id="61" name="Google Shape;61;p26"/>
          <p:cNvSpPr txBox="1"/>
          <p:nvPr>
            <p:ph idx="10" type="dt"/>
          </p:nvPr>
        </p:nvSpPr>
        <p:spPr>
          <a:xfrm>
            <a:off x="5318760" y="1341256"/>
            <a:ext cx="1554480" cy="485546"/>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1300">
                <a:solidFill>
                  <a:srgbClr val="FFFFFF"/>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6"/>
          <p:cNvSpPr txBox="1"/>
          <p:nvPr>
            <p:ph idx="11" type="ftr"/>
          </p:nvPr>
        </p:nvSpPr>
        <p:spPr>
          <a:xfrm>
            <a:off x="1629100" y="5177408"/>
            <a:ext cx="5730295" cy="228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rgbClr val="262626"/>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6"/>
          <p:cNvSpPr txBox="1"/>
          <p:nvPr>
            <p:ph idx="12" type="sldNum"/>
          </p:nvPr>
        </p:nvSpPr>
        <p:spPr>
          <a:xfrm>
            <a:off x="8606920" y="5177408"/>
            <a:ext cx="1955980" cy="22860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b="0" i="0" sz="800" u="none" cap="none" strike="noStrike">
                <a:solidFill>
                  <a:srgbClr val="262626"/>
                </a:solidFill>
                <a:latin typeface="Arial"/>
                <a:ea typeface="Arial"/>
                <a:cs typeface="Arial"/>
                <a:sym typeface="Arial"/>
              </a:defRPr>
            </a:lvl1pPr>
            <a:lvl2pPr indent="0" lvl="1" marL="0" algn="r">
              <a:spcBef>
                <a:spcPts val="0"/>
              </a:spcBef>
              <a:buNone/>
              <a:defRPr b="0" i="0" sz="800" u="none" cap="none" strike="noStrike">
                <a:solidFill>
                  <a:srgbClr val="262626"/>
                </a:solidFill>
                <a:latin typeface="Arial"/>
                <a:ea typeface="Arial"/>
                <a:cs typeface="Arial"/>
                <a:sym typeface="Arial"/>
              </a:defRPr>
            </a:lvl2pPr>
            <a:lvl3pPr indent="0" lvl="2" marL="0" algn="r">
              <a:spcBef>
                <a:spcPts val="0"/>
              </a:spcBef>
              <a:buNone/>
              <a:defRPr b="0" i="0" sz="800" u="none" cap="none" strike="noStrike">
                <a:solidFill>
                  <a:srgbClr val="262626"/>
                </a:solidFill>
                <a:latin typeface="Arial"/>
                <a:ea typeface="Arial"/>
                <a:cs typeface="Arial"/>
                <a:sym typeface="Arial"/>
              </a:defRPr>
            </a:lvl3pPr>
            <a:lvl4pPr indent="0" lvl="3" marL="0" algn="r">
              <a:spcBef>
                <a:spcPts val="0"/>
              </a:spcBef>
              <a:buNone/>
              <a:defRPr b="0" i="0" sz="800" u="none" cap="none" strike="noStrike">
                <a:solidFill>
                  <a:srgbClr val="262626"/>
                </a:solidFill>
                <a:latin typeface="Arial"/>
                <a:ea typeface="Arial"/>
                <a:cs typeface="Arial"/>
                <a:sym typeface="Arial"/>
              </a:defRPr>
            </a:lvl4pPr>
            <a:lvl5pPr indent="0" lvl="4" marL="0" algn="r">
              <a:spcBef>
                <a:spcPts val="0"/>
              </a:spcBef>
              <a:buNone/>
              <a:defRPr b="0" i="0" sz="800" u="none" cap="none" strike="noStrike">
                <a:solidFill>
                  <a:srgbClr val="262626"/>
                </a:solidFill>
                <a:latin typeface="Arial"/>
                <a:ea typeface="Arial"/>
                <a:cs typeface="Arial"/>
                <a:sym typeface="Arial"/>
              </a:defRPr>
            </a:lvl5pPr>
            <a:lvl6pPr indent="0" lvl="5" marL="0" algn="r">
              <a:spcBef>
                <a:spcPts val="0"/>
              </a:spcBef>
              <a:buNone/>
              <a:defRPr b="0" i="0" sz="800" u="none" cap="none" strike="noStrike">
                <a:solidFill>
                  <a:srgbClr val="262626"/>
                </a:solidFill>
                <a:latin typeface="Arial"/>
                <a:ea typeface="Arial"/>
                <a:cs typeface="Arial"/>
                <a:sym typeface="Arial"/>
              </a:defRPr>
            </a:lvl6pPr>
            <a:lvl7pPr indent="0" lvl="6" marL="0" algn="r">
              <a:spcBef>
                <a:spcPts val="0"/>
              </a:spcBef>
              <a:buNone/>
              <a:defRPr b="0" i="0" sz="800" u="none" cap="none" strike="noStrike">
                <a:solidFill>
                  <a:srgbClr val="262626"/>
                </a:solidFill>
                <a:latin typeface="Arial"/>
                <a:ea typeface="Arial"/>
                <a:cs typeface="Arial"/>
                <a:sym typeface="Arial"/>
              </a:defRPr>
            </a:lvl7pPr>
            <a:lvl8pPr indent="0" lvl="7" marL="0" algn="r">
              <a:spcBef>
                <a:spcPts val="0"/>
              </a:spcBef>
              <a:buNone/>
              <a:defRPr b="0" i="0" sz="800" u="none" cap="none" strike="noStrike">
                <a:solidFill>
                  <a:srgbClr val="262626"/>
                </a:solidFill>
                <a:latin typeface="Arial"/>
                <a:ea typeface="Arial"/>
                <a:cs typeface="Arial"/>
                <a:sym typeface="Arial"/>
              </a:defRPr>
            </a:lvl8pPr>
            <a:lvl9pPr indent="0" lvl="8" marL="0" algn="r">
              <a:spcBef>
                <a:spcPts val="0"/>
              </a:spcBef>
              <a:buNone/>
              <a:defRPr b="0" i="0" sz="800" u="none" cap="none" strike="noStrike">
                <a:solidFill>
                  <a:srgbClr val="262626"/>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4" name="Shape 64"/>
        <p:cNvGrpSpPr/>
        <p:nvPr/>
      </p:nvGrpSpPr>
      <p:grpSpPr>
        <a:xfrm>
          <a:off x="0" y="0"/>
          <a:ext cx="0" cy="0"/>
          <a:chOff x="0" y="0"/>
          <a:chExt cx="0" cy="0"/>
        </a:xfrm>
      </p:grpSpPr>
      <p:sp>
        <p:nvSpPr>
          <p:cNvPr id="65" name="Google Shape;65;p29"/>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9"/>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9"/>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8" name="Shape 68"/>
        <p:cNvGrpSpPr/>
        <p:nvPr/>
      </p:nvGrpSpPr>
      <p:grpSpPr>
        <a:xfrm>
          <a:off x="0" y="0"/>
          <a:ext cx="0" cy="0"/>
          <a:chOff x="0" y="0"/>
          <a:chExt cx="0" cy="0"/>
        </a:xfrm>
      </p:grpSpPr>
      <p:sp>
        <p:nvSpPr>
          <p:cNvPr id="69" name="Google Shape;69;p31"/>
          <p:cNvSpPr txBox="1"/>
          <p:nvPr>
            <p:ph type="title"/>
          </p:nvPr>
        </p:nvSpPr>
        <p:spPr>
          <a:xfrm>
            <a:off x="1066800" y="642594"/>
            <a:ext cx="10058400" cy="13716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1"/>
          <p:cNvSpPr txBox="1"/>
          <p:nvPr>
            <p:ph idx="1" type="body"/>
          </p:nvPr>
        </p:nvSpPr>
        <p:spPr>
          <a:xfrm>
            <a:off x="1066800" y="2103120"/>
            <a:ext cx="10058400" cy="3849624"/>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900"/>
              </a:spcBef>
              <a:spcAft>
                <a:spcPts val="0"/>
              </a:spcAft>
              <a:buSzPts val="1800"/>
              <a:buChar char="◦"/>
              <a:defRPr/>
            </a:lvl1pPr>
            <a:lvl2pPr indent="-342900" lvl="1" marL="914400" algn="l">
              <a:lnSpc>
                <a:spcPct val="110000"/>
              </a:lnSpc>
              <a:spcBef>
                <a:spcPts val="500"/>
              </a:spcBef>
              <a:spcAft>
                <a:spcPts val="0"/>
              </a:spcAft>
              <a:buSzPts val="1800"/>
              <a:buChar char="◦"/>
              <a:defRPr/>
            </a:lvl2pPr>
            <a:lvl3pPr indent="-342900" lvl="2" marL="1371600" algn="l">
              <a:lnSpc>
                <a:spcPct val="110000"/>
              </a:lnSpc>
              <a:spcBef>
                <a:spcPts val="500"/>
              </a:spcBef>
              <a:spcAft>
                <a:spcPts val="0"/>
              </a:spcAft>
              <a:buSzPts val="1800"/>
              <a:buChar char="◦"/>
              <a:defRPr/>
            </a:lvl3pPr>
            <a:lvl4pPr indent="-342900" lvl="3" marL="1828800" algn="l">
              <a:lnSpc>
                <a:spcPct val="110000"/>
              </a:lnSpc>
              <a:spcBef>
                <a:spcPts val="500"/>
              </a:spcBef>
              <a:spcAft>
                <a:spcPts val="0"/>
              </a:spcAft>
              <a:buSzPts val="1800"/>
              <a:buChar char="◦"/>
              <a:defRPr/>
            </a:lvl4pPr>
            <a:lvl5pPr indent="-342900" lvl="4" marL="2286000" algn="l">
              <a:lnSpc>
                <a:spcPct val="110000"/>
              </a:lnSpc>
              <a:spcBef>
                <a:spcPts val="500"/>
              </a:spcBef>
              <a:spcAft>
                <a:spcPts val="0"/>
              </a:spcAft>
              <a:buSzPts val="1800"/>
              <a:buChar char="◦"/>
              <a:defRPr/>
            </a:lvl5pPr>
            <a:lvl6pPr indent="-342900" lvl="5" marL="2743200" algn="l">
              <a:lnSpc>
                <a:spcPct val="100000"/>
              </a:lnSpc>
              <a:spcBef>
                <a:spcPts val="500"/>
              </a:spcBef>
              <a:spcAft>
                <a:spcPts val="0"/>
              </a:spcAft>
              <a:buSzPts val="1800"/>
              <a:buChar char="◦"/>
              <a:defRPr/>
            </a:lvl6pPr>
            <a:lvl7pPr indent="-342900" lvl="6" marL="3200400" algn="l">
              <a:lnSpc>
                <a:spcPct val="100000"/>
              </a:lnSpc>
              <a:spcBef>
                <a:spcPts val="500"/>
              </a:spcBef>
              <a:spcAft>
                <a:spcPts val="0"/>
              </a:spcAft>
              <a:buSzPts val="1800"/>
              <a:buChar char="◦"/>
              <a:defRPr/>
            </a:lvl7pPr>
            <a:lvl8pPr indent="-342900" lvl="7" marL="3657600" algn="l">
              <a:lnSpc>
                <a:spcPct val="100000"/>
              </a:lnSpc>
              <a:spcBef>
                <a:spcPts val="500"/>
              </a:spcBef>
              <a:spcAft>
                <a:spcPts val="0"/>
              </a:spcAft>
              <a:buSzPts val="1800"/>
              <a:buChar char="◦"/>
              <a:defRPr/>
            </a:lvl8pPr>
            <a:lvl9pPr indent="-342900" lvl="8" marL="4114800" algn="l">
              <a:lnSpc>
                <a:spcPct val="100000"/>
              </a:lnSpc>
              <a:spcBef>
                <a:spcPts val="500"/>
              </a:spcBef>
              <a:spcAft>
                <a:spcPts val="0"/>
              </a:spcAft>
              <a:buSzPts val="1800"/>
              <a:buChar char="◦"/>
              <a:defRPr/>
            </a:lvl9pPr>
          </a:lstStyle>
          <a:p/>
        </p:txBody>
      </p:sp>
      <p:sp>
        <p:nvSpPr>
          <p:cNvPr id="71" name="Google Shape;71;p31"/>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1"/>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1"/>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74" name="Shape 74"/>
        <p:cNvGrpSpPr/>
        <p:nvPr/>
      </p:nvGrpSpPr>
      <p:grpSpPr>
        <a:xfrm>
          <a:off x="0" y="0"/>
          <a:ext cx="0" cy="0"/>
          <a:chOff x="0" y="0"/>
          <a:chExt cx="0" cy="0"/>
        </a:xfrm>
      </p:grpSpPr>
      <p:sp>
        <p:nvSpPr>
          <p:cNvPr id="75" name="Google Shape;75;p32"/>
          <p:cNvSpPr/>
          <p:nvPr/>
        </p:nvSpPr>
        <p:spPr>
          <a:xfrm>
            <a:off x="0" y="0"/>
            <a:ext cx="12192000" cy="6858000"/>
          </a:xfrm>
          <a:prstGeom prst="rect">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6" name="Google Shape;76;p32"/>
          <p:cNvSpPr/>
          <p:nvPr/>
        </p:nvSpPr>
        <p:spPr>
          <a:xfrm>
            <a:off x="1307870" y="1267730"/>
            <a:ext cx="9576262" cy="4307950"/>
          </a:xfrm>
          <a:prstGeom prst="rect">
            <a:avLst/>
          </a:prstGeom>
          <a:solidFill>
            <a:schemeClr val="lt1"/>
          </a:solidFill>
          <a:ln>
            <a:noFill/>
          </a:ln>
          <a:effectLst>
            <a:outerShdw blurRad="50800" rotWithShape="0" algn="ctr">
              <a:srgbClr val="000000">
                <a:alpha val="65882"/>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32"/>
          <p:cNvSpPr/>
          <p:nvPr/>
        </p:nvSpPr>
        <p:spPr>
          <a:xfrm>
            <a:off x="1447801" y="1411615"/>
            <a:ext cx="9296400" cy="4034770"/>
          </a:xfrm>
          <a:prstGeom prst="rect">
            <a:avLst/>
          </a:prstGeom>
          <a:noFill/>
          <a:ln cap="sq" cmpd="sng" w="9525">
            <a:solidFill>
              <a:srgbClr val="3F3F3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2"/>
          <p:cNvSpPr/>
          <p:nvPr/>
        </p:nvSpPr>
        <p:spPr>
          <a:xfrm>
            <a:off x="5135880" y="1267730"/>
            <a:ext cx="1920240" cy="73152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2"/>
          <p:cNvSpPr txBox="1"/>
          <p:nvPr>
            <p:ph type="title"/>
          </p:nvPr>
        </p:nvSpPr>
        <p:spPr>
          <a:xfrm>
            <a:off x="1629156" y="2275165"/>
            <a:ext cx="8933688" cy="2406895"/>
          </a:xfrm>
          <a:prstGeom prst="rect">
            <a:avLst/>
          </a:prstGeom>
          <a:noFill/>
          <a:ln>
            <a:noFill/>
          </a:ln>
        </p:spPr>
        <p:txBody>
          <a:bodyPr anchorCtr="0" anchor="ctr" bIns="45700" lIns="91425" spcFirstLastPara="1" rIns="91425" wrap="square" tIns="45700">
            <a:normAutofit/>
          </a:bodyPr>
          <a:lstStyle>
            <a:lvl1pPr lvl="0" algn="ctr">
              <a:lnSpc>
                <a:spcPct val="83000"/>
              </a:lnSpc>
              <a:spcBef>
                <a:spcPts val="0"/>
              </a:spcBef>
              <a:spcAft>
                <a:spcPts val="0"/>
              </a:spcAft>
              <a:buClr>
                <a:srgbClr val="262626"/>
              </a:buClr>
              <a:buSzPts val="6800"/>
              <a:buFont typeface="Arial"/>
              <a:buNone/>
              <a:defRPr sz="6800" cap="none">
                <a:solidFill>
                  <a:srgbClr val="262626"/>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grpSp>
        <p:nvGrpSpPr>
          <p:cNvPr id="80" name="Google Shape;80;p32"/>
          <p:cNvGrpSpPr/>
          <p:nvPr/>
        </p:nvGrpSpPr>
        <p:grpSpPr>
          <a:xfrm>
            <a:off x="5250180" y="1267730"/>
            <a:ext cx="1691640" cy="615934"/>
            <a:chOff x="5250180" y="1267730"/>
            <a:chExt cx="1691640" cy="615934"/>
          </a:xfrm>
        </p:grpSpPr>
        <p:cxnSp>
          <p:nvCxnSpPr>
            <p:cNvPr id="81" name="Google Shape;81;p32"/>
            <p:cNvCxnSpPr/>
            <p:nvPr/>
          </p:nvCxnSpPr>
          <p:spPr>
            <a:xfrm>
              <a:off x="5250180" y="1267730"/>
              <a:ext cx="0" cy="612648"/>
            </a:xfrm>
            <a:prstGeom prst="straightConnector1">
              <a:avLst/>
            </a:prstGeom>
            <a:solidFill>
              <a:srgbClr val="262626"/>
            </a:solidFill>
            <a:ln cap="flat" cmpd="sng" w="9525">
              <a:solidFill>
                <a:srgbClr val="FFFFFF"/>
              </a:solidFill>
              <a:prstDash val="solid"/>
              <a:miter lim="800000"/>
              <a:headEnd len="sm" w="sm" type="none"/>
              <a:tailEnd len="sm" w="sm" type="none"/>
            </a:ln>
          </p:spPr>
        </p:cxnSp>
        <p:cxnSp>
          <p:nvCxnSpPr>
            <p:cNvPr id="82" name="Google Shape;82;p32"/>
            <p:cNvCxnSpPr/>
            <p:nvPr/>
          </p:nvCxnSpPr>
          <p:spPr>
            <a:xfrm>
              <a:off x="6941820" y="1267730"/>
              <a:ext cx="0" cy="612648"/>
            </a:xfrm>
            <a:prstGeom prst="straightConnector1">
              <a:avLst/>
            </a:prstGeom>
            <a:solidFill>
              <a:srgbClr val="262626"/>
            </a:solidFill>
            <a:ln cap="flat" cmpd="sng" w="9525">
              <a:solidFill>
                <a:srgbClr val="FFFFFF"/>
              </a:solidFill>
              <a:prstDash val="solid"/>
              <a:miter lim="800000"/>
              <a:headEnd len="sm" w="sm" type="none"/>
              <a:tailEnd len="sm" w="sm" type="none"/>
            </a:ln>
          </p:spPr>
        </p:cxnSp>
        <p:cxnSp>
          <p:nvCxnSpPr>
            <p:cNvPr id="83" name="Google Shape;83;p32"/>
            <p:cNvCxnSpPr/>
            <p:nvPr/>
          </p:nvCxnSpPr>
          <p:spPr>
            <a:xfrm>
              <a:off x="5250180" y="1883664"/>
              <a:ext cx="1691640" cy="0"/>
            </a:xfrm>
            <a:prstGeom prst="straightConnector1">
              <a:avLst/>
            </a:prstGeom>
            <a:solidFill>
              <a:srgbClr val="262626"/>
            </a:solidFill>
            <a:ln cap="flat" cmpd="sng" w="9525">
              <a:solidFill>
                <a:srgbClr val="FFFFFF"/>
              </a:solidFill>
              <a:prstDash val="solid"/>
              <a:miter lim="800000"/>
              <a:headEnd len="sm" w="sm" type="none"/>
              <a:tailEnd len="sm" w="sm" type="none"/>
            </a:ln>
          </p:spPr>
        </p:cxnSp>
      </p:grpSp>
      <p:sp>
        <p:nvSpPr>
          <p:cNvPr id="84" name="Google Shape;84;p32"/>
          <p:cNvSpPr txBox="1"/>
          <p:nvPr>
            <p:ph idx="1" type="body"/>
          </p:nvPr>
        </p:nvSpPr>
        <p:spPr>
          <a:xfrm>
            <a:off x="1629156" y="4682062"/>
            <a:ext cx="8939784" cy="457200"/>
          </a:xfrm>
          <a:prstGeom prst="rect">
            <a:avLst/>
          </a:prstGeom>
          <a:noFill/>
          <a:ln>
            <a:noFill/>
          </a:ln>
        </p:spPr>
        <p:txBody>
          <a:bodyPr anchorCtr="0" anchor="t" bIns="45700" lIns="91425" spcFirstLastPara="1" rIns="91425" wrap="square" tIns="45700">
            <a:normAutofit/>
          </a:bodyPr>
          <a:lstStyle>
            <a:lvl1pPr indent="-228600" lvl="0" marL="457200" algn="ctr">
              <a:lnSpc>
                <a:spcPct val="110000"/>
              </a:lnSpc>
              <a:spcBef>
                <a:spcPts val="900"/>
              </a:spcBef>
              <a:spcAft>
                <a:spcPts val="0"/>
              </a:spcAft>
              <a:buSzPts val="1800"/>
              <a:buNone/>
              <a:defRPr sz="1800">
                <a:solidFill>
                  <a:srgbClr val="0C0C0C"/>
                </a:solidFill>
              </a:defRPr>
            </a:lvl1pPr>
            <a:lvl2pPr indent="-228600" lvl="1" marL="914400" algn="l">
              <a:lnSpc>
                <a:spcPct val="110000"/>
              </a:lnSpc>
              <a:spcBef>
                <a:spcPts val="500"/>
              </a:spcBef>
              <a:spcAft>
                <a:spcPts val="0"/>
              </a:spcAft>
              <a:buSzPts val="1600"/>
              <a:buNone/>
              <a:defRPr sz="1600">
                <a:solidFill>
                  <a:srgbClr val="888888"/>
                </a:solidFill>
              </a:defRPr>
            </a:lvl2pPr>
            <a:lvl3pPr indent="-228600" lvl="2" marL="1371600" algn="l">
              <a:lnSpc>
                <a:spcPct val="110000"/>
              </a:lnSpc>
              <a:spcBef>
                <a:spcPts val="500"/>
              </a:spcBef>
              <a:spcAft>
                <a:spcPts val="0"/>
              </a:spcAft>
              <a:buSzPts val="1600"/>
              <a:buNone/>
              <a:defRPr sz="1600">
                <a:solidFill>
                  <a:srgbClr val="888888"/>
                </a:solidFill>
              </a:defRPr>
            </a:lvl3pPr>
            <a:lvl4pPr indent="-228600" lvl="3" marL="1828800" algn="l">
              <a:lnSpc>
                <a:spcPct val="110000"/>
              </a:lnSpc>
              <a:spcBef>
                <a:spcPts val="500"/>
              </a:spcBef>
              <a:spcAft>
                <a:spcPts val="0"/>
              </a:spcAft>
              <a:buSzPts val="1400"/>
              <a:buNone/>
              <a:defRPr sz="1400">
                <a:solidFill>
                  <a:srgbClr val="888888"/>
                </a:solidFill>
              </a:defRPr>
            </a:lvl4pPr>
            <a:lvl5pPr indent="-228600" lvl="4" marL="2286000" algn="l">
              <a:lnSpc>
                <a:spcPct val="110000"/>
              </a:lnSpc>
              <a:spcBef>
                <a:spcPts val="500"/>
              </a:spcBef>
              <a:spcAft>
                <a:spcPts val="0"/>
              </a:spcAft>
              <a:buSzPts val="1400"/>
              <a:buNone/>
              <a:defRPr sz="1400">
                <a:solidFill>
                  <a:srgbClr val="888888"/>
                </a:solidFill>
              </a:defRPr>
            </a:lvl5pPr>
            <a:lvl6pPr indent="-228600" lvl="5" marL="2743200" algn="l">
              <a:lnSpc>
                <a:spcPct val="100000"/>
              </a:lnSpc>
              <a:spcBef>
                <a:spcPts val="500"/>
              </a:spcBef>
              <a:spcAft>
                <a:spcPts val="0"/>
              </a:spcAft>
              <a:buSzPts val="1400"/>
              <a:buNone/>
              <a:defRPr sz="1400">
                <a:solidFill>
                  <a:srgbClr val="888888"/>
                </a:solidFill>
              </a:defRPr>
            </a:lvl6pPr>
            <a:lvl7pPr indent="-228600" lvl="6" marL="3200400" algn="l">
              <a:lnSpc>
                <a:spcPct val="100000"/>
              </a:lnSpc>
              <a:spcBef>
                <a:spcPts val="500"/>
              </a:spcBef>
              <a:spcAft>
                <a:spcPts val="0"/>
              </a:spcAft>
              <a:buSzPts val="1400"/>
              <a:buNone/>
              <a:defRPr sz="1400">
                <a:solidFill>
                  <a:srgbClr val="888888"/>
                </a:solidFill>
              </a:defRPr>
            </a:lvl7pPr>
            <a:lvl8pPr indent="-228600" lvl="7" marL="3657600" algn="l">
              <a:lnSpc>
                <a:spcPct val="100000"/>
              </a:lnSpc>
              <a:spcBef>
                <a:spcPts val="500"/>
              </a:spcBef>
              <a:spcAft>
                <a:spcPts val="0"/>
              </a:spcAft>
              <a:buSzPts val="1400"/>
              <a:buNone/>
              <a:defRPr sz="1400">
                <a:solidFill>
                  <a:srgbClr val="888888"/>
                </a:solidFill>
              </a:defRPr>
            </a:lvl8pPr>
            <a:lvl9pPr indent="-228600" lvl="8" marL="4114800" algn="l">
              <a:lnSpc>
                <a:spcPct val="100000"/>
              </a:lnSpc>
              <a:spcBef>
                <a:spcPts val="500"/>
              </a:spcBef>
              <a:spcAft>
                <a:spcPts val="0"/>
              </a:spcAft>
              <a:buSzPts val="1400"/>
              <a:buNone/>
              <a:defRPr sz="1400">
                <a:solidFill>
                  <a:srgbClr val="888888"/>
                </a:solidFill>
              </a:defRPr>
            </a:lvl9pPr>
          </a:lstStyle>
          <a:p/>
        </p:txBody>
      </p:sp>
      <p:sp>
        <p:nvSpPr>
          <p:cNvPr id="85" name="Google Shape;85;p32"/>
          <p:cNvSpPr txBox="1"/>
          <p:nvPr>
            <p:ph idx="10" type="dt"/>
          </p:nvPr>
        </p:nvSpPr>
        <p:spPr>
          <a:xfrm>
            <a:off x="5318760" y="1344502"/>
            <a:ext cx="1554480" cy="498781"/>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1300">
                <a:solidFill>
                  <a:srgbClr val="FFFFFF"/>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2"/>
          <p:cNvSpPr txBox="1"/>
          <p:nvPr>
            <p:ph idx="11" type="ftr"/>
          </p:nvPr>
        </p:nvSpPr>
        <p:spPr>
          <a:xfrm>
            <a:off x="1629157" y="5177408"/>
            <a:ext cx="5660134" cy="228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rgbClr val="262626"/>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32"/>
          <p:cNvSpPr txBox="1"/>
          <p:nvPr>
            <p:ph idx="12" type="sldNum"/>
          </p:nvPr>
        </p:nvSpPr>
        <p:spPr>
          <a:xfrm>
            <a:off x="8604504" y="5177408"/>
            <a:ext cx="1958339" cy="22860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sz="800">
                <a:solidFill>
                  <a:srgbClr val="262626"/>
                </a:solidFill>
                <a:latin typeface="Arial"/>
                <a:ea typeface="Arial"/>
                <a:cs typeface="Arial"/>
                <a:sym typeface="Arial"/>
              </a:defRPr>
            </a:lvl1pPr>
            <a:lvl2pPr indent="0" lvl="1" marL="0" algn="r">
              <a:spcBef>
                <a:spcPts val="0"/>
              </a:spcBef>
              <a:buNone/>
              <a:defRPr sz="800">
                <a:solidFill>
                  <a:srgbClr val="262626"/>
                </a:solidFill>
                <a:latin typeface="Arial"/>
                <a:ea typeface="Arial"/>
                <a:cs typeface="Arial"/>
                <a:sym typeface="Arial"/>
              </a:defRPr>
            </a:lvl2pPr>
            <a:lvl3pPr indent="0" lvl="2" marL="0" algn="r">
              <a:spcBef>
                <a:spcPts val="0"/>
              </a:spcBef>
              <a:buNone/>
              <a:defRPr sz="800">
                <a:solidFill>
                  <a:srgbClr val="262626"/>
                </a:solidFill>
                <a:latin typeface="Arial"/>
                <a:ea typeface="Arial"/>
                <a:cs typeface="Arial"/>
                <a:sym typeface="Arial"/>
              </a:defRPr>
            </a:lvl3pPr>
            <a:lvl4pPr indent="0" lvl="3" marL="0" algn="r">
              <a:spcBef>
                <a:spcPts val="0"/>
              </a:spcBef>
              <a:buNone/>
              <a:defRPr sz="800">
                <a:solidFill>
                  <a:srgbClr val="262626"/>
                </a:solidFill>
                <a:latin typeface="Arial"/>
                <a:ea typeface="Arial"/>
                <a:cs typeface="Arial"/>
                <a:sym typeface="Arial"/>
              </a:defRPr>
            </a:lvl4pPr>
            <a:lvl5pPr indent="0" lvl="4" marL="0" algn="r">
              <a:spcBef>
                <a:spcPts val="0"/>
              </a:spcBef>
              <a:buNone/>
              <a:defRPr sz="800">
                <a:solidFill>
                  <a:srgbClr val="262626"/>
                </a:solidFill>
                <a:latin typeface="Arial"/>
                <a:ea typeface="Arial"/>
                <a:cs typeface="Arial"/>
                <a:sym typeface="Arial"/>
              </a:defRPr>
            </a:lvl5pPr>
            <a:lvl6pPr indent="0" lvl="5" marL="0" algn="r">
              <a:spcBef>
                <a:spcPts val="0"/>
              </a:spcBef>
              <a:buNone/>
              <a:defRPr sz="800">
                <a:solidFill>
                  <a:srgbClr val="262626"/>
                </a:solidFill>
                <a:latin typeface="Arial"/>
                <a:ea typeface="Arial"/>
                <a:cs typeface="Arial"/>
                <a:sym typeface="Arial"/>
              </a:defRPr>
            </a:lvl6pPr>
            <a:lvl7pPr indent="0" lvl="6" marL="0" algn="r">
              <a:spcBef>
                <a:spcPts val="0"/>
              </a:spcBef>
              <a:buNone/>
              <a:defRPr sz="800">
                <a:solidFill>
                  <a:srgbClr val="262626"/>
                </a:solidFill>
                <a:latin typeface="Arial"/>
                <a:ea typeface="Arial"/>
                <a:cs typeface="Arial"/>
                <a:sym typeface="Arial"/>
              </a:defRPr>
            </a:lvl7pPr>
            <a:lvl8pPr indent="0" lvl="7" marL="0" algn="r">
              <a:spcBef>
                <a:spcPts val="0"/>
              </a:spcBef>
              <a:buNone/>
              <a:defRPr sz="800">
                <a:solidFill>
                  <a:srgbClr val="262626"/>
                </a:solidFill>
                <a:latin typeface="Arial"/>
                <a:ea typeface="Arial"/>
                <a:cs typeface="Arial"/>
                <a:sym typeface="Arial"/>
              </a:defRPr>
            </a:lvl8pPr>
            <a:lvl9pPr indent="0" lvl="8" marL="0" algn="r">
              <a:spcBef>
                <a:spcPts val="0"/>
              </a:spcBef>
              <a:buNone/>
              <a:defRPr sz="800">
                <a:solidFill>
                  <a:srgbClr val="262626"/>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8" name="Shape 88"/>
        <p:cNvGrpSpPr/>
        <p:nvPr/>
      </p:nvGrpSpPr>
      <p:grpSpPr>
        <a:xfrm>
          <a:off x="0" y="0"/>
          <a:ext cx="0" cy="0"/>
          <a:chOff x="0" y="0"/>
          <a:chExt cx="0" cy="0"/>
        </a:xfrm>
      </p:grpSpPr>
      <p:sp>
        <p:nvSpPr>
          <p:cNvPr id="89" name="Google Shape;89;p33"/>
          <p:cNvSpPr txBox="1"/>
          <p:nvPr>
            <p:ph type="title"/>
          </p:nvPr>
        </p:nvSpPr>
        <p:spPr>
          <a:xfrm>
            <a:off x="1066800" y="642594"/>
            <a:ext cx="10058400" cy="13716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33"/>
          <p:cNvSpPr txBox="1"/>
          <p:nvPr>
            <p:ph idx="1" type="body"/>
          </p:nvPr>
        </p:nvSpPr>
        <p:spPr>
          <a:xfrm>
            <a:off x="1066800" y="2103120"/>
            <a:ext cx="4663440" cy="3749040"/>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900"/>
              </a:spcBef>
              <a:spcAft>
                <a:spcPts val="0"/>
              </a:spcAft>
              <a:buSzPts val="1800"/>
              <a:buChar char="◦"/>
              <a:defRPr sz="1800"/>
            </a:lvl1pPr>
            <a:lvl2pPr indent="-330200" lvl="1" marL="914400" algn="l">
              <a:lnSpc>
                <a:spcPct val="110000"/>
              </a:lnSpc>
              <a:spcBef>
                <a:spcPts val="500"/>
              </a:spcBef>
              <a:spcAft>
                <a:spcPts val="0"/>
              </a:spcAft>
              <a:buSzPts val="1600"/>
              <a:buChar char="◦"/>
              <a:defRPr sz="1600"/>
            </a:lvl2pPr>
            <a:lvl3pPr indent="-317500" lvl="2" marL="1371600" algn="l">
              <a:lnSpc>
                <a:spcPct val="110000"/>
              </a:lnSpc>
              <a:spcBef>
                <a:spcPts val="500"/>
              </a:spcBef>
              <a:spcAft>
                <a:spcPts val="0"/>
              </a:spcAft>
              <a:buSzPts val="1400"/>
              <a:buChar char="◦"/>
              <a:defRPr sz="1400"/>
            </a:lvl3pPr>
            <a:lvl4pPr indent="-317500" lvl="3" marL="1828800" algn="l">
              <a:lnSpc>
                <a:spcPct val="110000"/>
              </a:lnSpc>
              <a:spcBef>
                <a:spcPts val="500"/>
              </a:spcBef>
              <a:spcAft>
                <a:spcPts val="0"/>
              </a:spcAft>
              <a:buSzPts val="1400"/>
              <a:buChar char="◦"/>
              <a:defRPr sz="1400"/>
            </a:lvl4pPr>
            <a:lvl5pPr indent="-317500" lvl="4" marL="2286000" algn="l">
              <a:lnSpc>
                <a:spcPct val="110000"/>
              </a:lnSpc>
              <a:spcBef>
                <a:spcPts val="500"/>
              </a:spcBef>
              <a:spcAft>
                <a:spcPts val="0"/>
              </a:spcAft>
              <a:buSzPts val="1400"/>
              <a:buChar char="◦"/>
              <a:defRPr sz="1400"/>
            </a:lvl5pPr>
            <a:lvl6pPr indent="-317500" lvl="5" marL="2743200" algn="l">
              <a:lnSpc>
                <a:spcPct val="100000"/>
              </a:lnSpc>
              <a:spcBef>
                <a:spcPts val="500"/>
              </a:spcBef>
              <a:spcAft>
                <a:spcPts val="0"/>
              </a:spcAft>
              <a:buSzPts val="1400"/>
              <a:buChar char="◦"/>
              <a:defRPr sz="1400"/>
            </a:lvl6pPr>
            <a:lvl7pPr indent="-317500" lvl="6" marL="3200400" algn="l">
              <a:lnSpc>
                <a:spcPct val="100000"/>
              </a:lnSpc>
              <a:spcBef>
                <a:spcPts val="500"/>
              </a:spcBef>
              <a:spcAft>
                <a:spcPts val="0"/>
              </a:spcAft>
              <a:buSzPts val="1400"/>
              <a:buChar char="◦"/>
              <a:defRPr sz="1400"/>
            </a:lvl7pPr>
            <a:lvl8pPr indent="-317500" lvl="7" marL="3657600" algn="l">
              <a:lnSpc>
                <a:spcPct val="100000"/>
              </a:lnSpc>
              <a:spcBef>
                <a:spcPts val="500"/>
              </a:spcBef>
              <a:spcAft>
                <a:spcPts val="0"/>
              </a:spcAft>
              <a:buSzPts val="1400"/>
              <a:buChar char="◦"/>
              <a:defRPr sz="1400"/>
            </a:lvl8pPr>
            <a:lvl9pPr indent="-317500" lvl="8" marL="4114800" algn="l">
              <a:lnSpc>
                <a:spcPct val="100000"/>
              </a:lnSpc>
              <a:spcBef>
                <a:spcPts val="500"/>
              </a:spcBef>
              <a:spcAft>
                <a:spcPts val="0"/>
              </a:spcAft>
              <a:buSzPts val="1400"/>
              <a:buChar char="◦"/>
              <a:defRPr sz="1400"/>
            </a:lvl9pPr>
          </a:lstStyle>
          <a:p/>
        </p:txBody>
      </p:sp>
      <p:sp>
        <p:nvSpPr>
          <p:cNvPr id="91" name="Google Shape;91;p33"/>
          <p:cNvSpPr txBox="1"/>
          <p:nvPr>
            <p:ph idx="2" type="body"/>
          </p:nvPr>
        </p:nvSpPr>
        <p:spPr>
          <a:xfrm>
            <a:off x="6461760" y="2103120"/>
            <a:ext cx="4663440" cy="3749040"/>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900"/>
              </a:spcBef>
              <a:spcAft>
                <a:spcPts val="0"/>
              </a:spcAft>
              <a:buSzPts val="1800"/>
              <a:buChar char="◦"/>
              <a:defRPr sz="1800"/>
            </a:lvl1pPr>
            <a:lvl2pPr indent="-330200" lvl="1" marL="914400" algn="l">
              <a:lnSpc>
                <a:spcPct val="110000"/>
              </a:lnSpc>
              <a:spcBef>
                <a:spcPts val="500"/>
              </a:spcBef>
              <a:spcAft>
                <a:spcPts val="0"/>
              </a:spcAft>
              <a:buSzPts val="1600"/>
              <a:buChar char="◦"/>
              <a:defRPr sz="1600"/>
            </a:lvl2pPr>
            <a:lvl3pPr indent="-317500" lvl="2" marL="1371600" algn="l">
              <a:lnSpc>
                <a:spcPct val="110000"/>
              </a:lnSpc>
              <a:spcBef>
                <a:spcPts val="500"/>
              </a:spcBef>
              <a:spcAft>
                <a:spcPts val="0"/>
              </a:spcAft>
              <a:buSzPts val="1400"/>
              <a:buChar char="◦"/>
              <a:defRPr sz="1400"/>
            </a:lvl3pPr>
            <a:lvl4pPr indent="-317500" lvl="3" marL="1828800" algn="l">
              <a:lnSpc>
                <a:spcPct val="110000"/>
              </a:lnSpc>
              <a:spcBef>
                <a:spcPts val="500"/>
              </a:spcBef>
              <a:spcAft>
                <a:spcPts val="0"/>
              </a:spcAft>
              <a:buSzPts val="1400"/>
              <a:buChar char="◦"/>
              <a:defRPr sz="1400"/>
            </a:lvl4pPr>
            <a:lvl5pPr indent="-317500" lvl="4" marL="2286000" algn="l">
              <a:lnSpc>
                <a:spcPct val="110000"/>
              </a:lnSpc>
              <a:spcBef>
                <a:spcPts val="500"/>
              </a:spcBef>
              <a:spcAft>
                <a:spcPts val="0"/>
              </a:spcAft>
              <a:buSzPts val="1400"/>
              <a:buChar char="◦"/>
              <a:defRPr sz="1400"/>
            </a:lvl5pPr>
            <a:lvl6pPr indent="-317500" lvl="5" marL="2743200" algn="l">
              <a:lnSpc>
                <a:spcPct val="100000"/>
              </a:lnSpc>
              <a:spcBef>
                <a:spcPts val="500"/>
              </a:spcBef>
              <a:spcAft>
                <a:spcPts val="0"/>
              </a:spcAft>
              <a:buSzPts val="1400"/>
              <a:buChar char="◦"/>
              <a:defRPr sz="1400"/>
            </a:lvl6pPr>
            <a:lvl7pPr indent="-317500" lvl="6" marL="3200400" algn="l">
              <a:lnSpc>
                <a:spcPct val="100000"/>
              </a:lnSpc>
              <a:spcBef>
                <a:spcPts val="500"/>
              </a:spcBef>
              <a:spcAft>
                <a:spcPts val="0"/>
              </a:spcAft>
              <a:buSzPts val="1400"/>
              <a:buChar char="◦"/>
              <a:defRPr sz="1400"/>
            </a:lvl7pPr>
            <a:lvl8pPr indent="-317500" lvl="7" marL="3657600" algn="l">
              <a:lnSpc>
                <a:spcPct val="100000"/>
              </a:lnSpc>
              <a:spcBef>
                <a:spcPts val="500"/>
              </a:spcBef>
              <a:spcAft>
                <a:spcPts val="0"/>
              </a:spcAft>
              <a:buSzPts val="1400"/>
              <a:buChar char="◦"/>
              <a:defRPr sz="1400"/>
            </a:lvl8pPr>
            <a:lvl9pPr indent="-317500" lvl="8" marL="4114800" algn="l">
              <a:lnSpc>
                <a:spcPct val="100000"/>
              </a:lnSpc>
              <a:spcBef>
                <a:spcPts val="500"/>
              </a:spcBef>
              <a:spcAft>
                <a:spcPts val="0"/>
              </a:spcAft>
              <a:buSzPts val="1400"/>
              <a:buChar char="◦"/>
              <a:defRPr sz="1400"/>
            </a:lvl9pPr>
          </a:lstStyle>
          <a:p/>
        </p:txBody>
      </p:sp>
      <p:sp>
        <p:nvSpPr>
          <p:cNvPr id="92" name="Google Shape;92;p33"/>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33"/>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33"/>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5" name="Shape 95"/>
        <p:cNvGrpSpPr/>
        <p:nvPr/>
      </p:nvGrpSpPr>
      <p:grpSpPr>
        <a:xfrm>
          <a:off x="0" y="0"/>
          <a:ext cx="0" cy="0"/>
          <a:chOff x="0" y="0"/>
          <a:chExt cx="0" cy="0"/>
        </a:xfrm>
      </p:grpSpPr>
      <p:sp>
        <p:nvSpPr>
          <p:cNvPr id="96" name="Google Shape;96;p34"/>
          <p:cNvSpPr txBox="1"/>
          <p:nvPr>
            <p:ph type="title"/>
          </p:nvPr>
        </p:nvSpPr>
        <p:spPr>
          <a:xfrm>
            <a:off x="1066800" y="642594"/>
            <a:ext cx="10058400" cy="13716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34"/>
          <p:cNvSpPr txBox="1"/>
          <p:nvPr>
            <p:ph idx="1" type="body"/>
          </p:nvPr>
        </p:nvSpPr>
        <p:spPr>
          <a:xfrm>
            <a:off x="1069848" y="2074334"/>
            <a:ext cx="4663440" cy="640080"/>
          </a:xfrm>
          <a:prstGeom prst="rect">
            <a:avLst/>
          </a:prstGeom>
          <a:noFill/>
          <a:ln>
            <a:noFill/>
          </a:ln>
        </p:spPr>
        <p:txBody>
          <a:bodyPr anchorCtr="0" anchor="ctr" bIns="45700" lIns="91425" spcFirstLastPara="1" rIns="91425" wrap="square" tIns="45700">
            <a:normAutofit/>
          </a:bodyPr>
          <a:lstStyle>
            <a:lvl1pPr indent="-228600" lvl="0" marL="457200" algn="l">
              <a:lnSpc>
                <a:spcPct val="110000"/>
              </a:lnSpc>
              <a:spcBef>
                <a:spcPts val="0"/>
              </a:spcBef>
              <a:spcAft>
                <a:spcPts val="0"/>
              </a:spcAft>
              <a:buSzPts val="1900"/>
              <a:buNone/>
              <a:defRPr b="1" i="0" sz="1900">
                <a:solidFill>
                  <a:schemeClr val="dk1"/>
                </a:solidFill>
                <a:latin typeface="Arial"/>
                <a:ea typeface="Arial"/>
                <a:cs typeface="Arial"/>
                <a:sym typeface="Arial"/>
              </a:defRPr>
            </a:lvl1pPr>
            <a:lvl2pPr indent="-228600" lvl="1" marL="914400" algn="l">
              <a:lnSpc>
                <a:spcPct val="110000"/>
              </a:lnSpc>
              <a:spcBef>
                <a:spcPts val="500"/>
              </a:spcBef>
              <a:spcAft>
                <a:spcPts val="0"/>
              </a:spcAft>
              <a:buSzPts val="1800"/>
              <a:buNone/>
              <a:defRPr b="1" sz="1800"/>
            </a:lvl2pPr>
            <a:lvl3pPr indent="-228600" lvl="2" marL="1371600" algn="l">
              <a:lnSpc>
                <a:spcPct val="110000"/>
              </a:lnSpc>
              <a:spcBef>
                <a:spcPts val="500"/>
              </a:spcBef>
              <a:spcAft>
                <a:spcPts val="0"/>
              </a:spcAft>
              <a:buSzPts val="1800"/>
              <a:buNone/>
              <a:defRPr b="1" sz="1800"/>
            </a:lvl3pPr>
            <a:lvl4pPr indent="-228600" lvl="3" marL="1828800" algn="l">
              <a:lnSpc>
                <a:spcPct val="110000"/>
              </a:lnSpc>
              <a:spcBef>
                <a:spcPts val="500"/>
              </a:spcBef>
              <a:spcAft>
                <a:spcPts val="0"/>
              </a:spcAft>
              <a:buSzPts val="1600"/>
              <a:buNone/>
              <a:defRPr b="1" sz="1600"/>
            </a:lvl4pPr>
            <a:lvl5pPr indent="-228600" lvl="4" marL="2286000" algn="l">
              <a:lnSpc>
                <a:spcPct val="110000"/>
              </a:lnSpc>
              <a:spcBef>
                <a:spcPts val="500"/>
              </a:spcBef>
              <a:spcAft>
                <a:spcPts val="0"/>
              </a:spcAft>
              <a:buSzPts val="1600"/>
              <a:buNone/>
              <a:defRPr b="1" sz="1600"/>
            </a:lvl5pPr>
            <a:lvl6pPr indent="-228600" lvl="5" marL="2743200" algn="l">
              <a:lnSpc>
                <a:spcPct val="100000"/>
              </a:lnSpc>
              <a:spcBef>
                <a:spcPts val="500"/>
              </a:spcBef>
              <a:spcAft>
                <a:spcPts val="0"/>
              </a:spcAft>
              <a:buSzPts val="1600"/>
              <a:buNone/>
              <a:defRPr b="1" sz="1600"/>
            </a:lvl6pPr>
            <a:lvl7pPr indent="-228600" lvl="6" marL="3200400" algn="l">
              <a:lnSpc>
                <a:spcPct val="100000"/>
              </a:lnSpc>
              <a:spcBef>
                <a:spcPts val="500"/>
              </a:spcBef>
              <a:spcAft>
                <a:spcPts val="0"/>
              </a:spcAft>
              <a:buSzPts val="1600"/>
              <a:buNone/>
              <a:defRPr b="1" sz="1600"/>
            </a:lvl7pPr>
            <a:lvl8pPr indent="-228600" lvl="7" marL="3657600" algn="l">
              <a:lnSpc>
                <a:spcPct val="100000"/>
              </a:lnSpc>
              <a:spcBef>
                <a:spcPts val="500"/>
              </a:spcBef>
              <a:spcAft>
                <a:spcPts val="0"/>
              </a:spcAft>
              <a:buSzPts val="1600"/>
              <a:buNone/>
              <a:defRPr b="1" sz="1600"/>
            </a:lvl8pPr>
            <a:lvl9pPr indent="-228600" lvl="8" marL="4114800" algn="l">
              <a:lnSpc>
                <a:spcPct val="100000"/>
              </a:lnSpc>
              <a:spcBef>
                <a:spcPts val="500"/>
              </a:spcBef>
              <a:spcAft>
                <a:spcPts val="0"/>
              </a:spcAft>
              <a:buSzPts val="1600"/>
              <a:buNone/>
              <a:defRPr b="1" sz="1600"/>
            </a:lvl9pPr>
          </a:lstStyle>
          <a:p/>
        </p:txBody>
      </p:sp>
      <p:sp>
        <p:nvSpPr>
          <p:cNvPr id="98" name="Google Shape;98;p34"/>
          <p:cNvSpPr txBox="1"/>
          <p:nvPr>
            <p:ph idx="2" type="body"/>
          </p:nvPr>
        </p:nvSpPr>
        <p:spPr>
          <a:xfrm>
            <a:off x="1069848" y="2792472"/>
            <a:ext cx="4663440" cy="3163825"/>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900"/>
              </a:spcBef>
              <a:spcAft>
                <a:spcPts val="0"/>
              </a:spcAft>
              <a:buSzPts val="1800"/>
              <a:buChar char="◦"/>
              <a:defRPr sz="1800"/>
            </a:lvl1pPr>
            <a:lvl2pPr indent="-330200" lvl="1" marL="914400" algn="l">
              <a:lnSpc>
                <a:spcPct val="110000"/>
              </a:lnSpc>
              <a:spcBef>
                <a:spcPts val="500"/>
              </a:spcBef>
              <a:spcAft>
                <a:spcPts val="0"/>
              </a:spcAft>
              <a:buSzPts val="1600"/>
              <a:buChar char="◦"/>
              <a:defRPr sz="1600"/>
            </a:lvl2pPr>
            <a:lvl3pPr indent="-317500" lvl="2" marL="1371600" algn="l">
              <a:lnSpc>
                <a:spcPct val="110000"/>
              </a:lnSpc>
              <a:spcBef>
                <a:spcPts val="500"/>
              </a:spcBef>
              <a:spcAft>
                <a:spcPts val="0"/>
              </a:spcAft>
              <a:buSzPts val="1400"/>
              <a:buChar char="◦"/>
              <a:defRPr sz="1400"/>
            </a:lvl3pPr>
            <a:lvl4pPr indent="-317500" lvl="3" marL="1828800" algn="l">
              <a:lnSpc>
                <a:spcPct val="110000"/>
              </a:lnSpc>
              <a:spcBef>
                <a:spcPts val="500"/>
              </a:spcBef>
              <a:spcAft>
                <a:spcPts val="0"/>
              </a:spcAft>
              <a:buSzPts val="1400"/>
              <a:buChar char="◦"/>
              <a:defRPr sz="1400"/>
            </a:lvl4pPr>
            <a:lvl5pPr indent="-317500" lvl="4" marL="2286000" algn="l">
              <a:lnSpc>
                <a:spcPct val="110000"/>
              </a:lnSpc>
              <a:spcBef>
                <a:spcPts val="500"/>
              </a:spcBef>
              <a:spcAft>
                <a:spcPts val="0"/>
              </a:spcAft>
              <a:buSzPts val="1400"/>
              <a:buChar char="◦"/>
              <a:defRPr sz="1400"/>
            </a:lvl5pPr>
            <a:lvl6pPr indent="-317500" lvl="5" marL="2743200" algn="l">
              <a:lnSpc>
                <a:spcPct val="100000"/>
              </a:lnSpc>
              <a:spcBef>
                <a:spcPts val="500"/>
              </a:spcBef>
              <a:spcAft>
                <a:spcPts val="0"/>
              </a:spcAft>
              <a:buSzPts val="1400"/>
              <a:buChar char="◦"/>
              <a:defRPr sz="1400"/>
            </a:lvl6pPr>
            <a:lvl7pPr indent="-317500" lvl="6" marL="3200400" algn="l">
              <a:lnSpc>
                <a:spcPct val="100000"/>
              </a:lnSpc>
              <a:spcBef>
                <a:spcPts val="500"/>
              </a:spcBef>
              <a:spcAft>
                <a:spcPts val="0"/>
              </a:spcAft>
              <a:buSzPts val="1400"/>
              <a:buChar char="◦"/>
              <a:defRPr sz="1400"/>
            </a:lvl7pPr>
            <a:lvl8pPr indent="-317500" lvl="7" marL="3657600" algn="l">
              <a:lnSpc>
                <a:spcPct val="100000"/>
              </a:lnSpc>
              <a:spcBef>
                <a:spcPts val="500"/>
              </a:spcBef>
              <a:spcAft>
                <a:spcPts val="0"/>
              </a:spcAft>
              <a:buSzPts val="1400"/>
              <a:buChar char="◦"/>
              <a:defRPr sz="1400"/>
            </a:lvl8pPr>
            <a:lvl9pPr indent="-317500" lvl="8" marL="4114800" algn="l">
              <a:lnSpc>
                <a:spcPct val="100000"/>
              </a:lnSpc>
              <a:spcBef>
                <a:spcPts val="500"/>
              </a:spcBef>
              <a:spcAft>
                <a:spcPts val="0"/>
              </a:spcAft>
              <a:buSzPts val="1400"/>
              <a:buChar char="◦"/>
              <a:defRPr sz="1400"/>
            </a:lvl9pPr>
          </a:lstStyle>
          <a:p/>
        </p:txBody>
      </p:sp>
      <p:sp>
        <p:nvSpPr>
          <p:cNvPr id="99" name="Google Shape;99;p34"/>
          <p:cNvSpPr txBox="1"/>
          <p:nvPr>
            <p:ph idx="3" type="body"/>
          </p:nvPr>
        </p:nvSpPr>
        <p:spPr>
          <a:xfrm>
            <a:off x="6458712" y="2074334"/>
            <a:ext cx="4663440" cy="640080"/>
          </a:xfrm>
          <a:prstGeom prst="rect">
            <a:avLst/>
          </a:prstGeom>
          <a:noFill/>
          <a:ln>
            <a:noFill/>
          </a:ln>
        </p:spPr>
        <p:txBody>
          <a:bodyPr anchorCtr="0" anchor="ctr" bIns="45700" lIns="91425" spcFirstLastPara="1" rIns="91425" wrap="square" tIns="45700">
            <a:normAutofit/>
          </a:bodyPr>
          <a:lstStyle>
            <a:lvl1pPr indent="-228600" lvl="0" marL="457200" algn="l">
              <a:lnSpc>
                <a:spcPct val="110000"/>
              </a:lnSpc>
              <a:spcBef>
                <a:spcPts val="0"/>
              </a:spcBef>
              <a:spcAft>
                <a:spcPts val="0"/>
              </a:spcAft>
              <a:buSzPts val="1900"/>
              <a:buNone/>
              <a:defRPr b="1" sz="1900">
                <a:solidFill>
                  <a:schemeClr val="dk1"/>
                </a:solidFill>
              </a:defRPr>
            </a:lvl1pPr>
            <a:lvl2pPr indent="-228600" lvl="1" marL="914400" algn="l">
              <a:lnSpc>
                <a:spcPct val="110000"/>
              </a:lnSpc>
              <a:spcBef>
                <a:spcPts val="500"/>
              </a:spcBef>
              <a:spcAft>
                <a:spcPts val="0"/>
              </a:spcAft>
              <a:buSzPts val="1800"/>
              <a:buNone/>
              <a:defRPr b="1" sz="1800"/>
            </a:lvl2pPr>
            <a:lvl3pPr indent="-228600" lvl="2" marL="1371600" algn="l">
              <a:lnSpc>
                <a:spcPct val="110000"/>
              </a:lnSpc>
              <a:spcBef>
                <a:spcPts val="500"/>
              </a:spcBef>
              <a:spcAft>
                <a:spcPts val="0"/>
              </a:spcAft>
              <a:buSzPts val="1800"/>
              <a:buNone/>
              <a:defRPr b="1" sz="1800"/>
            </a:lvl3pPr>
            <a:lvl4pPr indent="-228600" lvl="3" marL="1828800" algn="l">
              <a:lnSpc>
                <a:spcPct val="110000"/>
              </a:lnSpc>
              <a:spcBef>
                <a:spcPts val="500"/>
              </a:spcBef>
              <a:spcAft>
                <a:spcPts val="0"/>
              </a:spcAft>
              <a:buSzPts val="1600"/>
              <a:buNone/>
              <a:defRPr b="1" sz="1600"/>
            </a:lvl4pPr>
            <a:lvl5pPr indent="-228600" lvl="4" marL="2286000" algn="l">
              <a:lnSpc>
                <a:spcPct val="110000"/>
              </a:lnSpc>
              <a:spcBef>
                <a:spcPts val="500"/>
              </a:spcBef>
              <a:spcAft>
                <a:spcPts val="0"/>
              </a:spcAft>
              <a:buSzPts val="1600"/>
              <a:buNone/>
              <a:defRPr b="1" sz="1600"/>
            </a:lvl5pPr>
            <a:lvl6pPr indent="-228600" lvl="5" marL="2743200" algn="l">
              <a:lnSpc>
                <a:spcPct val="100000"/>
              </a:lnSpc>
              <a:spcBef>
                <a:spcPts val="500"/>
              </a:spcBef>
              <a:spcAft>
                <a:spcPts val="0"/>
              </a:spcAft>
              <a:buSzPts val="1600"/>
              <a:buNone/>
              <a:defRPr b="1" sz="1600"/>
            </a:lvl6pPr>
            <a:lvl7pPr indent="-228600" lvl="6" marL="3200400" algn="l">
              <a:lnSpc>
                <a:spcPct val="100000"/>
              </a:lnSpc>
              <a:spcBef>
                <a:spcPts val="500"/>
              </a:spcBef>
              <a:spcAft>
                <a:spcPts val="0"/>
              </a:spcAft>
              <a:buSzPts val="1600"/>
              <a:buNone/>
              <a:defRPr b="1" sz="1600"/>
            </a:lvl7pPr>
            <a:lvl8pPr indent="-228600" lvl="7" marL="3657600" algn="l">
              <a:lnSpc>
                <a:spcPct val="100000"/>
              </a:lnSpc>
              <a:spcBef>
                <a:spcPts val="500"/>
              </a:spcBef>
              <a:spcAft>
                <a:spcPts val="0"/>
              </a:spcAft>
              <a:buSzPts val="1600"/>
              <a:buNone/>
              <a:defRPr b="1" sz="1600"/>
            </a:lvl8pPr>
            <a:lvl9pPr indent="-228600" lvl="8" marL="4114800" algn="l">
              <a:lnSpc>
                <a:spcPct val="100000"/>
              </a:lnSpc>
              <a:spcBef>
                <a:spcPts val="500"/>
              </a:spcBef>
              <a:spcAft>
                <a:spcPts val="0"/>
              </a:spcAft>
              <a:buSzPts val="1600"/>
              <a:buNone/>
              <a:defRPr b="1" sz="1600"/>
            </a:lvl9pPr>
          </a:lstStyle>
          <a:p/>
        </p:txBody>
      </p:sp>
      <p:sp>
        <p:nvSpPr>
          <p:cNvPr id="100" name="Google Shape;100;p34"/>
          <p:cNvSpPr txBox="1"/>
          <p:nvPr>
            <p:ph idx="4" type="body"/>
          </p:nvPr>
        </p:nvSpPr>
        <p:spPr>
          <a:xfrm>
            <a:off x="6458712" y="2792471"/>
            <a:ext cx="4663440" cy="3164509"/>
          </a:xfrm>
          <a:prstGeom prst="rect">
            <a:avLst/>
          </a:prstGeom>
          <a:noFill/>
          <a:ln>
            <a:noFill/>
          </a:ln>
        </p:spPr>
        <p:txBody>
          <a:bodyPr anchorCtr="0" anchor="t" bIns="45700" lIns="91425" spcFirstLastPara="1" rIns="91425" wrap="square" tIns="45700">
            <a:normAutofit/>
          </a:bodyPr>
          <a:lstStyle>
            <a:lvl1pPr indent="-342900" lvl="0" marL="457200" algn="l">
              <a:lnSpc>
                <a:spcPct val="110000"/>
              </a:lnSpc>
              <a:spcBef>
                <a:spcPts val="900"/>
              </a:spcBef>
              <a:spcAft>
                <a:spcPts val="0"/>
              </a:spcAft>
              <a:buSzPts val="1800"/>
              <a:buChar char="◦"/>
              <a:defRPr sz="1800"/>
            </a:lvl1pPr>
            <a:lvl2pPr indent="-330200" lvl="1" marL="914400" algn="l">
              <a:lnSpc>
                <a:spcPct val="110000"/>
              </a:lnSpc>
              <a:spcBef>
                <a:spcPts val="500"/>
              </a:spcBef>
              <a:spcAft>
                <a:spcPts val="0"/>
              </a:spcAft>
              <a:buSzPts val="1600"/>
              <a:buChar char="◦"/>
              <a:defRPr sz="1600"/>
            </a:lvl2pPr>
            <a:lvl3pPr indent="-317500" lvl="2" marL="1371600" algn="l">
              <a:lnSpc>
                <a:spcPct val="110000"/>
              </a:lnSpc>
              <a:spcBef>
                <a:spcPts val="500"/>
              </a:spcBef>
              <a:spcAft>
                <a:spcPts val="0"/>
              </a:spcAft>
              <a:buSzPts val="1400"/>
              <a:buChar char="◦"/>
              <a:defRPr sz="1400"/>
            </a:lvl3pPr>
            <a:lvl4pPr indent="-317500" lvl="3" marL="1828800" algn="l">
              <a:lnSpc>
                <a:spcPct val="110000"/>
              </a:lnSpc>
              <a:spcBef>
                <a:spcPts val="500"/>
              </a:spcBef>
              <a:spcAft>
                <a:spcPts val="0"/>
              </a:spcAft>
              <a:buSzPts val="1400"/>
              <a:buChar char="◦"/>
              <a:defRPr sz="1400"/>
            </a:lvl4pPr>
            <a:lvl5pPr indent="-317500" lvl="4" marL="2286000" algn="l">
              <a:lnSpc>
                <a:spcPct val="110000"/>
              </a:lnSpc>
              <a:spcBef>
                <a:spcPts val="500"/>
              </a:spcBef>
              <a:spcAft>
                <a:spcPts val="0"/>
              </a:spcAft>
              <a:buSzPts val="1400"/>
              <a:buChar char="◦"/>
              <a:defRPr sz="1400"/>
            </a:lvl5pPr>
            <a:lvl6pPr indent="-317500" lvl="5" marL="2743200" algn="l">
              <a:lnSpc>
                <a:spcPct val="100000"/>
              </a:lnSpc>
              <a:spcBef>
                <a:spcPts val="500"/>
              </a:spcBef>
              <a:spcAft>
                <a:spcPts val="0"/>
              </a:spcAft>
              <a:buSzPts val="1400"/>
              <a:buChar char="◦"/>
              <a:defRPr sz="1400"/>
            </a:lvl6pPr>
            <a:lvl7pPr indent="-317500" lvl="6" marL="3200400" algn="l">
              <a:lnSpc>
                <a:spcPct val="100000"/>
              </a:lnSpc>
              <a:spcBef>
                <a:spcPts val="500"/>
              </a:spcBef>
              <a:spcAft>
                <a:spcPts val="0"/>
              </a:spcAft>
              <a:buSzPts val="1400"/>
              <a:buChar char="◦"/>
              <a:defRPr sz="1400"/>
            </a:lvl7pPr>
            <a:lvl8pPr indent="-317500" lvl="7" marL="3657600" algn="l">
              <a:lnSpc>
                <a:spcPct val="100000"/>
              </a:lnSpc>
              <a:spcBef>
                <a:spcPts val="500"/>
              </a:spcBef>
              <a:spcAft>
                <a:spcPts val="0"/>
              </a:spcAft>
              <a:buSzPts val="1400"/>
              <a:buChar char="◦"/>
              <a:defRPr sz="1400"/>
            </a:lvl8pPr>
            <a:lvl9pPr indent="-317500" lvl="8" marL="4114800" algn="l">
              <a:lnSpc>
                <a:spcPct val="100000"/>
              </a:lnSpc>
              <a:spcBef>
                <a:spcPts val="500"/>
              </a:spcBef>
              <a:spcAft>
                <a:spcPts val="0"/>
              </a:spcAft>
              <a:buSzPts val="1400"/>
              <a:buChar char="◦"/>
              <a:defRPr sz="1400"/>
            </a:lvl9pPr>
          </a:lstStyle>
          <a:p/>
        </p:txBody>
      </p:sp>
      <p:sp>
        <p:nvSpPr>
          <p:cNvPr id="101" name="Google Shape;101;p34"/>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4"/>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34"/>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slideLayout" Target="../slideLayouts/slideLayout6.xml"/><Relationship Id="rId11" Type="http://schemas.openxmlformats.org/officeDocument/2006/relationships/slideLayout" Target="../slideLayouts/slideLayout13.xml"/><Relationship Id="rId10" Type="http://schemas.openxmlformats.org/officeDocument/2006/relationships/slideLayout" Target="../slideLayouts/slideLayout12.xml"/><Relationship Id="rId12" Type="http://schemas.openxmlformats.org/officeDocument/2006/relationships/theme" Target="../theme/theme1.xml"/><Relationship Id="rId9" Type="http://schemas.openxmlformats.org/officeDocument/2006/relationships/slideLayout" Target="../slideLayouts/slideLayout11.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slideLayout" Target="../slideLayouts/slideLayout9.xml"/><Relationship Id="rId8"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25"/>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25"/>
          <p:cNvSpPr/>
          <p:nvPr/>
        </p:nvSpPr>
        <p:spPr>
          <a:xfrm>
            <a:off x="234696" y="237744"/>
            <a:ext cx="11722608" cy="6382512"/>
          </a:xfrm>
          <a:prstGeom prst="rect">
            <a:avLst/>
          </a:prstGeom>
          <a:solidFill>
            <a:schemeClr val="dk1">
              <a:alpha val="6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5"/>
          <p:cNvSpPr/>
          <p:nvPr/>
        </p:nvSpPr>
        <p:spPr>
          <a:xfrm>
            <a:off x="371856" y="374904"/>
            <a:ext cx="11448288" cy="6108192"/>
          </a:xfrm>
          <a:prstGeom prst="rect">
            <a:avLst/>
          </a:prstGeom>
          <a:noFill/>
          <a:ln cap="sq" cmpd="sng" w="9525">
            <a:solidFill>
              <a:srgbClr val="FEFEFE"/>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5"/>
          <p:cNvSpPr txBox="1"/>
          <p:nvPr>
            <p:ph type="title"/>
          </p:nvPr>
        </p:nvSpPr>
        <p:spPr>
          <a:xfrm>
            <a:off x="1066800" y="642594"/>
            <a:ext cx="10058400" cy="13716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FEFEFE"/>
              </a:buClr>
              <a:buSzPts val="4000"/>
              <a:buFont typeface="Arial"/>
              <a:buNone/>
              <a:defRPr b="1" i="0" sz="4000" u="none" cap="none" strike="noStrike">
                <a:solidFill>
                  <a:srgbClr val="FEFEFE"/>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25"/>
          <p:cNvSpPr txBox="1"/>
          <p:nvPr>
            <p:ph idx="1" type="body"/>
          </p:nvPr>
        </p:nvSpPr>
        <p:spPr>
          <a:xfrm>
            <a:off x="1066800" y="2103120"/>
            <a:ext cx="10058400" cy="3849624"/>
          </a:xfrm>
          <a:prstGeom prst="rect">
            <a:avLst/>
          </a:prstGeom>
          <a:noFill/>
          <a:ln>
            <a:noFill/>
          </a:ln>
        </p:spPr>
        <p:txBody>
          <a:bodyPr anchorCtr="0" anchor="t" bIns="45700" lIns="91425" spcFirstLastPara="1" rIns="91425" wrap="square" tIns="45700">
            <a:normAutofit/>
          </a:bodyPr>
          <a:lstStyle>
            <a:lvl1pPr indent="-323850" lvl="0" marL="457200" marR="0" rtl="0" algn="l">
              <a:lnSpc>
                <a:spcPct val="110000"/>
              </a:lnSpc>
              <a:spcBef>
                <a:spcPts val="900"/>
              </a:spcBef>
              <a:spcAft>
                <a:spcPts val="0"/>
              </a:spcAft>
              <a:buClr>
                <a:srgbClr val="FEFEFE"/>
              </a:buClr>
              <a:buSzPts val="1500"/>
              <a:buFont typeface="Garamond"/>
              <a:buChar char="◦"/>
              <a:defRPr b="0" i="0" sz="1500" u="none" cap="none" strike="noStrike">
                <a:solidFill>
                  <a:schemeClr val="lt1"/>
                </a:solidFill>
                <a:latin typeface="Arial"/>
                <a:ea typeface="Arial"/>
                <a:cs typeface="Arial"/>
                <a:sym typeface="Arial"/>
              </a:defRPr>
            </a:lvl1pPr>
            <a:lvl2pPr indent="-311150" lvl="1" marL="914400" marR="0" rtl="0" algn="l">
              <a:lnSpc>
                <a:spcPct val="110000"/>
              </a:lnSpc>
              <a:spcBef>
                <a:spcPts val="500"/>
              </a:spcBef>
              <a:spcAft>
                <a:spcPts val="0"/>
              </a:spcAft>
              <a:buClr>
                <a:srgbClr val="FEFEFE"/>
              </a:buClr>
              <a:buSzPts val="1300"/>
              <a:buFont typeface="Garamond"/>
              <a:buChar char="◦"/>
              <a:defRPr b="0" i="0" sz="1300" u="none" cap="none" strike="noStrike">
                <a:solidFill>
                  <a:schemeClr val="lt1"/>
                </a:solidFill>
                <a:latin typeface="Arial"/>
                <a:ea typeface="Arial"/>
                <a:cs typeface="Arial"/>
                <a:sym typeface="Arial"/>
              </a:defRPr>
            </a:lvl2pPr>
            <a:lvl3pPr indent="-298450" lvl="2" marL="1371600" marR="0" rtl="0" algn="l">
              <a:lnSpc>
                <a:spcPct val="110000"/>
              </a:lnSpc>
              <a:spcBef>
                <a:spcPts val="500"/>
              </a:spcBef>
              <a:spcAft>
                <a:spcPts val="0"/>
              </a:spcAft>
              <a:buClr>
                <a:srgbClr val="FEFEFE"/>
              </a:buClr>
              <a:buSzPts val="1100"/>
              <a:buFont typeface="Garamond"/>
              <a:buChar char="◦"/>
              <a:defRPr b="0" i="0" sz="1100" u="none" cap="none" strike="noStrike">
                <a:solidFill>
                  <a:schemeClr val="lt1"/>
                </a:solidFill>
                <a:latin typeface="Arial"/>
                <a:ea typeface="Arial"/>
                <a:cs typeface="Arial"/>
                <a:sym typeface="Arial"/>
              </a:defRPr>
            </a:lvl3pPr>
            <a:lvl4pPr indent="-298450" lvl="3" marL="1828800" marR="0" rtl="0" algn="l">
              <a:lnSpc>
                <a:spcPct val="110000"/>
              </a:lnSpc>
              <a:spcBef>
                <a:spcPts val="500"/>
              </a:spcBef>
              <a:spcAft>
                <a:spcPts val="0"/>
              </a:spcAft>
              <a:buClr>
                <a:srgbClr val="FEFEFE"/>
              </a:buClr>
              <a:buSzPts val="1100"/>
              <a:buFont typeface="Garamond"/>
              <a:buChar char="◦"/>
              <a:defRPr b="0" i="0" sz="1100" u="none" cap="none" strike="noStrike">
                <a:solidFill>
                  <a:schemeClr val="lt1"/>
                </a:solidFill>
                <a:latin typeface="Arial"/>
                <a:ea typeface="Arial"/>
                <a:cs typeface="Arial"/>
                <a:sym typeface="Arial"/>
              </a:defRPr>
            </a:lvl4pPr>
            <a:lvl5pPr indent="-298450" lvl="4" marL="2286000" marR="0" rtl="0" algn="l">
              <a:lnSpc>
                <a:spcPct val="110000"/>
              </a:lnSpc>
              <a:spcBef>
                <a:spcPts val="500"/>
              </a:spcBef>
              <a:spcAft>
                <a:spcPts val="0"/>
              </a:spcAft>
              <a:buClr>
                <a:srgbClr val="FEFEFE"/>
              </a:buClr>
              <a:buSzPts val="1100"/>
              <a:buFont typeface="Garamond"/>
              <a:buChar char="◦"/>
              <a:defRPr b="0" i="0" sz="1100" u="none" cap="none" strike="noStrike">
                <a:solidFill>
                  <a:schemeClr val="lt1"/>
                </a:solidFill>
                <a:latin typeface="Arial"/>
                <a:ea typeface="Arial"/>
                <a:cs typeface="Arial"/>
                <a:sym typeface="Arial"/>
              </a:defRPr>
            </a:lvl5pPr>
            <a:lvl6pPr indent="-317500" lvl="5" marL="2743200" marR="0" rtl="0" algn="l">
              <a:lnSpc>
                <a:spcPct val="100000"/>
              </a:lnSpc>
              <a:spcBef>
                <a:spcPts val="500"/>
              </a:spcBef>
              <a:spcAft>
                <a:spcPts val="0"/>
              </a:spcAft>
              <a:buClr>
                <a:srgbClr val="FEFEFE"/>
              </a:buClr>
              <a:buSzPts val="1400"/>
              <a:buFont typeface="Garamond"/>
              <a:buChar char="◦"/>
              <a:defRPr b="0" i="0" sz="1400" u="none" cap="none" strike="noStrike">
                <a:solidFill>
                  <a:schemeClr val="lt1"/>
                </a:solidFill>
                <a:latin typeface="Arial"/>
                <a:ea typeface="Arial"/>
                <a:cs typeface="Arial"/>
                <a:sym typeface="Arial"/>
              </a:defRPr>
            </a:lvl6pPr>
            <a:lvl7pPr indent="-317500" lvl="6" marL="3200400" marR="0" rtl="0" algn="l">
              <a:lnSpc>
                <a:spcPct val="100000"/>
              </a:lnSpc>
              <a:spcBef>
                <a:spcPts val="500"/>
              </a:spcBef>
              <a:spcAft>
                <a:spcPts val="0"/>
              </a:spcAft>
              <a:buClr>
                <a:srgbClr val="FEFEFE"/>
              </a:buClr>
              <a:buSzPts val="1400"/>
              <a:buFont typeface="Garamond"/>
              <a:buChar char="◦"/>
              <a:defRPr b="0" i="0" sz="1400" u="none" cap="none" strike="noStrike">
                <a:solidFill>
                  <a:schemeClr val="lt1"/>
                </a:solidFill>
                <a:latin typeface="Arial"/>
                <a:ea typeface="Arial"/>
                <a:cs typeface="Arial"/>
                <a:sym typeface="Arial"/>
              </a:defRPr>
            </a:lvl7pPr>
            <a:lvl8pPr indent="-317500" lvl="7" marL="3657600" marR="0" rtl="0" algn="l">
              <a:lnSpc>
                <a:spcPct val="100000"/>
              </a:lnSpc>
              <a:spcBef>
                <a:spcPts val="500"/>
              </a:spcBef>
              <a:spcAft>
                <a:spcPts val="0"/>
              </a:spcAft>
              <a:buClr>
                <a:srgbClr val="FEFEFE"/>
              </a:buClr>
              <a:buSzPts val="1400"/>
              <a:buFont typeface="Garamond"/>
              <a:buChar char="◦"/>
              <a:defRPr b="0" i="0" sz="1400" u="none" cap="none" strike="noStrike">
                <a:solidFill>
                  <a:schemeClr val="lt1"/>
                </a:solidFill>
                <a:latin typeface="Arial"/>
                <a:ea typeface="Arial"/>
                <a:cs typeface="Arial"/>
                <a:sym typeface="Arial"/>
              </a:defRPr>
            </a:lvl8pPr>
            <a:lvl9pPr indent="-317500" lvl="8" marL="4114800" marR="0" rtl="0" algn="l">
              <a:lnSpc>
                <a:spcPct val="100000"/>
              </a:lnSpc>
              <a:spcBef>
                <a:spcPts val="500"/>
              </a:spcBef>
              <a:spcAft>
                <a:spcPts val="0"/>
              </a:spcAft>
              <a:buClr>
                <a:srgbClr val="FEFEFE"/>
              </a:buClr>
              <a:buSzPts val="1400"/>
              <a:buFont typeface="Garamond"/>
              <a:buChar char="◦"/>
              <a:defRPr b="0" i="0" sz="1400" u="none" cap="none" strike="noStrike">
                <a:solidFill>
                  <a:schemeClr val="lt1"/>
                </a:solidFill>
                <a:latin typeface="Arial"/>
                <a:ea typeface="Arial"/>
                <a:cs typeface="Arial"/>
                <a:sym typeface="Arial"/>
              </a:defRPr>
            </a:lvl9pPr>
          </a:lstStyle>
          <a:p/>
        </p:txBody>
      </p:sp>
      <p:sp>
        <p:nvSpPr>
          <p:cNvPr id="15" name="Google Shape;15;p25"/>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marR="0" rtl="0" algn="r">
              <a:spcBef>
                <a:spcPts val="0"/>
              </a:spcBef>
              <a:spcAft>
                <a:spcPts val="0"/>
              </a:spcAft>
              <a:buSzPts val="1400"/>
              <a:buNone/>
              <a:defRPr b="0" i="0" sz="800" u="none" cap="none" strike="noStrike">
                <a:solidFill>
                  <a:srgbClr val="FEFEFE"/>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16" name="Google Shape;16;p25"/>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800" u="none" cap="none" strike="noStrike">
                <a:solidFill>
                  <a:srgbClr val="FEFEFE"/>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17" name="Google Shape;17;p25"/>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i="0" sz="800" u="none" cap="none" strike="noStrike">
                <a:solidFill>
                  <a:srgbClr val="FEFEFE"/>
                </a:solidFill>
                <a:latin typeface="Arial"/>
                <a:ea typeface="Arial"/>
                <a:cs typeface="Arial"/>
                <a:sym typeface="Arial"/>
              </a:defRPr>
            </a:lvl1pPr>
            <a:lvl2pPr indent="0" lvl="1" marL="0" marR="0" rtl="0" algn="r">
              <a:spcBef>
                <a:spcPts val="0"/>
              </a:spcBef>
              <a:buNone/>
              <a:defRPr b="0" i="0" sz="800" u="none" cap="none" strike="noStrike">
                <a:solidFill>
                  <a:srgbClr val="FEFEFE"/>
                </a:solidFill>
                <a:latin typeface="Arial"/>
                <a:ea typeface="Arial"/>
                <a:cs typeface="Arial"/>
                <a:sym typeface="Arial"/>
              </a:defRPr>
            </a:lvl2pPr>
            <a:lvl3pPr indent="0" lvl="2" marL="0" marR="0" rtl="0" algn="r">
              <a:spcBef>
                <a:spcPts val="0"/>
              </a:spcBef>
              <a:buNone/>
              <a:defRPr b="0" i="0" sz="800" u="none" cap="none" strike="noStrike">
                <a:solidFill>
                  <a:srgbClr val="FEFEFE"/>
                </a:solidFill>
                <a:latin typeface="Arial"/>
                <a:ea typeface="Arial"/>
                <a:cs typeface="Arial"/>
                <a:sym typeface="Arial"/>
              </a:defRPr>
            </a:lvl3pPr>
            <a:lvl4pPr indent="0" lvl="3" marL="0" marR="0" rtl="0" algn="r">
              <a:spcBef>
                <a:spcPts val="0"/>
              </a:spcBef>
              <a:buNone/>
              <a:defRPr b="0" i="0" sz="800" u="none" cap="none" strike="noStrike">
                <a:solidFill>
                  <a:srgbClr val="FEFEFE"/>
                </a:solidFill>
                <a:latin typeface="Arial"/>
                <a:ea typeface="Arial"/>
                <a:cs typeface="Arial"/>
                <a:sym typeface="Arial"/>
              </a:defRPr>
            </a:lvl4pPr>
            <a:lvl5pPr indent="0" lvl="4" marL="0" marR="0" rtl="0" algn="r">
              <a:spcBef>
                <a:spcPts val="0"/>
              </a:spcBef>
              <a:buNone/>
              <a:defRPr b="0" i="0" sz="800" u="none" cap="none" strike="noStrike">
                <a:solidFill>
                  <a:srgbClr val="FEFEFE"/>
                </a:solidFill>
                <a:latin typeface="Arial"/>
                <a:ea typeface="Arial"/>
                <a:cs typeface="Arial"/>
                <a:sym typeface="Arial"/>
              </a:defRPr>
            </a:lvl5pPr>
            <a:lvl6pPr indent="0" lvl="5" marL="0" marR="0" rtl="0" algn="r">
              <a:spcBef>
                <a:spcPts val="0"/>
              </a:spcBef>
              <a:buNone/>
              <a:defRPr b="0" i="0" sz="800" u="none" cap="none" strike="noStrike">
                <a:solidFill>
                  <a:srgbClr val="FEFEFE"/>
                </a:solidFill>
                <a:latin typeface="Arial"/>
                <a:ea typeface="Arial"/>
                <a:cs typeface="Arial"/>
                <a:sym typeface="Arial"/>
              </a:defRPr>
            </a:lvl6pPr>
            <a:lvl7pPr indent="0" lvl="6" marL="0" marR="0" rtl="0" algn="r">
              <a:spcBef>
                <a:spcPts val="0"/>
              </a:spcBef>
              <a:buNone/>
              <a:defRPr b="0" i="0" sz="800" u="none" cap="none" strike="noStrike">
                <a:solidFill>
                  <a:srgbClr val="FEFEFE"/>
                </a:solidFill>
                <a:latin typeface="Arial"/>
                <a:ea typeface="Arial"/>
                <a:cs typeface="Arial"/>
                <a:sym typeface="Arial"/>
              </a:defRPr>
            </a:lvl7pPr>
            <a:lvl8pPr indent="0" lvl="7" marL="0" marR="0" rtl="0" algn="r">
              <a:spcBef>
                <a:spcPts val="0"/>
              </a:spcBef>
              <a:buNone/>
              <a:defRPr b="0" i="0" sz="800" u="none" cap="none" strike="noStrike">
                <a:solidFill>
                  <a:srgbClr val="FEFEFE"/>
                </a:solidFill>
                <a:latin typeface="Arial"/>
                <a:ea typeface="Arial"/>
                <a:cs typeface="Arial"/>
                <a:sym typeface="Arial"/>
              </a:defRPr>
            </a:lvl8pPr>
            <a:lvl9pPr indent="0" lvl="8" marL="0" marR="0" rtl="0" algn="r">
              <a:spcBef>
                <a:spcPts val="0"/>
              </a:spcBef>
              <a:buNone/>
              <a:defRPr b="0" i="0" sz="800" u="none" cap="none" strike="noStrike">
                <a:solidFill>
                  <a:srgbClr val="FEFEFE"/>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6" name="Shape 36"/>
        <p:cNvGrpSpPr/>
        <p:nvPr/>
      </p:nvGrpSpPr>
      <p:grpSpPr>
        <a:xfrm>
          <a:off x="0" y="0"/>
          <a:ext cx="0" cy="0"/>
          <a:chOff x="0" y="0"/>
          <a:chExt cx="0" cy="0"/>
        </a:xfrm>
      </p:grpSpPr>
      <p:sp>
        <p:nvSpPr>
          <p:cNvPr id="37" name="Google Shape;37;p24"/>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38" name="Google Shape;38;p24"/>
          <p:cNvSpPr/>
          <p:nvPr/>
        </p:nvSpPr>
        <p:spPr>
          <a:xfrm>
            <a:off x="234696" y="237744"/>
            <a:ext cx="11722608" cy="6382512"/>
          </a:xfrm>
          <a:prstGeom prst="rect">
            <a:avLst/>
          </a:prstGeom>
          <a:solidFill>
            <a:srgbClr val="BFBFBF">
              <a:alpha val="600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4"/>
          <p:cNvSpPr/>
          <p:nvPr/>
        </p:nvSpPr>
        <p:spPr>
          <a:xfrm>
            <a:off x="371856" y="374904"/>
            <a:ext cx="11448288" cy="6108192"/>
          </a:xfrm>
          <a:prstGeom prst="rect">
            <a:avLst/>
          </a:prstGeom>
          <a:noFill/>
          <a:ln cap="sq" cmpd="sng" w="9525">
            <a:solidFill>
              <a:srgbClr val="262626"/>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24"/>
          <p:cNvSpPr txBox="1"/>
          <p:nvPr>
            <p:ph type="title"/>
          </p:nvPr>
        </p:nvSpPr>
        <p:spPr>
          <a:xfrm>
            <a:off x="1066800" y="642594"/>
            <a:ext cx="10058400" cy="13716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262626"/>
              </a:buClr>
              <a:buSzPts val="4000"/>
              <a:buFont typeface="Arial"/>
              <a:buNone/>
              <a:defRPr b="1" i="0" sz="4000" u="none" cap="none" strike="noStrike">
                <a:solidFill>
                  <a:srgbClr val="262626"/>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1" name="Google Shape;41;p24"/>
          <p:cNvSpPr txBox="1"/>
          <p:nvPr>
            <p:ph idx="1" type="body"/>
          </p:nvPr>
        </p:nvSpPr>
        <p:spPr>
          <a:xfrm>
            <a:off x="1066800" y="2103120"/>
            <a:ext cx="10058400" cy="3849624"/>
          </a:xfrm>
          <a:prstGeom prst="rect">
            <a:avLst/>
          </a:prstGeom>
          <a:noFill/>
          <a:ln>
            <a:noFill/>
          </a:ln>
        </p:spPr>
        <p:txBody>
          <a:bodyPr anchorCtr="0" anchor="t" bIns="45700" lIns="91425" spcFirstLastPara="1" rIns="91425" wrap="square" tIns="45700">
            <a:normAutofit/>
          </a:bodyPr>
          <a:lstStyle>
            <a:lvl1pPr indent="-323850" lvl="0" marL="457200" marR="0" rtl="0" algn="l">
              <a:lnSpc>
                <a:spcPct val="110000"/>
              </a:lnSpc>
              <a:spcBef>
                <a:spcPts val="900"/>
              </a:spcBef>
              <a:spcAft>
                <a:spcPts val="0"/>
              </a:spcAft>
              <a:buClr>
                <a:srgbClr val="262626"/>
              </a:buClr>
              <a:buSzPts val="1500"/>
              <a:buFont typeface="Garamond"/>
              <a:buChar char="◦"/>
              <a:defRPr b="0" i="0" sz="1500" u="none" cap="none" strike="noStrike">
                <a:solidFill>
                  <a:schemeClr val="dk1"/>
                </a:solidFill>
                <a:latin typeface="Arial"/>
                <a:ea typeface="Arial"/>
                <a:cs typeface="Arial"/>
                <a:sym typeface="Arial"/>
              </a:defRPr>
            </a:lvl1pPr>
            <a:lvl2pPr indent="-311150" lvl="1" marL="914400" marR="0" rtl="0" algn="l">
              <a:lnSpc>
                <a:spcPct val="110000"/>
              </a:lnSpc>
              <a:spcBef>
                <a:spcPts val="500"/>
              </a:spcBef>
              <a:spcAft>
                <a:spcPts val="0"/>
              </a:spcAft>
              <a:buClr>
                <a:srgbClr val="262626"/>
              </a:buClr>
              <a:buSzPts val="1300"/>
              <a:buFont typeface="Garamond"/>
              <a:buChar char="◦"/>
              <a:defRPr b="0" i="0" sz="1300" u="none" cap="none" strike="noStrike">
                <a:solidFill>
                  <a:schemeClr val="dk1"/>
                </a:solidFill>
                <a:latin typeface="Arial"/>
                <a:ea typeface="Arial"/>
                <a:cs typeface="Arial"/>
                <a:sym typeface="Arial"/>
              </a:defRPr>
            </a:lvl2pPr>
            <a:lvl3pPr indent="-298450" lvl="2" marL="1371600" marR="0" rtl="0" algn="l">
              <a:lnSpc>
                <a:spcPct val="110000"/>
              </a:lnSpc>
              <a:spcBef>
                <a:spcPts val="500"/>
              </a:spcBef>
              <a:spcAft>
                <a:spcPts val="0"/>
              </a:spcAft>
              <a:buClr>
                <a:srgbClr val="262626"/>
              </a:buClr>
              <a:buSzPts val="1100"/>
              <a:buFont typeface="Garamond"/>
              <a:buChar char="◦"/>
              <a:defRPr b="0" i="0" sz="1100" u="none" cap="none" strike="noStrike">
                <a:solidFill>
                  <a:schemeClr val="dk1"/>
                </a:solidFill>
                <a:latin typeface="Arial"/>
                <a:ea typeface="Arial"/>
                <a:cs typeface="Arial"/>
                <a:sym typeface="Arial"/>
              </a:defRPr>
            </a:lvl3pPr>
            <a:lvl4pPr indent="-298450" lvl="3" marL="1828800" marR="0" rtl="0" algn="l">
              <a:lnSpc>
                <a:spcPct val="110000"/>
              </a:lnSpc>
              <a:spcBef>
                <a:spcPts val="500"/>
              </a:spcBef>
              <a:spcAft>
                <a:spcPts val="0"/>
              </a:spcAft>
              <a:buClr>
                <a:srgbClr val="262626"/>
              </a:buClr>
              <a:buSzPts val="1100"/>
              <a:buFont typeface="Garamond"/>
              <a:buChar char="◦"/>
              <a:defRPr b="0" i="0" sz="1100" u="none" cap="none" strike="noStrike">
                <a:solidFill>
                  <a:schemeClr val="dk1"/>
                </a:solidFill>
                <a:latin typeface="Arial"/>
                <a:ea typeface="Arial"/>
                <a:cs typeface="Arial"/>
                <a:sym typeface="Arial"/>
              </a:defRPr>
            </a:lvl4pPr>
            <a:lvl5pPr indent="-298450" lvl="4" marL="2286000" marR="0" rtl="0" algn="l">
              <a:lnSpc>
                <a:spcPct val="110000"/>
              </a:lnSpc>
              <a:spcBef>
                <a:spcPts val="500"/>
              </a:spcBef>
              <a:spcAft>
                <a:spcPts val="0"/>
              </a:spcAft>
              <a:buClr>
                <a:srgbClr val="262626"/>
              </a:buClr>
              <a:buSzPts val="1100"/>
              <a:buFont typeface="Garamond"/>
              <a:buChar char="◦"/>
              <a:defRPr b="0" i="0" sz="1100" u="none" cap="none" strike="noStrike">
                <a:solidFill>
                  <a:schemeClr val="dk1"/>
                </a:solidFill>
                <a:latin typeface="Arial"/>
                <a:ea typeface="Arial"/>
                <a:cs typeface="Arial"/>
                <a:sym typeface="Arial"/>
              </a:defRPr>
            </a:lvl5pPr>
            <a:lvl6pPr indent="-317500" lvl="5" marL="2743200" marR="0" rtl="0" algn="l">
              <a:lnSpc>
                <a:spcPct val="100000"/>
              </a:lnSpc>
              <a:spcBef>
                <a:spcPts val="500"/>
              </a:spcBef>
              <a:spcAft>
                <a:spcPts val="0"/>
              </a:spcAft>
              <a:buClr>
                <a:srgbClr val="262626"/>
              </a:buClr>
              <a:buSzPts val="1400"/>
              <a:buFont typeface="Garamond"/>
              <a:buChar char="◦"/>
              <a:defRPr b="0" i="0" sz="1400" u="none" cap="none" strike="noStrike">
                <a:solidFill>
                  <a:schemeClr val="dk1"/>
                </a:solidFill>
                <a:latin typeface="Arial"/>
                <a:ea typeface="Arial"/>
                <a:cs typeface="Arial"/>
                <a:sym typeface="Arial"/>
              </a:defRPr>
            </a:lvl6pPr>
            <a:lvl7pPr indent="-317500" lvl="6" marL="3200400" marR="0" rtl="0" algn="l">
              <a:lnSpc>
                <a:spcPct val="100000"/>
              </a:lnSpc>
              <a:spcBef>
                <a:spcPts val="500"/>
              </a:spcBef>
              <a:spcAft>
                <a:spcPts val="0"/>
              </a:spcAft>
              <a:buClr>
                <a:srgbClr val="262626"/>
              </a:buClr>
              <a:buSzPts val="1400"/>
              <a:buFont typeface="Garamond"/>
              <a:buChar char="◦"/>
              <a:defRPr b="0" i="0" sz="1400" u="none" cap="none" strike="noStrike">
                <a:solidFill>
                  <a:schemeClr val="dk1"/>
                </a:solidFill>
                <a:latin typeface="Arial"/>
                <a:ea typeface="Arial"/>
                <a:cs typeface="Arial"/>
                <a:sym typeface="Arial"/>
              </a:defRPr>
            </a:lvl7pPr>
            <a:lvl8pPr indent="-317500" lvl="7" marL="3657600" marR="0" rtl="0" algn="l">
              <a:lnSpc>
                <a:spcPct val="100000"/>
              </a:lnSpc>
              <a:spcBef>
                <a:spcPts val="500"/>
              </a:spcBef>
              <a:spcAft>
                <a:spcPts val="0"/>
              </a:spcAft>
              <a:buClr>
                <a:srgbClr val="262626"/>
              </a:buClr>
              <a:buSzPts val="1400"/>
              <a:buFont typeface="Garamond"/>
              <a:buChar char="◦"/>
              <a:defRPr b="0" i="0" sz="1400" u="none" cap="none" strike="noStrike">
                <a:solidFill>
                  <a:schemeClr val="dk1"/>
                </a:solidFill>
                <a:latin typeface="Arial"/>
                <a:ea typeface="Arial"/>
                <a:cs typeface="Arial"/>
                <a:sym typeface="Arial"/>
              </a:defRPr>
            </a:lvl8pPr>
            <a:lvl9pPr indent="-317500" lvl="8" marL="4114800" marR="0" rtl="0" algn="l">
              <a:lnSpc>
                <a:spcPct val="100000"/>
              </a:lnSpc>
              <a:spcBef>
                <a:spcPts val="500"/>
              </a:spcBef>
              <a:spcAft>
                <a:spcPts val="0"/>
              </a:spcAft>
              <a:buClr>
                <a:srgbClr val="262626"/>
              </a:buClr>
              <a:buSzPts val="1400"/>
              <a:buFont typeface="Garamond"/>
              <a:buChar char="◦"/>
              <a:defRPr b="0" i="0" sz="1400" u="none" cap="none" strike="noStrike">
                <a:solidFill>
                  <a:schemeClr val="dk1"/>
                </a:solidFill>
                <a:latin typeface="Arial"/>
                <a:ea typeface="Arial"/>
                <a:cs typeface="Arial"/>
                <a:sym typeface="Arial"/>
              </a:defRPr>
            </a:lvl9pPr>
          </a:lstStyle>
          <a:p/>
        </p:txBody>
      </p:sp>
      <p:sp>
        <p:nvSpPr>
          <p:cNvPr id="42" name="Google Shape;42;p24"/>
          <p:cNvSpPr txBox="1"/>
          <p:nvPr>
            <p:ph idx="10" type="dt"/>
          </p:nvPr>
        </p:nvSpPr>
        <p:spPr>
          <a:xfrm>
            <a:off x="7256794" y="6035040"/>
            <a:ext cx="2893045" cy="365760"/>
          </a:xfrm>
          <a:prstGeom prst="rect">
            <a:avLst/>
          </a:prstGeom>
          <a:noFill/>
          <a:ln>
            <a:noFill/>
          </a:ln>
        </p:spPr>
        <p:txBody>
          <a:bodyPr anchorCtr="0" anchor="b" bIns="45700" lIns="91425" spcFirstLastPara="1" rIns="91425" wrap="square" tIns="45700">
            <a:noAutofit/>
          </a:bodyPr>
          <a:lstStyle>
            <a:lvl1pPr lvl="0" marR="0" rtl="0" algn="r">
              <a:spcBef>
                <a:spcPts val="0"/>
              </a:spcBef>
              <a:spcAft>
                <a:spcPts val="0"/>
              </a:spcAft>
              <a:buSzPts val="1400"/>
              <a:buNone/>
              <a:defRPr b="0" i="0" sz="800" u="none" cap="none" strike="noStrike">
                <a:solidFill>
                  <a:srgbClr val="3F3F3F"/>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3" name="Google Shape;43;p24"/>
          <p:cNvSpPr txBox="1"/>
          <p:nvPr>
            <p:ph idx="11" type="ftr"/>
          </p:nvPr>
        </p:nvSpPr>
        <p:spPr>
          <a:xfrm>
            <a:off x="1066800" y="6035040"/>
            <a:ext cx="5816600" cy="36576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800" u="none" cap="none" strike="noStrike">
                <a:solidFill>
                  <a:srgbClr val="262626"/>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4" name="Google Shape;44;p24"/>
          <p:cNvSpPr txBox="1"/>
          <p:nvPr>
            <p:ph idx="12" type="sldNum"/>
          </p:nvPr>
        </p:nvSpPr>
        <p:spPr>
          <a:xfrm>
            <a:off x="10287000" y="6035040"/>
            <a:ext cx="838200" cy="365760"/>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i="0" sz="800" u="none" cap="none" strike="noStrike">
                <a:solidFill>
                  <a:srgbClr val="3F3F3F"/>
                </a:solidFill>
                <a:latin typeface="Arial"/>
                <a:ea typeface="Arial"/>
                <a:cs typeface="Arial"/>
                <a:sym typeface="Arial"/>
              </a:defRPr>
            </a:lvl1pPr>
            <a:lvl2pPr indent="0" lvl="1" marL="0" marR="0" rtl="0" algn="r">
              <a:spcBef>
                <a:spcPts val="0"/>
              </a:spcBef>
              <a:buNone/>
              <a:defRPr b="0" i="0" sz="800" u="none" cap="none" strike="noStrike">
                <a:solidFill>
                  <a:srgbClr val="3F3F3F"/>
                </a:solidFill>
                <a:latin typeface="Arial"/>
                <a:ea typeface="Arial"/>
                <a:cs typeface="Arial"/>
                <a:sym typeface="Arial"/>
              </a:defRPr>
            </a:lvl2pPr>
            <a:lvl3pPr indent="0" lvl="2" marL="0" marR="0" rtl="0" algn="r">
              <a:spcBef>
                <a:spcPts val="0"/>
              </a:spcBef>
              <a:buNone/>
              <a:defRPr b="0" i="0" sz="800" u="none" cap="none" strike="noStrike">
                <a:solidFill>
                  <a:srgbClr val="3F3F3F"/>
                </a:solidFill>
                <a:latin typeface="Arial"/>
                <a:ea typeface="Arial"/>
                <a:cs typeface="Arial"/>
                <a:sym typeface="Arial"/>
              </a:defRPr>
            </a:lvl3pPr>
            <a:lvl4pPr indent="0" lvl="3" marL="0" marR="0" rtl="0" algn="r">
              <a:spcBef>
                <a:spcPts val="0"/>
              </a:spcBef>
              <a:buNone/>
              <a:defRPr b="0" i="0" sz="800" u="none" cap="none" strike="noStrike">
                <a:solidFill>
                  <a:srgbClr val="3F3F3F"/>
                </a:solidFill>
                <a:latin typeface="Arial"/>
                <a:ea typeface="Arial"/>
                <a:cs typeface="Arial"/>
                <a:sym typeface="Arial"/>
              </a:defRPr>
            </a:lvl4pPr>
            <a:lvl5pPr indent="0" lvl="4" marL="0" marR="0" rtl="0" algn="r">
              <a:spcBef>
                <a:spcPts val="0"/>
              </a:spcBef>
              <a:buNone/>
              <a:defRPr b="0" i="0" sz="800" u="none" cap="none" strike="noStrike">
                <a:solidFill>
                  <a:srgbClr val="3F3F3F"/>
                </a:solidFill>
                <a:latin typeface="Arial"/>
                <a:ea typeface="Arial"/>
                <a:cs typeface="Arial"/>
                <a:sym typeface="Arial"/>
              </a:defRPr>
            </a:lvl5pPr>
            <a:lvl6pPr indent="0" lvl="5" marL="0" marR="0" rtl="0" algn="r">
              <a:spcBef>
                <a:spcPts val="0"/>
              </a:spcBef>
              <a:buNone/>
              <a:defRPr b="0" i="0" sz="800" u="none" cap="none" strike="noStrike">
                <a:solidFill>
                  <a:srgbClr val="3F3F3F"/>
                </a:solidFill>
                <a:latin typeface="Arial"/>
                <a:ea typeface="Arial"/>
                <a:cs typeface="Arial"/>
                <a:sym typeface="Arial"/>
              </a:defRPr>
            </a:lvl6pPr>
            <a:lvl7pPr indent="0" lvl="6" marL="0" marR="0" rtl="0" algn="r">
              <a:spcBef>
                <a:spcPts val="0"/>
              </a:spcBef>
              <a:buNone/>
              <a:defRPr b="0" i="0" sz="800" u="none" cap="none" strike="noStrike">
                <a:solidFill>
                  <a:srgbClr val="3F3F3F"/>
                </a:solidFill>
                <a:latin typeface="Arial"/>
                <a:ea typeface="Arial"/>
                <a:cs typeface="Arial"/>
                <a:sym typeface="Arial"/>
              </a:defRPr>
            </a:lvl7pPr>
            <a:lvl8pPr indent="0" lvl="7" marL="0" marR="0" rtl="0" algn="r">
              <a:spcBef>
                <a:spcPts val="0"/>
              </a:spcBef>
              <a:buNone/>
              <a:defRPr b="0" i="0" sz="800" u="none" cap="none" strike="noStrike">
                <a:solidFill>
                  <a:srgbClr val="3F3F3F"/>
                </a:solidFill>
                <a:latin typeface="Arial"/>
                <a:ea typeface="Arial"/>
                <a:cs typeface="Arial"/>
                <a:sym typeface="Arial"/>
              </a:defRPr>
            </a:lvl8pPr>
            <a:lvl9pPr indent="0" lvl="8" marL="0" marR="0" rtl="0" algn="r">
              <a:spcBef>
                <a:spcPts val="0"/>
              </a:spcBef>
              <a:buNone/>
              <a:defRPr b="0" i="0" sz="800" u="none" cap="none" strike="noStrike">
                <a:solidFill>
                  <a:srgbClr val="3F3F3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www.bookmyshow.com/" TargetMode="External"/><Relationship Id="rId4" Type="http://schemas.openxmlformats.org/officeDocument/2006/relationships/hyperlink" Target="http://www.pepperfry.com/" TargetMode="External"/><Relationship Id="rId5" Type="http://schemas.openxmlformats.org/officeDocument/2006/relationships/hyperlink" Target="http://www.policybazaar.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37" name="Shape 137"/>
        <p:cNvGrpSpPr/>
        <p:nvPr/>
      </p:nvGrpSpPr>
      <p:grpSpPr>
        <a:xfrm>
          <a:off x="0" y="0"/>
          <a:ext cx="0" cy="0"/>
          <a:chOff x="0" y="0"/>
          <a:chExt cx="0" cy="0"/>
        </a:xfrm>
      </p:grpSpPr>
      <p:sp>
        <p:nvSpPr>
          <p:cNvPr id="138" name="Google Shape;138;p1"/>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pic>
        <p:nvPicPr>
          <p:cNvPr descr="Background pattern&#10;&#10;Description automatically generated" id="139" name="Google Shape;139;p1"/>
          <p:cNvPicPr preferRelativeResize="0"/>
          <p:nvPr/>
        </p:nvPicPr>
        <p:blipFill rotWithShape="1">
          <a:blip r:embed="rId3">
            <a:alphaModFix amt="45000"/>
          </a:blip>
          <a:srcRect b="10525" l="0" r="0" t="6448"/>
          <a:stretch/>
        </p:blipFill>
        <p:spPr>
          <a:xfrm>
            <a:off x="20" y="10"/>
            <a:ext cx="12191980" cy="6857990"/>
          </a:xfrm>
          <a:prstGeom prst="rect">
            <a:avLst/>
          </a:prstGeom>
          <a:noFill/>
          <a:ln>
            <a:noFill/>
          </a:ln>
        </p:spPr>
      </p:pic>
      <p:sp>
        <p:nvSpPr>
          <p:cNvPr id="140" name="Google Shape;140;p1"/>
          <p:cNvSpPr/>
          <p:nvPr/>
        </p:nvSpPr>
        <p:spPr>
          <a:xfrm>
            <a:off x="1307870" y="1267730"/>
            <a:ext cx="9576262" cy="4307950"/>
          </a:xfrm>
          <a:prstGeom prst="rect">
            <a:avLst/>
          </a:prstGeom>
          <a:noFill/>
          <a:ln cap="sq" cmpd="sng" w="9525">
            <a:solidFill>
              <a:srgbClr val="FEFEFE"/>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
          <p:cNvSpPr txBox="1"/>
          <p:nvPr>
            <p:ph type="ctrTitle"/>
          </p:nvPr>
        </p:nvSpPr>
        <p:spPr>
          <a:xfrm>
            <a:off x="1769532" y="2091263"/>
            <a:ext cx="8652938" cy="2461504"/>
          </a:xfrm>
          <a:prstGeom prst="rect">
            <a:avLst/>
          </a:prstGeom>
          <a:noFill/>
          <a:ln>
            <a:noFill/>
          </a:ln>
        </p:spPr>
        <p:txBody>
          <a:bodyPr anchorCtr="0" anchor="ctr" bIns="45700" lIns="91425" spcFirstLastPara="1" rIns="91425" wrap="square" tIns="45700">
            <a:normAutofit/>
          </a:bodyPr>
          <a:lstStyle/>
          <a:p>
            <a:pPr indent="0" lvl="0" marL="0" rtl="0" algn="ctr">
              <a:lnSpc>
                <a:spcPct val="83000"/>
              </a:lnSpc>
              <a:spcBef>
                <a:spcPts val="0"/>
              </a:spcBef>
              <a:spcAft>
                <a:spcPts val="0"/>
              </a:spcAft>
              <a:buClr>
                <a:srgbClr val="FEFEFE"/>
              </a:buClr>
              <a:buSzPts val="6800"/>
              <a:buFont typeface="Times New Roman"/>
              <a:buNone/>
            </a:pPr>
            <a:r>
              <a:rPr b="1" lang="en-US">
                <a:latin typeface="Times New Roman"/>
                <a:ea typeface="Times New Roman"/>
                <a:cs typeface="Times New Roman"/>
                <a:sym typeface="Times New Roman"/>
              </a:rPr>
              <a:t>MOBILE MARKETING</a:t>
            </a:r>
            <a:endParaRPr/>
          </a:p>
        </p:txBody>
      </p:sp>
      <p:sp>
        <p:nvSpPr>
          <p:cNvPr id="142" name="Google Shape;142;p1"/>
          <p:cNvSpPr/>
          <p:nvPr/>
        </p:nvSpPr>
        <p:spPr>
          <a:xfrm>
            <a:off x="1447801" y="1411615"/>
            <a:ext cx="9296400" cy="4034770"/>
          </a:xfrm>
          <a:prstGeom prst="rect">
            <a:avLst/>
          </a:prstGeom>
          <a:noFill/>
          <a:ln cap="sq" cmpd="sng" w="9525">
            <a:solidFill>
              <a:srgbClr val="FEFEFE">
                <a:alpha val="80000"/>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10"/>
          <p:cNvSpPr txBox="1"/>
          <p:nvPr>
            <p:ph type="title"/>
          </p:nvPr>
        </p:nvSpPr>
        <p:spPr>
          <a:xfrm>
            <a:off x="3147646" y="558188"/>
            <a:ext cx="5896708" cy="665701"/>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62626"/>
              </a:buClr>
              <a:buSzPts val="4000"/>
              <a:buFont typeface="Arial"/>
              <a:buNone/>
            </a:pPr>
            <a:r>
              <a:rPr lang="en-US"/>
              <a:t>Forms of Mobile Marketing</a:t>
            </a:r>
            <a:endParaRPr/>
          </a:p>
        </p:txBody>
      </p:sp>
      <p:sp>
        <p:nvSpPr>
          <p:cNvPr id="194" name="Google Shape;194;p10"/>
          <p:cNvSpPr txBox="1"/>
          <p:nvPr/>
        </p:nvSpPr>
        <p:spPr>
          <a:xfrm>
            <a:off x="914400" y="1589649"/>
            <a:ext cx="6611815" cy="4154984"/>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400"/>
              <a:buFont typeface="Arial"/>
              <a:buAutoNum type="arabicPeriod"/>
            </a:pPr>
            <a:r>
              <a:rPr lang="en-US" sz="2400">
                <a:solidFill>
                  <a:schemeClr val="dk1"/>
                </a:solidFill>
                <a:latin typeface="Arial"/>
                <a:ea typeface="Arial"/>
                <a:cs typeface="Arial"/>
                <a:sym typeface="Arial"/>
              </a:rPr>
              <a:t>Voice based Communication Services</a:t>
            </a:r>
            <a:endParaRPr/>
          </a:p>
          <a:p>
            <a:pPr indent="-342900" lvl="0" marL="342900" marR="0" rtl="0" algn="l">
              <a:spcBef>
                <a:spcPts val="0"/>
              </a:spcBef>
              <a:spcAft>
                <a:spcPts val="0"/>
              </a:spcAft>
              <a:buClr>
                <a:schemeClr val="dk1"/>
              </a:buClr>
              <a:buSzPts val="2400"/>
              <a:buFont typeface="Arial"/>
              <a:buAutoNum type="arabicPeriod"/>
            </a:pPr>
            <a:r>
              <a:rPr lang="en-US" sz="2400">
                <a:solidFill>
                  <a:schemeClr val="dk1"/>
                </a:solidFill>
                <a:latin typeface="Arial"/>
                <a:ea typeface="Arial"/>
                <a:cs typeface="Arial"/>
                <a:sym typeface="Arial"/>
              </a:rPr>
              <a:t>Short Messaging Services (SMS)</a:t>
            </a:r>
            <a:endParaRPr/>
          </a:p>
          <a:p>
            <a:pPr indent="-342900" lvl="0" marL="342900" marR="0" rtl="0" algn="l">
              <a:spcBef>
                <a:spcPts val="0"/>
              </a:spcBef>
              <a:spcAft>
                <a:spcPts val="0"/>
              </a:spcAft>
              <a:buClr>
                <a:schemeClr val="dk1"/>
              </a:buClr>
              <a:buSzPts val="2400"/>
              <a:buFont typeface="Arial"/>
              <a:buAutoNum type="arabicPeriod"/>
            </a:pPr>
            <a:r>
              <a:rPr lang="en-US" sz="2400">
                <a:solidFill>
                  <a:schemeClr val="dk1"/>
                </a:solidFill>
                <a:latin typeface="Arial"/>
                <a:ea typeface="Arial"/>
                <a:cs typeface="Arial"/>
                <a:sym typeface="Arial"/>
              </a:rPr>
              <a:t>Mobile Websites</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Mobile SEO</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Optimising the website for Mobile</a:t>
            </a:r>
            <a:endParaRPr/>
          </a:p>
          <a:p>
            <a:pPr indent="-342900" lvl="0" marL="342900" marR="0" rtl="0" algn="l">
              <a:spcBef>
                <a:spcPts val="0"/>
              </a:spcBef>
              <a:spcAft>
                <a:spcPts val="0"/>
              </a:spcAft>
              <a:buClr>
                <a:schemeClr val="dk1"/>
              </a:buClr>
              <a:buSzPts val="2400"/>
              <a:buFont typeface="Arial"/>
              <a:buAutoNum type="arabicPeriod" startAt="4"/>
            </a:pPr>
            <a:r>
              <a:rPr lang="en-US" sz="2400">
                <a:solidFill>
                  <a:schemeClr val="dk1"/>
                </a:solidFill>
                <a:latin typeface="Arial"/>
                <a:ea typeface="Arial"/>
                <a:cs typeface="Arial"/>
                <a:sym typeface="Arial"/>
              </a:rPr>
              <a:t>Mobile Apps</a:t>
            </a:r>
            <a:endParaRPr/>
          </a:p>
          <a:p>
            <a:pPr indent="-285750" lvl="0" marL="28575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What is in it for the Company?</a:t>
            </a:r>
            <a:endParaRPr/>
          </a:p>
          <a:p>
            <a:pPr indent="-285750" lvl="0" marL="28575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What is in it for the Customer?</a:t>
            </a:r>
            <a:endParaRPr/>
          </a:p>
          <a:p>
            <a:pPr indent="-285750" lvl="0" marL="28575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Points to consider for App Development</a:t>
            </a:r>
            <a:endParaRPr/>
          </a:p>
          <a:p>
            <a:pPr indent="-285750" lvl="0" marL="28575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App Store Optimization (ASO)</a:t>
            </a:r>
            <a:endParaRPr/>
          </a:p>
          <a:p>
            <a:pPr indent="-285750" lvl="0" marL="28575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Digital Wallet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1"/>
          <p:cNvSpPr txBox="1"/>
          <p:nvPr>
            <p:ph type="title"/>
          </p:nvPr>
        </p:nvSpPr>
        <p:spPr>
          <a:xfrm>
            <a:off x="3581400" y="443250"/>
            <a:ext cx="7017300" cy="8346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000"/>
              <a:buFont typeface="Arial"/>
              <a:buNone/>
            </a:pPr>
            <a:r>
              <a:rPr lang="en-US"/>
              <a:t>MOBILE ADVERTISING</a:t>
            </a:r>
            <a:endParaRPr/>
          </a:p>
        </p:txBody>
      </p:sp>
      <p:sp>
        <p:nvSpPr>
          <p:cNvPr id="200" name="Google Shape;200;p11"/>
          <p:cNvSpPr txBox="1"/>
          <p:nvPr/>
        </p:nvSpPr>
        <p:spPr>
          <a:xfrm>
            <a:off x="630701" y="1277770"/>
            <a:ext cx="10930597" cy="5632311"/>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Arial"/>
              <a:buAutoNum type="arabicPeriod"/>
            </a:pPr>
            <a:r>
              <a:rPr b="1" lang="en-US" sz="1800" u="sng">
                <a:solidFill>
                  <a:schemeClr val="dk1"/>
                </a:solidFill>
                <a:latin typeface="Arial"/>
                <a:ea typeface="Arial"/>
                <a:cs typeface="Arial"/>
                <a:sym typeface="Arial"/>
              </a:rPr>
              <a:t>Banner Ads</a:t>
            </a:r>
            <a:endParaRPr/>
          </a:p>
          <a:p>
            <a:pPr indent="-342900" lvl="0" marL="34290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Most commonly used mobile advertisement format. </a:t>
            </a:r>
            <a:endParaRPr/>
          </a:p>
          <a:p>
            <a:pPr indent="-342900" lvl="0" marL="34290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 strip of information text/graphic at the top or bottom of the screen</a:t>
            </a:r>
            <a:endParaRPr/>
          </a:p>
          <a:p>
            <a:pPr indent="-342900" lvl="0" marL="34290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Usually used for the purpose of branding</a:t>
            </a:r>
            <a:endParaRPr/>
          </a:p>
          <a:p>
            <a:pPr indent="-342900" lvl="0" marL="34290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Strong brands use this as there is little space for detailed information</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1800"/>
              <a:buFont typeface="Arial"/>
              <a:buAutoNum type="arabicPeriod" startAt="2"/>
            </a:pPr>
            <a:r>
              <a:rPr b="1" lang="en-US" sz="1800" u="sng">
                <a:solidFill>
                  <a:schemeClr val="dk1"/>
                </a:solidFill>
                <a:latin typeface="Arial"/>
                <a:ea typeface="Arial"/>
                <a:cs typeface="Arial"/>
                <a:sym typeface="Arial"/>
              </a:rPr>
              <a:t>Native Ads</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Appear to be a part of the content of the page that the user is browsing. </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Attempt to integrate with the publisher website/app. </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Require a substantial budget, but offers a high level of user engagement</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1800"/>
              <a:buFont typeface="Arial"/>
              <a:buAutoNum type="arabicPeriod" startAt="3"/>
            </a:pPr>
            <a:r>
              <a:rPr b="1" lang="en-US" sz="1800" u="sng">
                <a:solidFill>
                  <a:schemeClr val="dk1"/>
                </a:solidFill>
                <a:latin typeface="Arial"/>
                <a:ea typeface="Arial"/>
                <a:cs typeface="Arial"/>
                <a:sym typeface="Arial"/>
              </a:rPr>
              <a:t>Interstitial Ads</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Interactive ads that ‘take-over’ the entire screen of the mobile device, often while a website is loading or after it is closed. </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Offers high level engagement</a:t>
            </a:r>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1800"/>
              <a:buFont typeface="Arial"/>
              <a:buAutoNum type="arabicPeriod" startAt="4"/>
            </a:pPr>
            <a:r>
              <a:rPr b="1" lang="en-US" sz="1800" u="sng">
                <a:solidFill>
                  <a:schemeClr val="dk1"/>
                </a:solidFill>
                <a:latin typeface="Arial"/>
                <a:ea typeface="Arial"/>
                <a:cs typeface="Arial"/>
                <a:sym typeface="Arial"/>
              </a:rPr>
              <a:t>Rich media Ads </a:t>
            </a:r>
            <a:r>
              <a:rPr lang="en-US" sz="1800">
                <a:solidFill>
                  <a:schemeClr val="dk1"/>
                </a:solidFill>
                <a:latin typeface="Arial"/>
                <a:ea typeface="Arial"/>
                <a:cs typeface="Arial"/>
                <a:sym typeface="Arial"/>
              </a:rPr>
              <a:t>– Interactivity built into the advertisement to creatively engage the users to generate high CTR &amp; Conversions. </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228600" lvl="0" marL="342900" marR="0" rtl="0" algn="l">
              <a:spcBef>
                <a:spcPts val="0"/>
              </a:spcBef>
              <a:spcAft>
                <a:spcPts val="0"/>
              </a:spcAft>
              <a:buClr>
                <a:schemeClr val="dk1"/>
              </a:buClr>
              <a:buSzPts val="1800"/>
              <a:buFont typeface="Arial"/>
              <a:buNone/>
            </a:pPr>
            <a:r>
              <a:t/>
            </a:r>
            <a:endParaRPr sz="1800">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04" name="Shape 204"/>
        <p:cNvGrpSpPr/>
        <p:nvPr/>
      </p:nvGrpSpPr>
      <p:grpSpPr>
        <a:xfrm>
          <a:off x="0" y="0"/>
          <a:ext cx="0" cy="0"/>
          <a:chOff x="0" y="0"/>
          <a:chExt cx="0" cy="0"/>
        </a:xfrm>
      </p:grpSpPr>
      <p:sp>
        <p:nvSpPr>
          <p:cNvPr id="205" name="Google Shape;205;p12"/>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descr="Graphical user interface&#10;&#10;Description automatically generated" id="206" name="Google Shape;206;p12"/>
          <p:cNvPicPr preferRelativeResize="0"/>
          <p:nvPr/>
        </p:nvPicPr>
        <p:blipFill rotWithShape="1">
          <a:blip r:embed="rId3">
            <a:alphaModFix/>
          </a:blip>
          <a:srcRect b="0" l="0" r="0" t="0"/>
          <a:stretch/>
        </p:blipFill>
        <p:spPr>
          <a:xfrm>
            <a:off x="643467" y="810102"/>
            <a:ext cx="5372099" cy="5237795"/>
          </a:xfrm>
          <a:prstGeom prst="rect">
            <a:avLst/>
          </a:prstGeom>
          <a:noFill/>
          <a:ln>
            <a:noFill/>
          </a:ln>
        </p:spPr>
      </p:pic>
      <p:pic>
        <p:nvPicPr>
          <p:cNvPr descr="Mobile banner ads trends, benefits and cons - MobileVillage" id="207" name="Google Shape;207;p12"/>
          <p:cNvPicPr preferRelativeResize="0"/>
          <p:nvPr/>
        </p:nvPicPr>
        <p:blipFill rotWithShape="1">
          <a:blip r:embed="rId4">
            <a:alphaModFix/>
          </a:blip>
          <a:srcRect b="0" l="0" r="0" t="0"/>
          <a:stretch/>
        </p:blipFill>
        <p:spPr>
          <a:xfrm>
            <a:off x="6176433" y="884322"/>
            <a:ext cx="5372099" cy="508935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3"/>
          <p:cNvSpPr txBox="1"/>
          <p:nvPr>
            <p:ph type="title"/>
          </p:nvPr>
        </p:nvSpPr>
        <p:spPr>
          <a:xfrm>
            <a:off x="4139418" y="515985"/>
            <a:ext cx="4863905" cy="1355018"/>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62626"/>
              </a:buClr>
              <a:buSzPts val="4400"/>
              <a:buFont typeface="Arial"/>
              <a:buNone/>
            </a:pPr>
            <a:r>
              <a:rPr lang="en-US" sz="4400"/>
              <a:t>M-COMMERCE</a:t>
            </a:r>
            <a:endParaRPr/>
          </a:p>
        </p:txBody>
      </p:sp>
      <p:sp>
        <p:nvSpPr>
          <p:cNvPr id="213" name="Google Shape;213;p13"/>
          <p:cNvSpPr txBox="1"/>
          <p:nvPr/>
        </p:nvSpPr>
        <p:spPr>
          <a:xfrm>
            <a:off x="1087901" y="2349304"/>
            <a:ext cx="10016197" cy="1200329"/>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Refers to pairing of mobile devices with commercial transactions, providing consumers with the ability to carry out transactions through wireless internet-enabled devices.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14"/>
          <p:cNvSpPr txBox="1"/>
          <p:nvPr/>
        </p:nvSpPr>
        <p:spPr>
          <a:xfrm>
            <a:off x="1024596" y="1443841"/>
            <a:ext cx="10142807" cy="3970318"/>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n-US" sz="2800" u="sng">
                <a:solidFill>
                  <a:schemeClr val="dk1"/>
                </a:solidFill>
                <a:latin typeface="Arial"/>
                <a:ea typeface="Arial"/>
                <a:cs typeface="Arial"/>
                <a:sym typeface="Arial"/>
              </a:rPr>
              <a:t>Let’s Think….. </a:t>
            </a:r>
            <a:endParaRPr/>
          </a:p>
          <a:p>
            <a:pPr indent="0" lvl="0" marL="0" marR="0" rtl="0" algn="just">
              <a:spcBef>
                <a:spcPts val="0"/>
              </a:spcBef>
              <a:spcAft>
                <a:spcPts val="0"/>
              </a:spcAft>
              <a:buNone/>
            </a:pPr>
            <a:r>
              <a:t/>
            </a:r>
            <a:endParaRPr sz="2800">
              <a:solidFill>
                <a:schemeClr val="dk1"/>
              </a:solidFill>
              <a:latin typeface="Arial"/>
              <a:ea typeface="Arial"/>
              <a:cs typeface="Arial"/>
              <a:sym typeface="Arial"/>
            </a:endParaRPr>
          </a:p>
          <a:p>
            <a:pPr indent="-342900" lvl="0" marL="342900" marR="0" rtl="0" algn="just">
              <a:spcBef>
                <a:spcPts val="0"/>
              </a:spcBef>
              <a:spcAft>
                <a:spcPts val="0"/>
              </a:spcAft>
              <a:buClr>
                <a:schemeClr val="dk1"/>
              </a:buClr>
              <a:buSzPts val="2800"/>
              <a:buFont typeface="Arial"/>
              <a:buAutoNum type="arabicPeriod"/>
            </a:pPr>
            <a:r>
              <a:rPr lang="en-US" sz="2800">
                <a:solidFill>
                  <a:schemeClr val="dk1"/>
                </a:solidFill>
                <a:latin typeface="Arial"/>
                <a:ea typeface="Arial"/>
                <a:cs typeface="Arial"/>
                <a:sym typeface="Arial"/>
              </a:rPr>
              <a:t>Why do you think that e-commerce companies in India are investing more in developing mobile phone applications over the open net?</a:t>
            </a:r>
            <a:endParaRPr/>
          </a:p>
          <a:p>
            <a:pPr indent="-165100" lvl="0" marL="342900" marR="0" rtl="0" algn="just">
              <a:spcBef>
                <a:spcPts val="0"/>
              </a:spcBef>
              <a:spcAft>
                <a:spcPts val="0"/>
              </a:spcAft>
              <a:buClr>
                <a:schemeClr val="dk1"/>
              </a:buClr>
              <a:buSzPts val="2800"/>
              <a:buFont typeface="Arial"/>
              <a:buNone/>
            </a:pPr>
            <a:r>
              <a:t/>
            </a:r>
            <a:endParaRPr sz="2800">
              <a:solidFill>
                <a:schemeClr val="dk1"/>
              </a:solidFill>
              <a:latin typeface="Arial"/>
              <a:ea typeface="Arial"/>
              <a:cs typeface="Arial"/>
              <a:sym typeface="Arial"/>
            </a:endParaRPr>
          </a:p>
          <a:p>
            <a:pPr indent="-342900" lvl="0" marL="342900" marR="0" rtl="0" algn="just">
              <a:spcBef>
                <a:spcPts val="0"/>
              </a:spcBef>
              <a:spcAft>
                <a:spcPts val="0"/>
              </a:spcAft>
              <a:buClr>
                <a:schemeClr val="dk1"/>
              </a:buClr>
              <a:buSzPts val="2800"/>
              <a:buFont typeface="Arial"/>
              <a:buAutoNum type="arabicPeriod"/>
            </a:pPr>
            <a:r>
              <a:rPr lang="en-US" sz="2800">
                <a:solidFill>
                  <a:schemeClr val="dk1"/>
                </a:solidFill>
                <a:latin typeface="Arial"/>
                <a:ea typeface="Arial"/>
                <a:cs typeface="Arial"/>
                <a:sym typeface="Arial"/>
              </a:rPr>
              <a:t>Comment on the state of m-commerce in the India. Specifically, think of the infrastructure as well as consumer-related issues that are affecting m-commerce in India.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5"/>
          <p:cNvSpPr txBox="1"/>
          <p:nvPr>
            <p:ph type="title"/>
          </p:nvPr>
        </p:nvSpPr>
        <p:spPr>
          <a:xfrm>
            <a:off x="2739673" y="459725"/>
            <a:ext cx="7986300" cy="7218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62626"/>
              </a:buClr>
              <a:buSzPts val="4000"/>
              <a:buFont typeface="Arial"/>
              <a:buNone/>
            </a:pPr>
            <a:r>
              <a:rPr lang="en-US"/>
              <a:t>NATIVE MOBILE AD FORMATS</a:t>
            </a:r>
            <a:endParaRPr/>
          </a:p>
        </p:txBody>
      </p:sp>
      <p:sp>
        <p:nvSpPr>
          <p:cNvPr id="224" name="Google Shape;224;p15"/>
          <p:cNvSpPr txBox="1"/>
          <p:nvPr/>
        </p:nvSpPr>
        <p:spPr>
          <a:xfrm>
            <a:off x="928468" y="1856935"/>
            <a:ext cx="4825218" cy="3816429"/>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2800"/>
              <a:buFont typeface="Arial"/>
              <a:buAutoNum type="arabicPeriod"/>
            </a:pPr>
            <a:r>
              <a:rPr b="1" lang="en-US" sz="2800">
                <a:solidFill>
                  <a:schemeClr val="dk1"/>
                </a:solidFill>
                <a:latin typeface="Arial"/>
                <a:ea typeface="Arial"/>
                <a:cs typeface="Arial"/>
                <a:sym typeface="Arial"/>
              </a:rPr>
              <a:t>In-Feed (Social)</a:t>
            </a:r>
            <a:endParaRPr/>
          </a:p>
          <a:p>
            <a:pPr indent="-342900" lvl="0" marL="342900" marR="0" rtl="0" algn="l">
              <a:spcBef>
                <a:spcPts val="0"/>
              </a:spcBef>
              <a:spcAft>
                <a:spcPts val="0"/>
              </a:spcAft>
              <a:buClr>
                <a:schemeClr val="dk1"/>
              </a:buClr>
              <a:buSzPts val="2800"/>
              <a:buFont typeface="Arial"/>
              <a:buAutoNum type="arabicPeriod"/>
            </a:pPr>
            <a:r>
              <a:rPr b="1" lang="en-US" sz="2800">
                <a:solidFill>
                  <a:schemeClr val="dk1"/>
                </a:solidFill>
                <a:latin typeface="Arial"/>
                <a:ea typeface="Arial"/>
                <a:cs typeface="Arial"/>
                <a:sym typeface="Arial"/>
              </a:rPr>
              <a:t>In-Feed (Content)</a:t>
            </a:r>
            <a:endParaRPr/>
          </a:p>
          <a:p>
            <a:pPr indent="-342900" lvl="0" marL="342900" marR="0" rtl="0" algn="l">
              <a:spcBef>
                <a:spcPts val="0"/>
              </a:spcBef>
              <a:spcAft>
                <a:spcPts val="0"/>
              </a:spcAft>
              <a:buClr>
                <a:schemeClr val="dk1"/>
              </a:buClr>
              <a:buSzPts val="2800"/>
              <a:buFont typeface="Arial"/>
              <a:buAutoNum type="arabicPeriod"/>
            </a:pPr>
            <a:r>
              <a:rPr b="1" lang="en-US" sz="2800">
                <a:solidFill>
                  <a:schemeClr val="dk1"/>
                </a:solidFill>
                <a:latin typeface="Arial"/>
                <a:ea typeface="Arial"/>
                <a:cs typeface="Arial"/>
                <a:sym typeface="Arial"/>
              </a:rPr>
              <a:t>In-Feed (Commerce)</a:t>
            </a:r>
            <a:endParaRPr/>
          </a:p>
          <a:p>
            <a:pPr indent="-342900" lvl="0" marL="342900" marR="0" rtl="0" algn="l">
              <a:spcBef>
                <a:spcPts val="0"/>
              </a:spcBef>
              <a:spcAft>
                <a:spcPts val="0"/>
              </a:spcAft>
              <a:buClr>
                <a:schemeClr val="dk1"/>
              </a:buClr>
              <a:buSzPts val="2800"/>
              <a:buFont typeface="Arial"/>
              <a:buAutoNum type="arabicPeriod"/>
            </a:pPr>
            <a:r>
              <a:rPr b="1" lang="en-US" sz="2800">
                <a:solidFill>
                  <a:schemeClr val="dk1"/>
                </a:solidFill>
                <a:latin typeface="Arial"/>
                <a:ea typeface="Arial"/>
                <a:cs typeface="Arial"/>
                <a:sym typeface="Arial"/>
              </a:rPr>
              <a:t>In-Map</a:t>
            </a:r>
            <a:endParaRPr/>
          </a:p>
          <a:p>
            <a:pPr indent="-342900" lvl="0" marL="342900" marR="0" rtl="0" algn="l">
              <a:spcBef>
                <a:spcPts val="0"/>
              </a:spcBef>
              <a:spcAft>
                <a:spcPts val="0"/>
              </a:spcAft>
              <a:buClr>
                <a:schemeClr val="dk1"/>
              </a:buClr>
              <a:buSzPts val="2800"/>
              <a:buFont typeface="Arial"/>
              <a:buAutoNum type="arabicPeriod"/>
            </a:pPr>
            <a:r>
              <a:rPr b="1" lang="en-US" sz="2800">
                <a:solidFill>
                  <a:schemeClr val="dk1"/>
                </a:solidFill>
                <a:latin typeface="Arial"/>
                <a:ea typeface="Arial"/>
                <a:cs typeface="Arial"/>
                <a:sym typeface="Arial"/>
              </a:rPr>
              <a:t>In-Game</a:t>
            </a:r>
            <a:endParaRPr/>
          </a:p>
          <a:p>
            <a:pPr indent="-342900" lvl="0" marL="342900" marR="0" rtl="0" algn="l">
              <a:spcBef>
                <a:spcPts val="0"/>
              </a:spcBef>
              <a:spcAft>
                <a:spcPts val="0"/>
              </a:spcAft>
              <a:buClr>
                <a:schemeClr val="dk1"/>
              </a:buClr>
              <a:buSzPts val="2800"/>
              <a:buFont typeface="Arial"/>
              <a:buAutoNum type="arabicPeriod"/>
            </a:pPr>
            <a:r>
              <a:rPr b="1" lang="en-US" sz="2800">
                <a:solidFill>
                  <a:schemeClr val="dk1"/>
                </a:solidFill>
                <a:latin typeface="Arial"/>
                <a:ea typeface="Arial"/>
                <a:cs typeface="Arial"/>
                <a:sym typeface="Arial"/>
              </a:rPr>
              <a:t>Paid Search</a:t>
            </a:r>
            <a:endParaRPr/>
          </a:p>
          <a:p>
            <a:pPr indent="-342900" lvl="0" marL="342900" marR="0" rtl="0" algn="l">
              <a:spcBef>
                <a:spcPts val="0"/>
              </a:spcBef>
              <a:spcAft>
                <a:spcPts val="0"/>
              </a:spcAft>
              <a:buClr>
                <a:schemeClr val="dk1"/>
              </a:buClr>
              <a:buSzPts val="2800"/>
              <a:buFont typeface="Arial"/>
              <a:buAutoNum type="arabicPeriod"/>
            </a:pPr>
            <a:r>
              <a:rPr b="1" lang="en-US" sz="2800">
                <a:solidFill>
                  <a:schemeClr val="dk1"/>
                </a:solidFill>
                <a:latin typeface="Arial"/>
                <a:ea typeface="Arial"/>
                <a:cs typeface="Arial"/>
                <a:sym typeface="Arial"/>
              </a:rPr>
              <a:t>Recommendation Widgets</a:t>
            </a:r>
            <a:endParaRPr/>
          </a:p>
          <a:p>
            <a:pPr indent="-342900" lvl="0" marL="342900" marR="0" rtl="0" algn="l">
              <a:spcBef>
                <a:spcPts val="0"/>
              </a:spcBef>
              <a:spcAft>
                <a:spcPts val="0"/>
              </a:spcAft>
              <a:buClr>
                <a:schemeClr val="dk1"/>
              </a:buClr>
              <a:buSzPts val="2800"/>
              <a:buFont typeface="Arial"/>
              <a:buAutoNum type="arabicPeriod"/>
            </a:pPr>
            <a:r>
              <a:rPr b="1" lang="en-US" sz="2800">
                <a:solidFill>
                  <a:schemeClr val="dk1"/>
                </a:solidFill>
                <a:latin typeface="Arial"/>
                <a:ea typeface="Arial"/>
                <a:cs typeface="Arial"/>
                <a:sym typeface="Arial"/>
              </a:rPr>
              <a:t>Custom</a:t>
            </a:r>
            <a:endParaRPr/>
          </a:p>
          <a:p>
            <a:pPr indent="-228600" lvl="0" marL="342900" marR="0" rtl="0" algn="l">
              <a:spcBef>
                <a:spcPts val="0"/>
              </a:spcBef>
              <a:spcAft>
                <a:spcPts val="0"/>
              </a:spcAft>
              <a:buClr>
                <a:schemeClr val="dk1"/>
              </a:buClr>
              <a:buSzPts val="1800"/>
              <a:buFont typeface="Arial"/>
              <a:buNone/>
            </a:pPr>
            <a:r>
              <a:t/>
            </a:r>
            <a:endParaRPr sz="1800">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6"/>
          <p:cNvSpPr txBox="1"/>
          <p:nvPr>
            <p:ph type="title"/>
          </p:nvPr>
        </p:nvSpPr>
        <p:spPr>
          <a:xfrm>
            <a:off x="1066800" y="473775"/>
            <a:ext cx="4964100" cy="722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000"/>
              <a:buFont typeface="Arial"/>
              <a:buNone/>
            </a:pPr>
            <a:r>
              <a:rPr lang="en-US"/>
              <a:t>1.  In-Feed (Social)</a:t>
            </a:r>
            <a:endParaRPr/>
          </a:p>
        </p:txBody>
      </p:sp>
      <p:sp>
        <p:nvSpPr>
          <p:cNvPr id="230" name="Google Shape;230;p16"/>
          <p:cNvSpPr txBox="1"/>
          <p:nvPr/>
        </p:nvSpPr>
        <p:spPr>
          <a:xfrm>
            <a:off x="717452" y="1305341"/>
            <a:ext cx="5134708" cy="470898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000">
                <a:solidFill>
                  <a:schemeClr val="dk1"/>
                </a:solidFill>
                <a:latin typeface="Arial"/>
                <a:ea typeface="Arial"/>
                <a:cs typeface="Arial"/>
                <a:sym typeface="Arial"/>
              </a:rPr>
              <a:t>Social feeds include users’ posts to social networks and sponsored content from advertisers. Social network data pulled into the native ad, such as friends who like the brand and likes or comments, provide social proof to consumers.</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Form:</a:t>
            </a:r>
            <a:r>
              <a:rPr lang="en-US" sz="2000">
                <a:solidFill>
                  <a:schemeClr val="dk1"/>
                </a:solidFill>
                <a:latin typeface="Arial"/>
                <a:ea typeface="Arial"/>
                <a:cs typeface="Arial"/>
                <a:sym typeface="Arial"/>
              </a:rPr>
              <a:t> Ad blends in to each social network, i.e. Facebook Post, LinkedIn Update, Promoted Pin, and Sponsored Post (Tumblr)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Function:</a:t>
            </a:r>
            <a:r>
              <a:rPr lang="en-US" sz="2000">
                <a:solidFill>
                  <a:schemeClr val="dk1"/>
                </a:solidFill>
                <a:latin typeface="Arial"/>
                <a:ea typeface="Arial"/>
                <a:cs typeface="Arial"/>
                <a:sym typeface="Arial"/>
              </a:rPr>
              <a:t> The social network capabilities are available for the ad, i.e. Pin, Like, Tweet, Follow, Repost, etc.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Examples: </a:t>
            </a:r>
            <a:r>
              <a:rPr lang="en-US" sz="2000">
                <a:solidFill>
                  <a:schemeClr val="dk1"/>
                </a:solidFill>
                <a:latin typeface="Arial"/>
                <a:ea typeface="Arial"/>
                <a:cs typeface="Arial"/>
                <a:sym typeface="Arial"/>
              </a:rPr>
              <a:t>Tumblr, Pinterest, Twitter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Advertiser Objective: </a:t>
            </a:r>
            <a:r>
              <a:rPr lang="en-US" sz="2000">
                <a:solidFill>
                  <a:schemeClr val="dk1"/>
                </a:solidFill>
                <a:latin typeface="Arial"/>
                <a:ea typeface="Arial"/>
                <a:cs typeface="Arial"/>
                <a:sym typeface="Arial"/>
              </a:rPr>
              <a:t>Awareness or content engagement </a:t>
            </a:r>
            <a:endParaRPr sz="2000">
              <a:solidFill>
                <a:schemeClr val="dk1"/>
              </a:solidFill>
              <a:latin typeface="Arial"/>
              <a:ea typeface="Arial"/>
              <a:cs typeface="Arial"/>
              <a:sym typeface="Arial"/>
            </a:endParaRPr>
          </a:p>
        </p:txBody>
      </p:sp>
      <p:pic>
        <p:nvPicPr>
          <p:cNvPr descr="MMA Releases Native Advertising Guidelines | YouAppi" id="231" name="Google Shape;231;p16"/>
          <p:cNvPicPr preferRelativeResize="0"/>
          <p:nvPr/>
        </p:nvPicPr>
        <p:blipFill rotWithShape="1">
          <a:blip r:embed="rId3">
            <a:alphaModFix/>
          </a:blip>
          <a:srcRect b="0" l="0" r="0" t="12103"/>
          <a:stretch/>
        </p:blipFill>
        <p:spPr>
          <a:xfrm>
            <a:off x="5969391" y="712933"/>
            <a:ext cx="5667375" cy="530138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17"/>
          <p:cNvSpPr txBox="1"/>
          <p:nvPr>
            <p:ph type="title"/>
          </p:nvPr>
        </p:nvSpPr>
        <p:spPr>
          <a:xfrm>
            <a:off x="1080876" y="544125"/>
            <a:ext cx="4581000" cy="8064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000"/>
              <a:buFont typeface="Arial"/>
              <a:buNone/>
            </a:pPr>
            <a:r>
              <a:rPr lang="en-US"/>
              <a:t>In-Feed (Content)</a:t>
            </a:r>
            <a:endParaRPr/>
          </a:p>
        </p:txBody>
      </p:sp>
      <p:sp>
        <p:nvSpPr>
          <p:cNvPr id="237" name="Google Shape;237;p17"/>
          <p:cNvSpPr txBox="1"/>
          <p:nvPr/>
        </p:nvSpPr>
        <p:spPr>
          <a:xfrm>
            <a:off x="502920" y="1536174"/>
            <a:ext cx="5101467" cy="440120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000">
                <a:solidFill>
                  <a:schemeClr val="dk1"/>
                </a:solidFill>
                <a:latin typeface="Arial"/>
                <a:ea typeface="Arial"/>
                <a:cs typeface="Arial"/>
                <a:sym typeface="Arial"/>
              </a:rPr>
              <a:t>Editorial feeds, streams, and walls include both paid and unpaid content in various forms, including written stories, music, games, videos and inboxes.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Form:</a:t>
            </a:r>
            <a:r>
              <a:rPr lang="en-US" sz="2000">
                <a:solidFill>
                  <a:schemeClr val="dk1"/>
                </a:solidFill>
                <a:latin typeface="Arial"/>
                <a:ea typeface="Arial"/>
                <a:cs typeface="Arial"/>
                <a:sym typeface="Arial"/>
              </a:rPr>
              <a:t> Ad will match site layout, including fonts, graphics, etc.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Function: </a:t>
            </a:r>
            <a:r>
              <a:rPr lang="en-US" sz="2000">
                <a:solidFill>
                  <a:schemeClr val="dk1"/>
                </a:solidFill>
                <a:latin typeface="Arial"/>
                <a:ea typeface="Arial"/>
                <a:cs typeface="Arial"/>
                <a:sym typeface="Arial"/>
              </a:rPr>
              <a:t>Ads have the same user experience as unpaid content, including flipping, swiping, and viewing in-feed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Examples:</a:t>
            </a:r>
            <a:r>
              <a:rPr lang="en-US" sz="2000">
                <a:solidFill>
                  <a:schemeClr val="dk1"/>
                </a:solidFill>
                <a:latin typeface="Arial"/>
                <a:ea typeface="Arial"/>
                <a:cs typeface="Arial"/>
                <a:sym typeface="Arial"/>
              </a:rPr>
              <a:t> Yahoo, News Apps, SoundCloud, Sharethrough</a:t>
            </a:r>
            <a:endParaRPr sz="2000">
              <a:solidFill>
                <a:schemeClr val="dk1"/>
              </a:solidFill>
              <a:latin typeface="Arial"/>
              <a:ea typeface="Arial"/>
              <a:cs typeface="Arial"/>
              <a:sym typeface="Arial"/>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Advertiser Objective: </a:t>
            </a:r>
            <a:r>
              <a:rPr lang="en-US" sz="2000">
                <a:solidFill>
                  <a:schemeClr val="dk1"/>
                </a:solidFill>
                <a:latin typeface="Arial"/>
                <a:ea typeface="Arial"/>
                <a:cs typeface="Arial"/>
                <a:sym typeface="Arial"/>
              </a:rPr>
              <a:t>Drive engagement with content such as read, view, watch or listen</a:t>
            </a:r>
            <a:endParaRPr sz="2000">
              <a:solidFill>
                <a:schemeClr val="dk1"/>
              </a:solidFill>
              <a:latin typeface="Arial"/>
              <a:ea typeface="Arial"/>
              <a:cs typeface="Arial"/>
              <a:sym typeface="Arial"/>
            </a:endParaRPr>
          </a:p>
        </p:txBody>
      </p:sp>
      <p:pic>
        <p:nvPicPr>
          <p:cNvPr descr="Graphical user interface, text, application, chat or text message&#10;&#10;Description automatically generated" id="238" name="Google Shape;238;p17"/>
          <p:cNvPicPr preferRelativeResize="0"/>
          <p:nvPr/>
        </p:nvPicPr>
        <p:blipFill rotWithShape="1">
          <a:blip r:embed="rId3">
            <a:alphaModFix/>
          </a:blip>
          <a:srcRect b="0" l="0" r="0" t="0"/>
          <a:stretch/>
        </p:blipFill>
        <p:spPr>
          <a:xfrm>
            <a:off x="5729257" y="940955"/>
            <a:ext cx="5841186" cy="528096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2" name="Shape 242"/>
        <p:cNvGrpSpPr/>
        <p:nvPr/>
      </p:nvGrpSpPr>
      <p:grpSpPr>
        <a:xfrm>
          <a:off x="0" y="0"/>
          <a:ext cx="0" cy="0"/>
          <a:chOff x="0" y="0"/>
          <a:chExt cx="0" cy="0"/>
        </a:xfrm>
      </p:grpSpPr>
      <p:sp>
        <p:nvSpPr>
          <p:cNvPr id="243" name="Google Shape;243;p18"/>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44" name="Google Shape;244;p18"/>
          <p:cNvSpPr/>
          <p:nvPr/>
        </p:nvSpPr>
        <p:spPr>
          <a:xfrm>
            <a:off x="234696" y="237744"/>
            <a:ext cx="11722608" cy="6382512"/>
          </a:xfrm>
          <a:prstGeom prst="rect">
            <a:avLst/>
          </a:prstGeom>
          <a:solidFill>
            <a:srgbClr val="BFBFBF">
              <a:alpha val="600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8"/>
          <p:cNvSpPr/>
          <p:nvPr/>
        </p:nvSpPr>
        <p:spPr>
          <a:xfrm>
            <a:off x="371856" y="374904"/>
            <a:ext cx="11448288" cy="6108192"/>
          </a:xfrm>
          <a:prstGeom prst="rect">
            <a:avLst/>
          </a:prstGeom>
          <a:noFill/>
          <a:ln cap="sq" cmpd="sng" w="9525">
            <a:solidFill>
              <a:srgbClr val="262626"/>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8"/>
          <p:cNvSpPr txBox="1"/>
          <p:nvPr>
            <p:ph type="title"/>
          </p:nvPr>
        </p:nvSpPr>
        <p:spPr>
          <a:xfrm>
            <a:off x="6315749" y="485600"/>
            <a:ext cx="5641500" cy="9105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262626"/>
              </a:buClr>
              <a:buSzPct val="100000"/>
              <a:buFont typeface="Arial"/>
              <a:buNone/>
            </a:pPr>
            <a:r>
              <a:rPr lang="en-US" sz="4800"/>
              <a:t>Feed-in(Commerce)</a:t>
            </a:r>
            <a:endParaRPr/>
          </a:p>
        </p:txBody>
      </p:sp>
      <p:sp>
        <p:nvSpPr>
          <p:cNvPr id="247" name="Google Shape;247;p18"/>
          <p:cNvSpPr/>
          <p:nvPr/>
        </p:nvSpPr>
        <p:spPr>
          <a:xfrm>
            <a:off x="728836" y="721224"/>
            <a:ext cx="5367164" cy="5415552"/>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8"/>
          <p:cNvSpPr/>
          <p:nvPr/>
        </p:nvSpPr>
        <p:spPr>
          <a:xfrm>
            <a:off x="885217" y="892220"/>
            <a:ext cx="5054517" cy="5097085"/>
          </a:xfrm>
          <a:prstGeom prst="rect">
            <a:avLst/>
          </a:prstGeom>
          <a:noFill/>
          <a:ln cap="sq" cmpd="sng" w="9525">
            <a:solidFill>
              <a:srgbClr val="404040"/>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screenshot of a cell phone&#10;&#10;Description automatically generated" id="249" name="Google Shape;249;p18"/>
          <p:cNvPicPr preferRelativeResize="0"/>
          <p:nvPr/>
        </p:nvPicPr>
        <p:blipFill rotWithShape="1">
          <a:blip r:embed="rId3">
            <a:alphaModFix/>
          </a:blip>
          <a:srcRect b="0" l="0" r="0" t="0"/>
          <a:stretch/>
        </p:blipFill>
        <p:spPr>
          <a:xfrm>
            <a:off x="885159" y="892220"/>
            <a:ext cx="5054517" cy="5097084"/>
          </a:xfrm>
          <a:prstGeom prst="rect">
            <a:avLst/>
          </a:prstGeom>
          <a:noFill/>
          <a:ln>
            <a:noFill/>
          </a:ln>
        </p:spPr>
      </p:pic>
      <p:sp>
        <p:nvSpPr>
          <p:cNvPr id="250" name="Google Shape;250;p18"/>
          <p:cNvSpPr txBox="1"/>
          <p:nvPr/>
        </p:nvSpPr>
        <p:spPr>
          <a:xfrm>
            <a:off x="6416038" y="1396108"/>
            <a:ext cx="5277347" cy="4734265"/>
          </a:xfrm>
          <a:prstGeom prst="rect">
            <a:avLst/>
          </a:prstGeom>
          <a:noFill/>
          <a:ln>
            <a:noFill/>
          </a:ln>
        </p:spPr>
        <p:txBody>
          <a:bodyPr anchorCtr="0" anchor="t" bIns="45700" lIns="91425" spcFirstLastPara="1" rIns="91425" wrap="square" tIns="45700">
            <a:normAutofit/>
          </a:bodyPr>
          <a:lstStyle/>
          <a:p>
            <a:pPr indent="0" lvl="0" marL="0" marR="0" rtl="0" algn="just">
              <a:lnSpc>
                <a:spcPct val="90000"/>
              </a:lnSpc>
              <a:spcBef>
                <a:spcPts val="0"/>
              </a:spcBef>
              <a:spcAft>
                <a:spcPts val="0"/>
              </a:spcAft>
              <a:buClr>
                <a:srgbClr val="262626"/>
              </a:buClr>
              <a:buSzPts val="2000"/>
              <a:buFont typeface="Garamond"/>
              <a:buChar char="◦"/>
            </a:pPr>
            <a:r>
              <a:rPr lang="en-US" sz="2000">
                <a:solidFill>
                  <a:schemeClr val="dk1"/>
                </a:solidFill>
                <a:latin typeface="Arial"/>
                <a:ea typeface="Arial"/>
                <a:cs typeface="Arial"/>
                <a:sym typeface="Arial"/>
              </a:rPr>
              <a:t>Commerce feeds contain product listings and promoted products are integrated within. This is a big retail opportunity to connect with users near the store or in store with NFC, iBeacons, GPS, and payments. </a:t>
            </a:r>
            <a:endParaRPr/>
          </a:p>
          <a:p>
            <a:pPr indent="0" lvl="0" marL="0" marR="0" rtl="0" algn="just">
              <a:lnSpc>
                <a:spcPct val="90000"/>
              </a:lnSpc>
              <a:spcBef>
                <a:spcPts val="600"/>
              </a:spcBef>
              <a:spcAft>
                <a:spcPts val="0"/>
              </a:spcAft>
              <a:buClr>
                <a:srgbClr val="262626"/>
              </a:buClr>
              <a:buSzPts val="2000"/>
              <a:buFont typeface="Garamond"/>
              <a:buChar char="◦"/>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Form:</a:t>
            </a:r>
            <a:r>
              <a:rPr lang="en-US" sz="2000">
                <a:solidFill>
                  <a:schemeClr val="dk1"/>
                </a:solidFill>
                <a:latin typeface="Arial"/>
                <a:ea typeface="Arial"/>
                <a:cs typeface="Arial"/>
                <a:sym typeface="Arial"/>
              </a:rPr>
              <a:t> Ad blends in to site or app. includes same details as organic products such as price, reviews, product details, etc </a:t>
            </a:r>
            <a:endParaRPr/>
          </a:p>
          <a:p>
            <a:pPr indent="0" lvl="0" marL="0" marR="0" rtl="0" algn="just">
              <a:lnSpc>
                <a:spcPct val="90000"/>
              </a:lnSpc>
              <a:spcBef>
                <a:spcPts val="600"/>
              </a:spcBef>
              <a:spcAft>
                <a:spcPts val="0"/>
              </a:spcAft>
              <a:buClr>
                <a:srgbClr val="262626"/>
              </a:buClr>
              <a:buSzPts val="2000"/>
              <a:buFont typeface="Garamond"/>
              <a:buChar char="◦"/>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Function:</a:t>
            </a:r>
            <a:r>
              <a:rPr lang="en-US" sz="2000">
                <a:solidFill>
                  <a:schemeClr val="dk1"/>
                </a:solidFill>
                <a:latin typeface="Arial"/>
                <a:ea typeface="Arial"/>
                <a:cs typeface="Arial"/>
                <a:sym typeface="Arial"/>
              </a:rPr>
              <a:t> Ad has same functionality as organic products such as buy, like, wish list </a:t>
            </a:r>
            <a:endParaRPr/>
          </a:p>
          <a:p>
            <a:pPr indent="0" lvl="0" marL="0" marR="0" rtl="0" algn="just">
              <a:lnSpc>
                <a:spcPct val="90000"/>
              </a:lnSpc>
              <a:spcBef>
                <a:spcPts val="600"/>
              </a:spcBef>
              <a:spcAft>
                <a:spcPts val="0"/>
              </a:spcAft>
              <a:buClr>
                <a:srgbClr val="262626"/>
              </a:buClr>
              <a:buSzPts val="2000"/>
              <a:buFont typeface="Garamond"/>
              <a:buChar char="◦"/>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Examples:</a:t>
            </a:r>
            <a:r>
              <a:rPr lang="en-US" sz="2000">
                <a:solidFill>
                  <a:schemeClr val="dk1"/>
                </a:solidFill>
                <a:latin typeface="Arial"/>
                <a:ea typeface="Arial"/>
                <a:cs typeface="Arial"/>
                <a:sym typeface="Arial"/>
              </a:rPr>
              <a:t> Amazon, Etsy, Shopkick, App Store </a:t>
            </a:r>
            <a:endParaRPr/>
          </a:p>
          <a:p>
            <a:pPr indent="0" lvl="0" marL="0" marR="0" rtl="0" algn="just">
              <a:lnSpc>
                <a:spcPct val="90000"/>
              </a:lnSpc>
              <a:spcBef>
                <a:spcPts val="600"/>
              </a:spcBef>
              <a:spcAft>
                <a:spcPts val="0"/>
              </a:spcAft>
              <a:buClr>
                <a:srgbClr val="262626"/>
              </a:buClr>
              <a:buSzPts val="2000"/>
              <a:buFont typeface="Garamond"/>
              <a:buChar char="◦"/>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Advertiser Objective: </a:t>
            </a:r>
            <a:r>
              <a:rPr lang="en-US" sz="2000">
                <a:solidFill>
                  <a:schemeClr val="dk1"/>
                </a:solidFill>
                <a:latin typeface="Arial"/>
                <a:ea typeface="Arial"/>
                <a:cs typeface="Arial"/>
                <a:sym typeface="Arial"/>
              </a:rPr>
              <a:t>Sell physical or digital products and services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9"/>
          <p:cNvSpPr txBox="1"/>
          <p:nvPr>
            <p:ph type="title"/>
          </p:nvPr>
        </p:nvSpPr>
        <p:spPr>
          <a:xfrm>
            <a:off x="1080868" y="642594"/>
            <a:ext cx="2112498" cy="79231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000"/>
              <a:buFont typeface="Arial"/>
              <a:buNone/>
            </a:pPr>
            <a:r>
              <a:rPr lang="en-US"/>
              <a:t>In-Map</a:t>
            </a:r>
            <a:endParaRPr/>
          </a:p>
        </p:txBody>
      </p:sp>
      <p:sp>
        <p:nvSpPr>
          <p:cNvPr id="256" name="Google Shape;256;p19"/>
          <p:cNvSpPr txBox="1"/>
          <p:nvPr/>
        </p:nvSpPr>
        <p:spPr>
          <a:xfrm>
            <a:off x="601394" y="1688124"/>
            <a:ext cx="4856871" cy="4093428"/>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000">
                <a:solidFill>
                  <a:schemeClr val="dk1"/>
                </a:solidFill>
                <a:latin typeface="Arial"/>
                <a:ea typeface="Arial"/>
                <a:cs typeface="Arial"/>
                <a:sym typeface="Arial"/>
              </a:rPr>
              <a:t>Mobile maps provide location and navigation information. In addition to map data and organically generated business listings, maps also provide native ads in-maps.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Function:</a:t>
            </a:r>
            <a:r>
              <a:rPr lang="en-US" sz="2000">
                <a:solidFill>
                  <a:schemeClr val="dk1"/>
                </a:solidFill>
                <a:latin typeface="Arial"/>
                <a:ea typeface="Arial"/>
                <a:cs typeface="Arial"/>
                <a:sym typeface="Arial"/>
              </a:rPr>
              <a:t> Ads appears on map with location context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Form:</a:t>
            </a:r>
            <a:r>
              <a:rPr lang="en-US" sz="2000">
                <a:solidFill>
                  <a:schemeClr val="dk1"/>
                </a:solidFill>
                <a:latin typeface="Arial"/>
                <a:ea typeface="Arial"/>
                <a:cs typeface="Arial"/>
                <a:sym typeface="Arial"/>
              </a:rPr>
              <a:t> Ads can show distance to location, navigation, directions, click to call, hours, etc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Examples:</a:t>
            </a:r>
            <a:r>
              <a:rPr lang="en-US" sz="2000">
                <a:solidFill>
                  <a:schemeClr val="dk1"/>
                </a:solidFill>
                <a:latin typeface="Arial"/>
                <a:ea typeface="Arial"/>
                <a:cs typeface="Arial"/>
                <a:sym typeface="Arial"/>
              </a:rPr>
              <a:t> Waze, FourSquare, Google Maps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t>
            </a:r>
            <a:r>
              <a:rPr b="1" lang="en-US" sz="2000">
                <a:solidFill>
                  <a:schemeClr val="dk1"/>
                </a:solidFill>
                <a:latin typeface="Arial"/>
                <a:ea typeface="Arial"/>
                <a:cs typeface="Arial"/>
                <a:sym typeface="Arial"/>
              </a:rPr>
              <a:t>Advertiser Objective:</a:t>
            </a:r>
            <a:r>
              <a:rPr lang="en-US" sz="2000">
                <a:solidFill>
                  <a:schemeClr val="dk1"/>
                </a:solidFill>
                <a:latin typeface="Arial"/>
                <a:ea typeface="Arial"/>
                <a:cs typeface="Arial"/>
                <a:sym typeface="Arial"/>
              </a:rPr>
              <a:t> Drive foot traffic</a:t>
            </a:r>
            <a:endParaRPr sz="2000">
              <a:solidFill>
                <a:schemeClr val="dk1"/>
              </a:solidFill>
              <a:latin typeface="Arial"/>
              <a:ea typeface="Arial"/>
              <a:cs typeface="Arial"/>
              <a:sym typeface="Arial"/>
            </a:endParaRPr>
          </a:p>
        </p:txBody>
      </p:sp>
      <p:pic>
        <p:nvPicPr>
          <p:cNvPr id="257" name="Google Shape;257;p19"/>
          <p:cNvPicPr preferRelativeResize="0"/>
          <p:nvPr/>
        </p:nvPicPr>
        <p:blipFill rotWithShape="1">
          <a:blip r:embed="rId3">
            <a:alphaModFix/>
          </a:blip>
          <a:srcRect b="0" l="0" r="0" t="0"/>
          <a:stretch/>
        </p:blipFill>
        <p:spPr>
          <a:xfrm>
            <a:off x="5838092" y="642594"/>
            <a:ext cx="5752514" cy="5490920"/>
          </a:xfrm>
          <a:prstGeom prst="rect">
            <a:avLst/>
          </a:prstGeom>
          <a:noFill/>
          <a:ln cap="sq" cmpd="sng" w="38100">
            <a:solidFill>
              <a:srgbClr val="000000"/>
            </a:solidFill>
            <a:prstDash val="solid"/>
            <a:miter lim="800000"/>
            <a:headEnd len="sm" w="sm" type="none"/>
            <a:tailEnd len="sm" w="sm" type="none"/>
          </a:ln>
          <a:effectLst>
            <a:outerShdw blurRad="50800" rotWithShape="0" algn="tl" dir="2700000" dist="38100">
              <a:srgbClr val="000000">
                <a:alpha val="42745"/>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
          <p:cNvSpPr txBox="1"/>
          <p:nvPr>
            <p:ph type="title"/>
          </p:nvPr>
        </p:nvSpPr>
        <p:spPr>
          <a:xfrm>
            <a:off x="2607212" y="501918"/>
            <a:ext cx="6977575" cy="120032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800"/>
              <a:buFont typeface="Arial"/>
              <a:buNone/>
            </a:pPr>
            <a:r>
              <a:rPr lang="en-US" sz="4800"/>
              <a:t>What is Mobile Marketing?</a:t>
            </a:r>
            <a:endParaRPr/>
          </a:p>
        </p:txBody>
      </p:sp>
      <p:sp>
        <p:nvSpPr>
          <p:cNvPr id="148" name="Google Shape;148;p2"/>
          <p:cNvSpPr txBox="1"/>
          <p:nvPr/>
        </p:nvSpPr>
        <p:spPr>
          <a:xfrm>
            <a:off x="1946029" y="2574388"/>
            <a:ext cx="8299939" cy="224676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i="1" lang="en-US" sz="2800" u="none" cap="none" strike="noStrike">
                <a:solidFill>
                  <a:srgbClr val="5C6A70"/>
                </a:solidFill>
                <a:latin typeface="Nunito Sans"/>
                <a:ea typeface="Nunito Sans"/>
                <a:cs typeface="Nunito Sans"/>
                <a:sym typeface="Nunito Sans"/>
              </a:rPr>
              <a:t>Mobile marketing is a way to promote products or services through mobile devices. With this strategy, target consumers access location and time-sensitive customized content that promotes certain products, services, or ideas.</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0"/>
          <p:cNvSpPr txBox="1"/>
          <p:nvPr>
            <p:ph type="title"/>
          </p:nvPr>
        </p:nvSpPr>
        <p:spPr>
          <a:xfrm>
            <a:off x="1066800" y="624006"/>
            <a:ext cx="2295378" cy="623498"/>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262626"/>
              </a:buClr>
              <a:buSzPct val="100000"/>
              <a:buFont typeface="Arial"/>
              <a:buNone/>
            </a:pPr>
            <a:r>
              <a:rPr lang="en-US"/>
              <a:t>In Game</a:t>
            </a:r>
            <a:endParaRPr/>
          </a:p>
        </p:txBody>
      </p:sp>
      <p:pic>
        <p:nvPicPr>
          <p:cNvPr id="263" name="Google Shape;263;p20"/>
          <p:cNvPicPr preferRelativeResize="0"/>
          <p:nvPr/>
        </p:nvPicPr>
        <p:blipFill rotWithShape="1">
          <a:blip r:embed="rId3">
            <a:alphaModFix/>
          </a:blip>
          <a:srcRect b="0" l="0" r="0" t="0"/>
          <a:stretch/>
        </p:blipFill>
        <p:spPr>
          <a:xfrm>
            <a:off x="6724358" y="642594"/>
            <a:ext cx="4731214" cy="5603461"/>
          </a:xfrm>
          <a:prstGeom prst="rect">
            <a:avLst/>
          </a:prstGeom>
          <a:noFill/>
          <a:ln cap="sq" cmpd="sng" w="38100">
            <a:solidFill>
              <a:srgbClr val="000000"/>
            </a:solidFill>
            <a:prstDash val="solid"/>
            <a:miter lim="800000"/>
            <a:headEnd len="sm" w="sm" type="none"/>
            <a:tailEnd len="sm" w="sm" type="none"/>
          </a:ln>
          <a:effectLst>
            <a:outerShdw blurRad="50800" rotWithShape="0" algn="tl" dir="2700000" dist="38100">
              <a:srgbClr val="000000">
                <a:alpha val="42745"/>
              </a:srgbClr>
            </a:outerShdw>
          </a:effectLst>
        </p:spPr>
      </p:pic>
      <p:sp>
        <p:nvSpPr>
          <p:cNvPr id="264" name="Google Shape;264;p20"/>
          <p:cNvSpPr txBox="1"/>
          <p:nvPr/>
        </p:nvSpPr>
        <p:spPr>
          <a:xfrm>
            <a:off x="540654" y="1379698"/>
            <a:ext cx="5874300" cy="47715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900">
                <a:solidFill>
                  <a:schemeClr val="dk1"/>
                </a:solidFill>
                <a:latin typeface="Arial"/>
                <a:ea typeface="Arial"/>
                <a:cs typeface="Arial"/>
                <a:sym typeface="Arial"/>
              </a:rPr>
              <a:t>Ads are opt-in where players are invited to watch a video and earn a reward. The reward is a digital currency or feature that adds value to the player experience. </a:t>
            </a:r>
            <a:endParaRPr sz="1300"/>
          </a:p>
          <a:p>
            <a:pPr indent="0" lvl="0" marL="0" marR="0" rtl="0" algn="just">
              <a:spcBef>
                <a:spcPts val="0"/>
              </a:spcBef>
              <a:spcAft>
                <a:spcPts val="0"/>
              </a:spcAft>
              <a:buNone/>
            </a:pPr>
            <a:r>
              <a:rPr lang="en-US" sz="1900">
                <a:solidFill>
                  <a:schemeClr val="dk1"/>
                </a:solidFill>
                <a:latin typeface="Arial"/>
                <a:ea typeface="Arial"/>
                <a:cs typeface="Arial"/>
                <a:sym typeface="Arial"/>
              </a:rPr>
              <a:t>• </a:t>
            </a:r>
            <a:r>
              <a:rPr b="1" lang="en-US" sz="1900">
                <a:solidFill>
                  <a:schemeClr val="dk1"/>
                </a:solidFill>
                <a:latin typeface="Arial"/>
                <a:ea typeface="Arial"/>
                <a:cs typeface="Arial"/>
                <a:sym typeface="Arial"/>
              </a:rPr>
              <a:t>Form:</a:t>
            </a:r>
            <a:r>
              <a:rPr lang="en-US" sz="1900">
                <a:solidFill>
                  <a:schemeClr val="dk1"/>
                </a:solidFill>
                <a:latin typeface="Arial"/>
                <a:ea typeface="Arial"/>
                <a:cs typeface="Arial"/>
                <a:sym typeface="Arial"/>
              </a:rPr>
              <a:t> Video runs in ad container that matches the look/feel of the game. The video is not seen unless a player clicks on an icon that offers a reward for watching a video </a:t>
            </a:r>
            <a:endParaRPr sz="1300"/>
          </a:p>
          <a:p>
            <a:pPr indent="0" lvl="0" marL="0" marR="0" rtl="0" algn="just">
              <a:spcBef>
                <a:spcPts val="0"/>
              </a:spcBef>
              <a:spcAft>
                <a:spcPts val="0"/>
              </a:spcAft>
              <a:buNone/>
            </a:pPr>
            <a:r>
              <a:rPr lang="en-US" sz="1900">
                <a:solidFill>
                  <a:schemeClr val="dk1"/>
                </a:solidFill>
                <a:latin typeface="Arial"/>
                <a:ea typeface="Arial"/>
                <a:cs typeface="Arial"/>
                <a:sym typeface="Arial"/>
              </a:rPr>
              <a:t>• </a:t>
            </a:r>
            <a:r>
              <a:rPr b="1" lang="en-US" sz="1900">
                <a:solidFill>
                  <a:schemeClr val="dk1"/>
                </a:solidFill>
                <a:latin typeface="Arial"/>
                <a:ea typeface="Arial"/>
                <a:cs typeface="Arial"/>
                <a:sym typeface="Arial"/>
              </a:rPr>
              <a:t>Function: </a:t>
            </a:r>
            <a:r>
              <a:rPr lang="en-US" sz="1900">
                <a:solidFill>
                  <a:schemeClr val="dk1"/>
                </a:solidFill>
                <a:latin typeface="Arial"/>
                <a:ea typeface="Arial"/>
                <a:cs typeface="Arial"/>
                <a:sym typeface="Arial"/>
              </a:rPr>
              <a:t>Ad provides value exchange for players to engage with brands </a:t>
            </a:r>
            <a:endParaRPr sz="1300"/>
          </a:p>
          <a:p>
            <a:pPr indent="0" lvl="0" marL="0" marR="0" rtl="0" algn="just">
              <a:spcBef>
                <a:spcPts val="0"/>
              </a:spcBef>
              <a:spcAft>
                <a:spcPts val="0"/>
              </a:spcAft>
              <a:buNone/>
            </a:pPr>
            <a:r>
              <a:rPr lang="en-US" sz="1900">
                <a:solidFill>
                  <a:schemeClr val="dk1"/>
                </a:solidFill>
                <a:latin typeface="Arial"/>
                <a:ea typeface="Arial"/>
                <a:cs typeface="Arial"/>
                <a:sym typeface="Arial"/>
              </a:rPr>
              <a:t>• </a:t>
            </a:r>
            <a:r>
              <a:rPr b="1" lang="en-US" sz="1900">
                <a:solidFill>
                  <a:schemeClr val="dk1"/>
                </a:solidFill>
                <a:latin typeface="Arial"/>
                <a:ea typeface="Arial"/>
                <a:cs typeface="Arial"/>
                <a:sym typeface="Arial"/>
              </a:rPr>
              <a:t>Examples:</a:t>
            </a:r>
            <a:r>
              <a:rPr lang="en-US" sz="1900">
                <a:solidFill>
                  <a:schemeClr val="dk1"/>
                </a:solidFill>
                <a:latin typeface="Arial"/>
                <a:ea typeface="Arial"/>
                <a:cs typeface="Arial"/>
                <a:sym typeface="Arial"/>
              </a:rPr>
              <a:t> Verizon ran a video in Madden 15 where when a player watched the :30 second video, they are rewarded with 250 coins to improve the gameplay experience </a:t>
            </a:r>
            <a:endParaRPr sz="1300"/>
          </a:p>
          <a:p>
            <a:pPr indent="0" lvl="0" marL="0" marR="0" rtl="0" algn="just">
              <a:spcBef>
                <a:spcPts val="0"/>
              </a:spcBef>
              <a:spcAft>
                <a:spcPts val="0"/>
              </a:spcAft>
              <a:buNone/>
            </a:pPr>
            <a:r>
              <a:rPr lang="en-US" sz="1900">
                <a:solidFill>
                  <a:schemeClr val="dk1"/>
                </a:solidFill>
                <a:latin typeface="Arial"/>
                <a:ea typeface="Arial"/>
                <a:cs typeface="Arial"/>
                <a:sym typeface="Arial"/>
              </a:rPr>
              <a:t>• </a:t>
            </a:r>
            <a:r>
              <a:rPr b="1" lang="en-US" sz="1900">
                <a:solidFill>
                  <a:schemeClr val="dk1"/>
                </a:solidFill>
                <a:latin typeface="Arial"/>
                <a:ea typeface="Arial"/>
                <a:cs typeface="Arial"/>
                <a:sym typeface="Arial"/>
              </a:rPr>
              <a:t>Advertiser Objective: </a:t>
            </a:r>
            <a:r>
              <a:rPr lang="en-US" sz="1900">
                <a:solidFill>
                  <a:schemeClr val="dk1"/>
                </a:solidFill>
                <a:latin typeface="Arial"/>
                <a:ea typeface="Arial"/>
                <a:cs typeface="Arial"/>
                <a:sym typeface="Arial"/>
              </a:rPr>
              <a:t>Increase brand awareness, better advertising performance, higher engagement</a:t>
            </a:r>
            <a:endParaRPr sz="190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21"/>
          <p:cNvSpPr txBox="1"/>
          <p:nvPr>
            <p:ph type="title"/>
          </p:nvPr>
        </p:nvSpPr>
        <p:spPr>
          <a:xfrm>
            <a:off x="1066800" y="642600"/>
            <a:ext cx="3831900" cy="8205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000"/>
              <a:buFont typeface="Arial"/>
              <a:buNone/>
            </a:pPr>
            <a:r>
              <a:rPr lang="en-US"/>
              <a:t>Paid Search</a:t>
            </a:r>
            <a:endParaRPr/>
          </a:p>
        </p:txBody>
      </p:sp>
      <p:pic>
        <p:nvPicPr>
          <p:cNvPr id="270" name="Google Shape;270;p21"/>
          <p:cNvPicPr preferRelativeResize="0"/>
          <p:nvPr/>
        </p:nvPicPr>
        <p:blipFill rotWithShape="1">
          <a:blip r:embed="rId3">
            <a:alphaModFix/>
          </a:blip>
          <a:srcRect b="0" l="0" r="0" t="0"/>
          <a:stretch/>
        </p:blipFill>
        <p:spPr>
          <a:xfrm>
            <a:off x="6297636" y="642593"/>
            <a:ext cx="5134707" cy="5519055"/>
          </a:xfrm>
          <a:prstGeom prst="rect">
            <a:avLst/>
          </a:prstGeom>
          <a:noFill/>
          <a:ln>
            <a:noFill/>
          </a:ln>
        </p:spPr>
      </p:pic>
      <p:sp>
        <p:nvSpPr>
          <p:cNvPr id="271" name="Google Shape;271;p21"/>
          <p:cNvSpPr txBox="1"/>
          <p:nvPr/>
        </p:nvSpPr>
        <p:spPr>
          <a:xfrm>
            <a:off x="636563" y="1463040"/>
            <a:ext cx="5257802" cy="489364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400">
                <a:solidFill>
                  <a:schemeClr val="dk1"/>
                </a:solidFill>
                <a:latin typeface="Arial"/>
                <a:ea typeface="Arial"/>
                <a:cs typeface="Arial"/>
                <a:sym typeface="Arial"/>
              </a:rPr>
              <a:t>Ads appear on mobile search sites and apps integrated with organic search results. Mobile features such as click to call, nearest location, driving directions, hours of operation. </a:t>
            </a:r>
            <a:endParaRPr/>
          </a:p>
          <a:p>
            <a:pPr indent="0" lvl="0" marL="0" marR="0" rtl="0" algn="just">
              <a:spcBef>
                <a:spcPts val="0"/>
              </a:spcBef>
              <a:spcAft>
                <a:spcPts val="0"/>
              </a:spcAft>
              <a:buNone/>
            </a:pPr>
            <a:r>
              <a:rPr lang="en-US" sz="2400">
                <a:solidFill>
                  <a:schemeClr val="dk1"/>
                </a:solidFill>
                <a:latin typeface="Arial"/>
                <a:ea typeface="Arial"/>
                <a:cs typeface="Arial"/>
                <a:sym typeface="Arial"/>
              </a:rPr>
              <a:t>• </a:t>
            </a:r>
            <a:r>
              <a:rPr b="1" lang="en-US" sz="2400">
                <a:solidFill>
                  <a:schemeClr val="dk1"/>
                </a:solidFill>
                <a:latin typeface="Arial"/>
                <a:ea typeface="Arial"/>
                <a:cs typeface="Arial"/>
                <a:sym typeface="Arial"/>
              </a:rPr>
              <a:t>Form:</a:t>
            </a:r>
            <a:r>
              <a:rPr lang="en-US" sz="2400">
                <a:solidFill>
                  <a:schemeClr val="dk1"/>
                </a:solidFill>
                <a:latin typeface="Arial"/>
                <a:ea typeface="Arial"/>
                <a:cs typeface="Arial"/>
                <a:sym typeface="Arial"/>
              </a:rPr>
              <a:t> Ads appear on search results page above and below organic search results </a:t>
            </a:r>
            <a:endParaRPr/>
          </a:p>
          <a:p>
            <a:pPr indent="0" lvl="0" marL="0" marR="0" rtl="0" algn="just">
              <a:spcBef>
                <a:spcPts val="0"/>
              </a:spcBef>
              <a:spcAft>
                <a:spcPts val="0"/>
              </a:spcAft>
              <a:buNone/>
            </a:pPr>
            <a:r>
              <a:rPr lang="en-US" sz="2400">
                <a:solidFill>
                  <a:schemeClr val="dk1"/>
                </a:solidFill>
                <a:latin typeface="Arial"/>
                <a:ea typeface="Arial"/>
                <a:cs typeface="Arial"/>
                <a:sym typeface="Arial"/>
              </a:rPr>
              <a:t>• </a:t>
            </a:r>
            <a:r>
              <a:rPr b="1" lang="en-US" sz="2400">
                <a:solidFill>
                  <a:schemeClr val="dk1"/>
                </a:solidFill>
                <a:latin typeface="Arial"/>
                <a:ea typeface="Arial"/>
                <a:cs typeface="Arial"/>
                <a:sym typeface="Arial"/>
              </a:rPr>
              <a:t>Function:</a:t>
            </a:r>
            <a:r>
              <a:rPr lang="en-US" sz="2400">
                <a:solidFill>
                  <a:schemeClr val="dk1"/>
                </a:solidFill>
                <a:latin typeface="Arial"/>
                <a:ea typeface="Arial"/>
                <a:cs typeface="Arial"/>
                <a:sym typeface="Arial"/>
              </a:rPr>
              <a:t> Same functions as organic listings including click, call, etc </a:t>
            </a:r>
            <a:endParaRPr/>
          </a:p>
          <a:p>
            <a:pPr indent="0" lvl="0" marL="0" marR="0" rtl="0" algn="just">
              <a:spcBef>
                <a:spcPts val="0"/>
              </a:spcBef>
              <a:spcAft>
                <a:spcPts val="0"/>
              </a:spcAft>
              <a:buNone/>
            </a:pPr>
            <a:r>
              <a:rPr lang="en-US" sz="2400">
                <a:solidFill>
                  <a:schemeClr val="dk1"/>
                </a:solidFill>
                <a:latin typeface="Arial"/>
                <a:ea typeface="Arial"/>
                <a:cs typeface="Arial"/>
                <a:sym typeface="Arial"/>
              </a:rPr>
              <a:t>• </a:t>
            </a:r>
            <a:r>
              <a:rPr b="1" lang="en-US" sz="2400">
                <a:solidFill>
                  <a:schemeClr val="dk1"/>
                </a:solidFill>
                <a:latin typeface="Arial"/>
                <a:ea typeface="Arial"/>
                <a:cs typeface="Arial"/>
                <a:sym typeface="Arial"/>
              </a:rPr>
              <a:t>Examples: </a:t>
            </a:r>
            <a:r>
              <a:rPr lang="en-US" sz="2400">
                <a:solidFill>
                  <a:schemeClr val="dk1"/>
                </a:solidFill>
                <a:latin typeface="Arial"/>
                <a:ea typeface="Arial"/>
                <a:cs typeface="Arial"/>
                <a:sym typeface="Arial"/>
              </a:rPr>
              <a:t>Google, Yahoo </a:t>
            </a:r>
            <a:endParaRPr/>
          </a:p>
          <a:p>
            <a:pPr indent="0" lvl="0" marL="0" marR="0" rtl="0" algn="just">
              <a:spcBef>
                <a:spcPts val="0"/>
              </a:spcBef>
              <a:spcAft>
                <a:spcPts val="0"/>
              </a:spcAft>
              <a:buNone/>
            </a:pPr>
            <a:r>
              <a:rPr lang="en-US" sz="2400">
                <a:solidFill>
                  <a:schemeClr val="dk1"/>
                </a:solidFill>
                <a:latin typeface="Arial"/>
                <a:ea typeface="Arial"/>
                <a:cs typeface="Arial"/>
                <a:sym typeface="Arial"/>
              </a:rPr>
              <a:t>• </a:t>
            </a:r>
            <a:r>
              <a:rPr b="1" lang="en-US" sz="2400">
                <a:solidFill>
                  <a:schemeClr val="dk1"/>
                </a:solidFill>
                <a:latin typeface="Arial"/>
                <a:ea typeface="Arial"/>
                <a:cs typeface="Arial"/>
                <a:sym typeface="Arial"/>
              </a:rPr>
              <a:t>Advertiser Objective: </a:t>
            </a:r>
            <a:r>
              <a:rPr lang="en-US" sz="2400">
                <a:solidFill>
                  <a:schemeClr val="dk1"/>
                </a:solidFill>
                <a:latin typeface="Arial"/>
                <a:ea typeface="Arial"/>
                <a:cs typeface="Arial"/>
                <a:sym typeface="Arial"/>
              </a:rPr>
              <a:t>Drive site visits, calls or foot traffic</a:t>
            </a:r>
            <a:endParaRPr sz="2400">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2"/>
          <p:cNvSpPr txBox="1"/>
          <p:nvPr>
            <p:ph type="title"/>
          </p:nvPr>
        </p:nvSpPr>
        <p:spPr>
          <a:xfrm>
            <a:off x="701040" y="628527"/>
            <a:ext cx="5840437" cy="91892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000"/>
              <a:buFont typeface="Arial"/>
              <a:buNone/>
            </a:pPr>
            <a:r>
              <a:rPr lang="en-US"/>
              <a:t>Recommendations Widgets</a:t>
            </a:r>
            <a:endParaRPr/>
          </a:p>
        </p:txBody>
      </p:sp>
      <p:pic>
        <p:nvPicPr>
          <p:cNvPr id="277" name="Google Shape;277;p22"/>
          <p:cNvPicPr preferRelativeResize="0"/>
          <p:nvPr/>
        </p:nvPicPr>
        <p:blipFill rotWithShape="1">
          <a:blip r:embed="rId3">
            <a:alphaModFix/>
          </a:blip>
          <a:srcRect b="0" l="0" r="0" t="0"/>
          <a:stretch/>
        </p:blipFill>
        <p:spPr>
          <a:xfrm>
            <a:off x="6541477" y="628526"/>
            <a:ext cx="4949483" cy="5504987"/>
          </a:xfrm>
          <a:prstGeom prst="rect">
            <a:avLst/>
          </a:prstGeom>
          <a:noFill/>
          <a:ln cap="sq" cmpd="sng" w="38100">
            <a:solidFill>
              <a:srgbClr val="000000"/>
            </a:solidFill>
            <a:prstDash val="solid"/>
            <a:miter lim="800000"/>
            <a:headEnd len="sm" w="sm" type="none"/>
            <a:tailEnd len="sm" w="sm" type="none"/>
          </a:ln>
          <a:effectLst>
            <a:outerShdw blurRad="50800" rotWithShape="0" algn="tl" dir="2700000" dist="38100">
              <a:srgbClr val="000000">
                <a:alpha val="42745"/>
              </a:srgbClr>
            </a:outerShdw>
          </a:effectLst>
        </p:spPr>
      </p:pic>
      <p:sp>
        <p:nvSpPr>
          <p:cNvPr id="278" name="Google Shape;278;p22"/>
          <p:cNvSpPr txBox="1"/>
          <p:nvPr/>
        </p:nvSpPr>
        <p:spPr>
          <a:xfrm>
            <a:off x="701040" y="1547447"/>
            <a:ext cx="5601286" cy="452431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400">
                <a:solidFill>
                  <a:schemeClr val="dk1"/>
                </a:solidFill>
                <a:latin typeface="Arial"/>
                <a:ea typeface="Arial"/>
                <a:cs typeface="Arial"/>
                <a:sym typeface="Arial"/>
              </a:rPr>
              <a:t>Recommendation widgets feature sponsored links and often appear at the end of a feed or when a user is finished reading an article. </a:t>
            </a:r>
            <a:endParaRPr/>
          </a:p>
          <a:p>
            <a:pPr indent="0" lvl="0" marL="0" marR="0" rtl="0" algn="just">
              <a:spcBef>
                <a:spcPts val="0"/>
              </a:spcBef>
              <a:spcAft>
                <a:spcPts val="0"/>
              </a:spcAft>
              <a:buNone/>
            </a:pPr>
            <a:r>
              <a:rPr lang="en-US" sz="2400">
                <a:solidFill>
                  <a:schemeClr val="dk1"/>
                </a:solidFill>
                <a:latin typeface="Arial"/>
                <a:ea typeface="Arial"/>
                <a:cs typeface="Arial"/>
                <a:sym typeface="Arial"/>
              </a:rPr>
              <a:t>• </a:t>
            </a:r>
            <a:r>
              <a:rPr b="1" lang="en-US" sz="2400">
                <a:solidFill>
                  <a:schemeClr val="dk1"/>
                </a:solidFill>
                <a:latin typeface="Arial"/>
                <a:ea typeface="Arial"/>
                <a:cs typeface="Arial"/>
                <a:sym typeface="Arial"/>
              </a:rPr>
              <a:t>Form:</a:t>
            </a:r>
            <a:r>
              <a:rPr lang="en-US" sz="2400">
                <a:solidFill>
                  <a:schemeClr val="dk1"/>
                </a:solidFill>
                <a:latin typeface="Arial"/>
                <a:ea typeface="Arial"/>
                <a:cs typeface="Arial"/>
                <a:sym typeface="Arial"/>
              </a:rPr>
              <a:t> Image and texts match the editorial site </a:t>
            </a:r>
            <a:endParaRPr/>
          </a:p>
          <a:p>
            <a:pPr indent="0" lvl="0" marL="0" marR="0" rtl="0" algn="just">
              <a:spcBef>
                <a:spcPts val="0"/>
              </a:spcBef>
              <a:spcAft>
                <a:spcPts val="0"/>
              </a:spcAft>
              <a:buNone/>
            </a:pPr>
            <a:r>
              <a:rPr lang="en-US" sz="2400">
                <a:solidFill>
                  <a:schemeClr val="dk1"/>
                </a:solidFill>
                <a:latin typeface="Arial"/>
                <a:ea typeface="Arial"/>
                <a:cs typeface="Arial"/>
                <a:sym typeface="Arial"/>
              </a:rPr>
              <a:t>• </a:t>
            </a:r>
            <a:r>
              <a:rPr b="1" lang="en-US" sz="2400">
                <a:solidFill>
                  <a:schemeClr val="dk1"/>
                </a:solidFill>
                <a:latin typeface="Arial"/>
                <a:ea typeface="Arial"/>
                <a:cs typeface="Arial"/>
                <a:sym typeface="Arial"/>
              </a:rPr>
              <a:t>Function:</a:t>
            </a:r>
            <a:r>
              <a:rPr lang="en-US" sz="2400">
                <a:solidFill>
                  <a:schemeClr val="dk1"/>
                </a:solidFill>
                <a:latin typeface="Arial"/>
                <a:ea typeface="Arial"/>
                <a:cs typeface="Arial"/>
                <a:sym typeface="Arial"/>
              </a:rPr>
              <a:t> User behavior is same as organic content, click out to full article </a:t>
            </a:r>
            <a:endParaRPr/>
          </a:p>
          <a:p>
            <a:pPr indent="0" lvl="0" marL="0" marR="0" rtl="0" algn="just">
              <a:spcBef>
                <a:spcPts val="0"/>
              </a:spcBef>
              <a:spcAft>
                <a:spcPts val="0"/>
              </a:spcAft>
              <a:buNone/>
            </a:pPr>
            <a:r>
              <a:rPr lang="en-US" sz="2400">
                <a:solidFill>
                  <a:schemeClr val="dk1"/>
                </a:solidFill>
                <a:latin typeface="Arial"/>
                <a:ea typeface="Arial"/>
                <a:cs typeface="Arial"/>
                <a:sym typeface="Arial"/>
              </a:rPr>
              <a:t>• </a:t>
            </a:r>
            <a:r>
              <a:rPr b="1" lang="en-US" sz="2400">
                <a:solidFill>
                  <a:schemeClr val="dk1"/>
                </a:solidFill>
                <a:latin typeface="Arial"/>
                <a:ea typeface="Arial"/>
                <a:cs typeface="Arial"/>
                <a:sym typeface="Arial"/>
              </a:rPr>
              <a:t>Examples:</a:t>
            </a:r>
            <a:r>
              <a:rPr lang="en-US" sz="2400">
                <a:solidFill>
                  <a:schemeClr val="dk1"/>
                </a:solidFill>
                <a:latin typeface="Arial"/>
                <a:ea typeface="Arial"/>
                <a:cs typeface="Arial"/>
                <a:sym typeface="Arial"/>
              </a:rPr>
              <a:t> Gravity, Taboola, Outbrain, and Yahoo Recommends </a:t>
            </a:r>
            <a:endParaRPr/>
          </a:p>
          <a:p>
            <a:pPr indent="0" lvl="0" marL="0" marR="0" rtl="0" algn="just">
              <a:spcBef>
                <a:spcPts val="0"/>
              </a:spcBef>
              <a:spcAft>
                <a:spcPts val="0"/>
              </a:spcAft>
              <a:buNone/>
            </a:pPr>
            <a:r>
              <a:rPr lang="en-US" sz="2400">
                <a:solidFill>
                  <a:schemeClr val="dk1"/>
                </a:solidFill>
                <a:latin typeface="Arial"/>
                <a:ea typeface="Arial"/>
                <a:cs typeface="Arial"/>
                <a:sym typeface="Arial"/>
              </a:rPr>
              <a:t>• </a:t>
            </a:r>
            <a:r>
              <a:rPr b="1" lang="en-US" sz="2400">
                <a:solidFill>
                  <a:schemeClr val="dk1"/>
                </a:solidFill>
                <a:latin typeface="Arial"/>
                <a:ea typeface="Arial"/>
                <a:cs typeface="Arial"/>
                <a:sym typeface="Arial"/>
              </a:rPr>
              <a:t>Advertiser Objective: </a:t>
            </a:r>
            <a:r>
              <a:rPr lang="en-US" sz="2400">
                <a:solidFill>
                  <a:schemeClr val="dk1"/>
                </a:solidFill>
                <a:latin typeface="Arial"/>
                <a:ea typeface="Arial"/>
                <a:cs typeface="Arial"/>
                <a:sym typeface="Arial"/>
              </a:rPr>
              <a:t>Drive traffic to content</a:t>
            </a:r>
            <a:endParaRPr sz="1800">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3"/>
          <p:cNvSpPr txBox="1"/>
          <p:nvPr>
            <p:ph type="title"/>
          </p:nvPr>
        </p:nvSpPr>
        <p:spPr>
          <a:xfrm>
            <a:off x="1066800" y="642600"/>
            <a:ext cx="2941200" cy="7923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000"/>
              <a:buFont typeface="Arial"/>
              <a:buNone/>
            </a:pPr>
            <a:r>
              <a:rPr lang="en-US"/>
              <a:t>CUSTOM</a:t>
            </a:r>
            <a:endParaRPr/>
          </a:p>
        </p:txBody>
      </p:sp>
      <p:sp>
        <p:nvSpPr>
          <p:cNvPr id="284" name="Google Shape;284;p23"/>
          <p:cNvSpPr txBox="1"/>
          <p:nvPr/>
        </p:nvSpPr>
        <p:spPr>
          <a:xfrm>
            <a:off x="615461" y="1434905"/>
            <a:ext cx="5166361" cy="470898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000">
                <a:solidFill>
                  <a:schemeClr val="dk1"/>
                </a:solidFill>
                <a:latin typeface="Arial"/>
                <a:ea typeface="Arial"/>
                <a:cs typeface="Arial"/>
                <a:sym typeface="Arial"/>
              </a:rPr>
              <a:t>Content that is built by a brand. For mobile, it can be editorial, music, apps, games or videos. Custom mobile native ads are great for offline integrations with location data and augmented reality.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Form: Custom sponsorship must match site or app look and feel. Bring in elements from publisher to ad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Function: Ad functionality should match organic app or site functionality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Examples: Sit Or Squat app sponsored by Charmin, Pandora sponsored station, Citibike sponsored app </a:t>
            </a:r>
            <a:endParaRPr/>
          </a:p>
          <a:p>
            <a:pPr indent="0" lvl="0" marL="0" marR="0" rtl="0" algn="just">
              <a:spcBef>
                <a:spcPts val="0"/>
              </a:spcBef>
              <a:spcAft>
                <a:spcPts val="0"/>
              </a:spcAft>
              <a:buNone/>
            </a:pPr>
            <a:r>
              <a:rPr lang="en-US" sz="2000">
                <a:solidFill>
                  <a:schemeClr val="dk1"/>
                </a:solidFill>
                <a:latin typeface="Arial"/>
                <a:ea typeface="Arial"/>
                <a:cs typeface="Arial"/>
                <a:sym typeface="Arial"/>
              </a:rPr>
              <a:t>• Advertiser Objective: Increase brand awareness</a:t>
            </a:r>
            <a:endParaRPr sz="2000">
              <a:solidFill>
                <a:schemeClr val="dk1"/>
              </a:solidFill>
              <a:latin typeface="Arial"/>
              <a:ea typeface="Arial"/>
              <a:cs typeface="Arial"/>
              <a:sym typeface="Arial"/>
            </a:endParaRPr>
          </a:p>
        </p:txBody>
      </p:sp>
      <p:pic>
        <p:nvPicPr>
          <p:cNvPr id="285" name="Google Shape;285;p23"/>
          <p:cNvPicPr preferRelativeResize="0"/>
          <p:nvPr/>
        </p:nvPicPr>
        <p:blipFill rotWithShape="1">
          <a:blip r:embed="rId3">
            <a:alphaModFix/>
          </a:blip>
          <a:srcRect b="0" l="0" r="0" t="0"/>
          <a:stretch/>
        </p:blipFill>
        <p:spPr>
          <a:xfrm>
            <a:off x="5908431" y="642594"/>
            <a:ext cx="5598944" cy="5659732"/>
          </a:xfrm>
          <a:prstGeom prst="rect">
            <a:avLst/>
          </a:prstGeom>
          <a:noFill/>
          <a:ln cap="sq" cmpd="sng" w="38100">
            <a:solidFill>
              <a:srgbClr val="000000"/>
            </a:solidFill>
            <a:prstDash val="solid"/>
            <a:miter lim="800000"/>
            <a:headEnd len="sm" w="sm" type="none"/>
            <a:tailEnd len="sm" w="sm" type="none"/>
          </a:ln>
          <a:effectLst>
            <a:outerShdw blurRad="50800" rotWithShape="0" algn="tl" dir="2700000" dist="38100">
              <a:srgbClr val="000000">
                <a:alpha val="42745"/>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3"/>
          <p:cNvSpPr txBox="1"/>
          <p:nvPr>
            <p:ph type="title"/>
          </p:nvPr>
        </p:nvSpPr>
        <p:spPr>
          <a:xfrm>
            <a:off x="1881554" y="520504"/>
            <a:ext cx="8428892" cy="886265"/>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333333"/>
              </a:buClr>
              <a:buSzPts val="4000"/>
              <a:buFont typeface="Arial"/>
              <a:buNone/>
            </a:pPr>
            <a:r>
              <a:rPr i="0" lang="en-US">
                <a:solidFill>
                  <a:srgbClr val="333333"/>
                </a:solidFill>
              </a:rPr>
              <a:t>Why is Mobile </a:t>
            </a:r>
            <a:r>
              <a:rPr lang="en-US">
                <a:solidFill>
                  <a:srgbClr val="333333"/>
                </a:solidFill>
              </a:rPr>
              <a:t>M</a:t>
            </a:r>
            <a:r>
              <a:rPr i="0" lang="en-US">
                <a:solidFill>
                  <a:srgbClr val="333333"/>
                </a:solidFill>
              </a:rPr>
              <a:t>arketing important?</a:t>
            </a:r>
            <a:endParaRPr/>
          </a:p>
        </p:txBody>
      </p:sp>
      <p:sp>
        <p:nvSpPr>
          <p:cNvPr id="155" name="Google Shape;155;p3"/>
          <p:cNvSpPr txBox="1"/>
          <p:nvPr/>
        </p:nvSpPr>
        <p:spPr>
          <a:xfrm>
            <a:off x="729761" y="1688122"/>
            <a:ext cx="10732500" cy="5849100"/>
          </a:xfrm>
          <a:prstGeom prst="rect">
            <a:avLst/>
          </a:prstGeom>
          <a:noFill/>
          <a:ln>
            <a:noFill/>
          </a:ln>
        </p:spPr>
        <p:txBody>
          <a:bodyPr anchorCtr="0" anchor="t" bIns="45700" lIns="91425" spcFirstLastPara="1" rIns="91425" wrap="square" tIns="45700">
            <a:spAutoFit/>
          </a:bodyPr>
          <a:lstStyle/>
          <a:p>
            <a:pPr indent="-273050" lvl="0" marL="285750" marR="0" rtl="0" algn="just">
              <a:spcBef>
                <a:spcPts val="0"/>
              </a:spcBef>
              <a:spcAft>
                <a:spcPts val="0"/>
              </a:spcAft>
              <a:buClr>
                <a:srgbClr val="362F34"/>
              </a:buClr>
              <a:buSzPts val="2200"/>
              <a:buFont typeface="Arial"/>
              <a:buChar char="•"/>
            </a:pPr>
            <a:r>
              <a:rPr b="0" i="0" lang="en-US" sz="2200" u="none" cap="none" strike="noStrike">
                <a:solidFill>
                  <a:srgbClr val="362F34"/>
                </a:solidFill>
                <a:latin typeface="Nunito Sans"/>
                <a:ea typeface="Nunito Sans"/>
                <a:cs typeface="Nunito Sans"/>
                <a:sym typeface="Nunito Sans"/>
              </a:rPr>
              <a:t>89% of consumer media time in mobile apps, 11% in mobile web according to latest statistics by Nielsen, making</a:t>
            </a:r>
            <a:r>
              <a:rPr b="0" i="0" lang="en-US" sz="2200" u="none" cap="none" strike="noStrike">
                <a:solidFill>
                  <a:srgbClr val="333333"/>
                </a:solidFill>
                <a:latin typeface="Nunito Sans"/>
                <a:ea typeface="Nunito Sans"/>
                <a:cs typeface="Nunito Sans"/>
                <a:sym typeface="Nunito Sans"/>
              </a:rPr>
              <a:t> mobile devices dominate communication.</a:t>
            </a:r>
            <a:endParaRPr sz="1200"/>
          </a:p>
          <a:p>
            <a:pPr indent="-273050" lvl="0" marL="285750" marR="0" rtl="0" algn="just">
              <a:spcBef>
                <a:spcPts val="0"/>
              </a:spcBef>
              <a:spcAft>
                <a:spcPts val="0"/>
              </a:spcAft>
              <a:buClr>
                <a:srgbClr val="333333"/>
              </a:buClr>
              <a:buSzPts val="2200"/>
              <a:buFont typeface="Arial"/>
              <a:buChar char="•"/>
            </a:pPr>
            <a:r>
              <a:rPr b="0" i="0" lang="en-US" sz="2200" u="none" cap="none" strike="noStrike">
                <a:solidFill>
                  <a:srgbClr val="333333"/>
                </a:solidFill>
                <a:latin typeface="Nunito Sans"/>
                <a:ea typeface="Nunito Sans"/>
                <a:cs typeface="Nunito Sans"/>
                <a:sym typeface="Nunito Sans"/>
              </a:rPr>
              <a:t>The overall view and amount of content on mobile devices are simplified due to their smaller size. As mobile devices are smaller and lighter than computers, users can easily carry them everywhere and make purchases at any time they want.</a:t>
            </a:r>
            <a:endParaRPr sz="1200"/>
          </a:p>
          <a:p>
            <a:pPr indent="-285750" lvl="0" marL="285750" marR="0" rtl="0" algn="just">
              <a:spcBef>
                <a:spcPts val="0"/>
              </a:spcBef>
              <a:spcAft>
                <a:spcPts val="0"/>
              </a:spcAft>
              <a:buClr>
                <a:srgbClr val="333333"/>
              </a:buClr>
              <a:buSzPts val="2800"/>
              <a:buFont typeface="Arial"/>
              <a:buChar char="•"/>
            </a:pPr>
            <a:r>
              <a:rPr b="1" i="0" lang="en-US" sz="2600" u="none" cap="none" strike="noStrike">
                <a:solidFill>
                  <a:srgbClr val="333333"/>
                </a:solidFill>
                <a:latin typeface="Nunito Sans"/>
                <a:ea typeface="Nunito Sans"/>
                <a:cs typeface="Nunito Sans"/>
                <a:sym typeface="Nunito Sans"/>
              </a:rPr>
              <a:t>50%</a:t>
            </a:r>
            <a:r>
              <a:rPr b="0" i="0" lang="en-US" sz="2600" u="none" cap="none" strike="noStrike">
                <a:solidFill>
                  <a:srgbClr val="333333"/>
                </a:solidFill>
                <a:latin typeface="Nunito Sans"/>
                <a:ea typeface="Nunito Sans"/>
                <a:cs typeface="Nunito Sans"/>
                <a:sym typeface="Nunito Sans"/>
              </a:rPr>
              <a:t> </a:t>
            </a:r>
            <a:r>
              <a:rPr b="0" i="0" lang="en-US" sz="2200" u="none" cap="none" strike="noStrike">
                <a:solidFill>
                  <a:srgbClr val="333333"/>
                </a:solidFill>
                <a:latin typeface="Nunito Sans"/>
                <a:ea typeface="Nunito Sans"/>
                <a:cs typeface="Nunito Sans"/>
                <a:sym typeface="Nunito Sans"/>
              </a:rPr>
              <a:t>of smartphone users expect to buy something immediately while using their devices.</a:t>
            </a:r>
            <a:endParaRPr sz="1200"/>
          </a:p>
          <a:p>
            <a:pPr indent="-285750" lvl="0" marL="285750" marR="0" rtl="0" algn="just">
              <a:spcBef>
                <a:spcPts val="0"/>
              </a:spcBef>
              <a:spcAft>
                <a:spcPts val="0"/>
              </a:spcAft>
              <a:buClr>
                <a:srgbClr val="333333"/>
              </a:buClr>
              <a:buSzPts val="2800"/>
              <a:buFont typeface="Arial"/>
              <a:buChar char="•"/>
            </a:pPr>
            <a:r>
              <a:rPr b="1" i="0" lang="en-US" sz="2600" u="none" cap="none" strike="noStrike">
                <a:solidFill>
                  <a:srgbClr val="333333"/>
                </a:solidFill>
                <a:latin typeface="Nunito Sans"/>
                <a:ea typeface="Nunito Sans"/>
                <a:cs typeface="Nunito Sans"/>
                <a:sym typeface="Nunito Sans"/>
              </a:rPr>
              <a:t>91%</a:t>
            </a:r>
            <a:r>
              <a:rPr b="0" i="0" lang="en-US" sz="1600" u="none" cap="none" strike="noStrike">
                <a:solidFill>
                  <a:srgbClr val="333333"/>
                </a:solidFill>
                <a:latin typeface="Nunito Sans"/>
                <a:ea typeface="Nunito Sans"/>
                <a:cs typeface="Nunito Sans"/>
                <a:sym typeface="Nunito Sans"/>
              </a:rPr>
              <a:t> </a:t>
            </a:r>
            <a:r>
              <a:rPr b="0" i="0" lang="en-US" sz="2200" u="none" cap="none" strike="noStrike">
                <a:solidFill>
                  <a:srgbClr val="333333"/>
                </a:solidFill>
                <a:latin typeface="Nunito Sans"/>
                <a:ea typeface="Nunito Sans"/>
                <a:cs typeface="Nunito Sans"/>
                <a:sym typeface="Nunito Sans"/>
              </a:rPr>
              <a:t>of smartphone users plan purchases after seeing relevant ads.</a:t>
            </a:r>
            <a:endParaRPr sz="1200"/>
          </a:p>
          <a:p>
            <a:pPr indent="-285750" lvl="0" marL="285750" marR="0" rtl="0" algn="just">
              <a:spcBef>
                <a:spcPts val="0"/>
              </a:spcBef>
              <a:spcAft>
                <a:spcPts val="0"/>
              </a:spcAft>
              <a:buClr>
                <a:srgbClr val="333333"/>
              </a:buClr>
              <a:buSzPts val="2800"/>
              <a:buFont typeface="Arial"/>
              <a:buChar char="•"/>
            </a:pPr>
            <a:r>
              <a:rPr b="1" i="0" lang="en-US" sz="2600" u="none" cap="none" strike="noStrike">
                <a:solidFill>
                  <a:srgbClr val="333333"/>
                </a:solidFill>
                <a:latin typeface="Nunito Sans"/>
                <a:ea typeface="Nunito Sans"/>
                <a:cs typeface="Nunito Sans"/>
                <a:sym typeface="Nunito Sans"/>
              </a:rPr>
              <a:t>2/3</a:t>
            </a:r>
            <a:r>
              <a:rPr b="0" i="0" lang="en-US" sz="1600" u="none" cap="none" strike="noStrike">
                <a:solidFill>
                  <a:srgbClr val="333333"/>
                </a:solidFill>
                <a:latin typeface="Nunito Sans"/>
                <a:ea typeface="Nunito Sans"/>
                <a:cs typeface="Nunito Sans"/>
                <a:sym typeface="Nunito Sans"/>
              </a:rPr>
              <a:t> </a:t>
            </a:r>
            <a:r>
              <a:rPr b="0" i="0" lang="en-US" sz="2200" u="none" cap="none" strike="noStrike">
                <a:solidFill>
                  <a:srgbClr val="333333"/>
                </a:solidFill>
                <a:latin typeface="Nunito Sans"/>
                <a:ea typeface="Nunito Sans"/>
                <a:cs typeface="Nunito Sans"/>
                <a:sym typeface="Nunito Sans"/>
              </a:rPr>
              <a:t>of customers who use smartphones are likely to purchase from businesses that have apps or mobile websites with content customized to their location.</a:t>
            </a:r>
            <a:endParaRPr sz="1200"/>
          </a:p>
          <a:p>
            <a:pPr indent="-285750" lvl="0" marL="285750" marR="0" rtl="0" algn="just">
              <a:spcBef>
                <a:spcPts val="0"/>
              </a:spcBef>
              <a:spcAft>
                <a:spcPts val="0"/>
              </a:spcAft>
              <a:buClr>
                <a:srgbClr val="333333"/>
              </a:buClr>
              <a:buSzPts val="2800"/>
              <a:buFont typeface="Arial"/>
              <a:buChar char="•"/>
            </a:pPr>
            <a:r>
              <a:rPr b="1" i="0" lang="en-US" sz="2600" u="none" cap="none" strike="noStrike">
                <a:solidFill>
                  <a:srgbClr val="333333"/>
                </a:solidFill>
                <a:latin typeface="Nunito Sans"/>
                <a:ea typeface="Nunito Sans"/>
                <a:cs typeface="Nunito Sans"/>
                <a:sym typeface="Nunito Sans"/>
              </a:rPr>
              <a:t>40% </a:t>
            </a:r>
            <a:r>
              <a:rPr b="0" i="0" lang="en-US" sz="2200" u="none" cap="none" strike="noStrike">
                <a:solidFill>
                  <a:srgbClr val="333333"/>
                </a:solidFill>
                <a:latin typeface="Nunito Sans"/>
                <a:ea typeface="Nunito Sans"/>
                <a:cs typeface="Nunito Sans"/>
                <a:sym typeface="Nunito Sans"/>
              </a:rPr>
              <a:t>of online transactions occur on mobile devices.</a:t>
            </a:r>
            <a:endParaRPr sz="1200"/>
          </a:p>
          <a:p>
            <a:pPr indent="-171450" lvl="0" marL="285750" marR="0" rtl="0" algn="just">
              <a:spcBef>
                <a:spcPts val="0"/>
              </a:spcBef>
              <a:spcAft>
                <a:spcPts val="0"/>
              </a:spcAft>
              <a:buClr>
                <a:schemeClr val="dk1"/>
              </a:buClr>
              <a:buSzPts val="1800"/>
              <a:buFont typeface="Arial"/>
              <a:buNone/>
            </a:pPr>
            <a:r>
              <a:t/>
            </a:r>
            <a:endParaRPr b="0" i="0" sz="1800" u="none" cap="none" strike="noStrike">
              <a:solidFill>
                <a:srgbClr val="333333"/>
              </a:solidFill>
              <a:latin typeface="Nunito Sans"/>
              <a:ea typeface="Nunito Sans"/>
              <a:cs typeface="Nunito Sans"/>
              <a:sym typeface="Nunito Sans"/>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rgbClr val="333333"/>
              </a:solidFill>
              <a:latin typeface="Nunito Sans"/>
              <a:ea typeface="Nunito Sans"/>
              <a:cs typeface="Nunito Sans"/>
              <a:sym typeface="Nunito Sans"/>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rgbClr val="333333"/>
              </a:solidFill>
              <a:latin typeface="Nunito Sans"/>
              <a:ea typeface="Nunito Sans"/>
              <a:cs typeface="Nunito Sans"/>
              <a:sym typeface="Nunito Sans"/>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rgbClr val="362F34"/>
              </a:solidFill>
              <a:latin typeface="Source Sans Pro"/>
              <a:ea typeface="Source Sans Pro"/>
              <a:cs typeface="Source Sans Pro"/>
              <a:sym typeface="Source Sans Pro"/>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rgbClr val="362F34"/>
              </a:solidFill>
              <a:latin typeface="Source Sans Pro"/>
              <a:ea typeface="Source Sans Pro"/>
              <a:cs typeface="Source Sans Pro"/>
              <a:sym typeface="Source Sans Pro"/>
            </a:endParaRPr>
          </a:p>
          <a:p>
            <a:pPr indent="0" lvl="0" marL="0" marR="0" rtl="0" algn="l">
              <a:spcBef>
                <a:spcPts val="0"/>
              </a:spcBef>
              <a:spcAft>
                <a:spcPts val="0"/>
              </a:spcAft>
              <a:buNone/>
            </a:pPr>
            <a:r>
              <a:t/>
            </a:r>
            <a:endParaRPr b="0" i="0" sz="1800" u="none" cap="none" strike="noStrike">
              <a:solidFill>
                <a:srgbClr val="362F34"/>
              </a:solidFill>
              <a:latin typeface="Source Sans Pro"/>
              <a:ea typeface="Source Sans Pro"/>
              <a:cs typeface="Source Sans Pro"/>
              <a:sym typeface="Source Sans Pr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4"/>
          <p:cNvSpPr txBox="1"/>
          <p:nvPr>
            <p:ph type="title"/>
          </p:nvPr>
        </p:nvSpPr>
        <p:spPr>
          <a:xfrm>
            <a:off x="2753751" y="633045"/>
            <a:ext cx="6684498" cy="874711"/>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62626"/>
              </a:buClr>
              <a:buSzPts val="4000"/>
              <a:buFont typeface="Arial"/>
              <a:buNone/>
            </a:pPr>
            <a:r>
              <a:rPr lang="en-US"/>
              <a:t>Benefits of Mobile Marketing</a:t>
            </a:r>
            <a:endParaRPr/>
          </a:p>
        </p:txBody>
      </p:sp>
      <p:sp>
        <p:nvSpPr>
          <p:cNvPr id="161" name="Google Shape;161;p4"/>
          <p:cNvSpPr txBox="1"/>
          <p:nvPr/>
        </p:nvSpPr>
        <p:spPr>
          <a:xfrm>
            <a:off x="1852832" y="1797784"/>
            <a:ext cx="8486336" cy="32624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400" u="none" cap="none" strike="noStrike">
                <a:solidFill>
                  <a:srgbClr val="333333"/>
                </a:solidFill>
                <a:latin typeface="Nunito Sans"/>
                <a:ea typeface="Nunito Sans"/>
                <a:cs typeface="Nunito Sans"/>
                <a:sym typeface="Nunito Sans"/>
              </a:rPr>
              <a:t>Compared to other forms of marketing, mobile marketing has several significant benefits.</a:t>
            </a:r>
            <a:endParaRPr/>
          </a:p>
          <a:p>
            <a:pPr indent="0" lvl="0" marL="0" marR="0" rtl="0" algn="l">
              <a:spcBef>
                <a:spcPts val="0"/>
              </a:spcBef>
              <a:spcAft>
                <a:spcPts val="0"/>
              </a:spcAft>
              <a:buNone/>
            </a:pPr>
            <a:r>
              <a:t/>
            </a:r>
            <a:endParaRPr sz="1800">
              <a:solidFill>
                <a:srgbClr val="333333"/>
              </a:solidFill>
              <a:latin typeface="Nunito Sans"/>
              <a:ea typeface="Nunito Sans"/>
              <a:cs typeface="Nunito Sans"/>
              <a:sym typeface="Nunito Sans"/>
            </a:endParaRPr>
          </a:p>
          <a:p>
            <a:pPr indent="-285750" lvl="0" marL="285750" marR="0" rtl="0" algn="l">
              <a:spcBef>
                <a:spcPts val="0"/>
              </a:spcBef>
              <a:spcAft>
                <a:spcPts val="0"/>
              </a:spcAft>
              <a:buClr>
                <a:srgbClr val="333333"/>
              </a:buClr>
              <a:buSzPts val="2800"/>
              <a:buFont typeface="Arial"/>
              <a:buChar char="•"/>
            </a:pPr>
            <a:r>
              <a:rPr b="1" i="0" lang="en-US" sz="2800">
                <a:solidFill>
                  <a:srgbClr val="333333"/>
                </a:solidFill>
                <a:latin typeface="Nunito Sans"/>
                <a:ea typeface="Nunito Sans"/>
                <a:cs typeface="Nunito Sans"/>
                <a:sym typeface="Nunito Sans"/>
              </a:rPr>
              <a:t>Text messaging is easy and comparatively cheap.</a:t>
            </a:r>
            <a:endParaRPr/>
          </a:p>
          <a:p>
            <a:pPr indent="-107950" lvl="0" marL="285750" marR="0" rtl="0" algn="l">
              <a:spcBef>
                <a:spcPts val="0"/>
              </a:spcBef>
              <a:spcAft>
                <a:spcPts val="0"/>
              </a:spcAft>
              <a:buClr>
                <a:schemeClr val="dk1"/>
              </a:buClr>
              <a:buSzPts val="2800"/>
              <a:buFont typeface="Arial"/>
              <a:buNone/>
            </a:pPr>
            <a:r>
              <a:t/>
            </a:r>
            <a:endParaRPr b="1" sz="2800">
              <a:solidFill>
                <a:srgbClr val="333333"/>
              </a:solidFill>
              <a:latin typeface="Nunito Sans"/>
              <a:ea typeface="Nunito Sans"/>
              <a:cs typeface="Nunito Sans"/>
              <a:sym typeface="Nunito Sans"/>
            </a:endParaRPr>
          </a:p>
          <a:p>
            <a:pPr indent="-285750" lvl="0" marL="285750" marR="0" rtl="0" algn="l">
              <a:spcBef>
                <a:spcPts val="0"/>
              </a:spcBef>
              <a:spcAft>
                <a:spcPts val="0"/>
              </a:spcAft>
              <a:buClr>
                <a:srgbClr val="333333"/>
              </a:buClr>
              <a:buSzPts val="2800"/>
              <a:buFont typeface="Arial"/>
              <a:buChar char="•"/>
            </a:pPr>
            <a:r>
              <a:rPr b="1" i="0" lang="en-US" sz="2800">
                <a:solidFill>
                  <a:srgbClr val="333333"/>
                </a:solidFill>
                <a:latin typeface="Nunito Sans"/>
                <a:ea typeface="Nunito Sans"/>
                <a:cs typeface="Nunito Sans"/>
                <a:sym typeface="Nunito Sans"/>
              </a:rPr>
              <a:t>SMS has a high CTR</a:t>
            </a:r>
            <a:endParaRPr/>
          </a:p>
          <a:p>
            <a:pPr indent="-107950" lvl="0" marL="285750" marR="0" rtl="0" algn="l">
              <a:spcBef>
                <a:spcPts val="0"/>
              </a:spcBef>
              <a:spcAft>
                <a:spcPts val="0"/>
              </a:spcAft>
              <a:buClr>
                <a:schemeClr val="dk1"/>
              </a:buClr>
              <a:buSzPts val="2800"/>
              <a:buFont typeface="Arial"/>
              <a:buNone/>
            </a:pPr>
            <a:r>
              <a:t/>
            </a:r>
            <a:endParaRPr b="1" sz="2800">
              <a:solidFill>
                <a:srgbClr val="333333"/>
              </a:solidFill>
              <a:latin typeface="Nunito Sans"/>
              <a:ea typeface="Nunito Sans"/>
              <a:cs typeface="Nunito Sans"/>
              <a:sym typeface="Nunito Sans"/>
            </a:endParaRPr>
          </a:p>
          <a:p>
            <a:pPr indent="-285750" lvl="0" marL="285750" marR="0" rtl="0" algn="l">
              <a:spcBef>
                <a:spcPts val="0"/>
              </a:spcBef>
              <a:spcAft>
                <a:spcPts val="0"/>
              </a:spcAft>
              <a:buClr>
                <a:srgbClr val="333333"/>
              </a:buClr>
              <a:buSzPts val="2800"/>
              <a:buFont typeface="Arial"/>
              <a:buChar char="•"/>
            </a:pPr>
            <a:r>
              <a:rPr b="1" i="0" lang="en-US" sz="2800">
                <a:solidFill>
                  <a:srgbClr val="333333"/>
                </a:solidFill>
                <a:latin typeface="Nunito Sans"/>
                <a:ea typeface="Nunito Sans"/>
                <a:cs typeface="Nunito Sans"/>
                <a:sym typeface="Nunito Sans"/>
              </a:rPr>
              <a:t>Especially useful for local businesses.</a:t>
            </a:r>
            <a:endParaRPr sz="28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5"/>
          <p:cNvSpPr txBox="1"/>
          <p:nvPr>
            <p:ph type="title"/>
          </p:nvPr>
        </p:nvSpPr>
        <p:spPr>
          <a:xfrm>
            <a:off x="3189849" y="506438"/>
            <a:ext cx="5812302" cy="100132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262626"/>
              </a:buClr>
              <a:buSzPts val="4000"/>
              <a:buFont typeface="Arial"/>
              <a:buNone/>
            </a:pPr>
            <a:r>
              <a:rPr lang="en-US"/>
              <a:t>Types of Mobile Marketing</a:t>
            </a:r>
            <a:endParaRPr/>
          </a:p>
        </p:txBody>
      </p:sp>
      <p:sp>
        <p:nvSpPr>
          <p:cNvPr id="167" name="Google Shape;167;p5"/>
          <p:cNvSpPr txBox="1"/>
          <p:nvPr/>
        </p:nvSpPr>
        <p:spPr>
          <a:xfrm>
            <a:off x="675250" y="1507758"/>
            <a:ext cx="10874326" cy="48320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800">
                <a:solidFill>
                  <a:srgbClr val="333333"/>
                </a:solidFill>
                <a:latin typeface="Nunito Sans"/>
                <a:ea typeface="Nunito Sans"/>
                <a:cs typeface="Nunito Sans"/>
                <a:sym typeface="Nunito Sans"/>
              </a:rPr>
              <a:t>There is a variety of mobile marketing techniques to try for a business. Factors like your budget, specific industry, and customer segment determine the success of the strategy. </a:t>
            </a:r>
            <a:endParaRPr/>
          </a:p>
          <a:p>
            <a:pPr indent="0" lvl="0" marL="0" marR="0" rtl="0" algn="l">
              <a:spcBef>
                <a:spcPts val="0"/>
              </a:spcBef>
              <a:spcAft>
                <a:spcPts val="0"/>
              </a:spcAft>
              <a:buNone/>
            </a:pPr>
            <a:r>
              <a:t/>
            </a:r>
            <a:endParaRPr b="0" i="0" sz="2800">
              <a:solidFill>
                <a:srgbClr val="333333"/>
              </a:solidFill>
              <a:latin typeface="Nunito Sans"/>
              <a:ea typeface="Nunito Sans"/>
              <a:cs typeface="Nunito Sans"/>
              <a:sym typeface="Nunito Sans"/>
            </a:endParaRPr>
          </a:p>
          <a:p>
            <a:pPr indent="-177800" lvl="0" marL="0" marR="0" rtl="0" algn="l">
              <a:spcBef>
                <a:spcPts val="0"/>
              </a:spcBef>
              <a:spcAft>
                <a:spcPts val="0"/>
              </a:spcAft>
              <a:buClr>
                <a:srgbClr val="333333"/>
              </a:buClr>
              <a:buSzPts val="2800"/>
              <a:buFont typeface="Arial"/>
              <a:buChar char="•"/>
            </a:pPr>
            <a:r>
              <a:rPr b="0" i="0" lang="en-US" sz="2800">
                <a:solidFill>
                  <a:srgbClr val="333333"/>
                </a:solidFill>
                <a:latin typeface="Nunito Sans"/>
                <a:ea typeface="Nunito Sans"/>
                <a:cs typeface="Nunito Sans"/>
                <a:sym typeface="Nunito Sans"/>
              </a:rPr>
              <a:t>Mobile app marketing</a:t>
            </a:r>
            <a:endParaRPr/>
          </a:p>
          <a:p>
            <a:pPr indent="-177800" lvl="0" marL="0" marR="0" rtl="0" algn="l">
              <a:spcBef>
                <a:spcPts val="0"/>
              </a:spcBef>
              <a:spcAft>
                <a:spcPts val="0"/>
              </a:spcAft>
              <a:buClr>
                <a:srgbClr val="333333"/>
              </a:buClr>
              <a:buSzPts val="2800"/>
              <a:buFont typeface="Arial"/>
              <a:buChar char="•"/>
            </a:pPr>
            <a:r>
              <a:rPr b="0" i="0" lang="en-US" sz="2800">
                <a:solidFill>
                  <a:srgbClr val="333333"/>
                </a:solidFill>
                <a:latin typeface="Nunito Sans"/>
                <a:ea typeface="Nunito Sans"/>
                <a:cs typeface="Nunito Sans"/>
                <a:sym typeface="Nunito Sans"/>
              </a:rPr>
              <a:t>In-game advertisements</a:t>
            </a:r>
            <a:endParaRPr/>
          </a:p>
          <a:p>
            <a:pPr indent="-177800" lvl="0" marL="0" marR="0" rtl="0" algn="l">
              <a:spcBef>
                <a:spcPts val="0"/>
              </a:spcBef>
              <a:spcAft>
                <a:spcPts val="0"/>
              </a:spcAft>
              <a:buClr>
                <a:srgbClr val="333333"/>
              </a:buClr>
              <a:buSzPts val="2800"/>
              <a:buFont typeface="Arial"/>
              <a:buChar char="•"/>
            </a:pPr>
            <a:r>
              <a:rPr b="0" i="0" lang="en-US" sz="2800">
                <a:solidFill>
                  <a:srgbClr val="333333"/>
                </a:solidFill>
                <a:latin typeface="Nunito Sans"/>
                <a:ea typeface="Nunito Sans"/>
                <a:cs typeface="Nunito Sans"/>
                <a:sym typeface="Nunito Sans"/>
              </a:rPr>
              <a:t>Quick-response barcode</a:t>
            </a:r>
            <a:endParaRPr/>
          </a:p>
          <a:p>
            <a:pPr indent="-177800" lvl="0" marL="0" marR="0" rtl="0" algn="l">
              <a:spcBef>
                <a:spcPts val="0"/>
              </a:spcBef>
              <a:spcAft>
                <a:spcPts val="0"/>
              </a:spcAft>
              <a:buClr>
                <a:srgbClr val="333333"/>
              </a:buClr>
              <a:buSzPts val="2800"/>
              <a:buFont typeface="Arial"/>
              <a:buChar char="•"/>
            </a:pPr>
            <a:r>
              <a:rPr b="0" i="0" lang="en-US" sz="2800">
                <a:solidFill>
                  <a:srgbClr val="333333"/>
                </a:solidFill>
                <a:latin typeface="Nunito Sans"/>
                <a:ea typeface="Nunito Sans"/>
                <a:cs typeface="Nunito Sans"/>
                <a:sym typeface="Nunito Sans"/>
              </a:rPr>
              <a:t>Mobile banner ads</a:t>
            </a:r>
            <a:endParaRPr/>
          </a:p>
          <a:p>
            <a:pPr indent="-177800" lvl="0" marL="0" marR="0" rtl="0" algn="l">
              <a:spcBef>
                <a:spcPts val="0"/>
              </a:spcBef>
              <a:spcAft>
                <a:spcPts val="0"/>
              </a:spcAft>
              <a:buClr>
                <a:srgbClr val="333333"/>
              </a:buClr>
              <a:buSzPts val="2800"/>
              <a:buFont typeface="Arial"/>
              <a:buChar char="•"/>
            </a:pPr>
            <a:r>
              <a:rPr b="0" i="0" lang="en-US" sz="2800">
                <a:solidFill>
                  <a:srgbClr val="333333"/>
                </a:solidFill>
                <a:latin typeface="Nunito Sans"/>
                <a:ea typeface="Nunito Sans"/>
                <a:cs typeface="Nunito Sans"/>
                <a:sym typeface="Nunito Sans"/>
              </a:rPr>
              <a:t>Proximity or Bluetooth marketing</a:t>
            </a:r>
            <a:endParaRPr/>
          </a:p>
          <a:p>
            <a:pPr indent="-177800" lvl="0" marL="0" marR="0" rtl="0" algn="l">
              <a:spcBef>
                <a:spcPts val="0"/>
              </a:spcBef>
              <a:spcAft>
                <a:spcPts val="0"/>
              </a:spcAft>
              <a:buClr>
                <a:srgbClr val="333333"/>
              </a:buClr>
              <a:buSzPts val="2800"/>
              <a:buFont typeface="Arial"/>
              <a:buChar char="•"/>
            </a:pPr>
            <a:r>
              <a:rPr b="0" i="0" lang="en-US" sz="2800">
                <a:solidFill>
                  <a:srgbClr val="333333"/>
                </a:solidFill>
                <a:latin typeface="Nunito Sans"/>
                <a:ea typeface="Nunito Sans"/>
                <a:cs typeface="Nunito Sans"/>
                <a:sym typeface="Nunito Sans"/>
              </a:rPr>
              <a:t>Voice marketing</a:t>
            </a:r>
            <a:endParaRPr/>
          </a:p>
          <a:p>
            <a:pPr indent="-177800" lvl="0" marL="0" marR="0" rtl="0" algn="l">
              <a:spcBef>
                <a:spcPts val="0"/>
              </a:spcBef>
              <a:spcAft>
                <a:spcPts val="0"/>
              </a:spcAft>
              <a:buClr>
                <a:srgbClr val="333333"/>
              </a:buClr>
              <a:buSzPts val="2800"/>
              <a:buFont typeface="Arial"/>
              <a:buChar char="•"/>
            </a:pPr>
            <a:r>
              <a:rPr b="0" i="0" lang="en-US" sz="2800">
                <a:solidFill>
                  <a:srgbClr val="333333"/>
                </a:solidFill>
                <a:latin typeface="Nunito Sans"/>
                <a:ea typeface="Nunito Sans"/>
                <a:cs typeface="Nunito Sans"/>
                <a:sym typeface="Nunito Sans"/>
              </a:rPr>
              <a:t>SMS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6"/>
          <p:cNvSpPr txBox="1"/>
          <p:nvPr>
            <p:ph type="title"/>
          </p:nvPr>
        </p:nvSpPr>
        <p:spPr>
          <a:xfrm>
            <a:off x="731521" y="642593"/>
            <a:ext cx="10832122" cy="5448717"/>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262626"/>
              </a:buClr>
              <a:buSzPct val="166666"/>
              <a:buFont typeface="Arial"/>
              <a:buNone/>
            </a:pPr>
            <a:r>
              <a:rPr lang="en-US" u="sng"/>
              <a:t>THOUGHT ACTIVITY – 01</a:t>
            </a:r>
            <a:br>
              <a:rPr lang="en-US"/>
            </a:br>
            <a:br>
              <a:rPr lang="en-US"/>
            </a:br>
            <a:r>
              <a:rPr lang="en-US" sz="2700"/>
              <a:t>Over the last few days, check the messages that you have received on your mobile phone. Make a note of the messages that you have received from vendors blocked by you. Keep a track. </a:t>
            </a:r>
            <a:br>
              <a:rPr lang="en-US" sz="2700"/>
            </a:br>
            <a:br>
              <a:rPr lang="en-US" sz="2700"/>
            </a:br>
            <a:r>
              <a:rPr lang="en-US" sz="2700"/>
              <a:t>Why are you receiving such messages?</a:t>
            </a:r>
            <a:br>
              <a:rPr lang="en-US" sz="2700"/>
            </a:br>
            <a:br>
              <a:rPr lang="en-US" sz="2700"/>
            </a:br>
            <a:r>
              <a:rPr lang="en-US" sz="2700"/>
              <a:t>Does it have anything to do with the location where you are at? For what kind of products/ services are you receiving messages that are based on your location?</a:t>
            </a:r>
            <a:br>
              <a:rPr lang="en-US" sz="2700"/>
            </a:br>
            <a:br>
              <a:rPr lang="en-US" sz="2700"/>
            </a:br>
            <a:r>
              <a:rPr lang="en-US" sz="2700"/>
              <a:t>Do you think it is effective targeting?</a:t>
            </a:r>
            <a:br>
              <a:rPr lang="en-US" sz="2700"/>
            </a:br>
            <a:br>
              <a:rPr lang="en-US" sz="2700"/>
            </a:b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7"/>
          <p:cNvSpPr txBox="1"/>
          <p:nvPr>
            <p:ph type="title"/>
          </p:nvPr>
        </p:nvSpPr>
        <p:spPr>
          <a:xfrm>
            <a:off x="518160" y="473782"/>
            <a:ext cx="11155680" cy="1003326"/>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262626"/>
              </a:buClr>
              <a:buSzPct val="100000"/>
              <a:buFont typeface="Arial"/>
              <a:buNone/>
            </a:pPr>
            <a:r>
              <a:rPr lang="en-US" sz="3600"/>
              <a:t>Product Type as a Moderator of Extent of Consumer Activity on Mobile Phone</a:t>
            </a:r>
            <a:endParaRPr/>
          </a:p>
        </p:txBody>
      </p:sp>
      <p:sp>
        <p:nvSpPr>
          <p:cNvPr id="178" name="Google Shape;178;p7"/>
          <p:cNvSpPr txBox="1"/>
          <p:nvPr/>
        </p:nvSpPr>
        <p:spPr>
          <a:xfrm>
            <a:off x="764344" y="1720840"/>
            <a:ext cx="10663311" cy="34163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u="sng">
                <a:solidFill>
                  <a:schemeClr val="dk1"/>
                </a:solidFill>
                <a:latin typeface="Arial"/>
                <a:ea typeface="Arial"/>
                <a:cs typeface="Arial"/>
                <a:sym typeface="Arial"/>
                <a:hlinkClick r:id="rId3">
                  <a:extLst>
                    <a:ext uri="{A12FA001-AC4F-418D-AE19-62706E023703}">
                      <ahyp:hlinkClr val="tx"/>
                    </a:ext>
                  </a:extLst>
                </a:hlinkClick>
              </a:rPr>
              <a:t>www.bookmyshow.com</a:t>
            </a:r>
            <a:endParaRPr sz="2400">
              <a:solidFill>
                <a:schemeClr val="dk1"/>
              </a:solidFill>
              <a:latin typeface="Arial"/>
              <a:ea typeface="Arial"/>
              <a:cs typeface="Arial"/>
              <a:sym typeface="Arial"/>
            </a:endParaRPr>
          </a:p>
          <a:p>
            <a:pPr indent="0" lvl="0" marL="0" marR="0" rtl="0" algn="l">
              <a:spcBef>
                <a:spcPts val="0"/>
              </a:spcBef>
              <a:spcAft>
                <a:spcPts val="0"/>
              </a:spcAft>
              <a:buNone/>
            </a:pPr>
            <a:r>
              <a:rPr lang="en-US" sz="2400" u="sng">
                <a:solidFill>
                  <a:schemeClr val="dk1"/>
                </a:solidFill>
                <a:latin typeface="Arial"/>
                <a:ea typeface="Arial"/>
                <a:cs typeface="Arial"/>
                <a:sym typeface="Arial"/>
                <a:hlinkClick r:id="rId4">
                  <a:extLst>
                    <a:ext uri="{A12FA001-AC4F-418D-AE19-62706E023703}">
                      <ahyp:hlinkClr val="tx"/>
                    </a:ext>
                  </a:extLst>
                </a:hlinkClick>
              </a:rPr>
              <a:t>www.pepperfry.com</a:t>
            </a:r>
            <a:endParaRPr sz="2400">
              <a:solidFill>
                <a:schemeClr val="dk1"/>
              </a:solidFill>
              <a:latin typeface="Arial"/>
              <a:ea typeface="Arial"/>
              <a:cs typeface="Arial"/>
              <a:sym typeface="Arial"/>
            </a:endParaRPr>
          </a:p>
          <a:p>
            <a:pPr indent="0" lvl="0" marL="0" marR="0" rtl="0" algn="l">
              <a:spcBef>
                <a:spcPts val="0"/>
              </a:spcBef>
              <a:spcAft>
                <a:spcPts val="0"/>
              </a:spcAft>
              <a:buNone/>
            </a:pPr>
            <a:r>
              <a:rPr lang="en-US" sz="2400" u="sng">
                <a:solidFill>
                  <a:schemeClr val="dk1"/>
                </a:solidFill>
                <a:latin typeface="Arial"/>
                <a:ea typeface="Arial"/>
                <a:cs typeface="Arial"/>
                <a:sym typeface="Arial"/>
                <a:hlinkClick r:id="rId5">
                  <a:extLst>
                    <a:ext uri="{A12FA001-AC4F-418D-AE19-62706E023703}">
                      <ahyp:hlinkClr val="tx"/>
                    </a:ext>
                  </a:extLst>
                </a:hlinkClick>
              </a:rPr>
              <a:t>www.policybazaar.com</a:t>
            </a:r>
            <a:endParaRPr sz="2400">
              <a:solidFill>
                <a:schemeClr val="dk1"/>
              </a:solidFill>
              <a:latin typeface="Arial"/>
              <a:ea typeface="Arial"/>
              <a:cs typeface="Arial"/>
              <a:sym typeface="Arial"/>
            </a:endParaRPr>
          </a:p>
          <a:p>
            <a:pPr indent="0" lvl="0" marL="0" marR="0" rtl="0" algn="l">
              <a:spcBef>
                <a:spcPts val="0"/>
              </a:spcBef>
              <a:spcAft>
                <a:spcPts val="0"/>
              </a:spcAft>
              <a:buNone/>
            </a:pPr>
            <a:r>
              <a:t/>
            </a:r>
            <a:endParaRPr sz="2400">
              <a:solidFill>
                <a:schemeClr val="dk1"/>
              </a:solidFill>
              <a:latin typeface="Arial"/>
              <a:ea typeface="Arial"/>
              <a:cs typeface="Arial"/>
              <a:sym typeface="Arial"/>
            </a:endParaRPr>
          </a:p>
          <a:p>
            <a:pPr indent="0" lvl="0" marL="0" marR="0" rtl="0" algn="l">
              <a:spcBef>
                <a:spcPts val="0"/>
              </a:spcBef>
              <a:spcAft>
                <a:spcPts val="0"/>
              </a:spcAft>
              <a:buNone/>
            </a:pPr>
            <a:r>
              <a:rPr lang="en-US" sz="2400">
                <a:solidFill>
                  <a:schemeClr val="dk1"/>
                </a:solidFill>
                <a:latin typeface="Arial"/>
                <a:ea typeface="Arial"/>
                <a:cs typeface="Arial"/>
                <a:sym typeface="Arial"/>
              </a:rPr>
              <a:t>Visit the above mentioned websites via laptop/desktop and via smartphone. Consider – </a:t>
            </a:r>
            <a:endParaRPr/>
          </a:p>
          <a:p>
            <a:pPr indent="-342900" lvl="0" marL="342900" marR="0" rtl="0" algn="l">
              <a:spcBef>
                <a:spcPts val="0"/>
              </a:spcBef>
              <a:spcAft>
                <a:spcPts val="0"/>
              </a:spcAft>
              <a:buClr>
                <a:schemeClr val="dk1"/>
              </a:buClr>
              <a:buSzPts val="2400"/>
              <a:buFont typeface="Arial"/>
              <a:buAutoNum type="arabicPeriod"/>
            </a:pPr>
            <a:r>
              <a:rPr lang="en-US" sz="2400">
                <a:solidFill>
                  <a:schemeClr val="dk1"/>
                </a:solidFill>
                <a:latin typeface="Arial"/>
                <a:ea typeface="Arial"/>
                <a:cs typeface="Arial"/>
                <a:sym typeface="Arial"/>
              </a:rPr>
              <a:t>What are some differences in your experience across the 2 screens?</a:t>
            </a:r>
            <a:endParaRPr/>
          </a:p>
          <a:p>
            <a:pPr indent="-342900" lvl="0" marL="342900" marR="0" rtl="0" algn="l">
              <a:spcBef>
                <a:spcPts val="0"/>
              </a:spcBef>
              <a:spcAft>
                <a:spcPts val="0"/>
              </a:spcAft>
              <a:buClr>
                <a:schemeClr val="dk1"/>
              </a:buClr>
              <a:buSzPts val="2400"/>
              <a:buFont typeface="Arial"/>
              <a:buAutoNum type="arabicPeriod"/>
            </a:pPr>
            <a:r>
              <a:rPr lang="en-US" sz="2400">
                <a:solidFill>
                  <a:schemeClr val="dk1"/>
                </a:solidFill>
                <a:latin typeface="Arial"/>
                <a:ea typeface="Arial"/>
                <a:cs typeface="Arial"/>
                <a:sym typeface="Arial"/>
              </a:rPr>
              <a:t>Do you like some activity better on one of the channels as compared to the other? Why do you think that is the case?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8"/>
          <p:cNvSpPr txBox="1"/>
          <p:nvPr>
            <p:ph type="ctrTitle"/>
          </p:nvPr>
        </p:nvSpPr>
        <p:spPr>
          <a:xfrm>
            <a:off x="1629100" y="2210373"/>
            <a:ext cx="8933700" cy="3018900"/>
          </a:xfrm>
          <a:prstGeom prst="rect">
            <a:avLst/>
          </a:prstGeom>
          <a:noFill/>
          <a:ln>
            <a:noFill/>
          </a:ln>
        </p:spPr>
        <p:txBody>
          <a:bodyPr anchorCtr="0" anchor="ctr" bIns="45700" lIns="91425" spcFirstLastPara="1" rIns="91425" wrap="square" tIns="45700">
            <a:normAutofit/>
          </a:bodyPr>
          <a:lstStyle/>
          <a:p>
            <a:pPr indent="0" lvl="0" marL="0" rtl="0" algn="ctr">
              <a:lnSpc>
                <a:spcPct val="83000"/>
              </a:lnSpc>
              <a:spcBef>
                <a:spcPts val="0"/>
              </a:spcBef>
              <a:spcAft>
                <a:spcPts val="0"/>
              </a:spcAft>
              <a:buClr>
                <a:srgbClr val="262626"/>
              </a:buClr>
              <a:buSzPts val="6800"/>
              <a:buFont typeface="Arial"/>
              <a:buNone/>
            </a:pPr>
            <a:r>
              <a:rPr b="1" lang="en-US" sz="6600" u="sng"/>
              <a:t>MOBILE MARKETING STRATEGY</a:t>
            </a:r>
            <a:endParaRPr sz="6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9"/>
          <p:cNvSpPr txBox="1"/>
          <p:nvPr/>
        </p:nvSpPr>
        <p:spPr>
          <a:xfrm>
            <a:off x="616634" y="889843"/>
            <a:ext cx="10958732" cy="5078313"/>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Arial"/>
              <a:buAutoNum type="arabicPeriod"/>
            </a:pPr>
            <a:r>
              <a:rPr b="1" lang="en-US" sz="1800">
                <a:solidFill>
                  <a:schemeClr val="dk1"/>
                </a:solidFill>
                <a:latin typeface="Arial"/>
                <a:ea typeface="Arial"/>
                <a:cs typeface="Arial"/>
                <a:sym typeface="Arial"/>
              </a:rPr>
              <a:t>OBJECTIVES</a:t>
            </a:r>
            <a:r>
              <a:rPr lang="en-US" sz="1800">
                <a:solidFill>
                  <a:schemeClr val="dk1"/>
                </a:solidFill>
                <a:latin typeface="Arial"/>
                <a:ea typeface="Arial"/>
                <a:cs typeface="Arial"/>
                <a:sym typeface="Arial"/>
              </a:rPr>
              <a:t> – Making a user Call back / sending the user to a specific webpage / download their mobile app</a:t>
            </a:r>
            <a:endParaRPr/>
          </a:p>
          <a:p>
            <a:pPr indent="-228600" lvl="0" marL="342900" marR="0" rtl="0" algn="l">
              <a:spcBef>
                <a:spcPts val="0"/>
              </a:spcBef>
              <a:spcAft>
                <a:spcPts val="0"/>
              </a:spcAft>
              <a:buClr>
                <a:schemeClr val="dk1"/>
              </a:buClr>
              <a:buSzPts val="1800"/>
              <a:buFont typeface="Arial"/>
              <a:buNone/>
            </a:pPr>
            <a:r>
              <a:t/>
            </a:r>
            <a:endParaRPr sz="18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1800"/>
              <a:buFont typeface="Arial"/>
              <a:buAutoNum type="arabicPeriod"/>
            </a:pPr>
            <a:r>
              <a:rPr b="1" lang="en-US" sz="1800">
                <a:solidFill>
                  <a:schemeClr val="dk1"/>
                </a:solidFill>
                <a:latin typeface="Arial"/>
                <a:ea typeface="Arial"/>
                <a:cs typeface="Arial"/>
                <a:sym typeface="Arial"/>
              </a:rPr>
              <a:t>TARGET SEGMENT </a:t>
            </a:r>
            <a:r>
              <a:rPr lang="en-US" sz="1800">
                <a:solidFill>
                  <a:schemeClr val="dk1"/>
                </a:solidFill>
                <a:latin typeface="Arial"/>
                <a:ea typeface="Arial"/>
                <a:cs typeface="Arial"/>
                <a:sym typeface="Arial"/>
              </a:rPr>
              <a:t>– Understand media consumption, Know the apps that target audience uses etc</a:t>
            </a:r>
            <a:endParaRPr/>
          </a:p>
          <a:p>
            <a:pPr indent="-228600" lvl="0" marL="342900" marR="0" rtl="0" algn="l">
              <a:spcBef>
                <a:spcPts val="0"/>
              </a:spcBef>
              <a:spcAft>
                <a:spcPts val="0"/>
              </a:spcAft>
              <a:buClr>
                <a:schemeClr val="dk1"/>
              </a:buClr>
              <a:buSzPts val="1800"/>
              <a:buFont typeface="Arial"/>
              <a:buNone/>
            </a:pPr>
            <a:r>
              <a:t/>
            </a:r>
            <a:endParaRPr sz="18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1800"/>
              <a:buFont typeface="Arial"/>
              <a:buAutoNum type="arabicPeriod"/>
            </a:pPr>
            <a:r>
              <a:rPr b="1" lang="en-US" sz="1800">
                <a:solidFill>
                  <a:schemeClr val="dk1"/>
                </a:solidFill>
                <a:latin typeface="Arial"/>
                <a:ea typeface="Arial"/>
                <a:cs typeface="Arial"/>
                <a:sym typeface="Arial"/>
              </a:rPr>
              <a:t>BENEFIT/VALUE OFFERED – </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Why will the target audience be interested in responding to the mobile marketing campaign?</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What is in it for the user?</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What is the benefit that the user is likely to obtain by clicking on a link?</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1800"/>
              <a:buFont typeface="Arial"/>
              <a:buAutoNum type="arabicPeriod" startAt="4"/>
            </a:pPr>
            <a:r>
              <a:rPr b="1" lang="en-US" sz="1800">
                <a:solidFill>
                  <a:schemeClr val="dk1"/>
                </a:solidFill>
                <a:latin typeface="Arial"/>
                <a:ea typeface="Arial"/>
                <a:cs typeface="Arial"/>
                <a:sym typeface="Arial"/>
              </a:rPr>
              <a:t>STRATEGY</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Geo-targeting – Location based targeting of mobile devices</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A strong CTA to reach the desired target audience</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Engage continuously with the customer &amp; deliver personalized content </a:t>
            </a:r>
            <a:endParaRPr/>
          </a:p>
          <a:p>
            <a:pPr indent="-2857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Often used tool – QR codes </a:t>
            </a:r>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Arial"/>
              <a:ea typeface="Arial"/>
              <a:cs typeface="Arial"/>
              <a:sym typeface="Arial"/>
            </a:endParaRPr>
          </a:p>
          <a:p>
            <a:pPr indent="-342900" lvl="0" marL="342900" marR="0" rtl="0" algn="l">
              <a:spcBef>
                <a:spcPts val="0"/>
              </a:spcBef>
              <a:spcAft>
                <a:spcPts val="0"/>
              </a:spcAft>
              <a:buClr>
                <a:schemeClr val="dk1"/>
              </a:buClr>
              <a:buSzPts val="1800"/>
              <a:buFont typeface="Arial"/>
              <a:buAutoNum type="arabicPeriod" startAt="5"/>
            </a:pPr>
            <a:r>
              <a:rPr b="1" lang="en-US" sz="1800">
                <a:solidFill>
                  <a:schemeClr val="dk1"/>
                </a:solidFill>
                <a:latin typeface="Arial"/>
                <a:ea typeface="Arial"/>
                <a:cs typeface="Arial"/>
                <a:sym typeface="Arial"/>
              </a:rPr>
              <a:t>Common Short Codes(CSC) </a:t>
            </a:r>
            <a:endParaRPr/>
          </a:p>
          <a:p>
            <a:pPr indent="-342900" lvl="0" marL="342900" marR="0" rtl="0" algn="l">
              <a:spcBef>
                <a:spcPts val="0"/>
              </a:spcBef>
              <a:spcAft>
                <a:spcPts val="0"/>
              </a:spcAft>
              <a:buClr>
                <a:schemeClr val="dk1"/>
              </a:buClr>
              <a:buSzPts val="1800"/>
              <a:buFont typeface="Arial"/>
              <a:buAutoNum type="arabicPeriod" startAt="5"/>
            </a:pPr>
            <a:r>
              <a:rPr b="1" lang="en-US" sz="1800">
                <a:solidFill>
                  <a:schemeClr val="dk1"/>
                </a:solidFill>
                <a:latin typeface="Arial"/>
                <a:ea typeface="Arial"/>
                <a:cs typeface="Arial"/>
                <a:sym typeface="Arial"/>
              </a:rPr>
              <a:t>Measuring Outcomes</a:t>
            </a:r>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avonVTI">
  <a:themeElements>
    <a:clrScheme name="AnalogousFromRegularSeedRightStep">
      <a:dk1>
        <a:srgbClr val="000000"/>
      </a:dk1>
      <a:lt1>
        <a:srgbClr val="FFFFFF"/>
      </a:lt1>
      <a:dk2>
        <a:srgbClr val="1B282F"/>
      </a:dk2>
      <a:lt2>
        <a:srgbClr val="F3F0F0"/>
      </a:lt2>
      <a:accent1>
        <a:srgbClr val="2FB1BB"/>
      </a:accent1>
      <a:accent2>
        <a:srgbClr val="2578C7"/>
      </a:accent2>
      <a:accent3>
        <a:srgbClr val="3747D9"/>
      </a:accent3>
      <a:accent4>
        <a:srgbClr val="6232CA"/>
      </a:accent4>
      <a:accent5>
        <a:srgbClr val="AE37D9"/>
      </a:accent5>
      <a:accent6>
        <a:srgbClr val="C725AE"/>
      </a:accent6>
      <a:hlink>
        <a:srgbClr val="BF483F"/>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avonVTI">
  <a:themeElements>
    <a:clrScheme name="AnalogousFromRegularSeedRightStep">
      <a:dk1>
        <a:srgbClr val="000000"/>
      </a:dk1>
      <a:lt1>
        <a:srgbClr val="FFFFFF"/>
      </a:lt1>
      <a:dk2>
        <a:srgbClr val="1B282F"/>
      </a:dk2>
      <a:lt2>
        <a:srgbClr val="F3F0F0"/>
      </a:lt2>
      <a:accent1>
        <a:srgbClr val="2FB1BB"/>
      </a:accent1>
      <a:accent2>
        <a:srgbClr val="2578C7"/>
      </a:accent2>
      <a:accent3>
        <a:srgbClr val="3747D9"/>
      </a:accent3>
      <a:accent4>
        <a:srgbClr val="6232CA"/>
      </a:accent4>
      <a:accent5>
        <a:srgbClr val="AE37D9"/>
      </a:accent5>
      <a:accent6>
        <a:srgbClr val="C725AE"/>
      </a:accent6>
      <a:hlink>
        <a:srgbClr val="BF483F"/>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2020-10-20T08:28:59Z</dcterms:created>
  <dc:creator>Megha Kulkarni</dc:creator>
</cp:coreProperties>
</file>