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1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9B57-E97B-4051-895F-F638DAE456FD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9B56B-E2C0-457A-ADDB-95D712F9D8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Business Process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Management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Objectives, Problems, Case study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0801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 Management - Objectives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344816" cy="4392488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Simplified Operations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Lower Costs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Reduced Risks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 Safety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Improve Predictability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Superior Quality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Enhanced Process Consistency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Brand Protection</a:t>
            </a:r>
          </a:p>
          <a:p>
            <a:pPr algn="l"/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7772400" cy="10081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Problems Faced by Businesses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7848872" cy="460851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Many Businesses faces many problems of ….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Duplication of Work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Work not completed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Delay in Work Completion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Solution – Define Role(JD)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Responsibility,(Profile)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Authority(Empower)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Accountability (Targets)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Define proper instructions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Case Study-Process Management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704856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GDR Industries is located in Rabale, Navi Mumbai</a:t>
            </a:r>
          </a:p>
          <a:p>
            <a:pPr algn="l"/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 export automobile parts &amp; engines etc…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Problems/issues faced by GDR Industries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The CEO was finding it difficult to manage day to day operations as his business requires frequent travel.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The staff was unable to handle procurement of material from supplier, inspection, Export documentation.      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l"/>
            <a:r>
              <a:rPr lang="en-US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Solution recommended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marL="457200" indent="-457200" algn="l">
              <a:buAutoNum type="alphaLcParenR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Setup the organization with proper hierarchy</a:t>
            </a:r>
          </a:p>
          <a:p>
            <a:pPr marL="457200" indent="-457200" algn="l">
              <a:buAutoNum type="alphaLcParenR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Empower and authorize.</a:t>
            </a:r>
          </a:p>
          <a:p>
            <a:pPr marL="457200" indent="-457200" algn="l">
              <a:buAutoNum type="alphaLcParenR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Quality Management system</a:t>
            </a:r>
          </a:p>
          <a:p>
            <a:pPr marL="457200" indent="-457200" algn="l">
              <a:buAutoNum type="alphaLcParenR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Vendor registration and rating</a:t>
            </a:r>
          </a:p>
          <a:p>
            <a:pPr marL="457200" indent="-457200" algn="l">
              <a:buAutoNum type="alphaLcParenR"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Award and reward</a:t>
            </a:r>
          </a:p>
          <a:p>
            <a:pPr marL="457200" indent="-457200" algn="l"/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Process Management is applicable in Manufacturing, Service, Trading and Construction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183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Business Process Management</vt:lpstr>
      <vt:lpstr>Process Management - Objectives</vt:lpstr>
      <vt:lpstr>Problems Faced by Businesses</vt:lpstr>
      <vt:lpstr>Case Study-Process Management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 PC</dc:creator>
  <cp:lastModifiedBy>HOME PC</cp:lastModifiedBy>
  <cp:revision>14</cp:revision>
  <dcterms:created xsi:type="dcterms:W3CDTF">2021-01-31T13:29:36Z</dcterms:created>
  <dcterms:modified xsi:type="dcterms:W3CDTF">2021-02-01T16:56:18Z</dcterms:modified>
</cp:coreProperties>
</file>