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0"/>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80" d="100"/>
          <a:sy n="80" d="100"/>
        </p:scale>
        <p:origin x="354" y="9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4CF322A-B93A-4329-AB01-F0B0BE3F7922}" type="doc">
      <dgm:prSet loTypeId="urn:microsoft.com/office/officeart/2005/8/layout/hierarchy3" loCatId="hierarchy" qsTypeId="urn:microsoft.com/office/officeart/2005/8/quickstyle/simple1" qsCatId="simple" csTypeId="urn:microsoft.com/office/officeart/2005/8/colors/accent1_2" csCatId="accent1" phldr="1"/>
      <dgm:spPr/>
      <dgm:t>
        <a:bodyPr/>
        <a:lstStyle/>
        <a:p>
          <a:endParaRPr lang="en-IN"/>
        </a:p>
      </dgm:t>
    </dgm:pt>
    <dgm:pt modelId="{802B27E2-1C89-4B27-8893-86E08073902E}">
      <dgm:prSet phldrT="[Text]"/>
      <dgm:spPr/>
      <dgm:t>
        <a:bodyPr/>
        <a:lstStyle/>
        <a:p>
          <a:r>
            <a:rPr lang="en-US" dirty="0"/>
            <a:t>Job Costing</a:t>
          </a:r>
          <a:endParaRPr lang="en-IN" dirty="0"/>
        </a:p>
      </dgm:t>
    </dgm:pt>
    <dgm:pt modelId="{5E5C74FC-2191-4210-8881-766B989D9BF9}" type="parTrans" cxnId="{9FFC5913-28AD-4AD6-B1DC-6BD456A931BB}">
      <dgm:prSet/>
      <dgm:spPr/>
      <dgm:t>
        <a:bodyPr/>
        <a:lstStyle/>
        <a:p>
          <a:endParaRPr lang="en-IN"/>
        </a:p>
      </dgm:t>
    </dgm:pt>
    <dgm:pt modelId="{41BF40BB-71A6-4AEE-BD5F-2A81A2D57289}" type="sibTrans" cxnId="{9FFC5913-28AD-4AD6-B1DC-6BD456A931BB}">
      <dgm:prSet/>
      <dgm:spPr/>
      <dgm:t>
        <a:bodyPr/>
        <a:lstStyle/>
        <a:p>
          <a:endParaRPr lang="en-IN"/>
        </a:p>
      </dgm:t>
    </dgm:pt>
    <dgm:pt modelId="{3B1C29D0-C731-4BC2-8422-DB2575357B97}">
      <dgm:prSet phldrT="[Text]"/>
      <dgm:spPr/>
      <dgm:t>
        <a:bodyPr/>
        <a:lstStyle/>
        <a:p>
          <a:r>
            <a:rPr lang="en-US" dirty="0"/>
            <a:t>Batch Costing</a:t>
          </a:r>
          <a:endParaRPr lang="en-IN" dirty="0"/>
        </a:p>
      </dgm:t>
    </dgm:pt>
    <dgm:pt modelId="{CE5380AA-A155-4F71-8911-DA4813134528}" type="parTrans" cxnId="{D444EFF6-C441-4CE1-8A07-90BFEFFB989D}">
      <dgm:prSet/>
      <dgm:spPr/>
      <dgm:t>
        <a:bodyPr/>
        <a:lstStyle/>
        <a:p>
          <a:endParaRPr lang="en-IN"/>
        </a:p>
      </dgm:t>
    </dgm:pt>
    <dgm:pt modelId="{614C12A2-FDC0-4817-9C4B-F14A81E76545}" type="sibTrans" cxnId="{D444EFF6-C441-4CE1-8A07-90BFEFFB989D}">
      <dgm:prSet/>
      <dgm:spPr/>
      <dgm:t>
        <a:bodyPr/>
        <a:lstStyle/>
        <a:p>
          <a:endParaRPr lang="en-IN"/>
        </a:p>
      </dgm:t>
    </dgm:pt>
    <dgm:pt modelId="{C475143F-4792-47E0-81CC-6B0FB77D373B}">
      <dgm:prSet phldrT="[Text]"/>
      <dgm:spPr/>
      <dgm:t>
        <a:bodyPr/>
        <a:lstStyle/>
        <a:p>
          <a:r>
            <a:rPr lang="en-US" dirty="0"/>
            <a:t>Contract / Terminal Costing</a:t>
          </a:r>
          <a:endParaRPr lang="en-IN" dirty="0"/>
        </a:p>
      </dgm:t>
    </dgm:pt>
    <dgm:pt modelId="{E37AC782-690F-4C7E-9EB9-57ED57DC8BAF}" type="parTrans" cxnId="{9CB33612-B761-4AF0-B707-DCA52A5BD77B}">
      <dgm:prSet/>
      <dgm:spPr/>
      <dgm:t>
        <a:bodyPr/>
        <a:lstStyle/>
        <a:p>
          <a:endParaRPr lang="en-IN"/>
        </a:p>
      </dgm:t>
    </dgm:pt>
    <dgm:pt modelId="{96E36607-8C2F-43FD-B97C-9E098213FA7D}" type="sibTrans" cxnId="{9CB33612-B761-4AF0-B707-DCA52A5BD77B}">
      <dgm:prSet/>
      <dgm:spPr/>
      <dgm:t>
        <a:bodyPr/>
        <a:lstStyle/>
        <a:p>
          <a:endParaRPr lang="en-IN"/>
        </a:p>
      </dgm:t>
    </dgm:pt>
    <dgm:pt modelId="{5D50A572-519E-4ABE-A20B-6C56FE35BFC1}">
      <dgm:prSet phldrT="[Text]"/>
      <dgm:spPr/>
      <dgm:t>
        <a:bodyPr/>
        <a:lstStyle/>
        <a:p>
          <a:r>
            <a:rPr lang="en-US" dirty="0"/>
            <a:t>Process Costing</a:t>
          </a:r>
          <a:endParaRPr lang="en-IN" dirty="0"/>
        </a:p>
      </dgm:t>
    </dgm:pt>
    <dgm:pt modelId="{C9581C6C-8141-4D86-87D5-3A6843E637B5}" type="parTrans" cxnId="{69E5590E-7A50-4B9B-99CC-B1230FD5DF14}">
      <dgm:prSet/>
      <dgm:spPr/>
      <dgm:t>
        <a:bodyPr/>
        <a:lstStyle/>
        <a:p>
          <a:endParaRPr lang="en-IN"/>
        </a:p>
      </dgm:t>
    </dgm:pt>
    <dgm:pt modelId="{9C9931B8-5E53-408E-87CE-1096721097B6}" type="sibTrans" cxnId="{69E5590E-7A50-4B9B-99CC-B1230FD5DF14}">
      <dgm:prSet/>
      <dgm:spPr/>
      <dgm:t>
        <a:bodyPr/>
        <a:lstStyle/>
        <a:p>
          <a:endParaRPr lang="en-IN"/>
        </a:p>
      </dgm:t>
    </dgm:pt>
    <dgm:pt modelId="{D94CA997-62D3-404A-BF46-A296FE7E1143}">
      <dgm:prSet phldrT="[Text]"/>
      <dgm:spPr/>
      <dgm:t>
        <a:bodyPr/>
        <a:lstStyle/>
        <a:p>
          <a:r>
            <a:rPr lang="en-US" dirty="0"/>
            <a:t>Unit / single output costing</a:t>
          </a:r>
          <a:endParaRPr lang="en-IN" dirty="0"/>
        </a:p>
      </dgm:t>
    </dgm:pt>
    <dgm:pt modelId="{9D9DEB2D-5719-4466-AE7F-1FC9AE236F25}" type="parTrans" cxnId="{781BADAD-DF61-402F-97D9-B382E6019783}">
      <dgm:prSet/>
      <dgm:spPr/>
      <dgm:t>
        <a:bodyPr/>
        <a:lstStyle/>
        <a:p>
          <a:endParaRPr lang="en-IN"/>
        </a:p>
      </dgm:t>
    </dgm:pt>
    <dgm:pt modelId="{CA1011C4-E9C6-41B8-9F55-9A8005BE4AE9}" type="sibTrans" cxnId="{781BADAD-DF61-402F-97D9-B382E6019783}">
      <dgm:prSet/>
      <dgm:spPr/>
      <dgm:t>
        <a:bodyPr/>
        <a:lstStyle/>
        <a:p>
          <a:endParaRPr lang="en-IN"/>
        </a:p>
      </dgm:t>
    </dgm:pt>
    <dgm:pt modelId="{93D677BF-698D-4510-9112-1C22E89CC063}">
      <dgm:prSet phldrT="[Text]"/>
      <dgm:spPr/>
      <dgm:t>
        <a:bodyPr/>
        <a:lstStyle/>
        <a:p>
          <a:r>
            <a:rPr lang="en-US" dirty="0"/>
            <a:t>Operating (service) costing</a:t>
          </a:r>
          <a:endParaRPr lang="en-IN" dirty="0"/>
        </a:p>
      </dgm:t>
    </dgm:pt>
    <dgm:pt modelId="{45DD1D5F-D379-4E5B-96E7-CE1AF5EE86C2}" type="parTrans" cxnId="{CD10F411-7124-4373-8F5E-6F6EEA9838E1}">
      <dgm:prSet/>
      <dgm:spPr/>
      <dgm:t>
        <a:bodyPr/>
        <a:lstStyle/>
        <a:p>
          <a:endParaRPr lang="en-IN"/>
        </a:p>
      </dgm:t>
    </dgm:pt>
    <dgm:pt modelId="{91BD1439-1A68-4650-998D-B286DFBCC5BF}" type="sibTrans" cxnId="{CD10F411-7124-4373-8F5E-6F6EEA9838E1}">
      <dgm:prSet/>
      <dgm:spPr/>
      <dgm:t>
        <a:bodyPr/>
        <a:lstStyle/>
        <a:p>
          <a:endParaRPr lang="en-IN"/>
        </a:p>
      </dgm:t>
    </dgm:pt>
    <dgm:pt modelId="{1D70DE04-2B5A-4716-A629-27BCF4AF980B}" type="pres">
      <dgm:prSet presAssocID="{34CF322A-B93A-4329-AB01-F0B0BE3F7922}" presName="diagram" presStyleCnt="0">
        <dgm:presLayoutVars>
          <dgm:chPref val="1"/>
          <dgm:dir/>
          <dgm:animOne val="branch"/>
          <dgm:animLvl val="lvl"/>
          <dgm:resizeHandles/>
        </dgm:presLayoutVars>
      </dgm:prSet>
      <dgm:spPr/>
    </dgm:pt>
    <dgm:pt modelId="{03A79437-B3DA-454A-A779-23AAE0B8D2FE}" type="pres">
      <dgm:prSet presAssocID="{802B27E2-1C89-4B27-8893-86E08073902E}" presName="root" presStyleCnt="0"/>
      <dgm:spPr/>
    </dgm:pt>
    <dgm:pt modelId="{5C1111B5-3B2F-495B-8553-ADD635453EAE}" type="pres">
      <dgm:prSet presAssocID="{802B27E2-1C89-4B27-8893-86E08073902E}" presName="rootComposite" presStyleCnt="0"/>
      <dgm:spPr/>
    </dgm:pt>
    <dgm:pt modelId="{DA633B0E-75AF-49B9-B8A1-4345ADE0D571}" type="pres">
      <dgm:prSet presAssocID="{802B27E2-1C89-4B27-8893-86E08073902E}" presName="rootText" presStyleLbl="node1" presStyleIdx="0" presStyleCnt="2" custScaleX="87560" custScaleY="70740"/>
      <dgm:spPr/>
    </dgm:pt>
    <dgm:pt modelId="{717438C4-E75C-4731-928C-03FC266F262F}" type="pres">
      <dgm:prSet presAssocID="{802B27E2-1C89-4B27-8893-86E08073902E}" presName="rootConnector" presStyleLbl="node1" presStyleIdx="0" presStyleCnt="2"/>
      <dgm:spPr/>
    </dgm:pt>
    <dgm:pt modelId="{B14DBD28-AF06-4E74-895E-03F2821E9405}" type="pres">
      <dgm:prSet presAssocID="{802B27E2-1C89-4B27-8893-86E08073902E}" presName="childShape" presStyleCnt="0"/>
      <dgm:spPr/>
    </dgm:pt>
    <dgm:pt modelId="{1598127B-C5B0-4A38-9BAA-210D581FD879}" type="pres">
      <dgm:prSet presAssocID="{CE5380AA-A155-4F71-8911-DA4813134528}" presName="Name13" presStyleLbl="parChTrans1D2" presStyleIdx="0" presStyleCnt="4"/>
      <dgm:spPr/>
    </dgm:pt>
    <dgm:pt modelId="{94878542-35B3-4FAC-B426-7478672C7CB4}" type="pres">
      <dgm:prSet presAssocID="{3B1C29D0-C731-4BC2-8422-DB2575357B97}" presName="childText" presStyleLbl="bgAcc1" presStyleIdx="0" presStyleCnt="4" custScaleX="82188" custScaleY="35356">
        <dgm:presLayoutVars>
          <dgm:bulletEnabled val="1"/>
        </dgm:presLayoutVars>
      </dgm:prSet>
      <dgm:spPr/>
    </dgm:pt>
    <dgm:pt modelId="{C3DF8BCC-255B-4BC8-AD67-52B31198E7E4}" type="pres">
      <dgm:prSet presAssocID="{E37AC782-690F-4C7E-9EB9-57ED57DC8BAF}" presName="Name13" presStyleLbl="parChTrans1D2" presStyleIdx="1" presStyleCnt="4"/>
      <dgm:spPr/>
    </dgm:pt>
    <dgm:pt modelId="{55EFDDF6-F021-4979-B73D-36EBFC0FDA02}" type="pres">
      <dgm:prSet presAssocID="{C475143F-4792-47E0-81CC-6B0FB77D373B}" presName="childText" presStyleLbl="bgAcc1" presStyleIdx="1" presStyleCnt="4" custScaleX="80327" custScaleY="37047">
        <dgm:presLayoutVars>
          <dgm:bulletEnabled val="1"/>
        </dgm:presLayoutVars>
      </dgm:prSet>
      <dgm:spPr/>
    </dgm:pt>
    <dgm:pt modelId="{F254151D-9BF5-4866-956C-6BBA24F6BF81}" type="pres">
      <dgm:prSet presAssocID="{5D50A572-519E-4ABE-A20B-6C56FE35BFC1}" presName="root" presStyleCnt="0"/>
      <dgm:spPr/>
    </dgm:pt>
    <dgm:pt modelId="{6096330F-B750-4A93-BAC8-EB742913C5C0}" type="pres">
      <dgm:prSet presAssocID="{5D50A572-519E-4ABE-A20B-6C56FE35BFC1}" presName="rootComposite" presStyleCnt="0"/>
      <dgm:spPr/>
    </dgm:pt>
    <dgm:pt modelId="{4808CBF7-C84C-4304-9E54-670571322CB2}" type="pres">
      <dgm:prSet presAssocID="{5D50A572-519E-4ABE-A20B-6C56FE35BFC1}" presName="rootText" presStyleLbl="node1" presStyleIdx="1" presStyleCnt="2" custScaleX="86045" custScaleY="66060"/>
      <dgm:spPr/>
    </dgm:pt>
    <dgm:pt modelId="{8C946A80-CFB0-41BA-9C44-3ABC65208F07}" type="pres">
      <dgm:prSet presAssocID="{5D50A572-519E-4ABE-A20B-6C56FE35BFC1}" presName="rootConnector" presStyleLbl="node1" presStyleIdx="1" presStyleCnt="2"/>
      <dgm:spPr/>
    </dgm:pt>
    <dgm:pt modelId="{32F67B98-F28E-44F1-8E83-47A10A97E5D9}" type="pres">
      <dgm:prSet presAssocID="{5D50A572-519E-4ABE-A20B-6C56FE35BFC1}" presName="childShape" presStyleCnt="0"/>
      <dgm:spPr/>
    </dgm:pt>
    <dgm:pt modelId="{6F088028-FB49-45E6-B57A-77113226DB61}" type="pres">
      <dgm:prSet presAssocID="{9D9DEB2D-5719-4466-AE7F-1FC9AE236F25}" presName="Name13" presStyleLbl="parChTrans1D2" presStyleIdx="2" presStyleCnt="4"/>
      <dgm:spPr/>
    </dgm:pt>
    <dgm:pt modelId="{4451776F-9ABE-426D-99EA-F15DE1EA07AF}" type="pres">
      <dgm:prSet presAssocID="{D94CA997-62D3-404A-BF46-A296FE7E1143}" presName="childText" presStyleLbl="bgAcc1" presStyleIdx="2" presStyleCnt="4" custScaleX="68336" custScaleY="37550">
        <dgm:presLayoutVars>
          <dgm:bulletEnabled val="1"/>
        </dgm:presLayoutVars>
      </dgm:prSet>
      <dgm:spPr/>
    </dgm:pt>
    <dgm:pt modelId="{404EDFF7-6CC9-40AD-ABE2-25F5ADFCDEFE}" type="pres">
      <dgm:prSet presAssocID="{45DD1D5F-D379-4E5B-96E7-CE1AF5EE86C2}" presName="Name13" presStyleLbl="parChTrans1D2" presStyleIdx="3" presStyleCnt="4"/>
      <dgm:spPr/>
    </dgm:pt>
    <dgm:pt modelId="{86DC1341-B93A-4143-A558-9749E789029B}" type="pres">
      <dgm:prSet presAssocID="{93D677BF-698D-4510-9112-1C22E89CC063}" presName="childText" presStyleLbl="bgAcc1" presStyleIdx="3" presStyleCnt="4" custScaleX="68559" custScaleY="30681">
        <dgm:presLayoutVars>
          <dgm:bulletEnabled val="1"/>
        </dgm:presLayoutVars>
      </dgm:prSet>
      <dgm:spPr/>
    </dgm:pt>
  </dgm:ptLst>
  <dgm:cxnLst>
    <dgm:cxn modelId="{B0D3B20D-0AA6-4079-A4EC-4AB152317916}" type="presOf" srcId="{802B27E2-1C89-4B27-8893-86E08073902E}" destId="{717438C4-E75C-4731-928C-03FC266F262F}" srcOrd="1" destOrd="0" presId="urn:microsoft.com/office/officeart/2005/8/layout/hierarchy3"/>
    <dgm:cxn modelId="{69E5590E-7A50-4B9B-99CC-B1230FD5DF14}" srcId="{34CF322A-B93A-4329-AB01-F0B0BE3F7922}" destId="{5D50A572-519E-4ABE-A20B-6C56FE35BFC1}" srcOrd="1" destOrd="0" parTransId="{C9581C6C-8141-4D86-87D5-3A6843E637B5}" sibTransId="{9C9931B8-5E53-408E-87CE-1096721097B6}"/>
    <dgm:cxn modelId="{4D5AE611-B703-4303-A7CC-019BB81AB32D}" type="presOf" srcId="{802B27E2-1C89-4B27-8893-86E08073902E}" destId="{DA633B0E-75AF-49B9-B8A1-4345ADE0D571}" srcOrd="0" destOrd="0" presId="urn:microsoft.com/office/officeart/2005/8/layout/hierarchy3"/>
    <dgm:cxn modelId="{CD10F411-7124-4373-8F5E-6F6EEA9838E1}" srcId="{5D50A572-519E-4ABE-A20B-6C56FE35BFC1}" destId="{93D677BF-698D-4510-9112-1C22E89CC063}" srcOrd="1" destOrd="0" parTransId="{45DD1D5F-D379-4E5B-96E7-CE1AF5EE86C2}" sibTransId="{91BD1439-1A68-4650-998D-B286DFBCC5BF}"/>
    <dgm:cxn modelId="{9CB33612-B761-4AF0-B707-DCA52A5BD77B}" srcId="{802B27E2-1C89-4B27-8893-86E08073902E}" destId="{C475143F-4792-47E0-81CC-6B0FB77D373B}" srcOrd="1" destOrd="0" parTransId="{E37AC782-690F-4C7E-9EB9-57ED57DC8BAF}" sibTransId="{96E36607-8C2F-43FD-B97C-9E098213FA7D}"/>
    <dgm:cxn modelId="{9FFC5913-28AD-4AD6-B1DC-6BD456A931BB}" srcId="{34CF322A-B93A-4329-AB01-F0B0BE3F7922}" destId="{802B27E2-1C89-4B27-8893-86E08073902E}" srcOrd="0" destOrd="0" parTransId="{5E5C74FC-2191-4210-8881-766B989D9BF9}" sibTransId="{41BF40BB-71A6-4AEE-BD5F-2A81A2D57289}"/>
    <dgm:cxn modelId="{0C731C17-AD6F-4E20-96E6-73BA88FFCE8E}" type="presOf" srcId="{CE5380AA-A155-4F71-8911-DA4813134528}" destId="{1598127B-C5B0-4A38-9BAA-210D581FD879}" srcOrd="0" destOrd="0" presId="urn:microsoft.com/office/officeart/2005/8/layout/hierarchy3"/>
    <dgm:cxn modelId="{3BBB5721-7F7B-44D1-B037-35E7B19D7A47}" type="presOf" srcId="{5D50A572-519E-4ABE-A20B-6C56FE35BFC1}" destId="{8C946A80-CFB0-41BA-9C44-3ABC65208F07}" srcOrd="1" destOrd="0" presId="urn:microsoft.com/office/officeart/2005/8/layout/hierarchy3"/>
    <dgm:cxn modelId="{7D465542-31B6-40DD-A475-CF09B977A79F}" type="presOf" srcId="{45DD1D5F-D379-4E5B-96E7-CE1AF5EE86C2}" destId="{404EDFF7-6CC9-40AD-ABE2-25F5ADFCDEFE}" srcOrd="0" destOrd="0" presId="urn:microsoft.com/office/officeart/2005/8/layout/hierarchy3"/>
    <dgm:cxn modelId="{D04F516E-A31C-4DBF-B143-B9EE8F348AA4}" type="presOf" srcId="{3B1C29D0-C731-4BC2-8422-DB2575357B97}" destId="{94878542-35B3-4FAC-B426-7478672C7CB4}" srcOrd="0" destOrd="0" presId="urn:microsoft.com/office/officeart/2005/8/layout/hierarchy3"/>
    <dgm:cxn modelId="{C2018557-728C-4FA1-95FF-640E4ABD2347}" type="presOf" srcId="{E37AC782-690F-4C7E-9EB9-57ED57DC8BAF}" destId="{C3DF8BCC-255B-4BC8-AD67-52B31198E7E4}" srcOrd="0" destOrd="0" presId="urn:microsoft.com/office/officeart/2005/8/layout/hierarchy3"/>
    <dgm:cxn modelId="{E438DC83-97E8-4ADB-984D-443B6149520F}" type="presOf" srcId="{34CF322A-B93A-4329-AB01-F0B0BE3F7922}" destId="{1D70DE04-2B5A-4716-A629-27BCF4AF980B}" srcOrd="0" destOrd="0" presId="urn:microsoft.com/office/officeart/2005/8/layout/hierarchy3"/>
    <dgm:cxn modelId="{2F4E7F8F-C12B-41B3-94B5-7B0B5B8E779D}" type="presOf" srcId="{C475143F-4792-47E0-81CC-6B0FB77D373B}" destId="{55EFDDF6-F021-4979-B73D-36EBFC0FDA02}" srcOrd="0" destOrd="0" presId="urn:microsoft.com/office/officeart/2005/8/layout/hierarchy3"/>
    <dgm:cxn modelId="{D75DBA9A-985B-4F43-A79A-C30E605F88A4}" type="presOf" srcId="{5D50A572-519E-4ABE-A20B-6C56FE35BFC1}" destId="{4808CBF7-C84C-4304-9E54-670571322CB2}" srcOrd="0" destOrd="0" presId="urn:microsoft.com/office/officeart/2005/8/layout/hierarchy3"/>
    <dgm:cxn modelId="{781BADAD-DF61-402F-97D9-B382E6019783}" srcId="{5D50A572-519E-4ABE-A20B-6C56FE35BFC1}" destId="{D94CA997-62D3-404A-BF46-A296FE7E1143}" srcOrd="0" destOrd="0" parTransId="{9D9DEB2D-5719-4466-AE7F-1FC9AE236F25}" sibTransId="{CA1011C4-E9C6-41B8-9F55-9A8005BE4AE9}"/>
    <dgm:cxn modelId="{840406D9-CE57-471C-B287-9968088C60B1}" type="presOf" srcId="{93D677BF-698D-4510-9112-1C22E89CC063}" destId="{86DC1341-B93A-4143-A558-9749E789029B}" srcOrd="0" destOrd="0" presId="urn:microsoft.com/office/officeart/2005/8/layout/hierarchy3"/>
    <dgm:cxn modelId="{7DA4EEDE-3327-45F7-B214-718F2535FD2F}" type="presOf" srcId="{9D9DEB2D-5719-4466-AE7F-1FC9AE236F25}" destId="{6F088028-FB49-45E6-B57A-77113226DB61}" srcOrd="0" destOrd="0" presId="urn:microsoft.com/office/officeart/2005/8/layout/hierarchy3"/>
    <dgm:cxn modelId="{9791C0EA-A1BE-4014-A7B6-6F17DD990237}" type="presOf" srcId="{D94CA997-62D3-404A-BF46-A296FE7E1143}" destId="{4451776F-9ABE-426D-99EA-F15DE1EA07AF}" srcOrd="0" destOrd="0" presId="urn:microsoft.com/office/officeart/2005/8/layout/hierarchy3"/>
    <dgm:cxn modelId="{D444EFF6-C441-4CE1-8A07-90BFEFFB989D}" srcId="{802B27E2-1C89-4B27-8893-86E08073902E}" destId="{3B1C29D0-C731-4BC2-8422-DB2575357B97}" srcOrd="0" destOrd="0" parTransId="{CE5380AA-A155-4F71-8911-DA4813134528}" sibTransId="{614C12A2-FDC0-4817-9C4B-F14A81E76545}"/>
    <dgm:cxn modelId="{8C1A83B4-4F13-4773-8A74-FF50376A3455}" type="presParOf" srcId="{1D70DE04-2B5A-4716-A629-27BCF4AF980B}" destId="{03A79437-B3DA-454A-A779-23AAE0B8D2FE}" srcOrd="0" destOrd="0" presId="urn:microsoft.com/office/officeart/2005/8/layout/hierarchy3"/>
    <dgm:cxn modelId="{119D3930-69B2-4A71-8A7E-0DD152E0017D}" type="presParOf" srcId="{03A79437-B3DA-454A-A779-23AAE0B8D2FE}" destId="{5C1111B5-3B2F-495B-8553-ADD635453EAE}" srcOrd="0" destOrd="0" presId="urn:microsoft.com/office/officeart/2005/8/layout/hierarchy3"/>
    <dgm:cxn modelId="{F5611FD6-D887-467C-9369-96EE30DEE22D}" type="presParOf" srcId="{5C1111B5-3B2F-495B-8553-ADD635453EAE}" destId="{DA633B0E-75AF-49B9-B8A1-4345ADE0D571}" srcOrd="0" destOrd="0" presId="urn:microsoft.com/office/officeart/2005/8/layout/hierarchy3"/>
    <dgm:cxn modelId="{5A2B7656-4F72-49D5-AC9D-26D30ACC0E4F}" type="presParOf" srcId="{5C1111B5-3B2F-495B-8553-ADD635453EAE}" destId="{717438C4-E75C-4731-928C-03FC266F262F}" srcOrd="1" destOrd="0" presId="urn:microsoft.com/office/officeart/2005/8/layout/hierarchy3"/>
    <dgm:cxn modelId="{CFA74193-D960-4B2F-9CF3-4BFD72986318}" type="presParOf" srcId="{03A79437-B3DA-454A-A779-23AAE0B8D2FE}" destId="{B14DBD28-AF06-4E74-895E-03F2821E9405}" srcOrd="1" destOrd="0" presId="urn:microsoft.com/office/officeart/2005/8/layout/hierarchy3"/>
    <dgm:cxn modelId="{536A195B-B85E-4139-9D6E-2ABDFC2DEED7}" type="presParOf" srcId="{B14DBD28-AF06-4E74-895E-03F2821E9405}" destId="{1598127B-C5B0-4A38-9BAA-210D581FD879}" srcOrd="0" destOrd="0" presId="urn:microsoft.com/office/officeart/2005/8/layout/hierarchy3"/>
    <dgm:cxn modelId="{B4CF2078-FD55-4EB2-B3D8-1D5FB6677EE8}" type="presParOf" srcId="{B14DBD28-AF06-4E74-895E-03F2821E9405}" destId="{94878542-35B3-4FAC-B426-7478672C7CB4}" srcOrd="1" destOrd="0" presId="urn:microsoft.com/office/officeart/2005/8/layout/hierarchy3"/>
    <dgm:cxn modelId="{7546DA81-6900-44AF-82DB-E4717E4124B5}" type="presParOf" srcId="{B14DBD28-AF06-4E74-895E-03F2821E9405}" destId="{C3DF8BCC-255B-4BC8-AD67-52B31198E7E4}" srcOrd="2" destOrd="0" presId="urn:microsoft.com/office/officeart/2005/8/layout/hierarchy3"/>
    <dgm:cxn modelId="{014B1622-C531-4CF2-B2CF-91B78997BD5B}" type="presParOf" srcId="{B14DBD28-AF06-4E74-895E-03F2821E9405}" destId="{55EFDDF6-F021-4979-B73D-36EBFC0FDA02}" srcOrd="3" destOrd="0" presId="urn:microsoft.com/office/officeart/2005/8/layout/hierarchy3"/>
    <dgm:cxn modelId="{E5EFF0CF-EA85-449D-BAC1-0A643CA95B59}" type="presParOf" srcId="{1D70DE04-2B5A-4716-A629-27BCF4AF980B}" destId="{F254151D-9BF5-4866-956C-6BBA24F6BF81}" srcOrd="1" destOrd="0" presId="urn:microsoft.com/office/officeart/2005/8/layout/hierarchy3"/>
    <dgm:cxn modelId="{E4942ACD-3732-4093-B3E5-408BAFA6A806}" type="presParOf" srcId="{F254151D-9BF5-4866-956C-6BBA24F6BF81}" destId="{6096330F-B750-4A93-BAC8-EB742913C5C0}" srcOrd="0" destOrd="0" presId="urn:microsoft.com/office/officeart/2005/8/layout/hierarchy3"/>
    <dgm:cxn modelId="{4BB04D3D-84DD-421F-B50A-CA09D75F61D0}" type="presParOf" srcId="{6096330F-B750-4A93-BAC8-EB742913C5C0}" destId="{4808CBF7-C84C-4304-9E54-670571322CB2}" srcOrd="0" destOrd="0" presId="urn:microsoft.com/office/officeart/2005/8/layout/hierarchy3"/>
    <dgm:cxn modelId="{482B31C2-C708-49FE-937E-2634629472FD}" type="presParOf" srcId="{6096330F-B750-4A93-BAC8-EB742913C5C0}" destId="{8C946A80-CFB0-41BA-9C44-3ABC65208F07}" srcOrd="1" destOrd="0" presId="urn:microsoft.com/office/officeart/2005/8/layout/hierarchy3"/>
    <dgm:cxn modelId="{CDFFD36D-93C5-47CF-ACD2-8D0BB6D37A9E}" type="presParOf" srcId="{F254151D-9BF5-4866-956C-6BBA24F6BF81}" destId="{32F67B98-F28E-44F1-8E83-47A10A97E5D9}" srcOrd="1" destOrd="0" presId="urn:microsoft.com/office/officeart/2005/8/layout/hierarchy3"/>
    <dgm:cxn modelId="{DE6AA60D-1927-495D-9DCA-B84E992A2321}" type="presParOf" srcId="{32F67B98-F28E-44F1-8E83-47A10A97E5D9}" destId="{6F088028-FB49-45E6-B57A-77113226DB61}" srcOrd="0" destOrd="0" presId="urn:microsoft.com/office/officeart/2005/8/layout/hierarchy3"/>
    <dgm:cxn modelId="{24929D6E-578F-453B-929A-7AC0E33CC644}" type="presParOf" srcId="{32F67B98-F28E-44F1-8E83-47A10A97E5D9}" destId="{4451776F-9ABE-426D-99EA-F15DE1EA07AF}" srcOrd="1" destOrd="0" presId="urn:microsoft.com/office/officeart/2005/8/layout/hierarchy3"/>
    <dgm:cxn modelId="{49BC4DF9-152D-4E11-861F-1ADE68589367}" type="presParOf" srcId="{32F67B98-F28E-44F1-8E83-47A10A97E5D9}" destId="{404EDFF7-6CC9-40AD-ABE2-25F5ADFCDEFE}" srcOrd="2" destOrd="0" presId="urn:microsoft.com/office/officeart/2005/8/layout/hierarchy3"/>
    <dgm:cxn modelId="{CC0A641F-D759-4E94-AE8E-200FC4816F38}" type="presParOf" srcId="{32F67B98-F28E-44F1-8E83-47A10A97E5D9}" destId="{86DC1341-B93A-4143-A558-9749E789029B}" srcOrd="3" destOrd="0" presId="urn:microsoft.com/office/officeart/2005/8/layout/hierarchy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A633B0E-75AF-49B9-B8A1-4345ADE0D571}">
      <dsp:nvSpPr>
        <dsp:cNvPr id="0" name=""/>
        <dsp:cNvSpPr/>
      </dsp:nvSpPr>
      <dsp:spPr>
        <a:xfrm>
          <a:off x="786190" y="1352"/>
          <a:ext cx="3942842" cy="1592717"/>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5725" tIns="57150" rIns="85725" bIns="57150" numCol="1" spcCol="1270" anchor="ctr" anchorCtr="0">
          <a:noAutofit/>
        </a:bodyPr>
        <a:lstStyle/>
        <a:p>
          <a:pPr marL="0" lvl="0" indent="0" algn="ctr" defTabSz="2000250">
            <a:lnSpc>
              <a:spcPct val="90000"/>
            </a:lnSpc>
            <a:spcBef>
              <a:spcPct val="0"/>
            </a:spcBef>
            <a:spcAft>
              <a:spcPct val="35000"/>
            </a:spcAft>
            <a:buNone/>
          </a:pPr>
          <a:r>
            <a:rPr lang="en-US" sz="4500" kern="1200" dirty="0"/>
            <a:t>Job Costing</a:t>
          </a:r>
          <a:endParaRPr lang="en-IN" sz="4500" kern="1200" dirty="0"/>
        </a:p>
      </dsp:txBody>
      <dsp:txXfrm>
        <a:off x="832839" y="48001"/>
        <a:ext cx="3849544" cy="1499419"/>
      </dsp:txXfrm>
    </dsp:sp>
    <dsp:sp modelId="{1598127B-C5B0-4A38-9BAA-210D581FD879}">
      <dsp:nvSpPr>
        <dsp:cNvPr id="0" name=""/>
        <dsp:cNvSpPr/>
      </dsp:nvSpPr>
      <dsp:spPr>
        <a:xfrm>
          <a:off x="1180474" y="1594070"/>
          <a:ext cx="394284" cy="960899"/>
        </a:xfrm>
        <a:custGeom>
          <a:avLst/>
          <a:gdLst/>
          <a:ahLst/>
          <a:cxnLst/>
          <a:rect l="0" t="0" r="0" b="0"/>
          <a:pathLst>
            <a:path>
              <a:moveTo>
                <a:pt x="0" y="0"/>
              </a:moveTo>
              <a:lnTo>
                <a:pt x="0" y="960899"/>
              </a:lnTo>
              <a:lnTo>
                <a:pt x="394284" y="960899"/>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94878542-35B3-4FAC-B426-7478672C7CB4}">
      <dsp:nvSpPr>
        <dsp:cNvPr id="0" name=""/>
        <dsp:cNvSpPr/>
      </dsp:nvSpPr>
      <dsp:spPr>
        <a:xfrm>
          <a:off x="1574758" y="2156947"/>
          <a:ext cx="2960752" cy="796043"/>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40005" tIns="26670" rIns="40005" bIns="26670" numCol="1" spcCol="1270" anchor="ctr" anchorCtr="0">
          <a:noAutofit/>
        </a:bodyPr>
        <a:lstStyle/>
        <a:p>
          <a:pPr marL="0" lvl="0" indent="0" algn="ctr" defTabSz="933450">
            <a:lnSpc>
              <a:spcPct val="90000"/>
            </a:lnSpc>
            <a:spcBef>
              <a:spcPct val="0"/>
            </a:spcBef>
            <a:spcAft>
              <a:spcPct val="35000"/>
            </a:spcAft>
            <a:buNone/>
          </a:pPr>
          <a:r>
            <a:rPr lang="en-US" sz="2100" kern="1200" dirty="0"/>
            <a:t>Batch Costing</a:t>
          </a:r>
          <a:endParaRPr lang="en-IN" sz="2100" kern="1200" dirty="0"/>
        </a:p>
      </dsp:txBody>
      <dsp:txXfrm>
        <a:off x="1598073" y="2180262"/>
        <a:ext cx="2914122" cy="749413"/>
      </dsp:txXfrm>
    </dsp:sp>
    <dsp:sp modelId="{C3DF8BCC-255B-4BC8-AD67-52B31198E7E4}">
      <dsp:nvSpPr>
        <dsp:cNvPr id="0" name=""/>
        <dsp:cNvSpPr/>
      </dsp:nvSpPr>
      <dsp:spPr>
        <a:xfrm>
          <a:off x="1180474" y="1594070"/>
          <a:ext cx="394284" cy="2338856"/>
        </a:xfrm>
        <a:custGeom>
          <a:avLst/>
          <a:gdLst/>
          <a:ahLst/>
          <a:cxnLst/>
          <a:rect l="0" t="0" r="0" b="0"/>
          <a:pathLst>
            <a:path>
              <a:moveTo>
                <a:pt x="0" y="0"/>
              </a:moveTo>
              <a:lnTo>
                <a:pt x="0" y="2338856"/>
              </a:lnTo>
              <a:lnTo>
                <a:pt x="394284" y="2338856"/>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55EFDDF6-F021-4979-B73D-36EBFC0FDA02}">
      <dsp:nvSpPr>
        <dsp:cNvPr id="0" name=""/>
        <dsp:cNvSpPr/>
      </dsp:nvSpPr>
      <dsp:spPr>
        <a:xfrm>
          <a:off x="1574758" y="3515868"/>
          <a:ext cx="2893711" cy="834116"/>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40005" tIns="26670" rIns="40005" bIns="26670" numCol="1" spcCol="1270" anchor="ctr" anchorCtr="0">
          <a:noAutofit/>
        </a:bodyPr>
        <a:lstStyle/>
        <a:p>
          <a:pPr marL="0" lvl="0" indent="0" algn="ctr" defTabSz="933450">
            <a:lnSpc>
              <a:spcPct val="90000"/>
            </a:lnSpc>
            <a:spcBef>
              <a:spcPct val="0"/>
            </a:spcBef>
            <a:spcAft>
              <a:spcPct val="35000"/>
            </a:spcAft>
            <a:buNone/>
          </a:pPr>
          <a:r>
            <a:rPr lang="en-US" sz="2100" kern="1200" dirty="0"/>
            <a:t>Contract / Terminal Costing</a:t>
          </a:r>
          <a:endParaRPr lang="en-IN" sz="2100" kern="1200" dirty="0"/>
        </a:p>
      </dsp:txBody>
      <dsp:txXfrm>
        <a:off x="1599188" y="3540298"/>
        <a:ext cx="2844851" cy="785256"/>
      </dsp:txXfrm>
    </dsp:sp>
    <dsp:sp modelId="{4808CBF7-C84C-4304-9E54-670571322CB2}">
      <dsp:nvSpPr>
        <dsp:cNvPr id="0" name=""/>
        <dsp:cNvSpPr/>
      </dsp:nvSpPr>
      <dsp:spPr>
        <a:xfrm>
          <a:off x="5854787" y="1352"/>
          <a:ext cx="3874621" cy="1487346"/>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5725" tIns="57150" rIns="85725" bIns="57150" numCol="1" spcCol="1270" anchor="ctr" anchorCtr="0">
          <a:noAutofit/>
        </a:bodyPr>
        <a:lstStyle/>
        <a:p>
          <a:pPr marL="0" lvl="0" indent="0" algn="ctr" defTabSz="2000250">
            <a:lnSpc>
              <a:spcPct val="90000"/>
            </a:lnSpc>
            <a:spcBef>
              <a:spcPct val="0"/>
            </a:spcBef>
            <a:spcAft>
              <a:spcPct val="35000"/>
            </a:spcAft>
            <a:buNone/>
          </a:pPr>
          <a:r>
            <a:rPr lang="en-US" sz="4500" kern="1200" dirty="0"/>
            <a:t>Process Costing</a:t>
          </a:r>
          <a:endParaRPr lang="en-IN" sz="4500" kern="1200" dirty="0"/>
        </a:p>
      </dsp:txBody>
      <dsp:txXfrm>
        <a:off x="5898350" y="44915"/>
        <a:ext cx="3787495" cy="1400220"/>
      </dsp:txXfrm>
    </dsp:sp>
    <dsp:sp modelId="{6F088028-FB49-45E6-B57A-77113226DB61}">
      <dsp:nvSpPr>
        <dsp:cNvPr id="0" name=""/>
        <dsp:cNvSpPr/>
      </dsp:nvSpPr>
      <dsp:spPr>
        <a:xfrm>
          <a:off x="6242249" y="1488699"/>
          <a:ext cx="387462" cy="985598"/>
        </a:xfrm>
        <a:custGeom>
          <a:avLst/>
          <a:gdLst/>
          <a:ahLst/>
          <a:cxnLst/>
          <a:rect l="0" t="0" r="0" b="0"/>
          <a:pathLst>
            <a:path>
              <a:moveTo>
                <a:pt x="0" y="0"/>
              </a:moveTo>
              <a:lnTo>
                <a:pt x="0" y="985598"/>
              </a:lnTo>
              <a:lnTo>
                <a:pt x="387462" y="985598"/>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4451776F-9ABE-426D-99EA-F15DE1EA07AF}">
      <dsp:nvSpPr>
        <dsp:cNvPr id="0" name=""/>
        <dsp:cNvSpPr/>
      </dsp:nvSpPr>
      <dsp:spPr>
        <a:xfrm>
          <a:off x="6629712" y="2051577"/>
          <a:ext cx="2461745" cy="845441"/>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40005" tIns="26670" rIns="40005" bIns="26670" numCol="1" spcCol="1270" anchor="ctr" anchorCtr="0">
          <a:noAutofit/>
        </a:bodyPr>
        <a:lstStyle/>
        <a:p>
          <a:pPr marL="0" lvl="0" indent="0" algn="ctr" defTabSz="933450">
            <a:lnSpc>
              <a:spcPct val="90000"/>
            </a:lnSpc>
            <a:spcBef>
              <a:spcPct val="0"/>
            </a:spcBef>
            <a:spcAft>
              <a:spcPct val="35000"/>
            </a:spcAft>
            <a:buNone/>
          </a:pPr>
          <a:r>
            <a:rPr lang="en-US" sz="2100" kern="1200" dirty="0"/>
            <a:t>Unit / single output costing</a:t>
          </a:r>
          <a:endParaRPr lang="en-IN" sz="2100" kern="1200" dirty="0"/>
        </a:p>
      </dsp:txBody>
      <dsp:txXfrm>
        <a:off x="6654474" y="2076339"/>
        <a:ext cx="2412221" cy="795917"/>
      </dsp:txXfrm>
    </dsp:sp>
    <dsp:sp modelId="{404EDFF7-6CC9-40AD-ABE2-25F5ADFCDEFE}">
      <dsp:nvSpPr>
        <dsp:cNvPr id="0" name=""/>
        <dsp:cNvSpPr/>
      </dsp:nvSpPr>
      <dsp:spPr>
        <a:xfrm>
          <a:off x="6242249" y="1488699"/>
          <a:ext cx="387462" cy="2316588"/>
        </a:xfrm>
        <a:custGeom>
          <a:avLst/>
          <a:gdLst/>
          <a:ahLst/>
          <a:cxnLst/>
          <a:rect l="0" t="0" r="0" b="0"/>
          <a:pathLst>
            <a:path>
              <a:moveTo>
                <a:pt x="0" y="0"/>
              </a:moveTo>
              <a:lnTo>
                <a:pt x="0" y="2316588"/>
              </a:lnTo>
              <a:lnTo>
                <a:pt x="387462" y="2316588"/>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86DC1341-B93A-4143-A558-9749E789029B}">
      <dsp:nvSpPr>
        <dsp:cNvPr id="0" name=""/>
        <dsp:cNvSpPr/>
      </dsp:nvSpPr>
      <dsp:spPr>
        <a:xfrm>
          <a:off x="6629712" y="3459896"/>
          <a:ext cx="2469779" cy="690785"/>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40005" tIns="26670" rIns="40005" bIns="26670" numCol="1" spcCol="1270" anchor="ctr" anchorCtr="0">
          <a:noAutofit/>
        </a:bodyPr>
        <a:lstStyle/>
        <a:p>
          <a:pPr marL="0" lvl="0" indent="0" algn="ctr" defTabSz="933450">
            <a:lnSpc>
              <a:spcPct val="90000"/>
            </a:lnSpc>
            <a:spcBef>
              <a:spcPct val="0"/>
            </a:spcBef>
            <a:spcAft>
              <a:spcPct val="35000"/>
            </a:spcAft>
            <a:buNone/>
          </a:pPr>
          <a:r>
            <a:rPr lang="en-US" sz="2100" kern="1200" dirty="0"/>
            <a:t>Operating (service) costing</a:t>
          </a:r>
          <a:endParaRPr lang="en-IN" sz="2100" kern="1200" dirty="0"/>
        </a:p>
      </dsp:txBody>
      <dsp:txXfrm>
        <a:off x="6649944" y="3480128"/>
        <a:ext cx="2429315" cy="650321"/>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IN"/>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529A863-C01C-4F4C-B9D2-DA6E302B0B81}" type="datetimeFigureOut">
              <a:rPr lang="en-IN" smtClean="0"/>
              <a:t>20-01-2021</a:t>
            </a:fld>
            <a:endParaRPr lang="en-IN"/>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IN"/>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IN"/>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9D80506-0BCF-48EF-8213-735946CDEE97}" type="slidenum">
              <a:rPr lang="en-IN" smtClean="0"/>
              <a:t>‹#›</a:t>
            </a:fld>
            <a:endParaRPr lang="en-IN"/>
          </a:p>
        </p:txBody>
      </p:sp>
    </p:spTree>
    <p:extLst>
      <p:ext uri="{BB962C8B-B14F-4D97-AF65-F5344CB8AC3E}">
        <p14:creationId xmlns:p14="http://schemas.microsoft.com/office/powerpoint/2010/main" val="185816187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3. Multiple or comparative costing                                     3. Operation costing</a:t>
            </a:r>
            <a:endParaRPr lang="en-IN" dirty="0"/>
          </a:p>
        </p:txBody>
      </p:sp>
      <p:sp>
        <p:nvSpPr>
          <p:cNvPr id="4" name="Slide Number Placeholder 3"/>
          <p:cNvSpPr>
            <a:spLocks noGrp="1"/>
          </p:cNvSpPr>
          <p:nvPr>
            <p:ph type="sldNum" sz="quarter" idx="5"/>
          </p:nvPr>
        </p:nvSpPr>
        <p:spPr/>
        <p:txBody>
          <a:bodyPr/>
          <a:lstStyle/>
          <a:p>
            <a:fld id="{49D80506-0BCF-48EF-8213-735946CDEE97}" type="slidenum">
              <a:rPr lang="en-IN" smtClean="0"/>
              <a:t>16</a:t>
            </a:fld>
            <a:endParaRPr lang="en-IN"/>
          </a:p>
        </p:txBody>
      </p:sp>
    </p:spTree>
    <p:extLst>
      <p:ext uri="{BB962C8B-B14F-4D97-AF65-F5344CB8AC3E}">
        <p14:creationId xmlns:p14="http://schemas.microsoft.com/office/powerpoint/2010/main" val="185888038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6B597C-7C99-4F05-8030-1E8F5653CCF7}"/>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IN"/>
          </a:p>
        </p:txBody>
      </p:sp>
      <p:sp>
        <p:nvSpPr>
          <p:cNvPr id="3" name="Subtitle 2">
            <a:extLst>
              <a:ext uri="{FF2B5EF4-FFF2-40B4-BE49-F238E27FC236}">
                <a16:creationId xmlns:a16="http://schemas.microsoft.com/office/drawing/2014/main" id="{0B435B38-F0C3-43DC-852F-565079D49460}"/>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IN"/>
          </a:p>
        </p:txBody>
      </p:sp>
      <p:sp>
        <p:nvSpPr>
          <p:cNvPr id="4" name="Date Placeholder 3">
            <a:extLst>
              <a:ext uri="{FF2B5EF4-FFF2-40B4-BE49-F238E27FC236}">
                <a16:creationId xmlns:a16="http://schemas.microsoft.com/office/drawing/2014/main" id="{7790A3D9-2FB0-4F3B-BB36-EB6BB5E51956}"/>
              </a:ext>
            </a:extLst>
          </p:cNvPr>
          <p:cNvSpPr>
            <a:spLocks noGrp="1"/>
          </p:cNvSpPr>
          <p:nvPr>
            <p:ph type="dt" sz="half" idx="10"/>
          </p:nvPr>
        </p:nvSpPr>
        <p:spPr/>
        <p:txBody>
          <a:bodyPr/>
          <a:lstStyle/>
          <a:p>
            <a:fld id="{4D05D7B0-2974-4EC5-AE06-85F507BC97C9}" type="datetimeFigureOut">
              <a:rPr lang="en-IN" smtClean="0"/>
              <a:t>20-01-2021</a:t>
            </a:fld>
            <a:endParaRPr lang="en-IN"/>
          </a:p>
        </p:txBody>
      </p:sp>
      <p:sp>
        <p:nvSpPr>
          <p:cNvPr id="5" name="Footer Placeholder 4">
            <a:extLst>
              <a:ext uri="{FF2B5EF4-FFF2-40B4-BE49-F238E27FC236}">
                <a16:creationId xmlns:a16="http://schemas.microsoft.com/office/drawing/2014/main" id="{61C3A5BB-3A50-4E78-BEC6-53FC3D4A2884}"/>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25C79011-8F0D-4848-AE83-A7D1DDD3D189}"/>
              </a:ext>
            </a:extLst>
          </p:cNvPr>
          <p:cNvSpPr>
            <a:spLocks noGrp="1"/>
          </p:cNvSpPr>
          <p:nvPr>
            <p:ph type="sldNum" sz="quarter" idx="12"/>
          </p:nvPr>
        </p:nvSpPr>
        <p:spPr/>
        <p:txBody>
          <a:bodyPr/>
          <a:lstStyle/>
          <a:p>
            <a:fld id="{CA57E3E3-08C8-4B10-BEC3-B6BF0DE7EA02}" type="slidenum">
              <a:rPr lang="en-IN" smtClean="0"/>
              <a:t>‹#›</a:t>
            </a:fld>
            <a:endParaRPr lang="en-IN"/>
          </a:p>
        </p:txBody>
      </p:sp>
    </p:spTree>
    <p:extLst>
      <p:ext uri="{BB962C8B-B14F-4D97-AF65-F5344CB8AC3E}">
        <p14:creationId xmlns:p14="http://schemas.microsoft.com/office/powerpoint/2010/main" val="414300089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C57A4F-3C11-47F0-9CA6-2B80110DB7A5}"/>
              </a:ext>
            </a:extLst>
          </p:cNvPr>
          <p:cNvSpPr>
            <a:spLocks noGrp="1"/>
          </p:cNvSpPr>
          <p:nvPr>
            <p:ph type="title"/>
          </p:nvPr>
        </p:nvSpPr>
        <p:spPr/>
        <p:txBody>
          <a:bodyPr/>
          <a:lstStyle/>
          <a:p>
            <a:r>
              <a:rPr lang="en-US"/>
              <a:t>Click to edit Master title style</a:t>
            </a:r>
            <a:endParaRPr lang="en-IN"/>
          </a:p>
        </p:txBody>
      </p:sp>
      <p:sp>
        <p:nvSpPr>
          <p:cNvPr id="3" name="Vertical Text Placeholder 2">
            <a:extLst>
              <a:ext uri="{FF2B5EF4-FFF2-40B4-BE49-F238E27FC236}">
                <a16:creationId xmlns:a16="http://schemas.microsoft.com/office/drawing/2014/main" id="{29EC435B-DEEF-4648-AD4D-044868AFAFED}"/>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0D50D887-12EE-43BF-9C3E-3E2F4E338430}"/>
              </a:ext>
            </a:extLst>
          </p:cNvPr>
          <p:cNvSpPr>
            <a:spLocks noGrp="1"/>
          </p:cNvSpPr>
          <p:nvPr>
            <p:ph type="dt" sz="half" idx="10"/>
          </p:nvPr>
        </p:nvSpPr>
        <p:spPr/>
        <p:txBody>
          <a:bodyPr/>
          <a:lstStyle/>
          <a:p>
            <a:fld id="{4D05D7B0-2974-4EC5-AE06-85F507BC97C9}" type="datetimeFigureOut">
              <a:rPr lang="en-IN" smtClean="0"/>
              <a:t>20-01-2021</a:t>
            </a:fld>
            <a:endParaRPr lang="en-IN"/>
          </a:p>
        </p:txBody>
      </p:sp>
      <p:sp>
        <p:nvSpPr>
          <p:cNvPr id="5" name="Footer Placeholder 4">
            <a:extLst>
              <a:ext uri="{FF2B5EF4-FFF2-40B4-BE49-F238E27FC236}">
                <a16:creationId xmlns:a16="http://schemas.microsoft.com/office/drawing/2014/main" id="{5C6855CF-D6C5-4974-A84F-4DFD6267098F}"/>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813DBF56-9324-49AD-8F06-B1644E2C1553}"/>
              </a:ext>
            </a:extLst>
          </p:cNvPr>
          <p:cNvSpPr>
            <a:spLocks noGrp="1"/>
          </p:cNvSpPr>
          <p:nvPr>
            <p:ph type="sldNum" sz="quarter" idx="12"/>
          </p:nvPr>
        </p:nvSpPr>
        <p:spPr/>
        <p:txBody>
          <a:bodyPr/>
          <a:lstStyle/>
          <a:p>
            <a:fld id="{CA57E3E3-08C8-4B10-BEC3-B6BF0DE7EA02}" type="slidenum">
              <a:rPr lang="en-IN" smtClean="0"/>
              <a:t>‹#›</a:t>
            </a:fld>
            <a:endParaRPr lang="en-IN"/>
          </a:p>
        </p:txBody>
      </p:sp>
    </p:spTree>
    <p:extLst>
      <p:ext uri="{BB962C8B-B14F-4D97-AF65-F5344CB8AC3E}">
        <p14:creationId xmlns:p14="http://schemas.microsoft.com/office/powerpoint/2010/main" val="264867563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5634622D-CC5D-4546-B021-62E2CAF30FD9}"/>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IN"/>
          </a:p>
        </p:txBody>
      </p:sp>
      <p:sp>
        <p:nvSpPr>
          <p:cNvPr id="3" name="Vertical Text Placeholder 2">
            <a:extLst>
              <a:ext uri="{FF2B5EF4-FFF2-40B4-BE49-F238E27FC236}">
                <a16:creationId xmlns:a16="http://schemas.microsoft.com/office/drawing/2014/main" id="{A7035314-2F91-432F-A5AB-1CB5CA47A354}"/>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3E9F94E2-6F00-4A2C-B893-E98CB3C11048}"/>
              </a:ext>
            </a:extLst>
          </p:cNvPr>
          <p:cNvSpPr>
            <a:spLocks noGrp="1"/>
          </p:cNvSpPr>
          <p:nvPr>
            <p:ph type="dt" sz="half" idx="10"/>
          </p:nvPr>
        </p:nvSpPr>
        <p:spPr/>
        <p:txBody>
          <a:bodyPr/>
          <a:lstStyle/>
          <a:p>
            <a:fld id="{4D05D7B0-2974-4EC5-AE06-85F507BC97C9}" type="datetimeFigureOut">
              <a:rPr lang="en-IN" smtClean="0"/>
              <a:t>20-01-2021</a:t>
            </a:fld>
            <a:endParaRPr lang="en-IN"/>
          </a:p>
        </p:txBody>
      </p:sp>
      <p:sp>
        <p:nvSpPr>
          <p:cNvPr id="5" name="Footer Placeholder 4">
            <a:extLst>
              <a:ext uri="{FF2B5EF4-FFF2-40B4-BE49-F238E27FC236}">
                <a16:creationId xmlns:a16="http://schemas.microsoft.com/office/drawing/2014/main" id="{8B880834-20E7-4A96-8186-B7807AD65796}"/>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7BDC5308-80C5-4346-A085-E9DE53B8DEE3}"/>
              </a:ext>
            </a:extLst>
          </p:cNvPr>
          <p:cNvSpPr>
            <a:spLocks noGrp="1"/>
          </p:cNvSpPr>
          <p:nvPr>
            <p:ph type="sldNum" sz="quarter" idx="12"/>
          </p:nvPr>
        </p:nvSpPr>
        <p:spPr/>
        <p:txBody>
          <a:bodyPr/>
          <a:lstStyle/>
          <a:p>
            <a:fld id="{CA57E3E3-08C8-4B10-BEC3-B6BF0DE7EA02}" type="slidenum">
              <a:rPr lang="en-IN" smtClean="0"/>
              <a:t>‹#›</a:t>
            </a:fld>
            <a:endParaRPr lang="en-IN"/>
          </a:p>
        </p:txBody>
      </p:sp>
    </p:spTree>
    <p:extLst>
      <p:ext uri="{BB962C8B-B14F-4D97-AF65-F5344CB8AC3E}">
        <p14:creationId xmlns:p14="http://schemas.microsoft.com/office/powerpoint/2010/main" val="139605078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EF70A0-5012-4CE9-B554-7FB6C05A56E7}"/>
              </a:ext>
            </a:extLst>
          </p:cNvPr>
          <p:cNvSpPr>
            <a:spLocks noGrp="1"/>
          </p:cNvSpPr>
          <p:nvPr>
            <p:ph type="title"/>
          </p:nvPr>
        </p:nvSpPr>
        <p:spPr/>
        <p:txBody>
          <a:bodyPr/>
          <a:lstStyle/>
          <a:p>
            <a:r>
              <a:rPr lang="en-US"/>
              <a:t>Click to edit Master title style</a:t>
            </a:r>
            <a:endParaRPr lang="en-IN"/>
          </a:p>
        </p:txBody>
      </p:sp>
      <p:sp>
        <p:nvSpPr>
          <p:cNvPr id="3" name="Content Placeholder 2">
            <a:extLst>
              <a:ext uri="{FF2B5EF4-FFF2-40B4-BE49-F238E27FC236}">
                <a16:creationId xmlns:a16="http://schemas.microsoft.com/office/drawing/2014/main" id="{2B420C3F-8B39-4DF7-B054-5C69DED4E5CF}"/>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4A425F36-0B6B-46E2-9F79-9E15AF4E1595}"/>
              </a:ext>
            </a:extLst>
          </p:cNvPr>
          <p:cNvSpPr>
            <a:spLocks noGrp="1"/>
          </p:cNvSpPr>
          <p:nvPr>
            <p:ph type="dt" sz="half" idx="10"/>
          </p:nvPr>
        </p:nvSpPr>
        <p:spPr/>
        <p:txBody>
          <a:bodyPr/>
          <a:lstStyle/>
          <a:p>
            <a:fld id="{4D05D7B0-2974-4EC5-AE06-85F507BC97C9}" type="datetimeFigureOut">
              <a:rPr lang="en-IN" smtClean="0"/>
              <a:t>20-01-2021</a:t>
            </a:fld>
            <a:endParaRPr lang="en-IN"/>
          </a:p>
        </p:txBody>
      </p:sp>
      <p:sp>
        <p:nvSpPr>
          <p:cNvPr id="5" name="Footer Placeholder 4">
            <a:extLst>
              <a:ext uri="{FF2B5EF4-FFF2-40B4-BE49-F238E27FC236}">
                <a16:creationId xmlns:a16="http://schemas.microsoft.com/office/drawing/2014/main" id="{857251E5-93EC-443F-A80F-E5D753D64232}"/>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505121AC-99D8-4CD6-906E-B27534C915B9}"/>
              </a:ext>
            </a:extLst>
          </p:cNvPr>
          <p:cNvSpPr>
            <a:spLocks noGrp="1"/>
          </p:cNvSpPr>
          <p:nvPr>
            <p:ph type="sldNum" sz="quarter" idx="12"/>
          </p:nvPr>
        </p:nvSpPr>
        <p:spPr/>
        <p:txBody>
          <a:bodyPr/>
          <a:lstStyle/>
          <a:p>
            <a:fld id="{CA57E3E3-08C8-4B10-BEC3-B6BF0DE7EA02}" type="slidenum">
              <a:rPr lang="en-IN" smtClean="0"/>
              <a:t>‹#›</a:t>
            </a:fld>
            <a:endParaRPr lang="en-IN"/>
          </a:p>
        </p:txBody>
      </p:sp>
    </p:spTree>
    <p:extLst>
      <p:ext uri="{BB962C8B-B14F-4D97-AF65-F5344CB8AC3E}">
        <p14:creationId xmlns:p14="http://schemas.microsoft.com/office/powerpoint/2010/main" val="51756499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6815C1-C666-480D-9855-68A5DD5121DE}"/>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IN"/>
          </a:p>
        </p:txBody>
      </p:sp>
      <p:sp>
        <p:nvSpPr>
          <p:cNvPr id="3" name="Text Placeholder 2">
            <a:extLst>
              <a:ext uri="{FF2B5EF4-FFF2-40B4-BE49-F238E27FC236}">
                <a16:creationId xmlns:a16="http://schemas.microsoft.com/office/drawing/2014/main" id="{484E8F85-EC8A-49E0-95D2-4CABC1B7EBB5}"/>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8F1BB1DA-756D-42E0-A111-65DC2DF23C4C}"/>
              </a:ext>
            </a:extLst>
          </p:cNvPr>
          <p:cNvSpPr>
            <a:spLocks noGrp="1"/>
          </p:cNvSpPr>
          <p:nvPr>
            <p:ph type="dt" sz="half" idx="10"/>
          </p:nvPr>
        </p:nvSpPr>
        <p:spPr/>
        <p:txBody>
          <a:bodyPr/>
          <a:lstStyle/>
          <a:p>
            <a:fld id="{4D05D7B0-2974-4EC5-AE06-85F507BC97C9}" type="datetimeFigureOut">
              <a:rPr lang="en-IN" smtClean="0"/>
              <a:t>20-01-2021</a:t>
            </a:fld>
            <a:endParaRPr lang="en-IN"/>
          </a:p>
        </p:txBody>
      </p:sp>
      <p:sp>
        <p:nvSpPr>
          <p:cNvPr id="5" name="Footer Placeholder 4">
            <a:extLst>
              <a:ext uri="{FF2B5EF4-FFF2-40B4-BE49-F238E27FC236}">
                <a16:creationId xmlns:a16="http://schemas.microsoft.com/office/drawing/2014/main" id="{77A554C6-08FA-45A6-964B-CF5F7686C464}"/>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F1629244-56DC-4C4F-BB8B-E4ED04F5D3D1}"/>
              </a:ext>
            </a:extLst>
          </p:cNvPr>
          <p:cNvSpPr>
            <a:spLocks noGrp="1"/>
          </p:cNvSpPr>
          <p:nvPr>
            <p:ph type="sldNum" sz="quarter" idx="12"/>
          </p:nvPr>
        </p:nvSpPr>
        <p:spPr/>
        <p:txBody>
          <a:bodyPr/>
          <a:lstStyle/>
          <a:p>
            <a:fld id="{CA57E3E3-08C8-4B10-BEC3-B6BF0DE7EA02}" type="slidenum">
              <a:rPr lang="en-IN" smtClean="0"/>
              <a:t>‹#›</a:t>
            </a:fld>
            <a:endParaRPr lang="en-IN"/>
          </a:p>
        </p:txBody>
      </p:sp>
    </p:spTree>
    <p:extLst>
      <p:ext uri="{BB962C8B-B14F-4D97-AF65-F5344CB8AC3E}">
        <p14:creationId xmlns:p14="http://schemas.microsoft.com/office/powerpoint/2010/main" val="330918552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7787E3-B747-418C-920F-9686F1F1A283}"/>
              </a:ext>
            </a:extLst>
          </p:cNvPr>
          <p:cNvSpPr>
            <a:spLocks noGrp="1"/>
          </p:cNvSpPr>
          <p:nvPr>
            <p:ph type="title"/>
          </p:nvPr>
        </p:nvSpPr>
        <p:spPr/>
        <p:txBody>
          <a:bodyPr/>
          <a:lstStyle/>
          <a:p>
            <a:r>
              <a:rPr lang="en-US"/>
              <a:t>Click to edit Master title style</a:t>
            </a:r>
            <a:endParaRPr lang="en-IN"/>
          </a:p>
        </p:txBody>
      </p:sp>
      <p:sp>
        <p:nvSpPr>
          <p:cNvPr id="3" name="Content Placeholder 2">
            <a:extLst>
              <a:ext uri="{FF2B5EF4-FFF2-40B4-BE49-F238E27FC236}">
                <a16:creationId xmlns:a16="http://schemas.microsoft.com/office/drawing/2014/main" id="{8C19D020-B995-4C92-88F7-CD0BFDAC13A2}"/>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Content Placeholder 3">
            <a:extLst>
              <a:ext uri="{FF2B5EF4-FFF2-40B4-BE49-F238E27FC236}">
                <a16:creationId xmlns:a16="http://schemas.microsoft.com/office/drawing/2014/main" id="{1CC41A87-4D97-49EB-8BA5-775FA803DBBC}"/>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5" name="Date Placeholder 4">
            <a:extLst>
              <a:ext uri="{FF2B5EF4-FFF2-40B4-BE49-F238E27FC236}">
                <a16:creationId xmlns:a16="http://schemas.microsoft.com/office/drawing/2014/main" id="{AAF7E32D-E158-4677-93A7-F7CF60B85A40}"/>
              </a:ext>
            </a:extLst>
          </p:cNvPr>
          <p:cNvSpPr>
            <a:spLocks noGrp="1"/>
          </p:cNvSpPr>
          <p:nvPr>
            <p:ph type="dt" sz="half" idx="10"/>
          </p:nvPr>
        </p:nvSpPr>
        <p:spPr/>
        <p:txBody>
          <a:bodyPr/>
          <a:lstStyle/>
          <a:p>
            <a:fld id="{4D05D7B0-2974-4EC5-AE06-85F507BC97C9}" type="datetimeFigureOut">
              <a:rPr lang="en-IN" smtClean="0"/>
              <a:t>20-01-2021</a:t>
            </a:fld>
            <a:endParaRPr lang="en-IN"/>
          </a:p>
        </p:txBody>
      </p:sp>
      <p:sp>
        <p:nvSpPr>
          <p:cNvPr id="6" name="Footer Placeholder 5">
            <a:extLst>
              <a:ext uri="{FF2B5EF4-FFF2-40B4-BE49-F238E27FC236}">
                <a16:creationId xmlns:a16="http://schemas.microsoft.com/office/drawing/2014/main" id="{EB7CBEBF-C74C-47AC-A4EF-0AB77C72366D}"/>
              </a:ext>
            </a:extLst>
          </p:cNvPr>
          <p:cNvSpPr>
            <a:spLocks noGrp="1"/>
          </p:cNvSpPr>
          <p:nvPr>
            <p:ph type="ftr" sz="quarter" idx="11"/>
          </p:nvPr>
        </p:nvSpPr>
        <p:spPr/>
        <p:txBody>
          <a:bodyPr/>
          <a:lstStyle/>
          <a:p>
            <a:endParaRPr lang="en-IN"/>
          </a:p>
        </p:txBody>
      </p:sp>
      <p:sp>
        <p:nvSpPr>
          <p:cNvPr id="7" name="Slide Number Placeholder 6">
            <a:extLst>
              <a:ext uri="{FF2B5EF4-FFF2-40B4-BE49-F238E27FC236}">
                <a16:creationId xmlns:a16="http://schemas.microsoft.com/office/drawing/2014/main" id="{8BA6E232-83DB-4C14-A2F3-E732D6FF2578}"/>
              </a:ext>
            </a:extLst>
          </p:cNvPr>
          <p:cNvSpPr>
            <a:spLocks noGrp="1"/>
          </p:cNvSpPr>
          <p:nvPr>
            <p:ph type="sldNum" sz="quarter" idx="12"/>
          </p:nvPr>
        </p:nvSpPr>
        <p:spPr/>
        <p:txBody>
          <a:bodyPr/>
          <a:lstStyle/>
          <a:p>
            <a:fld id="{CA57E3E3-08C8-4B10-BEC3-B6BF0DE7EA02}" type="slidenum">
              <a:rPr lang="en-IN" smtClean="0"/>
              <a:t>‹#›</a:t>
            </a:fld>
            <a:endParaRPr lang="en-IN"/>
          </a:p>
        </p:txBody>
      </p:sp>
    </p:spTree>
    <p:extLst>
      <p:ext uri="{BB962C8B-B14F-4D97-AF65-F5344CB8AC3E}">
        <p14:creationId xmlns:p14="http://schemas.microsoft.com/office/powerpoint/2010/main" val="307139385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6F8762-E10B-49F1-8319-DD04105B10B3}"/>
              </a:ext>
            </a:extLst>
          </p:cNvPr>
          <p:cNvSpPr>
            <a:spLocks noGrp="1"/>
          </p:cNvSpPr>
          <p:nvPr>
            <p:ph type="title"/>
          </p:nvPr>
        </p:nvSpPr>
        <p:spPr>
          <a:xfrm>
            <a:off x="839788" y="365125"/>
            <a:ext cx="10515600" cy="1325563"/>
          </a:xfrm>
        </p:spPr>
        <p:txBody>
          <a:bodyPr/>
          <a:lstStyle/>
          <a:p>
            <a:r>
              <a:rPr lang="en-US"/>
              <a:t>Click to edit Master title style</a:t>
            </a:r>
            <a:endParaRPr lang="en-IN"/>
          </a:p>
        </p:txBody>
      </p:sp>
      <p:sp>
        <p:nvSpPr>
          <p:cNvPr id="3" name="Text Placeholder 2">
            <a:extLst>
              <a:ext uri="{FF2B5EF4-FFF2-40B4-BE49-F238E27FC236}">
                <a16:creationId xmlns:a16="http://schemas.microsoft.com/office/drawing/2014/main" id="{FC22C865-8CFB-4D71-A1C7-9EF7030F532D}"/>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4C442F30-F169-4266-9930-E7110485E7B2}"/>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5" name="Text Placeholder 4">
            <a:extLst>
              <a:ext uri="{FF2B5EF4-FFF2-40B4-BE49-F238E27FC236}">
                <a16:creationId xmlns:a16="http://schemas.microsoft.com/office/drawing/2014/main" id="{29E2DB23-C5B7-49B0-A4F1-0161974818F7}"/>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0EB2337F-6BED-436B-8A03-7ACE032BF530}"/>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7" name="Date Placeholder 6">
            <a:extLst>
              <a:ext uri="{FF2B5EF4-FFF2-40B4-BE49-F238E27FC236}">
                <a16:creationId xmlns:a16="http://schemas.microsoft.com/office/drawing/2014/main" id="{88201E86-F37A-4912-8285-BFC4F802AFA6}"/>
              </a:ext>
            </a:extLst>
          </p:cNvPr>
          <p:cNvSpPr>
            <a:spLocks noGrp="1"/>
          </p:cNvSpPr>
          <p:nvPr>
            <p:ph type="dt" sz="half" idx="10"/>
          </p:nvPr>
        </p:nvSpPr>
        <p:spPr/>
        <p:txBody>
          <a:bodyPr/>
          <a:lstStyle/>
          <a:p>
            <a:fld id="{4D05D7B0-2974-4EC5-AE06-85F507BC97C9}" type="datetimeFigureOut">
              <a:rPr lang="en-IN" smtClean="0"/>
              <a:t>20-01-2021</a:t>
            </a:fld>
            <a:endParaRPr lang="en-IN"/>
          </a:p>
        </p:txBody>
      </p:sp>
      <p:sp>
        <p:nvSpPr>
          <p:cNvPr id="8" name="Footer Placeholder 7">
            <a:extLst>
              <a:ext uri="{FF2B5EF4-FFF2-40B4-BE49-F238E27FC236}">
                <a16:creationId xmlns:a16="http://schemas.microsoft.com/office/drawing/2014/main" id="{03B47C19-8A00-40F6-82D8-5D19D1199E89}"/>
              </a:ext>
            </a:extLst>
          </p:cNvPr>
          <p:cNvSpPr>
            <a:spLocks noGrp="1"/>
          </p:cNvSpPr>
          <p:nvPr>
            <p:ph type="ftr" sz="quarter" idx="11"/>
          </p:nvPr>
        </p:nvSpPr>
        <p:spPr/>
        <p:txBody>
          <a:bodyPr/>
          <a:lstStyle/>
          <a:p>
            <a:endParaRPr lang="en-IN"/>
          </a:p>
        </p:txBody>
      </p:sp>
      <p:sp>
        <p:nvSpPr>
          <p:cNvPr id="9" name="Slide Number Placeholder 8">
            <a:extLst>
              <a:ext uri="{FF2B5EF4-FFF2-40B4-BE49-F238E27FC236}">
                <a16:creationId xmlns:a16="http://schemas.microsoft.com/office/drawing/2014/main" id="{6A9A6CC5-F404-4F05-A2A2-5C64BAF943CC}"/>
              </a:ext>
            </a:extLst>
          </p:cNvPr>
          <p:cNvSpPr>
            <a:spLocks noGrp="1"/>
          </p:cNvSpPr>
          <p:nvPr>
            <p:ph type="sldNum" sz="quarter" idx="12"/>
          </p:nvPr>
        </p:nvSpPr>
        <p:spPr/>
        <p:txBody>
          <a:bodyPr/>
          <a:lstStyle/>
          <a:p>
            <a:fld id="{CA57E3E3-08C8-4B10-BEC3-B6BF0DE7EA02}" type="slidenum">
              <a:rPr lang="en-IN" smtClean="0"/>
              <a:t>‹#›</a:t>
            </a:fld>
            <a:endParaRPr lang="en-IN"/>
          </a:p>
        </p:txBody>
      </p:sp>
    </p:spTree>
    <p:extLst>
      <p:ext uri="{BB962C8B-B14F-4D97-AF65-F5344CB8AC3E}">
        <p14:creationId xmlns:p14="http://schemas.microsoft.com/office/powerpoint/2010/main" val="206902140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EEE335-B3FF-4015-B1B1-019F3D7632FC}"/>
              </a:ext>
            </a:extLst>
          </p:cNvPr>
          <p:cNvSpPr>
            <a:spLocks noGrp="1"/>
          </p:cNvSpPr>
          <p:nvPr>
            <p:ph type="title"/>
          </p:nvPr>
        </p:nvSpPr>
        <p:spPr/>
        <p:txBody>
          <a:bodyPr/>
          <a:lstStyle/>
          <a:p>
            <a:r>
              <a:rPr lang="en-US"/>
              <a:t>Click to edit Master title style</a:t>
            </a:r>
            <a:endParaRPr lang="en-IN"/>
          </a:p>
        </p:txBody>
      </p:sp>
      <p:sp>
        <p:nvSpPr>
          <p:cNvPr id="3" name="Date Placeholder 2">
            <a:extLst>
              <a:ext uri="{FF2B5EF4-FFF2-40B4-BE49-F238E27FC236}">
                <a16:creationId xmlns:a16="http://schemas.microsoft.com/office/drawing/2014/main" id="{981DCD84-4531-4C43-901D-E36888C52A33}"/>
              </a:ext>
            </a:extLst>
          </p:cNvPr>
          <p:cNvSpPr>
            <a:spLocks noGrp="1"/>
          </p:cNvSpPr>
          <p:nvPr>
            <p:ph type="dt" sz="half" idx="10"/>
          </p:nvPr>
        </p:nvSpPr>
        <p:spPr/>
        <p:txBody>
          <a:bodyPr/>
          <a:lstStyle/>
          <a:p>
            <a:fld id="{4D05D7B0-2974-4EC5-AE06-85F507BC97C9}" type="datetimeFigureOut">
              <a:rPr lang="en-IN" smtClean="0"/>
              <a:t>20-01-2021</a:t>
            </a:fld>
            <a:endParaRPr lang="en-IN"/>
          </a:p>
        </p:txBody>
      </p:sp>
      <p:sp>
        <p:nvSpPr>
          <p:cNvPr id="4" name="Footer Placeholder 3">
            <a:extLst>
              <a:ext uri="{FF2B5EF4-FFF2-40B4-BE49-F238E27FC236}">
                <a16:creationId xmlns:a16="http://schemas.microsoft.com/office/drawing/2014/main" id="{282E6E11-3D9C-4984-8B25-9554B979BF71}"/>
              </a:ext>
            </a:extLst>
          </p:cNvPr>
          <p:cNvSpPr>
            <a:spLocks noGrp="1"/>
          </p:cNvSpPr>
          <p:nvPr>
            <p:ph type="ftr" sz="quarter" idx="11"/>
          </p:nvPr>
        </p:nvSpPr>
        <p:spPr/>
        <p:txBody>
          <a:bodyPr/>
          <a:lstStyle/>
          <a:p>
            <a:endParaRPr lang="en-IN"/>
          </a:p>
        </p:txBody>
      </p:sp>
      <p:sp>
        <p:nvSpPr>
          <p:cNvPr id="5" name="Slide Number Placeholder 4">
            <a:extLst>
              <a:ext uri="{FF2B5EF4-FFF2-40B4-BE49-F238E27FC236}">
                <a16:creationId xmlns:a16="http://schemas.microsoft.com/office/drawing/2014/main" id="{3D657526-AA94-4B2F-859C-03FF32EBF7EF}"/>
              </a:ext>
            </a:extLst>
          </p:cNvPr>
          <p:cNvSpPr>
            <a:spLocks noGrp="1"/>
          </p:cNvSpPr>
          <p:nvPr>
            <p:ph type="sldNum" sz="quarter" idx="12"/>
          </p:nvPr>
        </p:nvSpPr>
        <p:spPr/>
        <p:txBody>
          <a:bodyPr/>
          <a:lstStyle/>
          <a:p>
            <a:fld id="{CA57E3E3-08C8-4B10-BEC3-B6BF0DE7EA02}" type="slidenum">
              <a:rPr lang="en-IN" smtClean="0"/>
              <a:t>‹#›</a:t>
            </a:fld>
            <a:endParaRPr lang="en-IN"/>
          </a:p>
        </p:txBody>
      </p:sp>
    </p:spTree>
    <p:extLst>
      <p:ext uri="{BB962C8B-B14F-4D97-AF65-F5344CB8AC3E}">
        <p14:creationId xmlns:p14="http://schemas.microsoft.com/office/powerpoint/2010/main" val="241688229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C8AF3032-F061-401F-B5D6-29FD3E53AF26}"/>
              </a:ext>
            </a:extLst>
          </p:cNvPr>
          <p:cNvSpPr>
            <a:spLocks noGrp="1"/>
          </p:cNvSpPr>
          <p:nvPr>
            <p:ph type="dt" sz="half" idx="10"/>
          </p:nvPr>
        </p:nvSpPr>
        <p:spPr/>
        <p:txBody>
          <a:bodyPr/>
          <a:lstStyle/>
          <a:p>
            <a:fld id="{4D05D7B0-2974-4EC5-AE06-85F507BC97C9}" type="datetimeFigureOut">
              <a:rPr lang="en-IN" smtClean="0"/>
              <a:t>20-01-2021</a:t>
            </a:fld>
            <a:endParaRPr lang="en-IN"/>
          </a:p>
        </p:txBody>
      </p:sp>
      <p:sp>
        <p:nvSpPr>
          <p:cNvPr id="3" name="Footer Placeholder 2">
            <a:extLst>
              <a:ext uri="{FF2B5EF4-FFF2-40B4-BE49-F238E27FC236}">
                <a16:creationId xmlns:a16="http://schemas.microsoft.com/office/drawing/2014/main" id="{CF158A1B-C81F-410F-8300-7AC30DD16C99}"/>
              </a:ext>
            </a:extLst>
          </p:cNvPr>
          <p:cNvSpPr>
            <a:spLocks noGrp="1"/>
          </p:cNvSpPr>
          <p:nvPr>
            <p:ph type="ftr" sz="quarter" idx="11"/>
          </p:nvPr>
        </p:nvSpPr>
        <p:spPr/>
        <p:txBody>
          <a:bodyPr/>
          <a:lstStyle/>
          <a:p>
            <a:endParaRPr lang="en-IN"/>
          </a:p>
        </p:txBody>
      </p:sp>
      <p:sp>
        <p:nvSpPr>
          <p:cNvPr id="4" name="Slide Number Placeholder 3">
            <a:extLst>
              <a:ext uri="{FF2B5EF4-FFF2-40B4-BE49-F238E27FC236}">
                <a16:creationId xmlns:a16="http://schemas.microsoft.com/office/drawing/2014/main" id="{A9E73868-521A-461F-9C5A-FFA5948B0204}"/>
              </a:ext>
            </a:extLst>
          </p:cNvPr>
          <p:cNvSpPr>
            <a:spLocks noGrp="1"/>
          </p:cNvSpPr>
          <p:nvPr>
            <p:ph type="sldNum" sz="quarter" idx="12"/>
          </p:nvPr>
        </p:nvSpPr>
        <p:spPr/>
        <p:txBody>
          <a:bodyPr/>
          <a:lstStyle/>
          <a:p>
            <a:fld id="{CA57E3E3-08C8-4B10-BEC3-B6BF0DE7EA02}" type="slidenum">
              <a:rPr lang="en-IN" smtClean="0"/>
              <a:t>‹#›</a:t>
            </a:fld>
            <a:endParaRPr lang="en-IN"/>
          </a:p>
        </p:txBody>
      </p:sp>
    </p:spTree>
    <p:extLst>
      <p:ext uri="{BB962C8B-B14F-4D97-AF65-F5344CB8AC3E}">
        <p14:creationId xmlns:p14="http://schemas.microsoft.com/office/powerpoint/2010/main" val="80503369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969839-3724-4BC6-8080-77BA8621BE62}"/>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IN"/>
          </a:p>
        </p:txBody>
      </p:sp>
      <p:sp>
        <p:nvSpPr>
          <p:cNvPr id="3" name="Content Placeholder 2">
            <a:extLst>
              <a:ext uri="{FF2B5EF4-FFF2-40B4-BE49-F238E27FC236}">
                <a16:creationId xmlns:a16="http://schemas.microsoft.com/office/drawing/2014/main" id="{2FB6308A-6BB9-4158-9D8F-D495B1BDF222}"/>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Text Placeholder 3">
            <a:extLst>
              <a:ext uri="{FF2B5EF4-FFF2-40B4-BE49-F238E27FC236}">
                <a16:creationId xmlns:a16="http://schemas.microsoft.com/office/drawing/2014/main" id="{5820C286-117C-48A4-9480-E2AEE9ACD75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D0C444B5-E8B4-4A8A-B5ED-2945316038F7}"/>
              </a:ext>
            </a:extLst>
          </p:cNvPr>
          <p:cNvSpPr>
            <a:spLocks noGrp="1"/>
          </p:cNvSpPr>
          <p:nvPr>
            <p:ph type="dt" sz="half" idx="10"/>
          </p:nvPr>
        </p:nvSpPr>
        <p:spPr/>
        <p:txBody>
          <a:bodyPr/>
          <a:lstStyle/>
          <a:p>
            <a:fld id="{4D05D7B0-2974-4EC5-AE06-85F507BC97C9}" type="datetimeFigureOut">
              <a:rPr lang="en-IN" smtClean="0"/>
              <a:t>20-01-2021</a:t>
            </a:fld>
            <a:endParaRPr lang="en-IN"/>
          </a:p>
        </p:txBody>
      </p:sp>
      <p:sp>
        <p:nvSpPr>
          <p:cNvPr id="6" name="Footer Placeholder 5">
            <a:extLst>
              <a:ext uri="{FF2B5EF4-FFF2-40B4-BE49-F238E27FC236}">
                <a16:creationId xmlns:a16="http://schemas.microsoft.com/office/drawing/2014/main" id="{0AB31B52-6C28-4A54-A2BD-94D16BAB7520}"/>
              </a:ext>
            </a:extLst>
          </p:cNvPr>
          <p:cNvSpPr>
            <a:spLocks noGrp="1"/>
          </p:cNvSpPr>
          <p:nvPr>
            <p:ph type="ftr" sz="quarter" idx="11"/>
          </p:nvPr>
        </p:nvSpPr>
        <p:spPr/>
        <p:txBody>
          <a:bodyPr/>
          <a:lstStyle/>
          <a:p>
            <a:endParaRPr lang="en-IN"/>
          </a:p>
        </p:txBody>
      </p:sp>
      <p:sp>
        <p:nvSpPr>
          <p:cNvPr id="7" name="Slide Number Placeholder 6">
            <a:extLst>
              <a:ext uri="{FF2B5EF4-FFF2-40B4-BE49-F238E27FC236}">
                <a16:creationId xmlns:a16="http://schemas.microsoft.com/office/drawing/2014/main" id="{8363ACB5-5173-4824-8AC1-F3B6C97D07EF}"/>
              </a:ext>
            </a:extLst>
          </p:cNvPr>
          <p:cNvSpPr>
            <a:spLocks noGrp="1"/>
          </p:cNvSpPr>
          <p:nvPr>
            <p:ph type="sldNum" sz="quarter" idx="12"/>
          </p:nvPr>
        </p:nvSpPr>
        <p:spPr/>
        <p:txBody>
          <a:bodyPr/>
          <a:lstStyle/>
          <a:p>
            <a:fld id="{CA57E3E3-08C8-4B10-BEC3-B6BF0DE7EA02}" type="slidenum">
              <a:rPr lang="en-IN" smtClean="0"/>
              <a:t>‹#›</a:t>
            </a:fld>
            <a:endParaRPr lang="en-IN"/>
          </a:p>
        </p:txBody>
      </p:sp>
    </p:spTree>
    <p:extLst>
      <p:ext uri="{BB962C8B-B14F-4D97-AF65-F5344CB8AC3E}">
        <p14:creationId xmlns:p14="http://schemas.microsoft.com/office/powerpoint/2010/main" val="85061208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566726-DBE2-43F4-B1B6-0D719032219E}"/>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IN"/>
          </a:p>
        </p:txBody>
      </p:sp>
      <p:sp>
        <p:nvSpPr>
          <p:cNvPr id="3" name="Picture Placeholder 2">
            <a:extLst>
              <a:ext uri="{FF2B5EF4-FFF2-40B4-BE49-F238E27FC236}">
                <a16:creationId xmlns:a16="http://schemas.microsoft.com/office/drawing/2014/main" id="{DFDE5C8D-CA7A-4838-985D-C73945CFE859}"/>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IN"/>
          </a:p>
        </p:txBody>
      </p:sp>
      <p:sp>
        <p:nvSpPr>
          <p:cNvPr id="4" name="Text Placeholder 3">
            <a:extLst>
              <a:ext uri="{FF2B5EF4-FFF2-40B4-BE49-F238E27FC236}">
                <a16:creationId xmlns:a16="http://schemas.microsoft.com/office/drawing/2014/main" id="{BF6F8C99-F2C4-4E2F-AA68-A104DA9829A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EF92EEAA-783E-4075-B0DE-0D26A2E1E69B}"/>
              </a:ext>
            </a:extLst>
          </p:cNvPr>
          <p:cNvSpPr>
            <a:spLocks noGrp="1"/>
          </p:cNvSpPr>
          <p:nvPr>
            <p:ph type="dt" sz="half" idx="10"/>
          </p:nvPr>
        </p:nvSpPr>
        <p:spPr/>
        <p:txBody>
          <a:bodyPr/>
          <a:lstStyle/>
          <a:p>
            <a:fld id="{4D05D7B0-2974-4EC5-AE06-85F507BC97C9}" type="datetimeFigureOut">
              <a:rPr lang="en-IN" smtClean="0"/>
              <a:t>20-01-2021</a:t>
            </a:fld>
            <a:endParaRPr lang="en-IN"/>
          </a:p>
        </p:txBody>
      </p:sp>
      <p:sp>
        <p:nvSpPr>
          <p:cNvPr id="6" name="Footer Placeholder 5">
            <a:extLst>
              <a:ext uri="{FF2B5EF4-FFF2-40B4-BE49-F238E27FC236}">
                <a16:creationId xmlns:a16="http://schemas.microsoft.com/office/drawing/2014/main" id="{34F03BFA-AE0E-4A38-880E-476555B00C4E}"/>
              </a:ext>
            </a:extLst>
          </p:cNvPr>
          <p:cNvSpPr>
            <a:spLocks noGrp="1"/>
          </p:cNvSpPr>
          <p:nvPr>
            <p:ph type="ftr" sz="quarter" idx="11"/>
          </p:nvPr>
        </p:nvSpPr>
        <p:spPr/>
        <p:txBody>
          <a:bodyPr/>
          <a:lstStyle/>
          <a:p>
            <a:endParaRPr lang="en-IN"/>
          </a:p>
        </p:txBody>
      </p:sp>
      <p:sp>
        <p:nvSpPr>
          <p:cNvPr id="7" name="Slide Number Placeholder 6">
            <a:extLst>
              <a:ext uri="{FF2B5EF4-FFF2-40B4-BE49-F238E27FC236}">
                <a16:creationId xmlns:a16="http://schemas.microsoft.com/office/drawing/2014/main" id="{52D4C4A1-DD48-4D1D-B235-4FEFA1632418}"/>
              </a:ext>
            </a:extLst>
          </p:cNvPr>
          <p:cNvSpPr>
            <a:spLocks noGrp="1"/>
          </p:cNvSpPr>
          <p:nvPr>
            <p:ph type="sldNum" sz="quarter" idx="12"/>
          </p:nvPr>
        </p:nvSpPr>
        <p:spPr/>
        <p:txBody>
          <a:bodyPr/>
          <a:lstStyle/>
          <a:p>
            <a:fld id="{CA57E3E3-08C8-4B10-BEC3-B6BF0DE7EA02}" type="slidenum">
              <a:rPr lang="en-IN" smtClean="0"/>
              <a:t>‹#›</a:t>
            </a:fld>
            <a:endParaRPr lang="en-IN"/>
          </a:p>
        </p:txBody>
      </p:sp>
    </p:spTree>
    <p:extLst>
      <p:ext uri="{BB962C8B-B14F-4D97-AF65-F5344CB8AC3E}">
        <p14:creationId xmlns:p14="http://schemas.microsoft.com/office/powerpoint/2010/main" val="423732376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D4D16572-A544-4546-B128-B8A3AFCE0852}"/>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IN"/>
          </a:p>
        </p:txBody>
      </p:sp>
      <p:sp>
        <p:nvSpPr>
          <p:cNvPr id="3" name="Text Placeholder 2">
            <a:extLst>
              <a:ext uri="{FF2B5EF4-FFF2-40B4-BE49-F238E27FC236}">
                <a16:creationId xmlns:a16="http://schemas.microsoft.com/office/drawing/2014/main" id="{2A6CADFC-C2A6-4CAF-84C6-A8BFF698E30B}"/>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97C99410-4C53-430A-BE01-BCA2FBE36782}"/>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D05D7B0-2974-4EC5-AE06-85F507BC97C9}" type="datetimeFigureOut">
              <a:rPr lang="en-IN" smtClean="0"/>
              <a:t>20-01-2021</a:t>
            </a:fld>
            <a:endParaRPr lang="en-IN"/>
          </a:p>
        </p:txBody>
      </p:sp>
      <p:sp>
        <p:nvSpPr>
          <p:cNvPr id="5" name="Footer Placeholder 4">
            <a:extLst>
              <a:ext uri="{FF2B5EF4-FFF2-40B4-BE49-F238E27FC236}">
                <a16:creationId xmlns:a16="http://schemas.microsoft.com/office/drawing/2014/main" id="{F433355E-D31E-4845-9C4D-469E4E4F3F8C}"/>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IN"/>
          </a:p>
        </p:txBody>
      </p:sp>
      <p:sp>
        <p:nvSpPr>
          <p:cNvPr id="6" name="Slide Number Placeholder 5">
            <a:extLst>
              <a:ext uri="{FF2B5EF4-FFF2-40B4-BE49-F238E27FC236}">
                <a16:creationId xmlns:a16="http://schemas.microsoft.com/office/drawing/2014/main" id="{1A85EEB5-0A9D-4FBD-9B1E-1B9867C1F722}"/>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A57E3E3-08C8-4B10-BEC3-B6BF0DE7EA02}" type="slidenum">
              <a:rPr lang="en-IN" smtClean="0"/>
              <a:t>‹#›</a:t>
            </a:fld>
            <a:endParaRPr lang="en-IN"/>
          </a:p>
        </p:txBody>
      </p:sp>
    </p:spTree>
    <p:extLst>
      <p:ext uri="{BB962C8B-B14F-4D97-AF65-F5344CB8AC3E}">
        <p14:creationId xmlns:p14="http://schemas.microsoft.com/office/powerpoint/2010/main" val="97632430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450074-2D32-4FE5-9146-BE337C3B6D2E}"/>
              </a:ext>
            </a:extLst>
          </p:cNvPr>
          <p:cNvSpPr>
            <a:spLocks noGrp="1"/>
          </p:cNvSpPr>
          <p:nvPr>
            <p:ph type="ctrTitle"/>
          </p:nvPr>
        </p:nvSpPr>
        <p:spPr/>
        <p:txBody>
          <a:bodyPr/>
          <a:lstStyle/>
          <a:p>
            <a:r>
              <a:rPr lang="en-US" dirty="0"/>
              <a:t>Introduction of Costing</a:t>
            </a:r>
            <a:endParaRPr lang="en-IN" dirty="0"/>
          </a:p>
        </p:txBody>
      </p:sp>
      <p:sp>
        <p:nvSpPr>
          <p:cNvPr id="3" name="Subtitle 2">
            <a:extLst>
              <a:ext uri="{FF2B5EF4-FFF2-40B4-BE49-F238E27FC236}">
                <a16:creationId xmlns:a16="http://schemas.microsoft.com/office/drawing/2014/main" id="{77B0EE95-0A3F-4126-8A82-755C6B8D2B4E}"/>
              </a:ext>
            </a:extLst>
          </p:cNvPr>
          <p:cNvSpPr>
            <a:spLocks noGrp="1"/>
          </p:cNvSpPr>
          <p:nvPr>
            <p:ph type="subTitle" idx="1"/>
          </p:nvPr>
        </p:nvSpPr>
        <p:spPr/>
        <p:txBody>
          <a:bodyPr/>
          <a:lstStyle/>
          <a:p>
            <a:r>
              <a:rPr lang="en-US" dirty="0" err="1"/>
              <a:t>Dr.Rajashree</a:t>
            </a:r>
            <a:r>
              <a:rPr lang="en-US" dirty="0"/>
              <a:t> </a:t>
            </a:r>
            <a:r>
              <a:rPr lang="en-US" dirty="0" err="1"/>
              <a:t>Yalgi</a:t>
            </a:r>
            <a:endParaRPr lang="en-IN" dirty="0"/>
          </a:p>
        </p:txBody>
      </p:sp>
    </p:spTree>
    <p:extLst>
      <p:ext uri="{BB962C8B-B14F-4D97-AF65-F5344CB8AC3E}">
        <p14:creationId xmlns:p14="http://schemas.microsoft.com/office/powerpoint/2010/main" val="141084362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1F92F0-2402-4D2F-A96C-91730EC1ABCF}"/>
              </a:ext>
            </a:extLst>
          </p:cNvPr>
          <p:cNvSpPr>
            <a:spLocks noGrp="1"/>
          </p:cNvSpPr>
          <p:nvPr>
            <p:ph type="title"/>
          </p:nvPr>
        </p:nvSpPr>
        <p:spPr/>
        <p:txBody>
          <a:bodyPr/>
          <a:lstStyle/>
          <a:p>
            <a:r>
              <a:rPr lang="en-US" dirty="0"/>
              <a:t>Cost Accounting v/s Financial Accounting</a:t>
            </a:r>
            <a:endParaRPr lang="en-IN" dirty="0"/>
          </a:p>
        </p:txBody>
      </p:sp>
      <p:sp>
        <p:nvSpPr>
          <p:cNvPr id="3" name="Content Placeholder 2">
            <a:extLst>
              <a:ext uri="{FF2B5EF4-FFF2-40B4-BE49-F238E27FC236}">
                <a16:creationId xmlns:a16="http://schemas.microsoft.com/office/drawing/2014/main" id="{4342DB89-79E9-4ABD-A9DA-056CE8C33958}"/>
              </a:ext>
            </a:extLst>
          </p:cNvPr>
          <p:cNvSpPr>
            <a:spLocks noGrp="1"/>
          </p:cNvSpPr>
          <p:nvPr>
            <p:ph idx="1"/>
          </p:nvPr>
        </p:nvSpPr>
        <p:spPr/>
        <p:txBody>
          <a:bodyPr>
            <a:normAutofit fontScale="92500" lnSpcReduction="10000"/>
          </a:bodyPr>
          <a:lstStyle/>
          <a:p>
            <a:pPr marL="0" indent="0">
              <a:buNone/>
            </a:pPr>
            <a:r>
              <a:rPr lang="en-US" dirty="0"/>
              <a:t>4. Accounting Principles: Financial Accounting data is primarily meant for external users. The generally accepted accounting principles are important in financial accounting and are used extensively while recording, classifying, summarizing and reporting business transactions.</a:t>
            </a:r>
          </a:p>
          <a:p>
            <a:pPr marL="0" indent="0">
              <a:buNone/>
            </a:pPr>
            <a:r>
              <a:rPr lang="en-US" dirty="0"/>
              <a:t>On the contrary, cost accounting is not bound to use “the generally accepted accounting principles” It can use any accounting technique or practice which generates useful information.</a:t>
            </a:r>
          </a:p>
          <a:p>
            <a:pPr marL="0" indent="0">
              <a:buNone/>
            </a:pPr>
            <a:r>
              <a:rPr lang="en-US" dirty="0"/>
              <a:t>5. Analysis of Profits: Financial Accounts in financial accounting gives the accounts of the whole business and disclose the net profit or loss of the business as a whole. However, cost accounting discloses profit or loss of each product, job, service or division. In financial accounting costs are reported in aggregate while costs are broken down on a unit basis in cost accounting.</a:t>
            </a:r>
            <a:endParaRPr lang="en-IN" dirty="0"/>
          </a:p>
        </p:txBody>
      </p:sp>
    </p:spTree>
    <p:extLst>
      <p:ext uri="{BB962C8B-B14F-4D97-AF65-F5344CB8AC3E}">
        <p14:creationId xmlns:p14="http://schemas.microsoft.com/office/powerpoint/2010/main" val="152578814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22D636-E8C1-4A8D-B769-639816801C75}"/>
              </a:ext>
            </a:extLst>
          </p:cNvPr>
          <p:cNvSpPr>
            <a:spLocks noGrp="1"/>
          </p:cNvSpPr>
          <p:nvPr>
            <p:ph type="title"/>
          </p:nvPr>
        </p:nvSpPr>
        <p:spPr/>
        <p:txBody>
          <a:bodyPr/>
          <a:lstStyle/>
          <a:p>
            <a:r>
              <a:rPr lang="en-US" dirty="0"/>
              <a:t>Cost Accounting v/s Financial Accounting</a:t>
            </a:r>
            <a:endParaRPr lang="en-IN" dirty="0"/>
          </a:p>
        </p:txBody>
      </p:sp>
      <p:sp>
        <p:nvSpPr>
          <p:cNvPr id="3" name="Content Placeholder 2">
            <a:extLst>
              <a:ext uri="{FF2B5EF4-FFF2-40B4-BE49-F238E27FC236}">
                <a16:creationId xmlns:a16="http://schemas.microsoft.com/office/drawing/2014/main" id="{F9DDDD08-F688-4022-B23B-6CEBD4D3FD8B}"/>
              </a:ext>
            </a:extLst>
          </p:cNvPr>
          <p:cNvSpPr>
            <a:spLocks noGrp="1"/>
          </p:cNvSpPr>
          <p:nvPr>
            <p:ph idx="1"/>
          </p:nvPr>
        </p:nvSpPr>
        <p:spPr/>
        <p:txBody>
          <a:bodyPr>
            <a:normAutofit lnSpcReduction="10000"/>
          </a:bodyPr>
          <a:lstStyle/>
          <a:p>
            <a:pPr marL="0" indent="0">
              <a:buNone/>
            </a:pPr>
            <a:r>
              <a:rPr lang="en-US" dirty="0"/>
              <a:t>6. Scope of Transactions: Financial Accounting relates to all commercial transactions of the business and includes all expenses in preparing financial accounts. However, cost accounting relate to transactions connected with the manufacture of goods and services and include only those expense which enter into production.</a:t>
            </a:r>
          </a:p>
          <a:p>
            <a:pPr marL="0" indent="0">
              <a:buNone/>
            </a:pPr>
            <a:r>
              <a:rPr lang="en-US" dirty="0"/>
              <a:t>7. Unit of measurement: All information under financial accounting is in terms of money. In comparison, cost accounting applies any measurement unit that is useful in particular situation. Besides the monetary unit, the cost accountant may find it necessary to use such measures as </a:t>
            </a:r>
            <a:r>
              <a:rPr lang="en-US" dirty="0" err="1"/>
              <a:t>labour</a:t>
            </a:r>
            <a:r>
              <a:rPr lang="en-US" dirty="0"/>
              <a:t> hours, machine hours and product units for the purpose of analysis and decision making.</a:t>
            </a:r>
            <a:endParaRPr lang="en-IN" dirty="0"/>
          </a:p>
        </p:txBody>
      </p:sp>
    </p:spTree>
    <p:extLst>
      <p:ext uri="{BB962C8B-B14F-4D97-AF65-F5344CB8AC3E}">
        <p14:creationId xmlns:p14="http://schemas.microsoft.com/office/powerpoint/2010/main" val="77409996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7BC1B4-6C53-4EB8-B9CD-16264958811A}"/>
              </a:ext>
            </a:extLst>
          </p:cNvPr>
          <p:cNvSpPr>
            <a:spLocks noGrp="1"/>
          </p:cNvSpPr>
          <p:nvPr>
            <p:ph type="title"/>
          </p:nvPr>
        </p:nvSpPr>
        <p:spPr/>
        <p:txBody>
          <a:bodyPr/>
          <a:lstStyle/>
          <a:p>
            <a:r>
              <a:rPr lang="en-US" dirty="0"/>
              <a:t>Cost Accounting v/s Financial Accounting</a:t>
            </a:r>
            <a:endParaRPr lang="en-IN" dirty="0"/>
          </a:p>
        </p:txBody>
      </p:sp>
      <p:sp>
        <p:nvSpPr>
          <p:cNvPr id="3" name="Content Placeholder 2">
            <a:extLst>
              <a:ext uri="{FF2B5EF4-FFF2-40B4-BE49-F238E27FC236}">
                <a16:creationId xmlns:a16="http://schemas.microsoft.com/office/drawing/2014/main" id="{BE252984-87CF-4D36-BDBD-C8DAC114209E}"/>
              </a:ext>
            </a:extLst>
          </p:cNvPr>
          <p:cNvSpPr>
            <a:spLocks noGrp="1"/>
          </p:cNvSpPr>
          <p:nvPr>
            <p:ph idx="1"/>
          </p:nvPr>
        </p:nvSpPr>
        <p:spPr/>
        <p:txBody>
          <a:bodyPr/>
          <a:lstStyle/>
          <a:p>
            <a:pPr marL="0" indent="0">
              <a:buNone/>
            </a:pPr>
            <a:r>
              <a:rPr lang="en-US" dirty="0"/>
              <a:t>8. Time span: Financial accounting data and statements are developed for a definite period, usually yearly, half yearly, quarterly. It requires that financial statements be developed and presented at regular time intervals. Cost accounting reports and statements are prepared when needed. Reports may be prepared on a monthly, weekly or even daily basis.</a:t>
            </a:r>
            <a:endParaRPr lang="en-IN" dirty="0"/>
          </a:p>
        </p:txBody>
      </p:sp>
    </p:spTree>
    <p:extLst>
      <p:ext uri="{BB962C8B-B14F-4D97-AF65-F5344CB8AC3E}">
        <p14:creationId xmlns:p14="http://schemas.microsoft.com/office/powerpoint/2010/main" val="414595553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E8A8AE-6C5D-4407-A6A9-9E17C94727FF}"/>
              </a:ext>
            </a:extLst>
          </p:cNvPr>
          <p:cNvSpPr>
            <a:spLocks noGrp="1"/>
          </p:cNvSpPr>
          <p:nvPr>
            <p:ph type="title"/>
          </p:nvPr>
        </p:nvSpPr>
        <p:spPr/>
        <p:txBody>
          <a:bodyPr/>
          <a:lstStyle/>
          <a:p>
            <a:r>
              <a:rPr lang="en-US" dirty="0"/>
              <a:t>Cost Accounting v/s Management Accounting</a:t>
            </a:r>
            <a:endParaRPr lang="en-IN" dirty="0"/>
          </a:p>
        </p:txBody>
      </p:sp>
      <p:sp>
        <p:nvSpPr>
          <p:cNvPr id="3" name="Content Placeholder 2">
            <a:extLst>
              <a:ext uri="{FF2B5EF4-FFF2-40B4-BE49-F238E27FC236}">
                <a16:creationId xmlns:a16="http://schemas.microsoft.com/office/drawing/2014/main" id="{94F1D078-FA42-47FD-8A9C-29B9D3A35BFB}"/>
              </a:ext>
            </a:extLst>
          </p:cNvPr>
          <p:cNvSpPr>
            <a:spLocks noGrp="1"/>
          </p:cNvSpPr>
          <p:nvPr>
            <p:ph idx="1"/>
          </p:nvPr>
        </p:nvSpPr>
        <p:spPr/>
        <p:txBody>
          <a:bodyPr/>
          <a:lstStyle/>
          <a:p>
            <a:pPr marL="0" indent="0">
              <a:buNone/>
            </a:pPr>
            <a:r>
              <a:rPr lang="en-US" dirty="0"/>
              <a:t>1. Cost accounting is primarily concerned with cost ascertainment and supplying cost information to managers and others involved in planning, control and decision- making.</a:t>
            </a:r>
          </a:p>
          <a:p>
            <a:pPr marL="0" indent="0">
              <a:buNone/>
            </a:pPr>
            <a:r>
              <a:rPr lang="en-IN" dirty="0"/>
              <a:t>	Management accounting deals with the total situation and aims to provide all relevant information including financial accounting, cost accounting to persons working at different levels in the organizations.</a:t>
            </a:r>
          </a:p>
          <a:p>
            <a:pPr marL="0" indent="0">
              <a:buNone/>
            </a:pPr>
            <a:r>
              <a:rPr lang="en-IN" dirty="0"/>
              <a:t>2. Cost accounting focuses on cost control and cost reduction to maximize profit. </a:t>
            </a:r>
          </a:p>
          <a:p>
            <a:pPr marL="0" indent="0">
              <a:buNone/>
            </a:pPr>
            <a:r>
              <a:rPr lang="en-IN" dirty="0"/>
              <a:t>	Management accounting deals with planning, controlling and decision making.</a:t>
            </a:r>
          </a:p>
        </p:txBody>
      </p:sp>
    </p:spTree>
    <p:extLst>
      <p:ext uri="{BB962C8B-B14F-4D97-AF65-F5344CB8AC3E}">
        <p14:creationId xmlns:p14="http://schemas.microsoft.com/office/powerpoint/2010/main" val="323539007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E282CE-6629-490A-8B0E-4824A1CE6616}"/>
              </a:ext>
            </a:extLst>
          </p:cNvPr>
          <p:cNvSpPr>
            <a:spLocks noGrp="1"/>
          </p:cNvSpPr>
          <p:nvPr>
            <p:ph type="title"/>
          </p:nvPr>
        </p:nvSpPr>
        <p:spPr/>
        <p:txBody>
          <a:bodyPr/>
          <a:lstStyle/>
          <a:p>
            <a:r>
              <a:rPr lang="en-US" dirty="0"/>
              <a:t>Cost Accounting v/s Management Accounting</a:t>
            </a:r>
            <a:endParaRPr lang="en-IN" dirty="0"/>
          </a:p>
        </p:txBody>
      </p:sp>
      <p:sp>
        <p:nvSpPr>
          <p:cNvPr id="3" name="Content Placeholder 2">
            <a:extLst>
              <a:ext uri="{FF2B5EF4-FFF2-40B4-BE49-F238E27FC236}">
                <a16:creationId xmlns:a16="http://schemas.microsoft.com/office/drawing/2014/main" id="{43F4CFAE-6DCB-45FE-BD56-3E8C9348F449}"/>
              </a:ext>
            </a:extLst>
          </p:cNvPr>
          <p:cNvSpPr>
            <a:spLocks noGrp="1"/>
          </p:cNvSpPr>
          <p:nvPr>
            <p:ph idx="1"/>
          </p:nvPr>
        </p:nvSpPr>
        <p:spPr/>
        <p:txBody>
          <a:bodyPr/>
          <a:lstStyle/>
          <a:p>
            <a:pPr marL="0" indent="0">
              <a:buNone/>
            </a:pPr>
            <a:r>
              <a:rPr lang="en-US" dirty="0"/>
              <a:t>3. Cost accounting can be established and can function without managerial accounting.</a:t>
            </a:r>
          </a:p>
          <a:p>
            <a:pPr marL="0" indent="0">
              <a:buNone/>
            </a:pPr>
            <a:r>
              <a:rPr lang="en-US" dirty="0"/>
              <a:t>	Management accounting cannot operate without first installing cost accounting system in an organization.</a:t>
            </a:r>
          </a:p>
          <a:p>
            <a:pPr marL="0" indent="0">
              <a:buNone/>
            </a:pPr>
            <a:r>
              <a:rPr lang="en-US" dirty="0"/>
              <a:t>4. Maintenance of cost accounts is compulsory in certain specified industries as per the companies act.</a:t>
            </a:r>
          </a:p>
          <a:p>
            <a:pPr marL="0" indent="0">
              <a:buNone/>
            </a:pPr>
            <a:r>
              <a:rPr lang="en-US" dirty="0"/>
              <a:t>	Management accounting is optional and need not be compulsorily installed in organizations.</a:t>
            </a:r>
            <a:endParaRPr lang="en-IN" dirty="0"/>
          </a:p>
        </p:txBody>
      </p:sp>
    </p:spTree>
    <p:extLst>
      <p:ext uri="{BB962C8B-B14F-4D97-AF65-F5344CB8AC3E}">
        <p14:creationId xmlns:p14="http://schemas.microsoft.com/office/powerpoint/2010/main" val="399676666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66CD8F-37FD-40A8-9C92-E69F1FB6D951}"/>
              </a:ext>
            </a:extLst>
          </p:cNvPr>
          <p:cNvSpPr>
            <a:spLocks noGrp="1"/>
          </p:cNvSpPr>
          <p:nvPr>
            <p:ph type="title"/>
          </p:nvPr>
        </p:nvSpPr>
        <p:spPr/>
        <p:txBody>
          <a:bodyPr/>
          <a:lstStyle/>
          <a:p>
            <a:r>
              <a:rPr lang="en-US" dirty="0"/>
              <a:t>Cost Accounting v/s Management Accounting</a:t>
            </a:r>
            <a:endParaRPr lang="en-IN" dirty="0"/>
          </a:p>
        </p:txBody>
      </p:sp>
      <p:sp>
        <p:nvSpPr>
          <p:cNvPr id="3" name="Content Placeholder 2">
            <a:extLst>
              <a:ext uri="{FF2B5EF4-FFF2-40B4-BE49-F238E27FC236}">
                <a16:creationId xmlns:a16="http://schemas.microsoft.com/office/drawing/2014/main" id="{453CEC4C-5206-4BB4-8109-0DDD9FA947BF}"/>
              </a:ext>
            </a:extLst>
          </p:cNvPr>
          <p:cNvSpPr>
            <a:spLocks noGrp="1"/>
          </p:cNvSpPr>
          <p:nvPr>
            <p:ph idx="1"/>
          </p:nvPr>
        </p:nvSpPr>
        <p:spPr/>
        <p:txBody>
          <a:bodyPr>
            <a:normAutofit lnSpcReduction="10000"/>
          </a:bodyPr>
          <a:lstStyle/>
          <a:p>
            <a:pPr marL="0" indent="0">
              <a:buNone/>
            </a:pPr>
            <a:r>
              <a:rPr lang="en-US" dirty="0"/>
              <a:t>5. Cost accounting uses techniques like marginal costing, breakeven analysis, standard costing, uniform costing, inter firm comparison for cost analysis and cost control.</a:t>
            </a:r>
          </a:p>
          <a:p>
            <a:pPr marL="0" indent="0">
              <a:buNone/>
            </a:pPr>
            <a:r>
              <a:rPr lang="en-US" dirty="0"/>
              <a:t>	Management accounting may use techniques available in cost accounting, financial accounting and other techniques available in other disciplines such as operational research, economics etc.</a:t>
            </a:r>
          </a:p>
          <a:p>
            <a:pPr marL="0" indent="0">
              <a:buNone/>
            </a:pPr>
            <a:r>
              <a:rPr lang="en-US" dirty="0"/>
              <a:t>6. Cost accountants help in the function of cost ascertainment, cost analysis and cost control.</a:t>
            </a:r>
          </a:p>
          <a:p>
            <a:pPr marL="0" indent="0">
              <a:buNone/>
            </a:pPr>
            <a:r>
              <a:rPr lang="en-US" dirty="0"/>
              <a:t>	Management accountants provide essential services to management and actively participates in planning, </a:t>
            </a:r>
            <a:r>
              <a:rPr lang="en-US" dirty="0" err="1"/>
              <a:t>cotrolling</a:t>
            </a:r>
            <a:r>
              <a:rPr lang="en-US" dirty="0"/>
              <a:t> and decision making as well.</a:t>
            </a:r>
            <a:endParaRPr lang="en-IN" dirty="0"/>
          </a:p>
        </p:txBody>
      </p:sp>
    </p:spTree>
    <p:extLst>
      <p:ext uri="{BB962C8B-B14F-4D97-AF65-F5344CB8AC3E}">
        <p14:creationId xmlns:p14="http://schemas.microsoft.com/office/powerpoint/2010/main" val="204635328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FD8A25-A0DE-4B43-A834-4598F5E2115D}"/>
              </a:ext>
            </a:extLst>
          </p:cNvPr>
          <p:cNvSpPr>
            <a:spLocks noGrp="1"/>
          </p:cNvSpPr>
          <p:nvPr>
            <p:ph type="title"/>
          </p:nvPr>
        </p:nvSpPr>
        <p:spPr/>
        <p:txBody>
          <a:bodyPr/>
          <a:lstStyle/>
          <a:p>
            <a:r>
              <a:rPr lang="en-US" dirty="0"/>
              <a:t>Methods of costing:</a:t>
            </a:r>
            <a:endParaRPr lang="en-IN" dirty="0"/>
          </a:p>
        </p:txBody>
      </p:sp>
      <p:graphicFrame>
        <p:nvGraphicFramePr>
          <p:cNvPr id="7" name="Content Placeholder 6">
            <a:extLst>
              <a:ext uri="{FF2B5EF4-FFF2-40B4-BE49-F238E27FC236}">
                <a16:creationId xmlns:a16="http://schemas.microsoft.com/office/drawing/2014/main" id="{F83831FD-66CF-468C-A6A3-EC238ECE70BF}"/>
              </a:ext>
            </a:extLst>
          </p:cNvPr>
          <p:cNvGraphicFramePr>
            <a:graphicFrameLocks noGrp="1"/>
          </p:cNvGraphicFramePr>
          <p:nvPr>
            <p:ph idx="1"/>
            <p:extLst>
              <p:ext uri="{D42A27DB-BD31-4B8C-83A1-F6EECF244321}">
                <p14:modId xmlns:p14="http://schemas.microsoft.com/office/powerpoint/2010/main" val="1297870542"/>
              </p:ext>
            </p:extLst>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4730198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2FAAB3-7024-4F1A-9851-56A89857EEFA}"/>
              </a:ext>
            </a:extLst>
          </p:cNvPr>
          <p:cNvSpPr>
            <a:spLocks noGrp="1"/>
          </p:cNvSpPr>
          <p:nvPr>
            <p:ph type="title"/>
          </p:nvPr>
        </p:nvSpPr>
        <p:spPr/>
        <p:txBody>
          <a:bodyPr/>
          <a:lstStyle/>
          <a:p>
            <a:r>
              <a:rPr lang="en-US" dirty="0"/>
              <a:t>Techniques of costing:</a:t>
            </a:r>
            <a:endParaRPr lang="en-IN" dirty="0"/>
          </a:p>
        </p:txBody>
      </p:sp>
      <p:sp>
        <p:nvSpPr>
          <p:cNvPr id="3" name="Content Placeholder 2">
            <a:extLst>
              <a:ext uri="{FF2B5EF4-FFF2-40B4-BE49-F238E27FC236}">
                <a16:creationId xmlns:a16="http://schemas.microsoft.com/office/drawing/2014/main" id="{295E7E3D-C5C3-41D7-A2FC-69349B9973FF}"/>
              </a:ext>
            </a:extLst>
          </p:cNvPr>
          <p:cNvSpPr>
            <a:spLocks noGrp="1"/>
          </p:cNvSpPr>
          <p:nvPr>
            <p:ph idx="1"/>
          </p:nvPr>
        </p:nvSpPr>
        <p:spPr/>
        <p:txBody>
          <a:bodyPr>
            <a:normAutofit fontScale="85000" lnSpcReduction="20000"/>
          </a:bodyPr>
          <a:lstStyle/>
          <a:p>
            <a:pPr marL="514350" indent="-514350">
              <a:buAutoNum type="arabicPeriod"/>
            </a:pPr>
            <a:r>
              <a:rPr lang="en-US" dirty="0"/>
              <a:t>Historical Costing – Historical costing is system of costing under which costs are determined after they have been incurred.</a:t>
            </a:r>
          </a:p>
          <a:p>
            <a:pPr marL="514350" indent="-514350">
              <a:buAutoNum type="arabicPeriod"/>
            </a:pPr>
            <a:r>
              <a:rPr lang="en-US" dirty="0"/>
              <a:t>Standard costing – Under standard costing, standard costs are determined and used , and then compared with the actual costs to determine the extent of variances so that remedial action can be taken.</a:t>
            </a:r>
          </a:p>
          <a:p>
            <a:pPr marL="514350" indent="-514350">
              <a:buAutoNum type="arabicPeriod"/>
            </a:pPr>
            <a:r>
              <a:rPr lang="en-US" dirty="0"/>
              <a:t>Absorption / Full Costing – Under this method, all manufacturing costs, fixed and variable, are charged to products, jobs, processes </a:t>
            </a:r>
            <a:r>
              <a:rPr lang="en-US" dirty="0" err="1"/>
              <a:t>etc</a:t>
            </a:r>
            <a:r>
              <a:rPr lang="en-US" dirty="0"/>
              <a:t> and are included in total cost.</a:t>
            </a:r>
          </a:p>
          <a:p>
            <a:pPr marL="514350" indent="-514350">
              <a:buAutoNum type="arabicPeriod"/>
            </a:pPr>
            <a:r>
              <a:rPr lang="en-US" dirty="0"/>
              <a:t>Variable / Marginal Costing – Variable costing method charges only variable production costs to products or jobs and thus the cost of the products or jobs consists of only variable production and not fixed production costs.</a:t>
            </a:r>
          </a:p>
          <a:p>
            <a:pPr marL="514350" indent="-514350">
              <a:buAutoNum type="arabicPeriod"/>
            </a:pPr>
            <a:r>
              <a:rPr lang="en-US" dirty="0"/>
              <a:t>Uniform Costing – It is not a technique of costing but it is an attempt by several undertakings and organizations to use similar costing principles and/or practices.</a:t>
            </a:r>
          </a:p>
        </p:txBody>
      </p:sp>
    </p:spTree>
    <p:extLst>
      <p:ext uri="{BB962C8B-B14F-4D97-AF65-F5344CB8AC3E}">
        <p14:creationId xmlns:p14="http://schemas.microsoft.com/office/powerpoint/2010/main" val="114251862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5E9A11-3250-44E4-87C8-C7015DDEA528}"/>
              </a:ext>
            </a:extLst>
          </p:cNvPr>
          <p:cNvSpPr>
            <a:spLocks noGrp="1"/>
          </p:cNvSpPr>
          <p:nvPr>
            <p:ph type="title"/>
          </p:nvPr>
        </p:nvSpPr>
        <p:spPr/>
        <p:txBody>
          <a:bodyPr/>
          <a:lstStyle/>
          <a:p>
            <a:endParaRPr lang="en-IN"/>
          </a:p>
        </p:txBody>
      </p:sp>
      <p:sp>
        <p:nvSpPr>
          <p:cNvPr id="3" name="Content Placeholder 2">
            <a:extLst>
              <a:ext uri="{FF2B5EF4-FFF2-40B4-BE49-F238E27FC236}">
                <a16:creationId xmlns:a16="http://schemas.microsoft.com/office/drawing/2014/main" id="{9696A6F1-D124-4903-BFF8-3C8781E679AB}"/>
              </a:ext>
            </a:extLst>
          </p:cNvPr>
          <p:cNvSpPr>
            <a:spLocks noGrp="1"/>
          </p:cNvSpPr>
          <p:nvPr>
            <p:ph idx="1"/>
          </p:nvPr>
        </p:nvSpPr>
        <p:spPr/>
        <p:txBody>
          <a:bodyPr>
            <a:normAutofit/>
          </a:bodyPr>
          <a:lstStyle/>
          <a:p>
            <a:pPr marL="0" indent="0" algn="ctr">
              <a:buNone/>
            </a:pPr>
            <a:endParaRPr lang="en-US" sz="5400" dirty="0"/>
          </a:p>
          <a:p>
            <a:pPr marL="0" indent="0" algn="ctr">
              <a:buNone/>
            </a:pPr>
            <a:endParaRPr lang="en-US" sz="5400"/>
          </a:p>
          <a:p>
            <a:pPr marL="0" indent="0" algn="ctr">
              <a:buNone/>
            </a:pPr>
            <a:r>
              <a:rPr lang="en-US" sz="5400"/>
              <a:t>Thank </a:t>
            </a:r>
            <a:r>
              <a:rPr lang="en-US" sz="5400" dirty="0"/>
              <a:t>you</a:t>
            </a:r>
            <a:endParaRPr lang="en-IN" sz="5400" dirty="0"/>
          </a:p>
        </p:txBody>
      </p:sp>
    </p:spTree>
    <p:extLst>
      <p:ext uri="{BB962C8B-B14F-4D97-AF65-F5344CB8AC3E}">
        <p14:creationId xmlns:p14="http://schemas.microsoft.com/office/powerpoint/2010/main" val="479143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6408DE-4074-400C-BB44-EF9AC0FF1DA1}"/>
              </a:ext>
            </a:extLst>
          </p:cNvPr>
          <p:cNvSpPr>
            <a:spLocks noGrp="1"/>
          </p:cNvSpPr>
          <p:nvPr>
            <p:ph type="title"/>
          </p:nvPr>
        </p:nvSpPr>
        <p:spPr/>
        <p:txBody>
          <a:bodyPr/>
          <a:lstStyle/>
          <a:p>
            <a:r>
              <a:rPr lang="en-US" dirty="0"/>
              <a:t>Cost Accounting:</a:t>
            </a:r>
            <a:endParaRPr lang="en-IN" dirty="0"/>
          </a:p>
        </p:txBody>
      </p:sp>
      <p:sp>
        <p:nvSpPr>
          <p:cNvPr id="3" name="Content Placeholder 2">
            <a:extLst>
              <a:ext uri="{FF2B5EF4-FFF2-40B4-BE49-F238E27FC236}">
                <a16:creationId xmlns:a16="http://schemas.microsoft.com/office/drawing/2014/main" id="{FC327C0D-9B30-4B81-9863-BC02266469F5}"/>
              </a:ext>
            </a:extLst>
          </p:cNvPr>
          <p:cNvSpPr>
            <a:spLocks noGrp="1"/>
          </p:cNvSpPr>
          <p:nvPr>
            <p:ph idx="1"/>
          </p:nvPr>
        </p:nvSpPr>
        <p:spPr/>
        <p:txBody>
          <a:bodyPr/>
          <a:lstStyle/>
          <a:p>
            <a:r>
              <a:rPr lang="en-US" dirty="0"/>
              <a:t>Cost Accounting , as a tool of management, provides management with detailed records of the costs relating to products, operations or functions. </a:t>
            </a:r>
          </a:p>
          <a:p>
            <a:r>
              <a:rPr lang="en-US" dirty="0"/>
              <a:t>Cost accounting refers to the process of determining and accumulating the cost of some particular product or activity. It also covers classification, analysis and interpretation of costs.</a:t>
            </a:r>
          </a:p>
          <a:p>
            <a:r>
              <a:rPr lang="en-US" dirty="0"/>
              <a:t>The costs so determined and accumulated may be the estimated future costs for planning purposes, or actual costs for evaluating performance. </a:t>
            </a:r>
          </a:p>
          <a:p>
            <a:pPr marL="0" indent="0">
              <a:buNone/>
            </a:pPr>
            <a:endParaRPr lang="en-IN" dirty="0"/>
          </a:p>
        </p:txBody>
      </p:sp>
    </p:spTree>
    <p:extLst>
      <p:ext uri="{BB962C8B-B14F-4D97-AF65-F5344CB8AC3E}">
        <p14:creationId xmlns:p14="http://schemas.microsoft.com/office/powerpoint/2010/main" val="174418835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E360DD-1112-4E25-9E52-CC5307DFBA76}"/>
              </a:ext>
            </a:extLst>
          </p:cNvPr>
          <p:cNvSpPr>
            <a:spLocks noGrp="1"/>
          </p:cNvSpPr>
          <p:nvPr>
            <p:ph type="title"/>
          </p:nvPr>
        </p:nvSpPr>
        <p:spPr/>
        <p:txBody>
          <a:bodyPr/>
          <a:lstStyle/>
          <a:p>
            <a:r>
              <a:rPr lang="en-US" dirty="0"/>
              <a:t>Definition – Cost Accounting</a:t>
            </a:r>
            <a:endParaRPr lang="en-IN" dirty="0"/>
          </a:p>
        </p:txBody>
      </p:sp>
      <p:sp>
        <p:nvSpPr>
          <p:cNvPr id="3" name="Content Placeholder 2">
            <a:extLst>
              <a:ext uri="{FF2B5EF4-FFF2-40B4-BE49-F238E27FC236}">
                <a16:creationId xmlns:a16="http://schemas.microsoft.com/office/drawing/2014/main" id="{ABA47143-EE39-4F4D-8F40-B19BEED38FB3}"/>
              </a:ext>
            </a:extLst>
          </p:cNvPr>
          <p:cNvSpPr>
            <a:spLocks noGrp="1"/>
          </p:cNvSpPr>
          <p:nvPr>
            <p:ph idx="1"/>
          </p:nvPr>
        </p:nvSpPr>
        <p:spPr/>
        <p:txBody>
          <a:bodyPr/>
          <a:lstStyle/>
          <a:p>
            <a:pPr marL="0" indent="0">
              <a:buNone/>
            </a:pPr>
            <a:r>
              <a:rPr lang="en-US" dirty="0"/>
              <a:t>“ The process of accounting for cost from the point at which expenditure is incurred or committed to the establishment of its ultimate relationship with cost </a:t>
            </a:r>
            <a:r>
              <a:rPr lang="en-US" dirty="0" err="1"/>
              <a:t>centres</a:t>
            </a:r>
            <a:r>
              <a:rPr lang="en-US" dirty="0"/>
              <a:t> and cost units. In its widest usage it embraces the preparation of statistical data, the application of cost control methods and the ascertainment of the profitability of activities carried out or planned.”</a:t>
            </a:r>
            <a:endParaRPr lang="en-IN" dirty="0"/>
          </a:p>
        </p:txBody>
      </p:sp>
    </p:spTree>
    <p:extLst>
      <p:ext uri="{BB962C8B-B14F-4D97-AF65-F5344CB8AC3E}">
        <p14:creationId xmlns:p14="http://schemas.microsoft.com/office/powerpoint/2010/main" val="50954567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3679F1-3DE4-4ED6-AB5C-1963ADF03656}"/>
              </a:ext>
            </a:extLst>
          </p:cNvPr>
          <p:cNvSpPr>
            <a:spLocks noGrp="1"/>
          </p:cNvSpPr>
          <p:nvPr>
            <p:ph type="title"/>
          </p:nvPr>
        </p:nvSpPr>
        <p:spPr/>
        <p:txBody>
          <a:bodyPr/>
          <a:lstStyle/>
          <a:p>
            <a:r>
              <a:rPr lang="en-US" dirty="0"/>
              <a:t>Costing</a:t>
            </a:r>
            <a:endParaRPr lang="en-IN" dirty="0"/>
          </a:p>
        </p:txBody>
      </p:sp>
      <p:sp>
        <p:nvSpPr>
          <p:cNvPr id="3" name="Content Placeholder 2">
            <a:extLst>
              <a:ext uri="{FF2B5EF4-FFF2-40B4-BE49-F238E27FC236}">
                <a16:creationId xmlns:a16="http://schemas.microsoft.com/office/drawing/2014/main" id="{6C798240-A1EB-4D6D-B788-6E1C81DD9D58}"/>
              </a:ext>
            </a:extLst>
          </p:cNvPr>
          <p:cNvSpPr>
            <a:spLocks noGrp="1"/>
          </p:cNvSpPr>
          <p:nvPr>
            <p:ph idx="1"/>
          </p:nvPr>
        </p:nvSpPr>
        <p:spPr/>
        <p:txBody>
          <a:bodyPr/>
          <a:lstStyle/>
          <a:p>
            <a:r>
              <a:rPr lang="en-US" dirty="0"/>
              <a:t>Cost Accounting and Costing have distinctly different meanings.</a:t>
            </a:r>
          </a:p>
          <a:p>
            <a:r>
              <a:rPr lang="en-US" dirty="0"/>
              <a:t>The ICMA, London has defined costing as the ascertainment of costs.</a:t>
            </a:r>
          </a:p>
          <a:p>
            <a:r>
              <a:rPr lang="en-US" dirty="0"/>
              <a:t>Costing includes the ‘techniques’ and ‘processes’ of ascertaining costs. The technique refers to principles and rules which are applied for ascertaining cost of products manufactured and services rendered. </a:t>
            </a:r>
          </a:p>
          <a:p>
            <a:r>
              <a:rPr lang="en-US" dirty="0"/>
              <a:t>There are mainly two methods of costing – Job Costing and Process Costing.</a:t>
            </a:r>
            <a:endParaRPr lang="en-IN" dirty="0"/>
          </a:p>
        </p:txBody>
      </p:sp>
    </p:spTree>
    <p:extLst>
      <p:ext uri="{BB962C8B-B14F-4D97-AF65-F5344CB8AC3E}">
        <p14:creationId xmlns:p14="http://schemas.microsoft.com/office/powerpoint/2010/main" val="181718226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58AD6C-26AF-4AA1-A68D-12940995E8A8}"/>
              </a:ext>
            </a:extLst>
          </p:cNvPr>
          <p:cNvSpPr>
            <a:spLocks noGrp="1"/>
          </p:cNvSpPr>
          <p:nvPr>
            <p:ph type="title"/>
          </p:nvPr>
        </p:nvSpPr>
        <p:spPr/>
        <p:txBody>
          <a:bodyPr/>
          <a:lstStyle/>
          <a:p>
            <a:r>
              <a:rPr lang="en-US" dirty="0"/>
              <a:t>Objectives of Cost Accounting:</a:t>
            </a:r>
            <a:endParaRPr lang="en-IN" dirty="0"/>
          </a:p>
        </p:txBody>
      </p:sp>
      <p:sp>
        <p:nvSpPr>
          <p:cNvPr id="3" name="Content Placeholder 2">
            <a:extLst>
              <a:ext uri="{FF2B5EF4-FFF2-40B4-BE49-F238E27FC236}">
                <a16:creationId xmlns:a16="http://schemas.microsoft.com/office/drawing/2014/main" id="{2F1E41B2-FBB5-40DA-BC8C-5F65F0E10617}"/>
              </a:ext>
            </a:extLst>
          </p:cNvPr>
          <p:cNvSpPr>
            <a:spLocks noGrp="1"/>
          </p:cNvSpPr>
          <p:nvPr>
            <p:ph idx="1"/>
          </p:nvPr>
        </p:nvSpPr>
        <p:spPr/>
        <p:txBody>
          <a:bodyPr/>
          <a:lstStyle/>
          <a:p>
            <a:r>
              <a:rPr lang="en-US" dirty="0"/>
              <a:t>To determine product costs.</a:t>
            </a:r>
          </a:p>
          <a:p>
            <a:r>
              <a:rPr lang="en-US" dirty="0"/>
              <a:t>To facilitate planning and control of regular business activities.</a:t>
            </a:r>
          </a:p>
          <a:p>
            <a:r>
              <a:rPr lang="en-US" dirty="0"/>
              <a:t>To supply information for short and long run decisions.</a:t>
            </a:r>
            <a:endParaRPr lang="en-IN" dirty="0"/>
          </a:p>
        </p:txBody>
      </p:sp>
    </p:spTree>
    <p:extLst>
      <p:ext uri="{BB962C8B-B14F-4D97-AF65-F5344CB8AC3E}">
        <p14:creationId xmlns:p14="http://schemas.microsoft.com/office/powerpoint/2010/main" val="15821837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7B27BE-CD86-489B-BB2C-BFBCB596D9D8}"/>
              </a:ext>
            </a:extLst>
          </p:cNvPr>
          <p:cNvSpPr>
            <a:spLocks noGrp="1"/>
          </p:cNvSpPr>
          <p:nvPr>
            <p:ph type="title"/>
          </p:nvPr>
        </p:nvSpPr>
        <p:spPr/>
        <p:txBody>
          <a:bodyPr/>
          <a:lstStyle/>
          <a:p>
            <a:r>
              <a:rPr lang="en-US" dirty="0"/>
              <a:t>Cost Accounting v/s Financial Accounting</a:t>
            </a:r>
            <a:endParaRPr lang="en-IN" dirty="0"/>
          </a:p>
        </p:txBody>
      </p:sp>
      <p:sp>
        <p:nvSpPr>
          <p:cNvPr id="3" name="Content Placeholder 2">
            <a:extLst>
              <a:ext uri="{FF2B5EF4-FFF2-40B4-BE49-F238E27FC236}">
                <a16:creationId xmlns:a16="http://schemas.microsoft.com/office/drawing/2014/main" id="{7A84FF2F-3342-4AA2-A029-5BEE86B6713F}"/>
              </a:ext>
            </a:extLst>
          </p:cNvPr>
          <p:cNvSpPr>
            <a:spLocks noGrp="1"/>
          </p:cNvSpPr>
          <p:nvPr>
            <p:ph idx="1"/>
          </p:nvPr>
        </p:nvSpPr>
        <p:spPr/>
        <p:txBody>
          <a:bodyPr/>
          <a:lstStyle/>
          <a:p>
            <a:pPr marL="0" indent="0">
              <a:buNone/>
            </a:pPr>
            <a:r>
              <a:rPr lang="en-US" dirty="0"/>
              <a:t>Financial Accounting is that branch of accounting which accumulates the presents data primarily for use of investors, creditors and other external parties. Financial Accounting is designed to meet external information needs and to comply with generally accepted accounting principles.</a:t>
            </a:r>
          </a:p>
          <a:p>
            <a:pPr marL="0" indent="0">
              <a:buNone/>
            </a:pPr>
            <a:r>
              <a:rPr lang="en-US" dirty="0"/>
              <a:t>Cost Accounting focuses primarily on accounting for the flows of costs and its concerned with the development of systems for relating costs to the products or services produced by an organization.</a:t>
            </a:r>
            <a:endParaRPr lang="en-IN" dirty="0"/>
          </a:p>
        </p:txBody>
      </p:sp>
    </p:spTree>
    <p:extLst>
      <p:ext uri="{BB962C8B-B14F-4D97-AF65-F5344CB8AC3E}">
        <p14:creationId xmlns:p14="http://schemas.microsoft.com/office/powerpoint/2010/main" val="253688700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C6AE5C-0742-4D68-BAD0-13E5D08D0689}"/>
              </a:ext>
            </a:extLst>
          </p:cNvPr>
          <p:cNvSpPr>
            <a:spLocks noGrp="1"/>
          </p:cNvSpPr>
          <p:nvPr>
            <p:ph type="title"/>
          </p:nvPr>
        </p:nvSpPr>
        <p:spPr/>
        <p:txBody>
          <a:bodyPr/>
          <a:lstStyle/>
          <a:p>
            <a:r>
              <a:rPr lang="en-US" dirty="0"/>
              <a:t>Cost Accounting v/s Financial Accounting</a:t>
            </a:r>
            <a:endParaRPr lang="en-IN" dirty="0"/>
          </a:p>
        </p:txBody>
      </p:sp>
      <p:sp>
        <p:nvSpPr>
          <p:cNvPr id="3" name="Content Placeholder 2">
            <a:extLst>
              <a:ext uri="{FF2B5EF4-FFF2-40B4-BE49-F238E27FC236}">
                <a16:creationId xmlns:a16="http://schemas.microsoft.com/office/drawing/2014/main" id="{8BA2D3A7-DC97-4A45-8255-1FDBAB2C555A}"/>
              </a:ext>
            </a:extLst>
          </p:cNvPr>
          <p:cNvSpPr>
            <a:spLocks noGrp="1"/>
          </p:cNvSpPr>
          <p:nvPr>
            <p:ph idx="1"/>
          </p:nvPr>
        </p:nvSpPr>
        <p:spPr/>
        <p:txBody>
          <a:bodyPr/>
          <a:lstStyle/>
          <a:p>
            <a:pPr marL="0" indent="0">
              <a:buNone/>
            </a:pPr>
            <a:r>
              <a:rPr lang="en-US" dirty="0"/>
              <a:t>1. Nature : Financial Accounting classifies, records, presents and interprets, in terms of money, transactions and events that are of a financial character and provides management with the facts and figures necessary for the preparation of the periodic financial statements – the balance sheet, the income statement and the statement of changes in financial position.</a:t>
            </a:r>
          </a:p>
          <a:p>
            <a:pPr marL="0" indent="0" algn="just">
              <a:buNone/>
            </a:pPr>
            <a:r>
              <a:rPr lang="en-US" dirty="0"/>
              <a:t>	In contrast to financial accounting, cost accounting classifies,   records, presents and interprets in a significant manner the material, </a:t>
            </a:r>
            <a:r>
              <a:rPr lang="en-US" dirty="0" err="1"/>
              <a:t>labour</a:t>
            </a:r>
            <a:r>
              <a:rPr lang="en-US" dirty="0"/>
              <a:t> and overhead costs involved in manufacturing and selling each product, or each job or rendering a service.</a:t>
            </a:r>
            <a:endParaRPr lang="en-IN" dirty="0"/>
          </a:p>
        </p:txBody>
      </p:sp>
    </p:spTree>
    <p:extLst>
      <p:ext uri="{BB962C8B-B14F-4D97-AF65-F5344CB8AC3E}">
        <p14:creationId xmlns:p14="http://schemas.microsoft.com/office/powerpoint/2010/main" val="410353044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358F7B-22B0-41D8-8A02-DE9E705604F5}"/>
              </a:ext>
            </a:extLst>
          </p:cNvPr>
          <p:cNvSpPr>
            <a:spLocks noGrp="1"/>
          </p:cNvSpPr>
          <p:nvPr>
            <p:ph type="title"/>
          </p:nvPr>
        </p:nvSpPr>
        <p:spPr/>
        <p:txBody>
          <a:bodyPr/>
          <a:lstStyle/>
          <a:p>
            <a:r>
              <a:rPr lang="en-US" dirty="0"/>
              <a:t>Cost Accounting v/s Financial Accounting</a:t>
            </a:r>
            <a:endParaRPr lang="en-IN" dirty="0"/>
          </a:p>
        </p:txBody>
      </p:sp>
      <p:sp>
        <p:nvSpPr>
          <p:cNvPr id="3" name="Content Placeholder 2">
            <a:extLst>
              <a:ext uri="{FF2B5EF4-FFF2-40B4-BE49-F238E27FC236}">
                <a16:creationId xmlns:a16="http://schemas.microsoft.com/office/drawing/2014/main" id="{5837A8BC-06A1-48D5-88D2-233CFD04DA47}"/>
              </a:ext>
            </a:extLst>
          </p:cNvPr>
          <p:cNvSpPr>
            <a:spLocks noGrp="1"/>
          </p:cNvSpPr>
          <p:nvPr>
            <p:ph idx="1"/>
          </p:nvPr>
        </p:nvSpPr>
        <p:spPr/>
        <p:txBody>
          <a:bodyPr/>
          <a:lstStyle/>
          <a:p>
            <a:pPr marL="0" indent="0">
              <a:buNone/>
            </a:pPr>
            <a:r>
              <a:rPr lang="en-US" dirty="0"/>
              <a:t>2. Primary users of information: The users of financial accounting statements are mainly external to the business </a:t>
            </a:r>
            <a:r>
              <a:rPr lang="en-US" dirty="0" err="1"/>
              <a:t>entreprise</a:t>
            </a:r>
            <a:r>
              <a:rPr lang="en-US" dirty="0"/>
              <a:t> such as shareholders, creditors, financial analyst, government authorities, stock exchange, </a:t>
            </a:r>
            <a:r>
              <a:rPr lang="en-US" dirty="0" err="1"/>
              <a:t>labour</a:t>
            </a:r>
            <a:r>
              <a:rPr lang="en-US" dirty="0"/>
              <a:t> unions etc.</a:t>
            </a:r>
          </a:p>
          <a:p>
            <a:pPr marL="0" indent="0">
              <a:buNone/>
            </a:pPr>
            <a:r>
              <a:rPr lang="en-US" dirty="0"/>
              <a:t>	The information generated under the cost accounting system is used by members of management at different levels. Thus, different sets of information could be developed under cost accounting and supplied to different persons responsible for activities in the organization. Cost accounting provides information to the management for planning, operating and decision-making.</a:t>
            </a:r>
            <a:endParaRPr lang="en-IN" dirty="0"/>
          </a:p>
        </p:txBody>
      </p:sp>
    </p:spTree>
    <p:extLst>
      <p:ext uri="{BB962C8B-B14F-4D97-AF65-F5344CB8AC3E}">
        <p14:creationId xmlns:p14="http://schemas.microsoft.com/office/powerpoint/2010/main" val="137878701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F4B084-837C-452C-A682-933A371ABC76}"/>
              </a:ext>
            </a:extLst>
          </p:cNvPr>
          <p:cNvSpPr>
            <a:spLocks noGrp="1"/>
          </p:cNvSpPr>
          <p:nvPr>
            <p:ph type="title"/>
          </p:nvPr>
        </p:nvSpPr>
        <p:spPr/>
        <p:txBody>
          <a:bodyPr/>
          <a:lstStyle/>
          <a:p>
            <a:r>
              <a:rPr lang="en-US" dirty="0"/>
              <a:t>Cost Accounting v/s Financial Accounting</a:t>
            </a:r>
            <a:endParaRPr lang="en-IN" dirty="0"/>
          </a:p>
        </p:txBody>
      </p:sp>
      <p:sp>
        <p:nvSpPr>
          <p:cNvPr id="3" name="Content Placeholder 2">
            <a:extLst>
              <a:ext uri="{FF2B5EF4-FFF2-40B4-BE49-F238E27FC236}">
                <a16:creationId xmlns:a16="http://schemas.microsoft.com/office/drawing/2014/main" id="{07CDCDE5-E2F1-43FB-984E-FFB0D99EDCBC}"/>
              </a:ext>
            </a:extLst>
          </p:cNvPr>
          <p:cNvSpPr>
            <a:spLocks noGrp="1"/>
          </p:cNvSpPr>
          <p:nvPr>
            <p:ph idx="1"/>
          </p:nvPr>
        </p:nvSpPr>
        <p:spPr/>
        <p:txBody>
          <a:bodyPr/>
          <a:lstStyle/>
          <a:p>
            <a:pPr marL="0" indent="0">
              <a:buNone/>
            </a:pPr>
            <a:r>
              <a:rPr lang="en-US" dirty="0"/>
              <a:t>3. Accounting System: Financial Accounting strictly follows the double entry system for recording, classifying and summarizing business transactions. </a:t>
            </a:r>
          </a:p>
          <a:p>
            <a:pPr marL="0" indent="0">
              <a:buNone/>
            </a:pPr>
            <a:r>
              <a:rPr lang="en-US" dirty="0"/>
              <a:t>Cost accounting may not be based on the double-entry system. The data under cost accounting may be gathered for small or large segments or activities of an organization and monetary as well as other measures can be used for different activities in the firm.</a:t>
            </a:r>
            <a:endParaRPr lang="en-IN" dirty="0"/>
          </a:p>
        </p:txBody>
      </p:sp>
    </p:spTree>
    <p:extLst>
      <p:ext uri="{BB962C8B-B14F-4D97-AF65-F5344CB8AC3E}">
        <p14:creationId xmlns:p14="http://schemas.microsoft.com/office/powerpoint/2010/main" val="107313520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314</TotalTime>
  <Words>1428</Words>
  <Application>Microsoft Office PowerPoint</Application>
  <PresentationFormat>Widescreen</PresentationFormat>
  <Paragraphs>71</Paragraphs>
  <Slides>18</Slides>
  <Notes>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18</vt:i4>
      </vt:variant>
    </vt:vector>
  </HeadingPairs>
  <TitlesOfParts>
    <vt:vector size="22" baseType="lpstr">
      <vt:lpstr>Arial</vt:lpstr>
      <vt:lpstr>Calibri</vt:lpstr>
      <vt:lpstr>Calibri Light</vt:lpstr>
      <vt:lpstr>Office Theme</vt:lpstr>
      <vt:lpstr>Introduction of Costing</vt:lpstr>
      <vt:lpstr>Cost Accounting:</vt:lpstr>
      <vt:lpstr>Definition – Cost Accounting</vt:lpstr>
      <vt:lpstr>Costing</vt:lpstr>
      <vt:lpstr>Objectives of Cost Accounting:</vt:lpstr>
      <vt:lpstr>Cost Accounting v/s Financial Accounting</vt:lpstr>
      <vt:lpstr>Cost Accounting v/s Financial Accounting</vt:lpstr>
      <vt:lpstr>Cost Accounting v/s Financial Accounting</vt:lpstr>
      <vt:lpstr>Cost Accounting v/s Financial Accounting</vt:lpstr>
      <vt:lpstr>Cost Accounting v/s Financial Accounting</vt:lpstr>
      <vt:lpstr>Cost Accounting v/s Financial Accounting</vt:lpstr>
      <vt:lpstr>Cost Accounting v/s Financial Accounting</vt:lpstr>
      <vt:lpstr>Cost Accounting v/s Management Accounting</vt:lpstr>
      <vt:lpstr>Cost Accounting v/s Management Accounting</vt:lpstr>
      <vt:lpstr>Cost Accounting v/s Management Accounting</vt:lpstr>
      <vt:lpstr>Methods of costing:</vt:lpstr>
      <vt:lpstr>Techniques of costing:</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Introduction of Costing</dc:title>
  <dc:creator>user</dc:creator>
  <cp:lastModifiedBy>user</cp:lastModifiedBy>
  <cp:revision>19</cp:revision>
  <dcterms:created xsi:type="dcterms:W3CDTF">2021-01-17T05:45:31Z</dcterms:created>
  <dcterms:modified xsi:type="dcterms:W3CDTF">2021-01-20T05:11:41Z</dcterms:modified>
</cp:coreProperties>
</file>