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D750D0-4B6D-4D8A-8AD5-867D10519B9C}" v="133" dt="2020-12-06T17:34:58.9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c832f1087e38edde" providerId="Windows Live" clId="Web-{17D750D0-4B6D-4D8A-8AD5-867D10519B9C}"/>
    <pc:docChg chg="addSld delSld modSld addMainMaster delMainMaster">
      <pc:chgData name="Guest User" userId="c832f1087e38edde" providerId="Windows Live" clId="Web-{17D750D0-4B6D-4D8A-8AD5-867D10519B9C}" dt="2020-12-06T17:34:58.928" v="121"/>
      <pc:docMkLst>
        <pc:docMk/>
      </pc:docMkLst>
      <pc:sldChg chg="modSp mod modClrScheme chgLayout">
        <pc:chgData name="Guest User" userId="c832f1087e38edde" providerId="Windows Live" clId="Web-{17D750D0-4B6D-4D8A-8AD5-867D10519B9C}" dt="2020-12-06T17:34:58.928" v="121"/>
        <pc:sldMkLst>
          <pc:docMk/>
          <pc:sldMk cId="109857222" sldId="256"/>
        </pc:sldMkLst>
        <pc:spChg chg="mod ord">
          <ac:chgData name="Guest User" userId="c832f1087e38edde" providerId="Windows Live" clId="Web-{17D750D0-4B6D-4D8A-8AD5-867D10519B9C}" dt="2020-12-06T17:34:58.928" v="121"/>
          <ac:spMkLst>
            <pc:docMk/>
            <pc:sldMk cId="109857222" sldId="256"/>
            <ac:spMk id="2" creationId="{00000000-0000-0000-0000-000000000000}"/>
          </ac:spMkLst>
        </pc:spChg>
      </pc:sldChg>
      <pc:sldChg chg="addSp delSp modSp new del">
        <pc:chgData name="Guest User" userId="c832f1087e38edde" providerId="Windows Live" clId="Web-{17D750D0-4B6D-4D8A-8AD5-867D10519B9C}" dt="2020-12-06T17:24:13.780" v="83"/>
        <pc:sldMkLst>
          <pc:docMk/>
          <pc:sldMk cId="2131532303" sldId="257"/>
        </pc:sldMkLst>
        <pc:spChg chg="mod">
          <ac:chgData name="Guest User" userId="c832f1087e38edde" providerId="Windows Live" clId="Web-{17D750D0-4B6D-4D8A-8AD5-867D10519B9C}" dt="2020-12-06T17:10:40.639" v="36" actId="14100"/>
          <ac:spMkLst>
            <pc:docMk/>
            <pc:sldMk cId="2131532303" sldId="257"/>
            <ac:spMk id="2" creationId="{F2DC4DBC-4E52-4C07-B670-961A3329A57A}"/>
          </ac:spMkLst>
        </pc:spChg>
        <pc:spChg chg="del">
          <ac:chgData name="Guest User" userId="c832f1087e38edde" providerId="Windows Live" clId="Web-{17D750D0-4B6D-4D8A-8AD5-867D10519B9C}" dt="2020-12-06T17:09:18.542" v="35"/>
          <ac:spMkLst>
            <pc:docMk/>
            <pc:sldMk cId="2131532303" sldId="257"/>
            <ac:spMk id="3" creationId="{AE50CA1F-D4E3-4812-BF7F-A0C63FD5C8A2}"/>
          </ac:spMkLst>
        </pc:spChg>
        <pc:picChg chg="add del mod">
          <ac:chgData name="Guest User" userId="c832f1087e38edde" providerId="Windows Live" clId="Web-{17D750D0-4B6D-4D8A-8AD5-867D10519B9C}" dt="2020-12-06T17:20:55.418" v="80"/>
          <ac:picMkLst>
            <pc:docMk/>
            <pc:sldMk cId="2131532303" sldId="257"/>
            <ac:picMk id="4" creationId="{81C40D7A-3ABD-4FE6-BD0E-C81BA48C67FF}"/>
          </ac:picMkLst>
        </pc:picChg>
        <pc:picChg chg="add mod">
          <ac:chgData name="Guest User" userId="c832f1087e38edde" providerId="Windows Live" clId="Web-{17D750D0-4B6D-4D8A-8AD5-867D10519B9C}" dt="2020-12-06T17:23:15.607" v="82"/>
          <ac:picMkLst>
            <pc:docMk/>
            <pc:sldMk cId="2131532303" sldId="257"/>
            <ac:picMk id="5" creationId="{7A1F5836-A8E3-40A3-8C83-2BCD780185F1}"/>
          </ac:picMkLst>
        </pc:picChg>
      </pc:sldChg>
      <pc:sldChg chg="addSp delSp modSp new mod modClrScheme chgLayout">
        <pc:chgData name="Guest User" userId="c832f1087e38edde" providerId="Windows Live" clId="Web-{17D750D0-4B6D-4D8A-8AD5-867D10519B9C}" dt="2020-12-06T17:34:58.928" v="121"/>
        <pc:sldMkLst>
          <pc:docMk/>
          <pc:sldMk cId="1727901027" sldId="258"/>
        </pc:sldMkLst>
        <pc:picChg chg="add del mod">
          <ac:chgData name="Guest User" userId="c832f1087e38edde" providerId="Windows Live" clId="Web-{17D750D0-4B6D-4D8A-8AD5-867D10519B9C}" dt="2020-12-06T17:17:40.213" v="73"/>
          <ac:picMkLst>
            <pc:docMk/>
            <pc:sldMk cId="1727901027" sldId="258"/>
            <ac:picMk id="2" creationId="{8C5EED8C-305E-4982-8BE9-FB3CDD88BDD6}"/>
          </ac:picMkLst>
        </pc:picChg>
        <pc:picChg chg="add del mod">
          <ac:chgData name="Guest User" userId="c832f1087e38edde" providerId="Windows Live" clId="Web-{17D750D0-4B6D-4D8A-8AD5-867D10519B9C}" dt="2020-12-06T17:21:02.293" v="81"/>
          <ac:picMkLst>
            <pc:docMk/>
            <pc:sldMk cId="1727901027" sldId="258"/>
            <ac:picMk id="3" creationId="{61E32472-867D-4738-BDF7-53A4DA55BDE3}"/>
          </ac:picMkLst>
        </pc:picChg>
        <pc:picChg chg="add mod">
          <ac:chgData name="Guest User" userId="c832f1087e38edde" providerId="Windows Live" clId="Web-{17D750D0-4B6D-4D8A-8AD5-867D10519B9C}" dt="2020-12-06T17:26:42.641" v="98" actId="14100"/>
          <ac:picMkLst>
            <pc:docMk/>
            <pc:sldMk cId="1727901027" sldId="258"/>
            <ac:picMk id="4" creationId="{211019B2-31CB-4F78-8E53-EE2E05E34601}"/>
          </ac:picMkLst>
        </pc:picChg>
      </pc:sldChg>
      <pc:sldChg chg="addSp delSp modSp new del">
        <pc:chgData name="Guest User" userId="c832f1087e38edde" providerId="Windows Live" clId="Web-{17D750D0-4B6D-4D8A-8AD5-867D10519B9C}" dt="2020-12-06T17:15:02.882" v="57"/>
        <pc:sldMkLst>
          <pc:docMk/>
          <pc:sldMk cId="2552883302" sldId="258"/>
        </pc:sldMkLst>
        <pc:spChg chg="del mod">
          <ac:chgData name="Guest User" userId="c832f1087e38edde" providerId="Windows Live" clId="Web-{17D750D0-4B6D-4D8A-8AD5-867D10519B9C}" dt="2020-12-06T17:14:53.476" v="55"/>
          <ac:spMkLst>
            <pc:docMk/>
            <pc:sldMk cId="2552883302" sldId="258"/>
            <ac:spMk id="2" creationId="{232BBD89-9AF2-4113-820A-7B5562A48304}"/>
          </ac:spMkLst>
        </pc:spChg>
        <pc:spChg chg="del">
          <ac:chgData name="Guest User" userId="c832f1087e38edde" providerId="Windows Live" clId="Web-{17D750D0-4B6D-4D8A-8AD5-867D10519B9C}" dt="2020-12-06T17:12:39.534" v="45"/>
          <ac:spMkLst>
            <pc:docMk/>
            <pc:sldMk cId="2552883302" sldId="258"/>
            <ac:spMk id="3" creationId="{8C321091-7068-4A28-9589-9E063D865C77}"/>
          </ac:spMkLst>
        </pc:spChg>
        <pc:picChg chg="add del mod">
          <ac:chgData name="Guest User" userId="c832f1087e38edde" providerId="Windows Live" clId="Web-{17D750D0-4B6D-4D8A-8AD5-867D10519B9C}" dt="2020-12-06T17:14:57.617" v="56"/>
          <ac:picMkLst>
            <pc:docMk/>
            <pc:sldMk cId="2552883302" sldId="258"/>
            <ac:picMk id="4" creationId="{ACB649C6-594A-4E34-BD83-006E58375191}"/>
          </ac:picMkLst>
        </pc:picChg>
      </pc:sldChg>
      <pc:sldChg chg="delSp new del">
        <pc:chgData name="Guest User" userId="c832f1087e38edde" providerId="Windows Live" clId="Web-{17D750D0-4B6D-4D8A-8AD5-867D10519B9C}" dt="2020-12-06T17:15:27.602" v="60"/>
        <pc:sldMkLst>
          <pc:docMk/>
          <pc:sldMk cId="3464961513" sldId="258"/>
        </pc:sldMkLst>
        <pc:spChg chg="del">
          <ac:chgData name="Guest User" userId="c832f1087e38edde" providerId="Windows Live" clId="Web-{17D750D0-4B6D-4D8A-8AD5-867D10519B9C}" dt="2020-12-06T17:15:22.601" v="59"/>
          <ac:spMkLst>
            <pc:docMk/>
            <pc:sldMk cId="3464961513" sldId="258"/>
            <ac:spMk id="3" creationId="{965FFEA6-791F-4693-A19E-C4313AD7222B}"/>
          </ac:spMkLst>
        </pc:spChg>
      </pc:sldChg>
      <pc:sldChg chg="addSp delSp modSp new mod modClrScheme chgLayout">
        <pc:chgData name="Guest User" userId="c832f1087e38edde" providerId="Windows Live" clId="Web-{17D750D0-4B6D-4D8A-8AD5-867D10519B9C}" dt="2020-12-06T17:34:58.928" v="121"/>
        <pc:sldMkLst>
          <pc:docMk/>
          <pc:sldMk cId="1796426034" sldId="259"/>
        </pc:sldMkLst>
        <pc:picChg chg="add del mod">
          <ac:chgData name="Guest User" userId="c832f1087e38edde" providerId="Windows Live" clId="Web-{17D750D0-4B6D-4D8A-8AD5-867D10519B9C}" dt="2020-12-06T17:29:06.283" v="105"/>
          <ac:picMkLst>
            <pc:docMk/>
            <pc:sldMk cId="1796426034" sldId="259"/>
            <ac:picMk id="2" creationId="{BD5F82D3-EC51-46B3-9911-395B12FF3188}"/>
          </ac:picMkLst>
        </pc:picChg>
      </pc:sldChg>
      <pc:sldChg chg="addSp modSp new mod modClrScheme chgLayout">
        <pc:chgData name="Guest User" userId="c832f1087e38edde" providerId="Windows Live" clId="Web-{17D750D0-4B6D-4D8A-8AD5-867D10519B9C}" dt="2020-12-06T17:34:58.928" v="121"/>
        <pc:sldMkLst>
          <pc:docMk/>
          <pc:sldMk cId="61721277" sldId="260"/>
        </pc:sldMkLst>
        <pc:picChg chg="add mod">
          <ac:chgData name="Guest User" userId="c832f1087e38edde" providerId="Windows Live" clId="Web-{17D750D0-4B6D-4D8A-8AD5-867D10519B9C}" dt="2020-12-06T17:30:04.081" v="113" actId="14100"/>
          <ac:picMkLst>
            <pc:docMk/>
            <pc:sldMk cId="61721277" sldId="260"/>
            <ac:picMk id="2" creationId="{F6856660-1A3B-42C8-A9A9-20AEDA1808A0}"/>
          </ac:picMkLst>
        </pc:picChg>
      </pc:sldChg>
      <pc:sldChg chg="new mod modClrScheme chgLayout">
        <pc:chgData name="Guest User" userId="c832f1087e38edde" providerId="Windows Live" clId="Web-{17D750D0-4B6D-4D8A-8AD5-867D10519B9C}" dt="2020-12-06T17:34:58.928" v="121"/>
        <pc:sldMkLst>
          <pc:docMk/>
          <pc:sldMk cId="955433742" sldId="261"/>
        </pc:sldMkLst>
      </pc:sldChg>
      <pc:sldChg chg="addSp modSp new mod modClrScheme chgLayout">
        <pc:chgData name="Guest User" userId="c832f1087e38edde" providerId="Windows Live" clId="Web-{17D750D0-4B6D-4D8A-8AD5-867D10519B9C}" dt="2020-12-06T17:34:58.928" v="121"/>
        <pc:sldMkLst>
          <pc:docMk/>
          <pc:sldMk cId="419967357" sldId="262"/>
        </pc:sldMkLst>
        <pc:picChg chg="add mod">
          <ac:chgData name="Guest User" userId="c832f1087e38edde" providerId="Windows Live" clId="Web-{17D750D0-4B6D-4D8A-8AD5-867D10519B9C}" dt="2020-12-06T17:34:35.584" v="120" actId="14100"/>
          <ac:picMkLst>
            <pc:docMk/>
            <pc:sldMk cId="419967357" sldId="262"/>
            <ac:picMk id="2" creationId="{B1207A1C-BA8E-47F0-A533-184B0A41206B}"/>
          </ac:picMkLst>
        </pc:picChg>
      </pc:sldChg>
      <pc:sldMasterChg chg="del delSldLayout">
        <pc:chgData name="Guest User" userId="c832f1087e38edde" providerId="Windows Live" clId="Web-{17D750D0-4B6D-4D8A-8AD5-867D10519B9C}" dt="2020-12-06T17:34:58.928" v="121"/>
        <pc:sldMasterMkLst>
          <pc:docMk/>
          <pc:sldMasterMk cId="2460954070" sldId="2147483660"/>
        </pc:sldMasterMkLst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Guest User" userId="c832f1087e38edde" providerId="Windows Live" clId="Web-{17D750D0-4B6D-4D8A-8AD5-867D10519B9C}" dt="2020-12-06T17:34:58.928" v="121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 modSldLayout">
        <pc:chgData name="Guest User" userId="c832f1087e38edde" providerId="Windows Live" clId="Web-{17D750D0-4B6D-4D8A-8AD5-867D10519B9C}" dt="2020-12-06T17:34:58.928" v="121"/>
        <pc:sldMasterMkLst>
          <pc:docMk/>
          <pc:sldMasterMk cId="497537328" sldId="2147483672"/>
        </pc:sldMasterMkLst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1884488184" sldId="2147483673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274888593" sldId="2147483674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1344501516" sldId="2147483675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1416100336" sldId="2147483676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2668247752" sldId="2147483677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3653234856" sldId="2147483678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2607537419" sldId="2147483679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1082307015" sldId="2147483680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1645994665" sldId="2147483681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4019172694" sldId="2147483682"/>
          </pc:sldLayoutMkLst>
        </pc:sldLayoutChg>
        <pc:sldLayoutChg chg="add mod replId">
          <pc:chgData name="Guest User" userId="c832f1087e38edde" providerId="Windows Live" clId="Web-{17D750D0-4B6D-4D8A-8AD5-867D10519B9C}" dt="2020-12-06T17:34:58.928" v="121"/>
          <pc:sldLayoutMkLst>
            <pc:docMk/>
            <pc:sldMasterMk cId="497537328" sldId="2147483672"/>
            <pc:sldLayoutMk cId="3941605092" sldId="2147483683"/>
          </pc:sldLayoutMkLst>
        </pc:sldLayoutChg>
      </pc:sldMasterChg>
    </pc:docChg>
  </pc:docChgLst>
  <pc:docChgLst>
    <pc:chgData clId="Web-{17D750D0-4B6D-4D8A-8AD5-867D10519B9C}"/>
    <pc:docChg chg="modSld">
      <pc:chgData name="" userId="" providerId="" clId="Web-{17D750D0-4B6D-4D8A-8AD5-867D10519B9C}" dt="2020-12-06T17:04:14.462" v="0"/>
      <pc:docMkLst>
        <pc:docMk/>
      </pc:docMkLst>
      <pc:sldChg chg="delSp">
        <pc:chgData name="" userId="" providerId="" clId="Web-{17D750D0-4B6D-4D8A-8AD5-867D10519B9C}" dt="2020-12-06T17:04:14.462" v="0"/>
        <pc:sldMkLst>
          <pc:docMk/>
          <pc:sldMk cId="109857222" sldId="256"/>
        </pc:sldMkLst>
        <pc:spChg chg="del">
          <ac:chgData name="" userId="" providerId="" clId="Web-{17D750D0-4B6D-4D8A-8AD5-867D10519B9C}" dt="2020-12-06T17:04:14.462" v="0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48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7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60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8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50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0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4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3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53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30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9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5373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7736" y="1438665"/>
            <a:ext cx="9144000" cy="2387600"/>
          </a:xfrm>
        </p:spPr>
        <p:txBody>
          <a:bodyPr/>
          <a:lstStyle/>
          <a:p>
            <a:r>
              <a:rPr lang="en-US" dirty="0">
                <a:cs typeface="Calibri Light"/>
              </a:rPr>
              <a:t>Data Interpretation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6" y="0"/>
            <a:ext cx="100068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6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 up of a clock&#10;&#10;Description automatically generated">
            <a:extLst>
              <a:ext uri="{FF2B5EF4-FFF2-40B4-BE49-F238E27FC236}">
                <a16:creationId xmlns:a16="http://schemas.microsoft.com/office/drawing/2014/main" xmlns="" id="{211019B2-31CB-4F78-8E53-EE2E05E34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90004" y="-2527415"/>
            <a:ext cx="6927011" cy="1212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0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426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xmlns="" id="{F6856660-1A3B-42C8-A9A9-20AEDA180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395552" y="-2733136"/>
            <a:ext cx="6407310" cy="1182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21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43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, letter&#10;&#10;Description automatically generated">
            <a:extLst>
              <a:ext uri="{FF2B5EF4-FFF2-40B4-BE49-F238E27FC236}">
                <a16:creationId xmlns:a16="http://schemas.microsoft.com/office/drawing/2014/main" xmlns="" id="{B1207A1C-BA8E-47F0-A533-184B0A412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872" y="-67573"/>
            <a:ext cx="10952671" cy="715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6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93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2" y="0"/>
            <a:ext cx="101743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3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9" y="0"/>
            <a:ext cx="111273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9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Widescreen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Data Interpretation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Microsoft account</cp:lastModifiedBy>
  <cp:revision>86</cp:revision>
  <dcterms:created xsi:type="dcterms:W3CDTF">2020-12-06T17:04:06Z</dcterms:created>
  <dcterms:modified xsi:type="dcterms:W3CDTF">2020-12-08T19:50:10Z</dcterms:modified>
</cp:coreProperties>
</file>