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9D246E-B35F-4CBF-945D-20AA88E45139}" v="465" dt="2020-12-04T14:35:28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c832f1087e38edde" providerId="Windows Live" clId="Web-{4F9D246E-B35F-4CBF-945D-20AA88E45139}"/>
    <pc:docChg chg="addSld modSld">
      <pc:chgData name="Guest User" userId="c832f1087e38edde" providerId="Windows Live" clId="Web-{4F9D246E-B35F-4CBF-945D-20AA88E45139}" dt="2020-12-04T14:35:27.737" v="447" actId="20577"/>
      <pc:docMkLst>
        <pc:docMk/>
      </pc:docMkLst>
      <pc:sldChg chg="delSp modSp">
        <pc:chgData name="Guest User" userId="c832f1087e38edde" providerId="Windows Live" clId="Web-{4F9D246E-B35F-4CBF-945D-20AA88E45139}" dt="2020-12-04T14:15:45.590" v="34" actId="20577"/>
        <pc:sldMkLst>
          <pc:docMk/>
          <pc:sldMk cId="109857222" sldId="256"/>
        </pc:sldMkLst>
        <pc:spChg chg="mod">
          <ac:chgData name="Guest User" userId="c832f1087e38edde" providerId="Windows Live" clId="Web-{4F9D246E-B35F-4CBF-945D-20AA88E45139}" dt="2020-12-04T14:15:45.590" v="34" actId="20577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Guest User" userId="c832f1087e38edde" providerId="Windows Live" clId="Web-{4F9D246E-B35F-4CBF-945D-20AA88E45139}" dt="2020-12-04T14:15:26.933" v="0"/>
          <ac:spMkLst>
            <pc:docMk/>
            <pc:sldMk cId="109857222" sldId="256"/>
            <ac:spMk id="3" creationId="{00000000-0000-0000-0000-000000000000}"/>
          </ac:spMkLst>
        </pc:spChg>
      </pc:sldChg>
      <pc:sldChg chg="delSp modSp new">
        <pc:chgData name="Guest User" userId="c832f1087e38edde" providerId="Windows Live" clId="Web-{4F9D246E-B35F-4CBF-945D-20AA88E45139}" dt="2020-12-04T14:17:25.403" v="84" actId="20577"/>
        <pc:sldMkLst>
          <pc:docMk/>
          <pc:sldMk cId="2872126723" sldId="257"/>
        </pc:sldMkLst>
        <pc:spChg chg="mod">
          <ac:chgData name="Guest User" userId="c832f1087e38edde" providerId="Windows Live" clId="Web-{4F9D246E-B35F-4CBF-945D-20AA88E45139}" dt="2020-12-04T14:17:25.403" v="84" actId="20577"/>
          <ac:spMkLst>
            <pc:docMk/>
            <pc:sldMk cId="2872126723" sldId="257"/>
            <ac:spMk id="2" creationId="{A5B64E1D-A764-4468-A2BC-A3B998F078A6}"/>
          </ac:spMkLst>
        </pc:spChg>
        <pc:spChg chg="del">
          <ac:chgData name="Guest User" userId="c832f1087e38edde" providerId="Windows Live" clId="Web-{4F9D246E-B35F-4CBF-945D-20AA88E45139}" dt="2020-12-04T14:16:01.199" v="38"/>
          <ac:spMkLst>
            <pc:docMk/>
            <pc:sldMk cId="2872126723" sldId="257"/>
            <ac:spMk id="3" creationId="{02B70074-4740-477B-BCCD-C7EB86BC9E08}"/>
          </ac:spMkLst>
        </pc:spChg>
      </pc:sldChg>
      <pc:sldChg chg="delSp modSp new">
        <pc:chgData name="Guest User" userId="c832f1087e38edde" providerId="Windows Live" clId="Web-{4F9D246E-B35F-4CBF-945D-20AA88E45139}" dt="2020-12-04T14:19:50.044" v="161" actId="20577"/>
        <pc:sldMkLst>
          <pc:docMk/>
          <pc:sldMk cId="54929682" sldId="258"/>
        </pc:sldMkLst>
        <pc:spChg chg="mod">
          <ac:chgData name="Guest User" userId="c832f1087e38edde" providerId="Windows Live" clId="Web-{4F9D246E-B35F-4CBF-945D-20AA88E45139}" dt="2020-12-04T14:19:50.044" v="161" actId="20577"/>
          <ac:spMkLst>
            <pc:docMk/>
            <pc:sldMk cId="54929682" sldId="258"/>
            <ac:spMk id="2" creationId="{FA4339F4-F9E9-4B16-AA2F-10F7FC6642A4}"/>
          </ac:spMkLst>
        </pc:spChg>
        <pc:spChg chg="del">
          <ac:chgData name="Guest User" userId="c832f1087e38edde" providerId="Windows Live" clId="Web-{4F9D246E-B35F-4CBF-945D-20AA88E45139}" dt="2020-12-04T14:18:02.122" v="88"/>
          <ac:spMkLst>
            <pc:docMk/>
            <pc:sldMk cId="54929682" sldId="258"/>
            <ac:spMk id="3" creationId="{EDF0C778-8DDD-401C-88DA-865E43806BCA}"/>
          </ac:spMkLst>
        </pc:spChg>
      </pc:sldChg>
      <pc:sldChg chg="delSp modSp new">
        <pc:chgData name="Guest User" userId="c832f1087e38edde" providerId="Windows Live" clId="Web-{4F9D246E-B35F-4CBF-945D-20AA88E45139}" dt="2020-12-04T14:20:42.826" v="174" actId="20577"/>
        <pc:sldMkLst>
          <pc:docMk/>
          <pc:sldMk cId="3251218192" sldId="259"/>
        </pc:sldMkLst>
        <pc:spChg chg="mod">
          <ac:chgData name="Guest User" userId="c832f1087e38edde" providerId="Windows Live" clId="Web-{4F9D246E-B35F-4CBF-945D-20AA88E45139}" dt="2020-12-04T14:20:42.826" v="174" actId="20577"/>
          <ac:spMkLst>
            <pc:docMk/>
            <pc:sldMk cId="3251218192" sldId="259"/>
            <ac:spMk id="2" creationId="{E2F12E4D-8234-41DF-A5CC-7F2B6256B99F}"/>
          </ac:spMkLst>
        </pc:spChg>
        <pc:spChg chg="del">
          <ac:chgData name="Guest User" userId="c832f1087e38edde" providerId="Windows Live" clId="Web-{4F9D246E-B35F-4CBF-945D-20AA88E45139}" dt="2020-12-04T14:19:59.357" v="164"/>
          <ac:spMkLst>
            <pc:docMk/>
            <pc:sldMk cId="3251218192" sldId="259"/>
            <ac:spMk id="3" creationId="{203369D1-A40E-45D5-AB71-7B29220FA72E}"/>
          </ac:spMkLst>
        </pc:spChg>
      </pc:sldChg>
      <pc:sldChg chg="delSp modSp new">
        <pc:chgData name="Guest User" userId="c832f1087e38edde" providerId="Windows Live" clId="Web-{4F9D246E-B35F-4CBF-945D-20AA88E45139}" dt="2020-12-04T14:22:20.264" v="205" actId="20577"/>
        <pc:sldMkLst>
          <pc:docMk/>
          <pc:sldMk cId="3282347826" sldId="260"/>
        </pc:sldMkLst>
        <pc:spChg chg="mod">
          <ac:chgData name="Guest User" userId="c832f1087e38edde" providerId="Windows Live" clId="Web-{4F9D246E-B35F-4CBF-945D-20AA88E45139}" dt="2020-12-04T14:22:20.264" v="205" actId="20577"/>
          <ac:spMkLst>
            <pc:docMk/>
            <pc:sldMk cId="3282347826" sldId="260"/>
            <ac:spMk id="2" creationId="{1A74BF2F-D182-465C-8CA2-FDF3D8169B8B}"/>
          </ac:spMkLst>
        </pc:spChg>
        <pc:spChg chg="del">
          <ac:chgData name="Guest User" userId="c832f1087e38edde" providerId="Windows Live" clId="Web-{4F9D246E-B35F-4CBF-945D-20AA88E45139}" dt="2020-12-04T14:20:45.435" v="177"/>
          <ac:spMkLst>
            <pc:docMk/>
            <pc:sldMk cId="3282347826" sldId="260"/>
            <ac:spMk id="3" creationId="{B4E05718-C118-42FF-B17D-01E98D20B774}"/>
          </ac:spMkLst>
        </pc:spChg>
      </pc:sldChg>
      <pc:sldChg chg="delSp modSp new">
        <pc:chgData name="Guest User" userId="c832f1087e38edde" providerId="Windows Live" clId="Web-{4F9D246E-B35F-4CBF-945D-20AA88E45139}" dt="2020-12-04T14:23:25.593" v="218" actId="20577"/>
        <pc:sldMkLst>
          <pc:docMk/>
          <pc:sldMk cId="4129639405" sldId="261"/>
        </pc:sldMkLst>
        <pc:spChg chg="mod">
          <ac:chgData name="Guest User" userId="c832f1087e38edde" providerId="Windows Live" clId="Web-{4F9D246E-B35F-4CBF-945D-20AA88E45139}" dt="2020-12-04T14:23:25.593" v="218" actId="20577"/>
          <ac:spMkLst>
            <pc:docMk/>
            <pc:sldMk cId="4129639405" sldId="261"/>
            <ac:spMk id="2" creationId="{7CB47BBC-7671-4073-9E1F-3CBDF2A33D04}"/>
          </ac:spMkLst>
        </pc:spChg>
        <pc:spChg chg="del">
          <ac:chgData name="Guest User" userId="c832f1087e38edde" providerId="Windows Live" clId="Web-{4F9D246E-B35F-4CBF-945D-20AA88E45139}" dt="2020-12-04T14:22:22.655" v="208"/>
          <ac:spMkLst>
            <pc:docMk/>
            <pc:sldMk cId="4129639405" sldId="261"/>
            <ac:spMk id="3" creationId="{BC584C86-9455-4AEB-BAB2-EE65974B640F}"/>
          </ac:spMkLst>
        </pc:spChg>
      </pc:sldChg>
      <pc:sldChg chg="delSp modSp new">
        <pc:chgData name="Guest User" userId="c832f1087e38edde" providerId="Windows Live" clId="Web-{4F9D246E-B35F-4CBF-945D-20AA88E45139}" dt="2020-12-04T14:23:50.827" v="231" actId="20577"/>
        <pc:sldMkLst>
          <pc:docMk/>
          <pc:sldMk cId="2917592537" sldId="262"/>
        </pc:sldMkLst>
        <pc:spChg chg="mod">
          <ac:chgData name="Guest User" userId="c832f1087e38edde" providerId="Windows Live" clId="Web-{4F9D246E-B35F-4CBF-945D-20AA88E45139}" dt="2020-12-04T14:23:50.827" v="231" actId="20577"/>
          <ac:spMkLst>
            <pc:docMk/>
            <pc:sldMk cId="2917592537" sldId="262"/>
            <ac:spMk id="2" creationId="{08DAB263-A84C-4A4B-BE8E-7EA801195320}"/>
          </ac:spMkLst>
        </pc:spChg>
        <pc:spChg chg="del">
          <ac:chgData name="Guest User" userId="c832f1087e38edde" providerId="Windows Live" clId="Web-{4F9D246E-B35F-4CBF-945D-20AA88E45139}" dt="2020-12-04T14:23:29.733" v="221"/>
          <ac:spMkLst>
            <pc:docMk/>
            <pc:sldMk cId="2917592537" sldId="262"/>
            <ac:spMk id="3" creationId="{E36796A4-1547-4F80-A785-C2213E19474B}"/>
          </ac:spMkLst>
        </pc:spChg>
      </pc:sldChg>
      <pc:sldChg chg="delSp modSp new">
        <pc:chgData name="Guest User" userId="c832f1087e38edde" providerId="Windows Live" clId="Web-{4F9D246E-B35F-4CBF-945D-20AA88E45139}" dt="2020-12-04T14:24:58.827" v="248" actId="20577"/>
        <pc:sldMkLst>
          <pc:docMk/>
          <pc:sldMk cId="326439898" sldId="263"/>
        </pc:sldMkLst>
        <pc:spChg chg="mod">
          <ac:chgData name="Guest User" userId="c832f1087e38edde" providerId="Windows Live" clId="Web-{4F9D246E-B35F-4CBF-945D-20AA88E45139}" dt="2020-12-04T14:24:58.827" v="248" actId="20577"/>
          <ac:spMkLst>
            <pc:docMk/>
            <pc:sldMk cId="326439898" sldId="263"/>
            <ac:spMk id="2" creationId="{BD20836B-F33F-45B2-9DA8-67CC80AAC3B8}"/>
          </ac:spMkLst>
        </pc:spChg>
        <pc:spChg chg="del">
          <ac:chgData name="Guest User" userId="c832f1087e38edde" providerId="Windows Live" clId="Web-{4F9D246E-B35F-4CBF-945D-20AA88E45139}" dt="2020-12-04T14:24:00.155" v="234"/>
          <ac:spMkLst>
            <pc:docMk/>
            <pc:sldMk cId="326439898" sldId="263"/>
            <ac:spMk id="3" creationId="{7E5F6C3F-3A6E-43AB-8FDE-E2117481AB3D}"/>
          </ac:spMkLst>
        </pc:spChg>
      </pc:sldChg>
      <pc:sldChg chg="delSp modSp new">
        <pc:chgData name="Guest User" userId="c832f1087e38edde" providerId="Windows Live" clId="Web-{4F9D246E-B35F-4CBF-945D-20AA88E45139}" dt="2020-12-04T14:25:48.125" v="263" actId="20577"/>
        <pc:sldMkLst>
          <pc:docMk/>
          <pc:sldMk cId="118612076" sldId="264"/>
        </pc:sldMkLst>
        <pc:spChg chg="mod">
          <ac:chgData name="Guest User" userId="c832f1087e38edde" providerId="Windows Live" clId="Web-{4F9D246E-B35F-4CBF-945D-20AA88E45139}" dt="2020-12-04T14:25:48.125" v="263" actId="20577"/>
          <ac:spMkLst>
            <pc:docMk/>
            <pc:sldMk cId="118612076" sldId="264"/>
            <ac:spMk id="2" creationId="{F49BA895-39C3-4AC6-A7A1-05DBC789CF4B}"/>
          </ac:spMkLst>
        </pc:spChg>
        <pc:spChg chg="del">
          <ac:chgData name="Guest User" userId="c832f1087e38edde" providerId="Windows Live" clId="Web-{4F9D246E-B35F-4CBF-945D-20AA88E45139}" dt="2020-12-04T14:25:27.859" v="251"/>
          <ac:spMkLst>
            <pc:docMk/>
            <pc:sldMk cId="118612076" sldId="264"/>
            <ac:spMk id="3" creationId="{DAB8C904-183D-4965-8E98-8CB231ECC3E4}"/>
          </ac:spMkLst>
        </pc:spChg>
      </pc:sldChg>
      <pc:sldChg chg="delSp modSp new">
        <pc:chgData name="Guest User" userId="c832f1087e38edde" providerId="Windows Live" clId="Web-{4F9D246E-B35F-4CBF-945D-20AA88E45139}" dt="2020-12-04T14:26:44.391" v="280" actId="20577"/>
        <pc:sldMkLst>
          <pc:docMk/>
          <pc:sldMk cId="2451278060" sldId="265"/>
        </pc:sldMkLst>
        <pc:spChg chg="mod">
          <ac:chgData name="Guest User" userId="c832f1087e38edde" providerId="Windows Live" clId="Web-{4F9D246E-B35F-4CBF-945D-20AA88E45139}" dt="2020-12-04T14:26:44.391" v="280" actId="20577"/>
          <ac:spMkLst>
            <pc:docMk/>
            <pc:sldMk cId="2451278060" sldId="265"/>
            <ac:spMk id="2" creationId="{EC5B7D1F-6EC5-4EA0-8C49-853EDB836596}"/>
          </ac:spMkLst>
        </pc:spChg>
        <pc:spChg chg="del">
          <ac:chgData name="Guest User" userId="c832f1087e38edde" providerId="Windows Live" clId="Web-{4F9D246E-B35F-4CBF-945D-20AA88E45139}" dt="2020-12-04T14:26:02.343" v="266"/>
          <ac:spMkLst>
            <pc:docMk/>
            <pc:sldMk cId="2451278060" sldId="265"/>
            <ac:spMk id="3" creationId="{05E597ED-46DC-4572-91F7-8A210A42543B}"/>
          </ac:spMkLst>
        </pc:spChg>
      </pc:sldChg>
      <pc:sldChg chg="delSp modSp new">
        <pc:chgData name="Guest User" userId="c832f1087e38edde" providerId="Windows Live" clId="Web-{4F9D246E-B35F-4CBF-945D-20AA88E45139}" dt="2020-12-04T14:27:40.407" v="297" actId="20577"/>
        <pc:sldMkLst>
          <pc:docMk/>
          <pc:sldMk cId="1389464787" sldId="266"/>
        </pc:sldMkLst>
        <pc:spChg chg="mod">
          <ac:chgData name="Guest User" userId="c832f1087e38edde" providerId="Windows Live" clId="Web-{4F9D246E-B35F-4CBF-945D-20AA88E45139}" dt="2020-12-04T14:27:40.407" v="297" actId="20577"/>
          <ac:spMkLst>
            <pc:docMk/>
            <pc:sldMk cId="1389464787" sldId="266"/>
            <ac:spMk id="2" creationId="{C6E0E15F-7E29-4195-9CD2-75E210350AD0}"/>
          </ac:spMkLst>
        </pc:spChg>
        <pc:spChg chg="del">
          <ac:chgData name="Guest User" userId="c832f1087e38edde" providerId="Windows Live" clId="Web-{4F9D246E-B35F-4CBF-945D-20AA88E45139}" dt="2020-12-04T14:26:54.266" v="283"/>
          <ac:spMkLst>
            <pc:docMk/>
            <pc:sldMk cId="1389464787" sldId="266"/>
            <ac:spMk id="3" creationId="{95DEFCE6-C57D-4512-8FA5-59E6523C8FB5}"/>
          </ac:spMkLst>
        </pc:spChg>
      </pc:sldChg>
      <pc:sldChg chg="delSp modSp new">
        <pc:chgData name="Guest User" userId="c832f1087e38edde" providerId="Windows Live" clId="Web-{4F9D246E-B35F-4CBF-945D-20AA88E45139}" dt="2020-12-04T14:29:04.954" v="314" actId="20577"/>
        <pc:sldMkLst>
          <pc:docMk/>
          <pc:sldMk cId="850880676" sldId="267"/>
        </pc:sldMkLst>
        <pc:spChg chg="mod">
          <ac:chgData name="Guest User" userId="c832f1087e38edde" providerId="Windows Live" clId="Web-{4F9D246E-B35F-4CBF-945D-20AA88E45139}" dt="2020-12-04T14:29:04.954" v="314" actId="20577"/>
          <ac:spMkLst>
            <pc:docMk/>
            <pc:sldMk cId="850880676" sldId="267"/>
            <ac:spMk id="2" creationId="{D4B42ECB-F391-43F0-93D2-8CFB3C5C6FDA}"/>
          </ac:spMkLst>
        </pc:spChg>
        <pc:spChg chg="del">
          <ac:chgData name="Guest User" userId="c832f1087e38edde" providerId="Windows Live" clId="Web-{4F9D246E-B35F-4CBF-945D-20AA88E45139}" dt="2020-12-04T14:27:50.360" v="300"/>
          <ac:spMkLst>
            <pc:docMk/>
            <pc:sldMk cId="850880676" sldId="267"/>
            <ac:spMk id="3" creationId="{565226AC-4202-47E2-8651-3B1C4A67B59F}"/>
          </ac:spMkLst>
        </pc:spChg>
      </pc:sldChg>
      <pc:sldChg chg="delSp modSp new">
        <pc:chgData name="Guest User" userId="c832f1087e38edde" providerId="Windows Live" clId="Web-{4F9D246E-B35F-4CBF-945D-20AA88E45139}" dt="2020-12-04T14:29:31.251" v="327" actId="20577"/>
        <pc:sldMkLst>
          <pc:docMk/>
          <pc:sldMk cId="1287777304" sldId="268"/>
        </pc:sldMkLst>
        <pc:spChg chg="mod">
          <ac:chgData name="Guest User" userId="c832f1087e38edde" providerId="Windows Live" clId="Web-{4F9D246E-B35F-4CBF-945D-20AA88E45139}" dt="2020-12-04T14:29:31.251" v="327" actId="20577"/>
          <ac:spMkLst>
            <pc:docMk/>
            <pc:sldMk cId="1287777304" sldId="268"/>
            <ac:spMk id="2" creationId="{5622C504-1571-4F15-A819-12E1EA40CC69}"/>
          </ac:spMkLst>
        </pc:spChg>
        <pc:spChg chg="del">
          <ac:chgData name="Guest User" userId="c832f1087e38edde" providerId="Windows Live" clId="Web-{4F9D246E-B35F-4CBF-945D-20AA88E45139}" dt="2020-12-04T14:29:08.673" v="317"/>
          <ac:spMkLst>
            <pc:docMk/>
            <pc:sldMk cId="1287777304" sldId="268"/>
            <ac:spMk id="3" creationId="{79C3C150-2187-4073-8FDB-1C564C430494}"/>
          </ac:spMkLst>
        </pc:spChg>
      </pc:sldChg>
      <pc:sldChg chg="delSp modSp new">
        <pc:chgData name="Guest User" userId="c832f1087e38edde" providerId="Windows Live" clId="Web-{4F9D246E-B35F-4CBF-945D-20AA88E45139}" dt="2020-12-04T14:30:15.110" v="340" actId="20577"/>
        <pc:sldMkLst>
          <pc:docMk/>
          <pc:sldMk cId="15442458" sldId="269"/>
        </pc:sldMkLst>
        <pc:spChg chg="mod">
          <ac:chgData name="Guest User" userId="c832f1087e38edde" providerId="Windows Live" clId="Web-{4F9D246E-B35F-4CBF-945D-20AA88E45139}" dt="2020-12-04T14:30:15.110" v="340" actId="20577"/>
          <ac:spMkLst>
            <pc:docMk/>
            <pc:sldMk cId="15442458" sldId="269"/>
            <ac:spMk id="2" creationId="{C63FD81A-E630-434E-AD14-ACC0E2ADFCE4}"/>
          </ac:spMkLst>
        </pc:spChg>
        <pc:spChg chg="del">
          <ac:chgData name="Guest User" userId="c832f1087e38edde" providerId="Windows Live" clId="Web-{4F9D246E-B35F-4CBF-945D-20AA88E45139}" dt="2020-12-04T14:29:34.454" v="330"/>
          <ac:spMkLst>
            <pc:docMk/>
            <pc:sldMk cId="15442458" sldId="269"/>
            <ac:spMk id="3" creationId="{BB57A675-DF87-4E2E-A535-23DA6829F3D6}"/>
          </ac:spMkLst>
        </pc:spChg>
      </pc:sldChg>
      <pc:sldChg chg="delSp modSp new">
        <pc:chgData name="Guest User" userId="c832f1087e38edde" providerId="Windows Live" clId="Web-{4F9D246E-B35F-4CBF-945D-20AA88E45139}" dt="2020-12-04T14:31:05.923" v="357" actId="20577"/>
        <pc:sldMkLst>
          <pc:docMk/>
          <pc:sldMk cId="1981525687" sldId="270"/>
        </pc:sldMkLst>
        <pc:spChg chg="mod">
          <ac:chgData name="Guest User" userId="c832f1087e38edde" providerId="Windows Live" clId="Web-{4F9D246E-B35F-4CBF-945D-20AA88E45139}" dt="2020-12-04T14:31:05.923" v="357" actId="20577"/>
          <ac:spMkLst>
            <pc:docMk/>
            <pc:sldMk cId="1981525687" sldId="270"/>
            <ac:spMk id="2" creationId="{C88D37F3-7FD7-4603-BCC5-A92D6C4931BA}"/>
          </ac:spMkLst>
        </pc:spChg>
        <pc:spChg chg="del">
          <ac:chgData name="Guest User" userId="c832f1087e38edde" providerId="Windows Live" clId="Web-{4F9D246E-B35F-4CBF-945D-20AA88E45139}" dt="2020-12-04T14:30:26.939" v="343"/>
          <ac:spMkLst>
            <pc:docMk/>
            <pc:sldMk cId="1981525687" sldId="270"/>
            <ac:spMk id="3" creationId="{2658CFF3-4B71-4256-AB65-DCB3136DCB67}"/>
          </ac:spMkLst>
        </pc:spChg>
      </pc:sldChg>
      <pc:sldChg chg="delSp modSp new">
        <pc:chgData name="Guest User" userId="c832f1087e38edde" providerId="Windows Live" clId="Web-{4F9D246E-B35F-4CBF-945D-20AA88E45139}" dt="2020-12-04T14:31:54.252" v="376" actId="20577"/>
        <pc:sldMkLst>
          <pc:docMk/>
          <pc:sldMk cId="4055311569" sldId="271"/>
        </pc:sldMkLst>
        <pc:spChg chg="mod">
          <ac:chgData name="Guest User" userId="c832f1087e38edde" providerId="Windows Live" clId="Web-{4F9D246E-B35F-4CBF-945D-20AA88E45139}" dt="2020-12-04T14:31:54.252" v="376" actId="20577"/>
          <ac:spMkLst>
            <pc:docMk/>
            <pc:sldMk cId="4055311569" sldId="271"/>
            <ac:spMk id="2" creationId="{6B350269-3C5A-4B72-AC6F-B31D805AD820}"/>
          </ac:spMkLst>
        </pc:spChg>
        <pc:spChg chg="del">
          <ac:chgData name="Guest User" userId="c832f1087e38edde" providerId="Windows Live" clId="Web-{4F9D246E-B35F-4CBF-945D-20AA88E45139}" dt="2020-12-04T14:31:31.939" v="360"/>
          <ac:spMkLst>
            <pc:docMk/>
            <pc:sldMk cId="4055311569" sldId="271"/>
            <ac:spMk id="3" creationId="{EDF24AC8-E68C-4629-BF65-DC035C073EC3}"/>
          </ac:spMkLst>
        </pc:spChg>
      </pc:sldChg>
      <pc:sldChg chg="delSp modSp new">
        <pc:chgData name="Guest User" userId="c832f1087e38edde" providerId="Windows Live" clId="Web-{4F9D246E-B35F-4CBF-945D-20AA88E45139}" dt="2020-12-04T14:32:45.033" v="391" actId="20577"/>
        <pc:sldMkLst>
          <pc:docMk/>
          <pc:sldMk cId="3877327081" sldId="272"/>
        </pc:sldMkLst>
        <pc:spChg chg="mod">
          <ac:chgData name="Guest User" userId="c832f1087e38edde" providerId="Windows Live" clId="Web-{4F9D246E-B35F-4CBF-945D-20AA88E45139}" dt="2020-12-04T14:32:45.033" v="391" actId="20577"/>
          <ac:spMkLst>
            <pc:docMk/>
            <pc:sldMk cId="3877327081" sldId="272"/>
            <ac:spMk id="2" creationId="{9C3269E2-44D0-4F7D-9098-800A51720DE2}"/>
          </ac:spMkLst>
        </pc:spChg>
        <pc:spChg chg="del">
          <ac:chgData name="Guest User" userId="c832f1087e38edde" providerId="Windows Live" clId="Web-{4F9D246E-B35F-4CBF-945D-20AA88E45139}" dt="2020-12-04T14:32:04.033" v="379"/>
          <ac:spMkLst>
            <pc:docMk/>
            <pc:sldMk cId="3877327081" sldId="272"/>
            <ac:spMk id="3" creationId="{06595F78-5295-4B02-AB72-01E83E1B21AE}"/>
          </ac:spMkLst>
        </pc:spChg>
      </pc:sldChg>
      <pc:sldChg chg="delSp modSp new">
        <pc:chgData name="Guest User" userId="c832f1087e38edde" providerId="Windows Live" clId="Web-{4F9D246E-B35F-4CBF-945D-20AA88E45139}" dt="2020-12-04T14:33:32.533" v="410" actId="20577"/>
        <pc:sldMkLst>
          <pc:docMk/>
          <pc:sldMk cId="1820404137" sldId="273"/>
        </pc:sldMkLst>
        <pc:spChg chg="mod">
          <ac:chgData name="Guest User" userId="c832f1087e38edde" providerId="Windows Live" clId="Web-{4F9D246E-B35F-4CBF-945D-20AA88E45139}" dt="2020-12-04T14:33:32.533" v="410" actId="20577"/>
          <ac:spMkLst>
            <pc:docMk/>
            <pc:sldMk cId="1820404137" sldId="273"/>
            <ac:spMk id="2" creationId="{31750788-B850-4158-9E21-A3DD70E89765}"/>
          </ac:spMkLst>
        </pc:spChg>
        <pc:spChg chg="del">
          <ac:chgData name="Guest User" userId="c832f1087e38edde" providerId="Windows Live" clId="Web-{4F9D246E-B35F-4CBF-945D-20AA88E45139}" dt="2020-12-04T14:33:12.611" v="394"/>
          <ac:spMkLst>
            <pc:docMk/>
            <pc:sldMk cId="1820404137" sldId="273"/>
            <ac:spMk id="3" creationId="{76485B0B-CD1E-421B-B9EF-C976602147FA}"/>
          </ac:spMkLst>
        </pc:spChg>
      </pc:sldChg>
      <pc:sldChg chg="delSp modSp new">
        <pc:chgData name="Guest User" userId="c832f1087e38edde" providerId="Windows Live" clId="Web-{4F9D246E-B35F-4CBF-945D-20AA88E45139}" dt="2020-12-04T14:34:20.924" v="427" actId="20577"/>
        <pc:sldMkLst>
          <pc:docMk/>
          <pc:sldMk cId="2067648562" sldId="274"/>
        </pc:sldMkLst>
        <pc:spChg chg="mod">
          <ac:chgData name="Guest User" userId="c832f1087e38edde" providerId="Windows Live" clId="Web-{4F9D246E-B35F-4CBF-945D-20AA88E45139}" dt="2020-12-04T14:34:20.924" v="427" actId="20577"/>
          <ac:spMkLst>
            <pc:docMk/>
            <pc:sldMk cId="2067648562" sldId="274"/>
            <ac:spMk id="2" creationId="{C6E691E7-2C69-4F8B-BD0F-EA9361C8A020}"/>
          </ac:spMkLst>
        </pc:spChg>
        <pc:spChg chg="del">
          <ac:chgData name="Guest User" userId="c832f1087e38edde" providerId="Windows Live" clId="Web-{4F9D246E-B35F-4CBF-945D-20AA88E45139}" dt="2020-12-04T14:33:59.206" v="413"/>
          <ac:spMkLst>
            <pc:docMk/>
            <pc:sldMk cId="2067648562" sldId="274"/>
            <ac:spMk id="3" creationId="{1FC4B952-15A3-4145-A420-E19D7A93B442}"/>
          </ac:spMkLst>
        </pc:spChg>
      </pc:sldChg>
      <pc:sldChg chg="delSp modSp new">
        <pc:chgData name="Guest User" userId="c832f1087e38edde" providerId="Windows Live" clId="Web-{4F9D246E-B35F-4CBF-945D-20AA88E45139}" dt="2020-12-04T14:35:27.737" v="446" actId="20577"/>
        <pc:sldMkLst>
          <pc:docMk/>
          <pc:sldMk cId="2867087753" sldId="275"/>
        </pc:sldMkLst>
        <pc:spChg chg="mod">
          <ac:chgData name="Guest User" userId="c832f1087e38edde" providerId="Windows Live" clId="Web-{4F9D246E-B35F-4CBF-945D-20AA88E45139}" dt="2020-12-04T14:35:27.737" v="446" actId="20577"/>
          <ac:spMkLst>
            <pc:docMk/>
            <pc:sldMk cId="2867087753" sldId="275"/>
            <ac:spMk id="2" creationId="{4E8F3AB3-604B-49BE-90C9-57388367FF45}"/>
          </ac:spMkLst>
        </pc:spChg>
        <pc:spChg chg="del">
          <ac:chgData name="Guest User" userId="c832f1087e38edde" providerId="Windows Live" clId="Web-{4F9D246E-B35F-4CBF-945D-20AA88E45139}" dt="2020-12-04T14:34:49.596" v="430"/>
          <ac:spMkLst>
            <pc:docMk/>
            <pc:sldMk cId="2867087753" sldId="275"/>
            <ac:spMk id="3" creationId="{B7B6A0FE-9A24-4760-A918-52D48E6B20D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2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5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94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8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8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3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6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8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5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5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393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Logical Deductions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5B7D1F-6EC5-4EA0-8C49-853EDB83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55072"/>
          </a:xfrm>
        </p:spPr>
        <p:txBody>
          <a:bodyPr/>
          <a:lstStyle/>
          <a:p>
            <a:r>
              <a:rPr lang="en-US" dirty="0">
                <a:cs typeface="Calibri Light"/>
              </a:rPr>
              <a:t>Q.8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flowers are trees. No fruit is tree.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fruit is flower.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trees are flowers.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51278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E0E15F-7E29-4195-9CD2-75E210350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23751"/>
          </a:xfrm>
        </p:spPr>
        <p:txBody>
          <a:bodyPr/>
          <a:lstStyle/>
          <a:p>
            <a:r>
              <a:rPr lang="en-US" dirty="0">
                <a:cs typeface="Calibri Light"/>
              </a:rPr>
              <a:t>Q.9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Every minister is a student. Every student is inexperienced.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Every minister is inexperienced.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inexperienced are students.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89464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B42ECB-F391-43F0-93D2-8CFB3C5C6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54430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Q.10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roads are poles. No pole is a house.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roads are houses.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houses are poles.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850880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22C504-1571-4F15-A819-12E1EA40C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54430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Q.11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fish are tortoise. No tortoise is a crocodile.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crocodile is a fish.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fish is a crocodile.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287777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3FD81A-E630-434E-AD14-ACC0E2ADF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52506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Q.12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Some dedicated souls are angels. All social workers are angels.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dedicated souls are social workers.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social workers are dedicated souls.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442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8D37F3-7FD7-4603-BCC5-A92D6C493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3789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Q.13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No gentleman is poor. All gentlemen are rich.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poor man is rich.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rich man is poor.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981525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350269-3C5A-4B72-AC6F-B31D805AD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8166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Q.14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Some swords are sharp. All swords are rusty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rusty things are sharp.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rusty things are not sharp.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55311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3269E2-44D0-4F7D-9098-800A51720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97563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Q.15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fishes are grey in </a:t>
            </a:r>
            <a:r>
              <a:rPr lang="en-US" dirty="0" err="1">
                <a:ea typeface="+mj-lt"/>
                <a:cs typeface="+mj-lt"/>
              </a:rPr>
              <a:t>colour</a:t>
            </a:r>
            <a:r>
              <a:rPr lang="en-US" dirty="0">
                <a:ea typeface="+mj-lt"/>
                <a:cs typeface="+mj-lt"/>
              </a:rPr>
              <a:t>. Some fishes are heavy.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heavy fishes are grey in </a:t>
            </a:r>
            <a:r>
              <a:rPr lang="en-US" dirty="0" err="1">
                <a:ea typeface="+mj-lt"/>
                <a:cs typeface="+mj-lt"/>
              </a:rPr>
              <a:t>colour</a:t>
            </a:r>
            <a:r>
              <a:rPr lang="en-US" dirty="0">
                <a:ea typeface="+mj-lt"/>
                <a:cs typeface="+mj-lt"/>
              </a:rPr>
              <a:t>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light fishes are not grey in </a:t>
            </a:r>
            <a:r>
              <a:rPr lang="en-US" dirty="0" err="1">
                <a:ea typeface="+mj-lt"/>
                <a:cs typeface="+mj-lt"/>
              </a:rPr>
              <a:t>colour</a:t>
            </a:r>
            <a:r>
              <a:rPr lang="en-US" dirty="0">
                <a:ea typeface="+mj-lt"/>
                <a:cs typeface="+mj-lt"/>
              </a:rPr>
              <a:t>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77327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750788-B850-4158-9E21-A3DD70E89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5676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Q.16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good athletes win. All good athletes eat well.</a:t>
            </a:r>
            <a:br>
              <a:rPr lang="en-US" dirty="0">
                <a:ea typeface="+mj-lt"/>
                <a:cs typeface="+mj-lt"/>
              </a:rPr>
            </a:br>
            <a:endParaRPr lang="en-US" dirty="0">
              <a:ea typeface="+mj-lt"/>
              <a:cs typeface="+mj-l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>
              <a:ea typeface="+mj-lt"/>
              <a:cs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those who eat well are good athletes.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those who win eat well.</a:t>
            </a:r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20404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E691E7-2C69-4F8B-BD0F-EA9361C8A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23751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Q.17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film stars are playback singers. All film directors are film stars.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film directors are playback singers.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film stars are film directors.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6764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B64E1D-A764-4468-A2BC-A3B998F07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12535"/>
            <a:ext cx="10515600" cy="7464694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+mj-lt"/>
                <a:cs typeface="+mj-lt"/>
              </a:rPr>
              <a:t>In each question below are given two statements followed by two conclusions numbered I and II. Read the conclusion and then decide which of the given conclusions logically follows from the two given statements, disregarding commonly known facts.</a:t>
            </a:r>
            <a:endParaRPr lang="en-US" dirty="0"/>
          </a:p>
          <a:p>
            <a:r>
              <a:rPr lang="en-US" dirty="0">
                <a:ea typeface="+mj-lt"/>
                <a:cs typeface="+mj-lt"/>
              </a:rPr>
              <a:t>Give answer: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(A) If only conclusion I follows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(B) If only conclusion II follows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(C) If either I or II follows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(D) If neither I nor II follows and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(E) If both I and II follow.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2126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8F3AB3-604B-49BE-90C9-57388367F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10657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Q.18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hill stations have a sun-set point. X is a hill station.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X has a sun-set point.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Places other than hill stations do not have sun-set points.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67087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4339F4-F9E9-4B16-AA2F-10F7FC664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22846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Q.1 </a:t>
            </a:r>
            <a:r>
              <a:rPr lang="en-US" b="1" dirty="0"/>
              <a:t>Statements: </a:t>
            </a:r>
            <a:r>
              <a:rPr lang="en-US" dirty="0"/>
              <a:t>No women teacher can play. Some women teachers are athletes.</a:t>
            </a:r>
            <a:br>
              <a:rPr lang="en-US" dirty="0"/>
            </a:br>
            <a:endParaRPr lang="en-US" dirty="0">
              <a:cs typeface="Calibri Light"/>
            </a:endParaRPr>
          </a:p>
          <a:p>
            <a:r>
              <a:rPr lang="en-US" b="1" dirty="0"/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Male athletes can play.</a:t>
            </a:r>
            <a:endParaRPr lang="en-US" dirty="0">
              <a:cs typeface="Calibri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/>
              <a:t>Some athletes can play.</a:t>
            </a:r>
            <a:endParaRPr lang="en-US" dirty="0">
              <a:cs typeface="Calibri Light"/>
            </a:endParaRPr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492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F12E4D-8234-41DF-A5CC-7F2B6256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54430"/>
          </a:xfrm>
        </p:spPr>
        <p:txBody>
          <a:bodyPr/>
          <a:lstStyle/>
          <a:p>
            <a:r>
              <a:rPr lang="en-US" dirty="0">
                <a:cs typeface="Calibri Light"/>
              </a:rPr>
              <a:t>Q.2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bags are cakes. All lamps are cakes.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lamps are bags.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lamp is bag.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5121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74BF2F-D182-465C-8CA2-FDF3D816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2544"/>
          </a:xfrm>
        </p:spPr>
        <p:txBody>
          <a:bodyPr/>
          <a:lstStyle/>
          <a:p>
            <a:r>
              <a:rPr lang="en-US" dirty="0">
                <a:cs typeface="Calibri Light"/>
              </a:rPr>
              <a:t>Q.3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All mangoes are golden in </a:t>
            </a:r>
            <a:r>
              <a:rPr lang="en-US" dirty="0" err="1">
                <a:ea typeface="+mj-lt"/>
                <a:cs typeface="+mj-lt"/>
              </a:rPr>
              <a:t>colour</a:t>
            </a:r>
            <a:r>
              <a:rPr lang="en-US" dirty="0">
                <a:ea typeface="+mj-lt"/>
                <a:cs typeface="+mj-lt"/>
              </a:rPr>
              <a:t>. No golden-</a:t>
            </a:r>
            <a:r>
              <a:rPr lang="en-US" dirty="0" err="1">
                <a:ea typeface="+mj-lt"/>
                <a:cs typeface="+mj-lt"/>
              </a:rPr>
              <a:t>colour</a:t>
            </a:r>
            <a:r>
              <a:rPr lang="en-US" dirty="0">
                <a:ea typeface="+mj-lt"/>
                <a:cs typeface="+mj-lt"/>
              </a:rPr>
              <a:t> things are cheap.</a:t>
            </a:r>
            <a:r>
              <a:rPr lang="en-US" dirty="0"/>
              <a:t/>
            </a:r>
            <a:br>
              <a:rPr lang="en-US" dirty="0"/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mangoes are cheap.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Golden-</a:t>
            </a:r>
            <a:r>
              <a:rPr lang="en-US" dirty="0" err="1">
                <a:ea typeface="+mj-lt"/>
                <a:cs typeface="+mj-lt"/>
              </a:rPr>
              <a:t>colour</a:t>
            </a:r>
            <a:r>
              <a:rPr lang="en-US" dirty="0">
                <a:ea typeface="+mj-lt"/>
                <a:cs typeface="+mj-lt"/>
              </a:rPr>
              <a:t> mangoes are not cheap.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82347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B47BBC-7671-4073-9E1F-3CBDF2A3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67525"/>
          </a:xfrm>
        </p:spPr>
        <p:txBody>
          <a:bodyPr/>
          <a:lstStyle/>
          <a:p>
            <a:r>
              <a:rPr lang="en-US" dirty="0">
                <a:cs typeface="Calibri Light"/>
              </a:rPr>
              <a:t>Q.4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Some kings are queens. All queens are beautiful.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kings are beautiful.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queens are kings.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2963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DAB263-A84C-4A4B-BE8E-7EA801195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66883"/>
          </a:xfrm>
        </p:spPr>
        <p:txBody>
          <a:bodyPr/>
          <a:lstStyle/>
          <a:p>
            <a:r>
              <a:rPr lang="en-US" dirty="0">
                <a:cs typeface="Calibri Light"/>
              </a:rPr>
              <a:t>Q.5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Some doctors are fools. Some fools are rich.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doctors are rich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rich are doctors.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17592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20836B-F33F-45B2-9DA8-67CC80AAC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09374"/>
          </a:xfrm>
        </p:spPr>
        <p:txBody>
          <a:bodyPr/>
          <a:lstStyle/>
          <a:p>
            <a:r>
              <a:rPr lang="en-US" dirty="0">
                <a:cs typeface="Calibri Light"/>
              </a:rPr>
              <a:t>Q.6 </a:t>
            </a:r>
            <a:r>
              <a:rPr lang="en-US" dirty="0">
                <a:ea typeface="+mj-lt"/>
                <a:cs typeface="+mj-lt"/>
              </a:rPr>
              <a:t>All roads are waters. Some waters are boats.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Some boats are roads.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waters are boats.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643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9BA895-39C3-4AC6-A7A1-05DBC789C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5638"/>
          </a:xfrm>
        </p:spPr>
        <p:txBody>
          <a:bodyPr/>
          <a:lstStyle/>
          <a:p>
            <a:r>
              <a:rPr lang="en-US" dirty="0">
                <a:cs typeface="Calibri Light"/>
              </a:rPr>
              <a:t>Q.7 </a:t>
            </a:r>
            <a:r>
              <a:rPr lang="en-US" b="1" dirty="0">
                <a:ea typeface="+mj-lt"/>
                <a:cs typeface="+mj-lt"/>
              </a:rPr>
              <a:t>Statements: </a:t>
            </a:r>
            <a:r>
              <a:rPr lang="en-US" dirty="0">
                <a:ea typeface="+mj-lt"/>
                <a:cs typeface="+mj-lt"/>
              </a:rPr>
              <a:t>No bat is ball. No ball is wicket.</a:t>
            </a:r>
            <a:br>
              <a:rPr lang="en-US" dirty="0">
                <a:ea typeface="+mj-lt"/>
                <a:cs typeface="+mj-lt"/>
              </a:rPr>
            </a:br>
            <a:endParaRPr lang="en-US">
              <a:cs typeface="Calibri Light"/>
            </a:endParaRPr>
          </a:p>
          <a:p>
            <a:r>
              <a:rPr lang="en-US" b="1" dirty="0">
                <a:ea typeface="+mj-lt"/>
                <a:cs typeface="+mj-lt"/>
              </a:rPr>
              <a:t>Conclusions: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No bat is wicket.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j-lt"/>
                <a:cs typeface="+mj-lt"/>
              </a:rPr>
              <a:t>All wickets are bats.</a:t>
            </a:r>
            <a:endParaRPr lang="en-US" dirty="0"/>
          </a:p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18612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109</Words>
  <Application>Microsoft Office PowerPoint</Application>
  <PresentationFormat>Widescreen</PresentationFormat>
  <Paragraphs>80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Logical Deductions </vt:lpstr>
      <vt:lpstr>In each question below are given two statements followed by two conclusions numbered I and II. Read the conclusion and then decide which of the given conclusions logically follows from the two given statements, disregarding commonly known facts. Give answer: (A) If only conclusion I follows (B) If only conclusion II follows (C) If either I or II follows (D) If neither I nor II follows and (E) If both I and II follow. </vt:lpstr>
      <vt:lpstr>Q.1 Statements: No women teacher can play. Some women teachers are athletes.  Conclusions: Male athletes can play. Some athletes can play. </vt:lpstr>
      <vt:lpstr>Q.2 Statements: All bags are cakes. All lamps are cakes.  Conclusions: Some lamps are bags. No lamp is bag. </vt:lpstr>
      <vt:lpstr>Q.3 Statements: All mangoes are golden in colour. No golden-colour things are cheap.  Conclusions: All mangoes are cheap. Golden-colour mangoes are not cheap. </vt:lpstr>
      <vt:lpstr>Q.4 Statements: Some kings are queens. All queens are beautiful.  Conclusions: All kings are beautiful. All queens are kings. </vt:lpstr>
      <vt:lpstr>Q.5 Statements: Some doctors are fools. Some fools are rich.  Conclusions: Some doctors are rich Some rich are doctors. </vt:lpstr>
      <vt:lpstr>Q.6 All roads are waters. Some waters are boats.  Conclusions: Some boats are roads. All waters are boats. </vt:lpstr>
      <vt:lpstr>Q.7 Statements: No bat is ball. No ball is wicket.  Conclusions: No bat is wicket. All wickets are bats. </vt:lpstr>
      <vt:lpstr>Q.8 Statements: All flowers are trees. No fruit is tree.  Conclusions: No fruit is flower. Some trees are flowers. </vt:lpstr>
      <vt:lpstr>Q.9 Statements: Every minister is a student. Every student is inexperienced.  Conclusions: Every minister is inexperienced. Some inexperienced are students. </vt:lpstr>
      <vt:lpstr>Q.10 Statements: All roads are poles. No pole is a house.  Conclusions: Some roads are houses. Some houses are poles. </vt:lpstr>
      <vt:lpstr>Q.11 Statements: All fish are tortoise. No tortoise is a crocodile.  Conclusions: No crocodile is a fish. No fish is a crocodile. </vt:lpstr>
      <vt:lpstr>Q.12 Statements: Some dedicated souls are angels. All social workers are angels.  Conclusions: Some dedicated souls are social workers. Some social workers are dedicated souls. </vt:lpstr>
      <vt:lpstr>Q.13 Statements: No gentleman is poor. All gentlemen are rich.  Conclusions: No poor man is rich. No rich man is poor. </vt:lpstr>
      <vt:lpstr>Q.14 Statements: Some swords are sharp. All swords are rusty  Conclusions: Some rusty things are sharp. Some rusty things are not sharp. </vt:lpstr>
      <vt:lpstr>Q.15 Statements: All fishes are grey in colour. Some fishes are heavy.  Conclusions: All heavy fishes are grey in colour. All light fishes are not grey in colour. </vt:lpstr>
      <vt:lpstr>Q.16 Statements: All good athletes win. All good athletes eat well.  Conclusions: All those who eat well are good athletes. All those who win eat well. </vt:lpstr>
      <vt:lpstr>Q.17 Statements: All film stars are playback singers. All film directors are film stars.  Conclusions: All film directors are playback singers. Some film stars are film directors. </vt:lpstr>
      <vt:lpstr>Q.18 Statements: All hill stations have a sun-set point. X is a hill station.  Conclusions: X has a sun-set point. Places other than hill stations do not have sun-set points.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Microsoft account</cp:lastModifiedBy>
  <cp:revision>158</cp:revision>
  <dcterms:created xsi:type="dcterms:W3CDTF">2020-12-04T14:15:15Z</dcterms:created>
  <dcterms:modified xsi:type="dcterms:W3CDTF">2020-12-04T14:37:15Z</dcterms:modified>
</cp:coreProperties>
</file>