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B174D9-0C18-4BB1-AE5C-78DEEB32E096}" v="355" dt="2020-12-15T19:28:18.2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c832f1087e38edde" providerId="Windows Live" clId="Web-{FAB174D9-0C18-4BB1-AE5C-78DEEB32E096}"/>
    <pc:docChg chg="addSld modSld addMainMaster delMainMaster">
      <pc:chgData name="Guest User" userId="c832f1087e38edde" providerId="Windows Live" clId="Web-{FAB174D9-0C18-4BB1-AE5C-78DEEB32E096}" dt="2020-12-15T19:28:18.297" v="351"/>
      <pc:docMkLst>
        <pc:docMk/>
      </pc:docMkLst>
      <pc:sldChg chg="delSp modSp mod modClrScheme chgLayout">
        <pc:chgData name="Guest User" userId="c832f1087e38edde" providerId="Windows Live" clId="Web-{FAB174D9-0C18-4BB1-AE5C-78DEEB32E096}" dt="2020-12-15T19:28:18.297" v="351"/>
        <pc:sldMkLst>
          <pc:docMk/>
          <pc:sldMk cId="109857222" sldId="256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Guest User" userId="c832f1087e38edde" providerId="Windows Live" clId="Web-{FAB174D9-0C18-4BB1-AE5C-78DEEB32E096}" dt="2020-12-15T19:08:43.798" v="0"/>
          <ac:spMkLst>
            <pc:docMk/>
            <pc:sldMk cId="109857222" sldId="256"/>
            <ac:spMk id="3" creationId="{00000000-0000-0000-0000-000000000000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325495868" sldId="257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325495868" sldId="257"/>
            <ac:spMk id="2" creationId="{359A7F73-0210-4A5E-B9E5-D10EB2CFE8A7}"/>
          </ac:spMkLst>
        </pc:spChg>
        <pc:spChg chg="del">
          <ac:chgData name="Guest User" userId="c832f1087e38edde" providerId="Windows Live" clId="Web-{FAB174D9-0C18-4BB1-AE5C-78DEEB32E096}" dt="2020-12-15T19:09:14.064" v="15"/>
          <ac:spMkLst>
            <pc:docMk/>
            <pc:sldMk cId="2325495868" sldId="257"/>
            <ac:spMk id="3" creationId="{010C29A1-49EE-4ED4-96FF-CA5F25A1719D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736790334" sldId="258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736790334" sldId="258"/>
            <ac:spMk id="2" creationId="{0BDF2775-00D6-40D7-8E73-D4F3C249F6EE}"/>
          </ac:spMkLst>
        </pc:spChg>
        <pc:spChg chg="del">
          <ac:chgData name="Guest User" userId="c832f1087e38edde" providerId="Windows Live" clId="Web-{FAB174D9-0C18-4BB1-AE5C-78DEEB32E096}" dt="2020-12-15T19:11:31.972" v="41"/>
          <ac:spMkLst>
            <pc:docMk/>
            <pc:sldMk cId="2736790334" sldId="258"/>
            <ac:spMk id="3" creationId="{C629EF0A-C458-43E7-8613-0B7B17809924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827705733" sldId="259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827705733" sldId="259"/>
            <ac:spMk id="2" creationId="{020A22D8-55D4-41A7-9494-857850DE1D7C}"/>
          </ac:spMkLst>
        </pc:spChg>
        <pc:spChg chg="del">
          <ac:chgData name="Guest User" userId="c832f1087e38edde" providerId="Windows Live" clId="Web-{FAB174D9-0C18-4BB1-AE5C-78DEEB32E096}" dt="2020-12-15T19:12:55.832" v="56"/>
          <ac:spMkLst>
            <pc:docMk/>
            <pc:sldMk cId="2827705733" sldId="259"/>
            <ac:spMk id="3" creationId="{17FB3A90-2619-4AB0-B79F-255FA8703ECD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3830674764" sldId="260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3830674764" sldId="260"/>
            <ac:spMk id="2" creationId="{32DFFB16-E040-45E1-92E5-13FE99196DAB}"/>
          </ac:spMkLst>
        </pc:spChg>
        <pc:spChg chg="del">
          <ac:chgData name="Guest User" userId="c832f1087e38edde" providerId="Windows Live" clId="Web-{FAB174D9-0C18-4BB1-AE5C-78DEEB32E096}" dt="2020-12-15T19:14:22.208" v="71"/>
          <ac:spMkLst>
            <pc:docMk/>
            <pc:sldMk cId="3830674764" sldId="260"/>
            <ac:spMk id="3" creationId="{AFB6826A-A9D0-4C9B-973F-AE786530FFC5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643315260" sldId="261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643315260" sldId="261"/>
            <ac:spMk id="2" creationId="{DEB57B5D-8127-449D-B9B5-2DADF5DCCA74}"/>
          </ac:spMkLst>
        </pc:spChg>
        <pc:spChg chg="del">
          <ac:chgData name="Guest User" userId="c832f1087e38edde" providerId="Windows Live" clId="Web-{FAB174D9-0C18-4BB1-AE5C-78DEEB32E096}" dt="2020-12-15T19:15:47.851" v="97"/>
          <ac:spMkLst>
            <pc:docMk/>
            <pc:sldMk cId="2643315260" sldId="261"/>
            <ac:spMk id="3" creationId="{29D62CCC-326E-4E57-8DC2-3584981C7BC7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1224717051" sldId="262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1224717051" sldId="262"/>
            <ac:spMk id="2" creationId="{F10ABC76-433F-457D-8F21-1A96322BB753}"/>
          </ac:spMkLst>
        </pc:spChg>
        <pc:spChg chg="del">
          <ac:chgData name="Guest User" userId="c832f1087e38edde" providerId="Windows Live" clId="Web-{FAB174D9-0C18-4BB1-AE5C-78DEEB32E096}" dt="2020-12-15T19:16:44.759" v="112"/>
          <ac:spMkLst>
            <pc:docMk/>
            <pc:sldMk cId="1224717051" sldId="262"/>
            <ac:spMk id="3" creationId="{7C64E1F4-2C8B-46D6-8921-7904B3F6EC12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600263036" sldId="263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600263036" sldId="263"/>
            <ac:spMk id="2" creationId="{309EC0B5-D819-4DE5-8DAE-0DC892442ECF}"/>
          </ac:spMkLst>
        </pc:spChg>
        <pc:spChg chg="del">
          <ac:chgData name="Guest User" userId="c832f1087e38edde" providerId="Windows Live" clId="Web-{FAB174D9-0C18-4BB1-AE5C-78DEEB32E096}" dt="2020-12-15T19:18:04.540" v="136"/>
          <ac:spMkLst>
            <pc:docMk/>
            <pc:sldMk cId="2600263036" sldId="263"/>
            <ac:spMk id="3" creationId="{873FBBBA-9C10-4E89-84D6-4D4535588DD4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633466316" sldId="264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633466316" sldId="264"/>
            <ac:spMk id="2" creationId="{A28B4E63-4AE9-4A48-AE71-C44AB988FA23}"/>
          </ac:spMkLst>
        </pc:spChg>
        <pc:spChg chg="del">
          <ac:chgData name="Guest User" userId="c832f1087e38edde" providerId="Windows Live" clId="Web-{FAB174D9-0C18-4BB1-AE5C-78DEEB32E096}" dt="2020-12-15T19:18:52.400" v="151"/>
          <ac:spMkLst>
            <pc:docMk/>
            <pc:sldMk cId="633466316" sldId="264"/>
            <ac:spMk id="3" creationId="{69C26CA2-E580-480F-A4F0-3CEA7F0E83B0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1882731418" sldId="265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1882731418" sldId="265"/>
            <ac:spMk id="2" creationId="{B69AC011-82BB-4702-AFD7-0E85A1E66857}"/>
          </ac:spMkLst>
        </pc:spChg>
        <pc:spChg chg="del">
          <ac:chgData name="Guest User" userId="c832f1087e38edde" providerId="Windows Live" clId="Web-{FAB174D9-0C18-4BB1-AE5C-78DEEB32E096}" dt="2020-12-15T19:20:52.901" v="166"/>
          <ac:spMkLst>
            <pc:docMk/>
            <pc:sldMk cId="1882731418" sldId="265"/>
            <ac:spMk id="3" creationId="{F129326F-F54D-44B9-A8F1-E2FBA893DCCE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3151628976" sldId="266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3151628976" sldId="266"/>
            <ac:spMk id="2" creationId="{FD999373-EEB7-4105-9937-1E0B834C0D95}"/>
          </ac:spMkLst>
        </pc:spChg>
        <pc:spChg chg="del">
          <ac:chgData name="Guest User" userId="c832f1087e38edde" providerId="Windows Live" clId="Web-{FAB174D9-0C18-4BB1-AE5C-78DEEB32E096}" dt="2020-12-15T19:21:40.230" v="177"/>
          <ac:spMkLst>
            <pc:docMk/>
            <pc:sldMk cId="3151628976" sldId="266"/>
            <ac:spMk id="3" creationId="{0A89EAFC-17E9-4404-8CAF-3B6905E5D712}"/>
          </ac:spMkLst>
        </pc:spChg>
      </pc:sldChg>
      <pc:sldChg chg="addSp 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292008986" sldId="267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292008986" sldId="267"/>
            <ac:spMk id="2" creationId="{8B03E68B-D8EE-44AB-8449-53DC7EA281FE}"/>
          </ac:spMkLst>
        </pc:spChg>
        <pc:spChg chg="del">
          <ac:chgData name="Guest User" userId="c832f1087e38edde" providerId="Windows Live" clId="Web-{FAB174D9-0C18-4BB1-AE5C-78DEEB32E096}" dt="2020-12-15T19:22:29.824" v="194"/>
          <ac:spMkLst>
            <pc:docMk/>
            <pc:sldMk cId="2292008986" sldId="267"/>
            <ac:spMk id="3" creationId="{CB92C178-AA78-43D6-8F50-200112A605E1}"/>
          </ac:spMkLst>
        </pc:spChg>
        <pc:graphicFrameChg chg="add del mod">
          <ac:chgData name="Guest User" userId="c832f1087e38edde" providerId="Windows Live" clId="Web-{FAB174D9-0C18-4BB1-AE5C-78DEEB32E096}" dt="2020-12-15T19:23:47.481" v="207"/>
          <ac:graphicFrameMkLst>
            <pc:docMk/>
            <pc:sldMk cId="2292008986" sldId="267"/>
            <ac:graphicFrameMk id="5" creationId="{A98F229F-7C19-4E0F-A4E3-7777505698D5}"/>
          </ac:graphicFrameMkLst>
        </pc:graphicFrame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2945475460" sldId="268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2945475460" sldId="268"/>
            <ac:spMk id="2" creationId="{9050FA73-3F61-48BC-B52B-A027796D6A2E}"/>
          </ac:spMkLst>
        </pc:spChg>
        <pc:spChg chg="del">
          <ac:chgData name="Guest User" userId="c832f1087e38edde" providerId="Windows Live" clId="Web-{FAB174D9-0C18-4BB1-AE5C-78DEEB32E096}" dt="2020-12-15T19:24:56.466" v="262"/>
          <ac:spMkLst>
            <pc:docMk/>
            <pc:sldMk cId="2945475460" sldId="268"/>
            <ac:spMk id="3" creationId="{C5AC65BE-8CDE-4EDA-922E-D3D3C1BD1771}"/>
          </ac:spMkLst>
        </pc:spChg>
      </pc:sldChg>
      <pc:sldChg chg="delSp modSp new mod modClrScheme chgLayout">
        <pc:chgData name="Guest User" userId="c832f1087e38edde" providerId="Windows Live" clId="Web-{FAB174D9-0C18-4BB1-AE5C-78DEEB32E096}" dt="2020-12-15T19:28:18.297" v="351"/>
        <pc:sldMkLst>
          <pc:docMk/>
          <pc:sldMk cId="953073368" sldId="269"/>
        </pc:sldMkLst>
        <pc:spChg chg="mod ord">
          <ac:chgData name="Guest User" userId="c832f1087e38edde" providerId="Windows Live" clId="Web-{FAB174D9-0C18-4BB1-AE5C-78DEEB32E096}" dt="2020-12-15T19:28:18.297" v="351"/>
          <ac:spMkLst>
            <pc:docMk/>
            <pc:sldMk cId="953073368" sldId="269"/>
            <ac:spMk id="2" creationId="{3FBBCDA8-5A9A-4414-97CD-D06410E3C0AF}"/>
          </ac:spMkLst>
        </pc:spChg>
        <pc:spChg chg="del">
          <ac:chgData name="Guest User" userId="c832f1087e38edde" providerId="Windows Live" clId="Web-{FAB174D9-0C18-4BB1-AE5C-78DEEB32E096}" dt="2020-12-15T19:26:30.967" v="308"/>
          <ac:spMkLst>
            <pc:docMk/>
            <pc:sldMk cId="953073368" sldId="269"/>
            <ac:spMk id="3" creationId="{282F2D04-D071-4D70-82DA-ECC949CC99AA}"/>
          </ac:spMkLst>
        </pc:spChg>
      </pc:sldChg>
      <pc:sldMasterChg chg="del delSldLayout">
        <pc:chgData name="Guest User" userId="c832f1087e38edde" providerId="Windows Live" clId="Web-{FAB174D9-0C18-4BB1-AE5C-78DEEB32E096}" dt="2020-12-15T19:28:18.297" v="351"/>
        <pc:sldMasterMkLst>
          <pc:docMk/>
          <pc:sldMasterMk cId="2460954070" sldId="2147483660"/>
        </pc:sldMasterMkLst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Guest User" userId="c832f1087e38edde" providerId="Windows Live" clId="Web-{FAB174D9-0C18-4BB1-AE5C-78DEEB32E096}" dt="2020-12-15T19:28:18.297" v="351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 modSldLayout">
        <pc:chgData name="Guest User" userId="c832f1087e38edde" providerId="Windows Live" clId="Web-{FAB174D9-0C18-4BB1-AE5C-78DEEB32E096}" dt="2020-12-15T19:28:18.297" v="351"/>
        <pc:sldMasterMkLst>
          <pc:docMk/>
          <pc:sldMasterMk cId="2612462547" sldId="2147483672"/>
        </pc:sldMasterMkLst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3886176981" sldId="2147483673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3387659113" sldId="2147483674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2753863864" sldId="2147483675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3946874331" sldId="2147483676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3167989840" sldId="2147483677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872247404" sldId="2147483678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3822159724" sldId="2147483679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2891398816" sldId="2147483680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213338399" sldId="2147483681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1132086504" sldId="2147483682"/>
          </pc:sldLayoutMkLst>
        </pc:sldLayoutChg>
        <pc:sldLayoutChg chg="add mod replId">
          <pc:chgData name="Guest User" userId="c832f1087e38edde" providerId="Windows Live" clId="Web-{FAB174D9-0C18-4BB1-AE5C-78DEEB32E096}" dt="2020-12-15T19:28:18.297" v="351"/>
          <pc:sldLayoutMkLst>
            <pc:docMk/>
            <pc:sldMasterMk cId="2612462547" sldId="2147483672"/>
            <pc:sldLayoutMk cId="2447959318" sldId="214748368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17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5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65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6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87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89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4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5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39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62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Mock Test-5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AC011-82BB-4702-AFD7-0E85A1E66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5676"/>
          </a:xfrm>
        </p:spPr>
        <p:txBody>
          <a:bodyPr/>
          <a:lstStyle/>
          <a:p>
            <a:r>
              <a:rPr lang="en-US" dirty="0">
                <a:cs typeface="Calibri Light"/>
              </a:rPr>
              <a:t>Q.9 </a:t>
            </a:r>
            <a:r>
              <a:rPr lang="en-US" dirty="0">
                <a:ea typeface="+mj-lt"/>
                <a:cs typeface="+mj-lt"/>
              </a:rPr>
              <a:t>Two trains, each 100 m long, moving in opposite directions, cross each other in 8 seconds. If one is moving twice as fast the other, then the speed of the faster train is: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731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99373-EEB7-4105-9937-1E0B834C0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10657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Q.10 </a:t>
            </a:r>
            <a:r>
              <a:rPr lang="en-US" dirty="0">
                <a:ea typeface="+mj-lt"/>
                <a:cs typeface="+mj-lt"/>
              </a:rPr>
              <a:t>A man takes twice as long to row a distance against the stream as to row the same distance in </a:t>
            </a:r>
            <a:r>
              <a:rPr lang="en-US" dirty="0" err="1">
                <a:ea typeface="+mj-lt"/>
                <a:cs typeface="+mj-lt"/>
              </a:rPr>
              <a:t>favour</a:t>
            </a:r>
            <a:r>
              <a:rPr lang="en-US" dirty="0">
                <a:ea typeface="+mj-lt"/>
                <a:cs typeface="+mj-lt"/>
              </a:rPr>
              <a:t> of the stream. The ratio of the speed of the boat (in still water) and the stream is: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628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3E68B-D8EE-44AB-8449-53DC7EA28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26317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Q.11 Find the wrong number</a:t>
            </a:r>
            <a:br>
              <a:rPr lang="en-US" dirty="0">
                <a:cs typeface="Calibri Light"/>
              </a:rPr>
            </a:br>
            <a:r>
              <a:rPr lang="en-US" dirty="0">
                <a:cs typeface="Calibri Light"/>
              </a:rPr>
              <a:t>              </a:t>
            </a:r>
            <a:r>
              <a:rPr lang="en-US" b="1" dirty="0">
                <a:ea typeface="+mj-lt"/>
                <a:cs typeface="+mj-lt"/>
              </a:rPr>
              <a:t>25, 36, 49, 81, 121, 169, 225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2008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0FA73-3F61-48BC-B52B-A027796D6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3789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Q.12 Find the wrong number</a:t>
            </a:r>
            <a:br>
              <a:rPr lang="en-US" dirty="0">
                <a:cs typeface="Calibri Light"/>
              </a:rPr>
            </a:br>
            <a:r>
              <a:rPr lang="en-US" dirty="0">
                <a:ea typeface="+mj-lt"/>
                <a:cs typeface="+mj-lt"/>
              </a:rPr>
              <a:t>          </a:t>
            </a:r>
            <a:r>
              <a:rPr lang="en-US" b="1" dirty="0">
                <a:ea typeface="+mj-lt"/>
                <a:cs typeface="+mj-lt"/>
              </a:rPr>
              <a:t>41, 43, 47, 53, 61, 71, 73, 81</a:t>
            </a:r>
            <a:endParaRPr lang="en-US" b="1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945475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CDA8-5A9A-4414-97CD-D06410E3C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67525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Q.13 </a:t>
            </a:r>
            <a:r>
              <a:rPr lang="en-US" b="1" dirty="0">
                <a:cs typeface="Calibri Light"/>
              </a:rPr>
              <a:t>4/5 ÷ 1/5 of 4/5 ÷ 1/5</a:t>
            </a:r>
          </a:p>
        </p:txBody>
      </p:sp>
    </p:spTree>
    <p:extLst>
      <p:ext uri="{BB962C8B-B14F-4D97-AF65-F5344CB8AC3E}">
        <p14:creationId xmlns:p14="http://schemas.microsoft.com/office/powerpoint/2010/main" val="95307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A7F73-0210-4A5E-B9E5-D10EB2CFE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0695"/>
          </a:xfrm>
        </p:spPr>
        <p:txBody>
          <a:bodyPr/>
          <a:lstStyle/>
          <a:p>
            <a:r>
              <a:rPr lang="en-US" dirty="0">
                <a:cs typeface="Calibri Light"/>
              </a:rPr>
              <a:t>Q.1 </a:t>
            </a:r>
            <a:r>
              <a:rPr lang="en-US" dirty="0">
                <a:ea typeface="+mj-lt"/>
                <a:cs typeface="+mj-lt"/>
              </a:rPr>
              <a:t>The least number which when divided by 5, 6 , 7 and 8 leaves a remainder 3, but when divided by 9 leaves no remainder, is......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95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75-00D6-40D7-8E73-D4F3C249F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66883"/>
          </a:xfrm>
        </p:spPr>
        <p:txBody>
          <a:bodyPr/>
          <a:lstStyle/>
          <a:p>
            <a:r>
              <a:rPr lang="en-US" dirty="0">
                <a:cs typeface="Calibri Light"/>
              </a:rPr>
              <a:t>Q.2 </a:t>
            </a:r>
            <a:r>
              <a:rPr lang="en-US" dirty="0">
                <a:ea typeface="+mj-lt"/>
                <a:cs typeface="+mj-lt"/>
              </a:rPr>
              <a:t>The present ages of three persons in proportions 4 : 7 : 9. Eight years ago, the sum of their ages was 56. Find their present ages (in years)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90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A22D8-55D4-41A7-9494-857850DE1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8808"/>
          </a:xfrm>
        </p:spPr>
        <p:txBody>
          <a:bodyPr/>
          <a:lstStyle/>
          <a:p>
            <a:r>
              <a:rPr lang="en-US" dirty="0">
                <a:cs typeface="Calibri Light"/>
              </a:rPr>
              <a:t>Q.3 </a:t>
            </a:r>
            <a:r>
              <a:rPr lang="en-US" dirty="0">
                <a:ea typeface="+mj-lt"/>
                <a:cs typeface="+mj-lt"/>
              </a:rPr>
              <a:t>A starts business with Rs. 3500 and after 5 months, B joins with A as his partner. After a year, the profit is divided in the ratio 2 : 3. What is B's contribution in the capital?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05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FB16-E040-45E1-92E5-13FE99196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82544"/>
          </a:xfrm>
        </p:spPr>
        <p:txBody>
          <a:bodyPr/>
          <a:lstStyle/>
          <a:p>
            <a:r>
              <a:rPr lang="en-US" dirty="0">
                <a:cs typeface="Calibri Light"/>
              </a:rPr>
              <a:t>Q.4 </a:t>
            </a:r>
            <a:r>
              <a:rPr lang="en-US" dirty="0">
                <a:ea typeface="+mj-lt"/>
                <a:cs typeface="+mj-lt"/>
              </a:rPr>
              <a:t>Two pipes can fill a tank in 20 and 24 minutes respectively and a waste pipe can empty 3 gallons per minute. All the three pipes working together can fill the tank in 15 minutes. The capacity of the tank is......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7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57B5D-8127-449D-B9B5-2DADF5DCC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11940"/>
          </a:xfrm>
        </p:spPr>
        <p:txBody>
          <a:bodyPr/>
          <a:lstStyle/>
          <a:p>
            <a:r>
              <a:rPr lang="en-US" dirty="0">
                <a:cs typeface="Calibri Light"/>
              </a:rPr>
              <a:t>Q.5 </a:t>
            </a:r>
            <a:r>
              <a:rPr lang="en-US" dirty="0">
                <a:ea typeface="+mj-lt"/>
                <a:cs typeface="+mj-lt"/>
              </a:rPr>
              <a:t>A train 240 m long passes a pole in 24 seconds. How long will it take to pass a platform 650 m long?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31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ABC76-433F-457D-8F21-1A96322BB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3147"/>
          </a:xfrm>
        </p:spPr>
        <p:txBody>
          <a:bodyPr/>
          <a:lstStyle/>
          <a:p>
            <a:r>
              <a:rPr lang="en-US" dirty="0">
                <a:cs typeface="Calibri Light"/>
              </a:rPr>
              <a:t>Q.6 </a:t>
            </a:r>
            <a:r>
              <a:rPr lang="en-US" dirty="0">
                <a:ea typeface="+mj-lt"/>
                <a:cs typeface="+mj-lt"/>
              </a:rPr>
              <a:t>Two goods train each 500 m long, are running in opposite directions on parallel tracks. Their speeds are 45 km/</a:t>
            </a:r>
            <a:r>
              <a:rPr lang="en-US" dirty="0" err="1">
                <a:ea typeface="+mj-lt"/>
                <a:cs typeface="+mj-lt"/>
              </a:rPr>
              <a:t>hr</a:t>
            </a:r>
            <a:r>
              <a:rPr lang="en-US" dirty="0">
                <a:ea typeface="+mj-lt"/>
                <a:cs typeface="+mj-lt"/>
              </a:rPr>
              <a:t> and 30 km/</a:t>
            </a:r>
            <a:r>
              <a:rPr lang="en-US" dirty="0" err="1">
                <a:ea typeface="+mj-lt"/>
                <a:cs typeface="+mj-lt"/>
              </a:rPr>
              <a:t>hr</a:t>
            </a:r>
            <a:r>
              <a:rPr lang="en-US" dirty="0">
                <a:ea typeface="+mj-lt"/>
                <a:cs typeface="+mj-lt"/>
              </a:rPr>
              <a:t> respectively. Find the time taken by the slower train to pass the driver of the faster one......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717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EC0B5-D819-4DE5-8DAE-0DC892442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25034"/>
          </a:xfrm>
        </p:spPr>
        <p:txBody>
          <a:bodyPr/>
          <a:lstStyle/>
          <a:p>
            <a:r>
              <a:rPr lang="en-US" dirty="0">
                <a:cs typeface="Calibri Light"/>
              </a:rPr>
              <a:t>Q.7 </a:t>
            </a:r>
            <a:r>
              <a:rPr lang="en-US" dirty="0">
                <a:ea typeface="+mj-lt"/>
                <a:cs typeface="+mj-lt"/>
              </a:rPr>
              <a:t>A boatman goes 2 km against the current of the stream in 1 hour and goes 1 km along the current in 10 minutes. How long will it take to go 5 km in stationary water?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26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4E63-4AE9-4A48-AE71-C44AB988F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96921"/>
          </a:xfrm>
        </p:spPr>
        <p:txBody>
          <a:bodyPr/>
          <a:lstStyle/>
          <a:p>
            <a:r>
              <a:rPr lang="en-US" dirty="0">
                <a:cs typeface="Calibri Light"/>
              </a:rPr>
              <a:t>Q.8 </a:t>
            </a:r>
            <a:r>
              <a:rPr lang="en-US" dirty="0">
                <a:ea typeface="+mj-lt"/>
                <a:cs typeface="+mj-lt"/>
              </a:rPr>
              <a:t>A train 125 m long passes a man, running at 5 km/</a:t>
            </a:r>
            <a:r>
              <a:rPr lang="en-US" dirty="0" err="1">
                <a:ea typeface="+mj-lt"/>
                <a:cs typeface="+mj-lt"/>
              </a:rPr>
              <a:t>hr</a:t>
            </a:r>
            <a:r>
              <a:rPr lang="en-US" dirty="0">
                <a:ea typeface="+mj-lt"/>
                <a:cs typeface="+mj-lt"/>
              </a:rPr>
              <a:t> in the same direction in which the train is going, in 10 seconds. The speed of the train is: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46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Mock Test-5</vt:lpstr>
      <vt:lpstr>Q.1 The least number which when divided by 5, 6 , 7 and 8 leaves a remainder 3, but when divided by 9 leaves no remainder, is......</vt:lpstr>
      <vt:lpstr>Q.2 The present ages of three persons in proportions 4 : 7 : 9. Eight years ago, the sum of their ages was 56. Find their present ages (in years)</vt:lpstr>
      <vt:lpstr>Q.3 A starts business with Rs. 3500 and after 5 months, B joins with A as his partner. After a year, the profit is divided in the ratio 2 : 3. What is B's contribution in the capital?</vt:lpstr>
      <vt:lpstr>Q.4 Two pipes can fill a tank in 20 and 24 minutes respectively and a waste pipe can empty 3 gallons per minute. All the three pipes working together can fill the tank in 15 minutes. The capacity of the tank is......</vt:lpstr>
      <vt:lpstr>Q.5 A train 240 m long passes a pole in 24 seconds. How long will it take to pass a platform 650 m long?</vt:lpstr>
      <vt:lpstr>Q.6 Two goods train each 500 m long, are running in opposite directions on parallel tracks. Their speeds are 45 km/hr and 30 km/hr respectively. Find the time taken by the slower train to pass the driver of the faster one......</vt:lpstr>
      <vt:lpstr>Q.7 A boatman goes 2 km against the current of the stream in 1 hour and goes 1 km along the current in 10 minutes. How long will it take to go 5 km in stationary water?</vt:lpstr>
      <vt:lpstr>Q.8 A train 125 m long passes a man, running at 5 km/hr in the same direction in which the train is going, in 10 seconds. The speed of the train is:</vt:lpstr>
      <vt:lpstr>Q.9 Two trains, each 100 m long, moving in opposite directions, cross each other in 8 seconds. If one is moving twice as fast the other, then the speed of the faster train is:</vt:lpstr>
      <vt:lpstr>Q.10 A man takes twice as long to row a distance against the stream as to row the same distance in favour of the stream. The ratio of the speed of the boat (in still water) and the stream is:</vt:lpstr>
      <vt:lpstr>Q.11 Find the wrong number               25, 36, 49, 81, 121, 169, 225</vt:lpstr>
      <vt:lpstr>Q.12 Find the wrong number           41, 43, 47, 53, 61, 71, 73, 81</vt:lpstr>
      <vt:lpstr>Q.13 4/5 ÷ 1/5 of 4/5 ÷ 1/5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73</cp:revision>
  <dcterms:created xsi:type="dcterms:W3CDTF">2020-12-15T19:08:35Z</dcterms:created>
  <dcterms:modified xsi:type="dcterms:W3CDTF">2020-12-15T19:28:20Z</dcterms:modified>
</cp:coreProperties>
</file>