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57" r:id="rId4"/>
    <p:sldId id="266" r:id="rId5"/>
    <p:sldId id="258" r:id="rId6"/>
    <p:sldId id="267" r:id="rId7"/>
    <p:sldId id="259" r:id="rId8"/>
    <p:sldId id="268" r:id="rId9"/>
    <p:sldId id="260" r:id="rId10"/>
    <p:sldId id="269" r:id="rId11"/>
    <p:sldId id="261" r:id="rId12"/>
    <p:sldId id="262" r:id="rId13"/>
    <p:sldId id="272" r:id="rId14"/>
    <p:sldId id="263" r:id="rId15"/>
    <p:sldId id="264" r:id="rId16"/>
    <p:sldId id="270"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2DFB4E-70CD-4959-A2A6-94B1C179EB1C}" v="222" dt="2020-12-04T08:21:50.9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c832f1087e38edde" providerId="Windows Live" clId="Web-{9D2DFB4E-70CD-4959-A2A6-94B1C179EB1C}"/>
    <pc:docChg chg="addSld modSld addMainMaster delMainMaster">
      <pc:chgData name="Guest User" userId="c832f1087e38edde" providerId="Windows Live" clId="Web-{9D2DFB4E-70CD-4959-A2A6-94B1C179EB1C}" dt="2020-12-04T08:21:50.983" v="218"/>
      <pc:docMkLst>
        <pc:docMk/>
      </pc:docMkLst>
      <pc:sldChg chg="delSp modSp mod modClrScheme chgLayout">
        <pc:chgData name="Guest User" userId="c832f1087e38edde" providerId="Windows Live" clId="Web-{9D2DFB4E-70CD-4959-A2A6-94B1C179EB1C}" dt="2020-12-04T08:21:08.217" v="213"/>
        <pc:sldMkLst>
          <pc:docMk/>
          <pc:sldMk cId="109857222" sldId="256"/>
        </pc:sldMkLst>
        <pc:spChg chg="mod ord">
          <ac:chgData name="Guest User" userId="c832f1087e38edde" providerId="Windows Live" clId="Web-{9D2DFB4E-70CD-4959-A2A6-94B1C179EB1C}" dt="2020-12-04T08:21:08.217" v="213"/>
          <ac:spMkLst>
            <pc:docMk/>
            <pc:sldMk cId="109857222" sldId="256"/>
            <ac:spMk id="2" creationId="{00000000-0000-0000-0000-000000000000}"/>
          </ac:spMkLst>
        </pc:spChg>
        <pc:spChg chg="del">
          <ac:chgData name="Guest User" userId="c832f1087e38edde" providerId="Windows Live" clId="Web-{9D2DFB4E-70CD-4959-A2A6-94B1C179EB1C}" dt="2020-12-04T08:09:05.204" v="0"/>
          <ac:spMkLst>
            <pc:docMk/>
            <pc:sldMk cId="109857222" sldId="256"/>
            <ac:spMk id="3" creationId="{00000000-0000-0000-0000-000000000000}"/>
          </ac:spMkLst>
        </pc:spChg>
      </pc:sldChg>
      <pc:sldChg chg="delSp modSp new mod modClrScheme chgLayout">
        <pc:chgData name="Guest User" userId="c832f1087e38edde" providerId="Windows Live" clId="Web-{9D2DFB4E-70CD-4959-A2A6-94B1C179EB1C}" dt="2020-12-04T08:21:08.217" v="213"/>
        <pc:sldMkLst>
          <pc:docMk/>
          <pc:sldMk cId="2558271066" sldId="257"/>
        </pc:sldMkLst>
        <pc:spChg chg="mod ord">
          <ac:chgData name="Guest User" userId="c832f1087e38edde" providerId="Windows Live" clId="Web-{9D2DFB4E-70CD-4959-A2A6-94B1C179EB1C}" dt="2020-12-04T08:21:08.217" v="213"/>
          <ac:spMkLst>
            <pc:docMk/>
            <pc:sldMk cId="2558271066" sldId="257"/>
            <ac:spMk id="2" creationId="{D12C5D51-1934-4323-BFD8-A20ED2232EF2}"/>
          </ac:spMkLst>
        </pc:spChg>
        <pc:spChg chg="del">
          <ac:chgData name="Guest User" userId="c832f1087e38edde" providerId="Windows Live" clId="Web-{9D2DFB4E-70CD-4959-A2A6-94B1C179EB1C}" dt="2020-12-04T08:10:00.656" v="26"/>
          <ac:spMkLst>
            <pc:docMk/>
            <pc:sldMk cId="2558271066" sldId="257"/>
            <ac:spMk id="3" creationId="{98F6E337-1FB9-4713-82BE-100CF3CCE326}"/>
          </ac:spMkLst>
        </pc:spChg>
      </pc:sldChg>
      <pc:sldChg chg="delSp modSp new mod modClrScheme chgLayout">
        <pc:chgData name="Guest User" userId="c832f1087e38edde" providerId="Windows Live" clId="Web-{9D2DFB4E-70CD-4959-A2A6-94B1C179EB1C}" dt="2020-12-04T08:21:08.217" v="213"/>
        <pc:sldMkLst>
          <pc:docMk/>
          <pc:sldMk cId="2875850949" sldId="258"/>
        </pc:sldMkLst>
        <pc:spChg chg="mod ord">
          <ac:chgData name="Guest User" userId="c832f1087e38edde" providerId="Windows Live" clId="Web-{9D2DFB4E-70CD-4959-A2A6-94B1C179EB1C}" dt="2020-12-04T08:21:08.217" v="213"/>
          <ac:spMkLst>
            <pc:docMk/>
            <pc:sldMk cId="2875850949" sldId="258"/>
            <ac:spMk id="2" creationId="{8A2F5DBA-27AB-488D-8414-9A9BE1030965}"/>
          </ac:spMkLst>
        </pc:spChg>
        <pc:spChg chg="del">
          <ac:chgData name="Guest User" userId="c832f1087e38edde" providerId="Windows Live" clId="Web-{9D2DFB4E-70CD-4959-A2A6-94B1C179EB1C}" dt="2020-12-04T08:11:38.197" v="41"/>
          <ac:spMkLst>
            <pc:docMk/>
            <pc:sldMk cId="2875850949" sldId="258"/>
            <ac:spMk id="3" creationId="{92DEE645-EF2C-4AD3-9D63-4CEE2EF73287}"/>
          </ac:spMkLst>
        </pc:spChg>
      </pc:sldChg>
      <pc:sldChg chg="delSp modSp new mod modClrScheme chgLayout">
        <pc:chgData name="Guest User" userId="c832f1087e38edde" providerId="Windows Live" clId="Web-{9D2DFB4E-70CD-4959-A2A6-94B1C179EB1C}" dt="2020-12-04T08:21:08.217" v="213"/>
        <pc:sldMkLst>
          <pc:docMk/>
          <pc:sldMk cId="2343543504" sldId="259"/>
        </pc:sldMkLst>
        <pc:spChg chg="mod ord">
          <ac:chgData name="Guest User" userId="c832f1087e38edde" providerId="Windows Live" clId="Web-{9D2DFB4E-70CD-4959-A2A6-94B1C179EB1C}" dt="2020-12-04T08:21:08.217" v="213"/>
          <ac:spMkLst>
            <pc:docMk/>
            <pc:sldMk cId="2343543504" sldId="259"/>
            <ac:spMk id="2" creationId="{AAF4FC87-8E15-46C0-BF69-936FA6DAD1FD}"/>
          </ac:spMkLst>
        </pc:spChg>
        <pc:spChg chg="del">
          <ac:chgData name="Guest User" userId="c832f1087e38edde" providerId="Windows Live" clId="Web-{9D2DFB4E-70CD-4959-A2A6-94B1C179EB1C}" dt="2020-12-04T08:13:21.026" v="56"/>
          <ac:spMkLst>
            <pc:docMk/>
            <pc:sldMk cId="2343543504" sldId="259"/>
            <ac:spMk id="3" creationId="{5BAF27C9-AF76-4576-9550-5FF6F971EC07}"/>
          </ac:spMkLst>
        </pc:spChg>
      </pc:sldChg>
      <pc:sldChg chg="delSp modSp new mod modClrScheme chgLayout">
        <pc:chgData name="Guest User" userId="c832f1087e38edde" providerId="Windows Live" clId="Web-{9D2DFB4E-70CD-4959-A2A6-94B1C179EB1C}" dt="2020-12-04T08:21:08.217" v="213"/>
        <pc:sldMkLst>
          <pc:docMk/>
          <pc:sldMk cId="3765509532" sldId="260"/>
        </pc:sldMkLst>
        <pc:spChg chg="mod ord">
          <ac:chgData name="Guest User" userId="c832f1087e38edde" providerId="Windows Live" clId="Web-{9D2DFB4E-70CD-4959-A2A6-94B1C179EB1C}" dt="2020-12-04T08:21:08.217" v="213"/>
          <ac:spMkLst>
            <pc:docMk/>
            <pc:sldMk cId="3765509532" sldId="260"/>
            <ac:spMk id="2" creationId="{5D449E74-94E9-47B7-A7EF-AF0CEDA1831C}"/>
          </ac:spMkLst>
        </pc:spChg>
        <pc:spChg chg="del">
          <ac:chgData name="Guest User" userId="c832f1087e38edde" providerId="Windows Live" clId="Web-{9D2DFB4E-70CD-4959-A2A6-94B1C179EB1C}" dt="2020-12-04T08:14:08.855" v="67"/>
          <ac:spMkLst>
            <pc:docMk/>
            <pc:sldMk cId="3765509532" sldId="260"/>
            <ac:spMk id="3" creationId="{9F582C84-9DD7-49AC-871E-47764F2665F6}"/>
          </ac:spMkLst>
        </pc:spChg>
      </pc:sldChg>
      <pc:sldChg chg="delSp modSp new mod modClrScheme chgLayout">
        <pc:chgData name="Guest User" userId="c832f1087e38edde" providerId="Windows Live" clId="Web-{9D2DFB4E-70CD-4959-A2A6-94B1C179EB1C}" dt="2020-12-04T08:21:08.217" v="213"/>
        <pc:sldMkLst>
          <pc:docMk/>
          <pc:sldMk cId="279598307" sldId="261"/>
        </pc:sldMkLst>
        <pc:spChg chg="mod ord">
          <ac:chgData name="Guest User" userId="c832f1087e38edde" providerId="Windows Live" clId="Web-{9D2DFB4E-70CD-4959-A2A6-94B1C179EB1C}" dt="2020-12-04T08:21:08.217" v="213"/>
          <ac:spMkLst>
            <pc:docMk/>
            <pc:sldMk cId="279598307" sldId="261"/>
            <ac:spMk id="2" creationId="{22C72C74-333D-4979-8B0D-4E9FF612D200}"/>
          </ac:spMkLst>
        </pc:spChg>
        <pc:spChg chg="del">
          <ac:chgData name="Guest User" userId="c832f1087e38edde" providerId="Windows Live" clId="Web-{9D2DFB4E-70CD-4959-A2A6-94B1C179EB1C}" dt="2020-12-04T08:15:14.246" v="80"/>
          <ac:spMkLst>
            <pc:docMk/>
            <pc:sldMk cId="279598307" sldId="261"/>
            <ac:spMk id="3" creationId="{FA0DFB7D-00B6-4FB3-9228-8DA233BC95BF}"/>
          </ac:spMkLst>
        </pc:spChg>
      </pc:sldChg>
      <pc:sldChg chg="addSp delSp modSp new mod modClrScheme chgLayout">
        <pc:chgData name="Guest User" userId="c832f1087e38edde" providerId="Windows Live" clId="Web-{9D2DFB4E-70CD-4959-A2A6-94B1C179EB1C}" dt="2020-12-04T08:21:08.217" v="213"/>
        <pc:sldMkLst>
          <pc:docMk/>
          <pc:sldMk cId="1512491965" sldId="262"/>
        </pc:sldMkLst>
        <pc:spChg chg="mod ord">
          <ac:chgData name="Guest User" userId="c832f1087e38edde" providerId="Windows Live" clId="Web-{9D2DFB4E-70CD-4959-A2A6-94B1C179EB1C}" dt="2020-12-04T08:21:08.217" v="213"/>
          <ac:spMkLst>
            <pc:docMk/>
            <pc:sldMk cId="1512491965" sldId="262"/>
            <ac:spMk id="2" creationId="{C0057A62-8BAB-4F28-8038-7BCFB7C12E34}"/>
          </ac:spMkLst>
        </pc:spChg>
        <pc:spChg chg="del mod">
          <ac:chgData name="Guest User" userId="c832f1087e38edde" providerId="Windows Live" clId="Web-{9D2DFB4E-70CD-4959-A2A6-94B1C179EB1C}" dt="2020-12-04T08:15:49.324" v="98"/>
          <ac:spMkLst>
            <pc:docMk/>
            <pc:sldMk cId="1512491965" sldId="262"/>
            <ac:spMk id="3" creationId="{2271A32B-B556-414B-BC2D-2A924299D566}"/>
          </ac:spMkLst>
        </pc:spChg>
        <pc:graphicFrameChg chg="add del mod">
          <ac:chgData name="Guest User" userId="c832f1087e38edde" providerId="Windows Live" clId="Web-{9D2DFB4E-70CD-4959-A2A6-94B1C179EB1C}" dt="2020-12-04T08:17:32.465" v="109"/>
          <ac:graphicFrameMkLst>
            <pc:docMk/>
            <pc:sldMk cId="1512491965" sldId="262"/>
            <ac:graphicFrameMk id="5" creationId="{B23CB13D-6B9F-4399-9DEE-F7A378E31DDA}"/>
          </ac:graphicFrameMkLst>
        </pc:graphicFrameChg>
      </pc:sldChg>
      <pc:sldChg chg="delSp modSp new mod modClrScheme chgLayout">
        <pc:chgData name="Guest User" userId="c832f1087e38edde" providerId="Windows Live" clId="Web-{9D2DFB4E-70CD-4959-A2A6-94B1C179EB1C}" dt="2020-12-04T08:21:08.217" v="213"/>
        <pc:sldMkLst>
          <pc:docMk/>
          <pc:sldMk cId="3154633401" sldId="263"/>
        </pc:sldMkLst>
        <pc:spChg chg="mod ord">
          <ac:chgData name="Guest User" userId="c832f1087e38edde" providerId="Windows Live" clId="Web-{9D2DFB4E-70CD-4959-A2A6-94B1C179EB1C}" dt="2020-12-04T08:21:08.217" v="213"/>
          <ac:spMkLst>
            <pc:docMk/>
            <pc:sldMk cId="3154633401" sldId="263"/>
            <ac:spMk id="2" creationId="{647AFC0F-41ED-435F-97EA-FA15E4EB6892}"/>
          </ac:spMkLst>
        </pc:spChg>
        <pc:spChg chg="del">
          <ac:chgData name="Guest User" userId="c832f1087e38edde" providerId="Windows Live" clId="Web-{9D2DFB4E-70CD-4959-A2A6-94B1C179EB1C}" dt="2020-12-04T08:18:20.201" v="115"/>
          <ac:spMkLst>
            <pc:docMk/>
            <pc:sldMk cId="3154633401" sldId="263"/>
            <ac:spMk id="3" creationId="{15035BAB-64EE-49E1-B1F1-D00F38516F44}"/>
          </ac:spMkLst>
        </pc:spChg>
      </pc:sldChg>
      <pc:sldChg chg="delSp modSp new mod modClrScheme chgLayout">
        <pc:chgData name="Guest User" userId="c832f1087e38edde" providerId="Windows Live" clId="Web-{9D2DFB4E-70CD-4959-A2A6-94B1C179EB1C}" dt="2020-12-04T08:21:08.217" v="213"/>
        <pc:sldMkLst>
          <pc:docMk/>
          <pc:sldMk cId="3360078549" sldId="264"/>
        </pc:sldMkLst>
        <pc:spChg chg="mod ord">
          <ac:chgData name="Guest User" userId="c832f1087e38edde" providerId="Windows Live" clId="Web-{9D2DFB4E-70CD-4959-A2A6-94B1C179EB1C}" dt="2020-12-04T08:21:08.217" v="213"/>
          <ac:spMkLst>
            <pc:docMk/>
            <pc:sldMk cId="3360078549" sldId="264"/>
            <ac:spMk id="2" creationId="{12419CA7-748F-4A2F-8618-C07A8BADAC09}"/>
          </ac:spMkLst>
        </pc:spChg>
        <pc:spChg chg="del">
          <ac:chgData name="Guest User" userId="c832f1087e38edde" providerId="Windows Live" clId="Web-{9D2DFB4E-70CD-4959-A2A6-94B1C179EB1C}" dt="2020-12-04T08:20:47.030" v="201"/>
          <ac:spMkLst>
            <pc:docMk/>
            <pc:sldMk cId="3360078549" sldId="264"/>
            <ac:spMk id="3" creationId="{02D93B88-B3D5-4439-8BC0-CBC514A90FF8}"/>
          </ac:spMkLst>
        </pc:spChg>
      </pc:sldChg>
      <pc:sldChg chg="new">
        <pc:chgData name="Guest User" userId="c832f1087e38edde" providerId="Windows Live" clId="Web-{9D2DFB4E-70CD-4959-A2A6-94B1C179EB1C}" dt="2020-12-04T08:21:20.186" v="214"/>
        <pc:sldMkLst>
          <pc:docMk/>
          <pc:sldMk cId="1306816701" sldId="265"/>
        </pc:sldMkLst>
      </pc:sldChg>
      <pc:sldChg chg="new">
        <pc:chgData name="Guest User" userId="c832f1087e38edde" providerId="Windows Live" clId="Web-{9D2DFB4E-70CD-4959-A2A6-94B1C179EB1C}" dt="2020-12-04T08:21:27.217" v="215"/>
        <pc:sldMkLst>
          <pc:docMk/>
          <pc:sldMk cId="1873967516" sldId="266"/>
        </pc:sldMkLst>
      </pc:sldChg>
      <pc:sldChg chg="new">
        <pc:chgData name="Guest User" userId="c832f1087e38edde" providerId="Windows Live" clId="Web-{9D2DFB4E-70CD-4959-A2A6-94B1C179EB1C}" dt="2020-12-04T08:21:36.967" v="216"/>
        <pc:sldMkLst>
          <pc:docMk/>
          <pc:sldMk cId="4265198116" sldId="267"/>
        </pc:sldMkLst>
      </pc:sldChg>
      <pc:sldChg chg="new">
        <pc:chgData name="Guest User" userId="c832f1087e38edde" providerId="Windows Live" clId="Web-{9D2DFB4E-70CD-4959-A2A6-94B1C179EB1C}" dt="2020-12-04T08:21:43.764" v="217"/>
        <pc:sldMkLst>
          <pc:docMk/>
          <pc:sldMk cId="1726037645" sldId="268"/>
        </pc:sldMkLst>
      </pc:sldChg>
      <pc:sldChg chg="new">
        <pc:chgData name="Guest User" userId="c832f1087e38edde" providerId="Windows Live" clId="Web-{9D2DFB4E-70CD-4959-A2A6-94B1C179EB1C}" dt="2020-12-04T08:21:50.983" v="218"/>
        <pc:sldMkLst>
          <pc:docMk/>
          <pc:sldMk cId="2332722720" sldId="269"/>
        </pc:sldMkLst>
      </pc:sldChg>
      <pc:sldMasterChg chg="del delSldLayout">
        <pc:chgData name="Guest User" userId="c832f1087e38edde" providerId="Windows Live" clId="Web-{9D2DFB4E-70CD-4959-A2A6-94B1C179EB1C}" dt="2020-12-04T08:21:08.217" v="213"/>
        <pc:sldMasterMkLst>
          <pc:docMk/>
          <pc:sldMasterMk cId="2460954070" sldId="2147483660"/>
        </pc:sldMasterMkLst>
        <pc:sldLayoutChg chg="del">
          <pc:chgData name="Guest User" userId="c832f1087e38edde" providerId="Windows Live" clId="Web-{9D2DFB4E-70CD-4959-A2A6-94B1C179EB1C}" dt="2020-12-04T08:21:08.217" v="213"/>
          <pc:sldLayoutMkLst>
            <pc:docMk/>
            <pc:sldMasterMk cId="2460954070" sldId="2147483660"/>
            <pc:sldLayoutMk cId="2385387890" sldId="2147483661"/>
          </pc:sldLayoutMkLst>
        </pc:sldLayoutChg>
        <pc:sldLayoutChg chg="del">
          <pc:chgData name="Guest User" userId="c832f1087e38edde" providerId="Windows Live" clId="Web-{9D2DFB4E-70CD-4959-A2A6-94B1C179EB1C}" dt="2020-12-04T08:21:08.217" v="213"/>
          <pc:sldLayoutMkLst>
            <pc:docMk/>
            <pc:sldMasterMk cId="2460954070" sldId="2147483660"/>
            <pc:sldLayoutMk cId="949138452" sldId="2147483662"/>
          </pc:sldLayoutMkLst>
        </pc:sldLayoutChg>
        <pc:sldLayoutChg chg="del">
          <pc:chgData name="Guest User" userId="c832f1087e38edde" providerId="Windows Live" clId="Web-{9D2DFB4E-70CD-4959-A2A6-94B1C179EB1C}" dt="2020-12-04T08:21:08.217" v="213"/>
          <pc:sldLayoutMkLst>
            <pc:docMk/>
            <pc:sldMasterMk cId="2460954070" sldId="2147483660"/>
            <pc:sldLayoutMk cId="2591524520" sldId="2147483663"/>
          </pc:sldLayoutMkLst>
        </pc:sldLayoutChg>
        <pc:sldLayoutChg chg="del">
          <pc:chgData name="Guest User" userId="c832f1087e38edde" providerId="Windows Live" clId="Web-{9D2DFB4E-70CD-4959-A2A6-94B1C179EB1C}" dt="2020-12-04T08:21:08.217" v="213"/>
          <pc:sldLayoutMkLst>
            <pc:docMk/>
            <pc:sldMasterMk cId="2460954070" sldId="2147483660"/>
            <pc:sldLayoutMk cId="1203092039" sldId="2147483664"/>
          </pc:sldLayoutMkLst>
        </pc:sldLayoutChg>
        <pc:sldLayoutChg chg="del">
          <pc:chgData name="Guest User" userId="c832f1087e38edde" providerId="Windows Live" clId="Web-{9D2DFB4E-70CD-4959-A2A6-94B1C179EB1C}" dt="2020-12-04T08:21:08.217" v="213"/>
          <pc:sldLayoutMkLst>
            <pc:docMk/>
            <pc:sldMasterMk cId="2460954070" sldId="2147483660"/>
            <pc:sldLayoutMk cId="3733172339" sldId="2147483665"/>
          </pc:sldLayoutMkLst>
        </pc:sldLayoutChg>
        <pc:sldLayoutChg chg="del">
          <pc:chgData name="Guest User" userId="c832f1087e38edde" providerId="Windows Live" clId="Web-{9D2DFB4E-70CD-4959-A2A6-94B1C179EB1C}" dt="2020-12-04T08:21:08.217" v="213"/>
          <pc:sldLayoutMkLst>
            <pc:docMk/>
            <pc:sldMasterMk cId="2460954070" sldId="2147483660"/>
            <pc:sldLayoutMk cId="3210312558" sldId="2147483666"/>
          </pc:sldLayoutMkLst>
        </pc:sldLayoutChg>
        <pc:sldLayoutChg chg="del">
          <pc:chgData name="Guest User" userId="c832f1087e38edde" providerId="Windows Live" clId="Web-{9D2DFB4E-70CD-4959-A2A6-94B1C179EB1C}" dt="2020-12-04T08:21:08.217" v="213"/>
          <pc:sldLayoutMkLst>
            <pc:docMk/>
            <pc:sldMasterMk cId="2460954070" sldId="2147483660"/>
            <pc:sldLayoutMk cId="3146388984" sldId="2147483667"/>
          </pc:sldLayoutMkLst>
        </pc:sldLayoutChg>
        <pc:sldLayoutChg chg="del">
          <pc:chgData name="Guest User" userId="c832f1087e38edde" providerId="Windows Live" clId="Web-{9D2DFB4E-70CD-4959-A2A6-94B1C179EB1C}" dt="2020-12-04T08:21:08.217" v="213"/>
          <pc:sldLayoutMkLst>
            <pc:docMk/>
            <pc:sldMasterMk cId="2460954070" sldId="2147483660"/>
            <pc:sldLayoutMk cId="3171841454" sldId="2147483668"/>
          </pc:sldLayoutMkLst>
        </pc:sldLayoutChg>
        <pc:sldLayoutChg chg="del">
          <pc:chgData name="Guest User" userId="c832f1087e38edde" providerId="Windows Live" clId="Web-{9D2DFB4E-70CD-4959-A2A6-94B1C179EB1C}" dt="2020-12-04T08:21:08.217" v="213"/>
          <pc:sldLayoutMkLst>
            <pc:docMk/>
            <pc:sldMasterMk cId="2460954070" sldId="2147483660"/>
            <pc:sldLayoutMk cId="1718958274" sldId="2147483669"/>
          </pc:sldLayoutMkLst>
        </pc:sldLayoutChg>
        <pc:sldLayoutChg chg="del">
          <pc:chgData name="Guest User" userId="c832f1087e38edde" providerId="Windows Live" clId="Web-{9D2DFB4E-70CD-4959-A2A6-94B1C179EB1C}" dt="2020-12-04T08:21:08.217" v="213"/>
          <pc:sldLayoutMkLst>
            <pc:docMk/>
            <pc:sldMasterMk cId="2460954070" sldId="2147483660"/>
            <pc:sldLayoutMk cId="2202905451" sldId="2147483670"/>
          </pc:sldLayoutMkLst>
        </pc:sldLayoutChg>
        <pc:sldLayoutChg chg="del">
          <pc:chgData name="Guest User" userId="c832f1087e38edde" providerId="Windows Live" clId="Web-{9D2DFB4E-70CD-4959-A2A6-94B1C179EB1C}" dt="2020-12-04T08:21:08.217" v="213"/>
          <pc:sldLayoutMkLst>
            <pc:docMk/>
            <pc:sldMasterMk cId="2460954070" sldId="2147483660"/>
            <pc:sldLayoutMk cId="3479445657" sldId="2147483671"/>
          </pc:sldLayoutMkLst>
        </pc:sldLayoutChg>
      </pc:sldMasterChg>
      <pc:sldMasterChg chg="add addSldLayout modSldLayout">
        <pc:chgData name="Guest User" userId="c832f1087e38edde" providerId="Windows Live" clId="Web-{9D2DFB4E-70CD-4959-A2A6-94B1C179EB1C}" dt="2020-12-04T08:21:08.217" v="213"/>
        <pc:sldMasterMkLst>
          <pc:docMk/>
          <pc:sldMasterMk cId="3123839616" sldId="2147483672"/>
        </pc:sldMasterMkLst>
        <pc:sldLayoutChg chg="add mod replId">
          <pc:chgData name="Guest User" userId="c832f1087e38edde" providerId="Windows Live" clId="Web-{9D2DFB4E-70CD-4959-A2A6-94B1C179EB1C}" dt="2020-12-04T08:21:08.217" v="213"/>
          <pc:sldLayoutMkLst>
            <pc:docMk/>
            <pc:sldMasterMk cId="3123839616" sldId="2147483672"/>
            <pc:sldLayoutMk cId="2323255191" sldId="2147483673"/>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1080028645" sldId="2147483674"/>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3677354375" sldId="2147483675"/>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2401287093" sldId="2147483676"/>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1938648975" sldId="2147483677"/>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1030704104" sldId="2147483678"/>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1934623341" sldId="2147483679"/>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2085081779" sldId="2147483680"/>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2568876616" sldId="2147483681"/>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3113272303" sldId="2147483682"/>
          </pc:sldLayoutMkLst>
        </pc:sldLayoutChg>
        <pc:sldLayoutChg chg="add mod replId">
          <pc:chgData name="Guest User" userId="c832f1087e38edde" providerId="Windows Live" clId="Web-{9D2DFB4E-70CD-4959-A2A6-94B1C179EB1C}" dt="2020-12-04T08:21:08.217" v="213"/>
          <pc:sldLayoutMkLst>
            <pc:docMk/>
            <pc:sldMasterMk cId="3123839616" sldId="2147483672"/>
            <pc:sldLayoutMk cId="3093819056" sldId="2147483683"/>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23255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13272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3819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80028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77354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0128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38648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30704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34623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85081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68876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12/5/2020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12383961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cs typeface="Calibri Light"/>
              </a:rPr>
              <a:t>Time and Work</a:t>
            </a:r>
            <a:endParaRPr lang="en-US" dirty="0"/>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722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C72C74-333D-4979-8B0D-4E9FF612D200}"/>
              </a:ext>
            </a:extLst>
          </p:cNvPr>
          <p:cNvSpPr>
            <a:spLocks noGrp="1"/>
          </p:cNvSpPr>
          <p:nvPr>
            <p:ph type="title"/>
          </p:nvPr>
        </p:nvSpPr>
        <p:spPr>
          <a:xfrm>
            <a:off x="838200" y="365125"/>
            <a:ext cx="10515600" cy="5437487"/>
          </a:xfrm>
        </p:spPr>
        <p:txBody>
          <a:bodyPr/>
          <a:lstStyle/>
          <a:p>
            <a:r>
              <a:rPr lang="en-US" dirty="0">
                <a:cs typeface="Calibri Light"/>
              </a:rPr>
              <a:t>Q.5 </a:t>
            </a:r>
            <a:r>
              <a:rPr lang="en-US" dirty="0">
                <a:ea typeface="+mj-lt"/>
                <a:cs typeface="+mj-lt"/>
              </a:rPr>
              <a:t> Sonal and Preeti started working on a project and they can complete the project in 30 days. Sonal worked for 16 days and Preeti completed the remaining work in 44 days. How many days would Preeti have taken to complete the entire project all by herself?</a:t>
            </a:r>
            <a:endParaRPr lang="en-US" dirty="0"/>
          </a:p>
        </p:txBody>
      </p:sp>
    </p:spTree>
    <p:extLst>
      <p:ext uri="{BB962C8B-B14F-4D97-AF65-F5344CB8AC3E}">
        <p14:creationId xmlns:p14="http://schemas.microsoft.com/office/powerpoint/2010/main" val="2795983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057A62-8BAB-4F28-8038-7BCFB7C12E34}"/>
              </a:ext>
            </a:extLst>
          </p:cNvPr>
          <p:cNvSpPr>
            <a:spLocks noGrp="1"/>
          </p:cNvSpPr>
          <p:nvPr>
            <p:ph type="title"/>
          </p:nvPr>
        </p:nvSpPr>
        <p:spPr>
          <a:xfrm>
            <a:off x="838200" y="365125"/>
            <a:ext cx="10515600" cy="5308091"/>
          </a:xfrm>
        </p:spPr>
        <p:txBody>
          <a:bodyPr/>
          <a:lstStyle/>
          <a:p>
            <a:r>
              <a:rPr lang="en-US" dirty="0">
                <a:cs typeface="Calibri Light"/>
              </a:rPr>
              <a:t>Q.6 </a:t>
            </a:r>
            <a:r>
              <a:rPr lang="en-US" dirty="0">
                <a:ea typeface="+mj-lt"/>
                <a:cs typeface="+mj-lt"/>
              </a:rPr>
              <a:t>A can finish a work in 18 days and B can do the same work in 15 days. B worked for 10 days and left the job. In how many days, A alone can finish the remaining work?</a:t>
            </a:r>
            <a:endParaRPr lang="en-US" dirty="0"/>
          </a:p>
        </p:txBody>
      </p:sp>
    </p:spTree>
    <p:extLst>
      <p:ext uri="{BB962C8B-B14F-4D97-AF65-F5344CB8AC3E}">
        <p14:creationId xmlns:p14="http://schemas.microsoft.com/office/powerpoint/2010/main" val="1512491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693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7AFC0F-41ED-435F-97EA-FA15E4EB6892}"/>
              </a:ext>
            </a:extLst>
          </p:cNvPr>
          <p:cNvSpPr>
            <a:spLocks noGrp="1"/>
          </p:cNvSpPr>
          <p:nvPr>
            <p:ph type="title"/>
          </p:nvPr>
        </p:nvSpPr>
        <p:spPr>
          <a:xfrm>
            <a:off x="838200" y="365125"/>
            <a:ext cx="10515600" cy="5336846"/>
          </a:xfrm>
        </p:spPr>
        <p:txBody>
          <a:bodyPr/>
          <a:lstStyle/>
          <a:p>
            <a:r>
              <a:rPr lang="en-US" dirty="0">
                <a:cs typeface="Calibri Light"/>
              </a:rPr>
              <a:t>Q.7 </a:t>
            </a:r>
            <a:r>
              <a:rPr lang="en-US" dirty="0">
                <a:ea typeface="+mj-lt"/>
                <a:cs typeface="+mj-lt"/>
              </a:rPr>
              <a:t>4 men and 6 women can complete a work in 8 days, while 3 men and 7 women can complete it in 10 days. In how many days will 10 women complete it?</a:t>
            </a:r>
            <a:endParaRPr lang="en-US" dirty="0"/>
          </a:p>
        </p:txBody>
      </p:sp>
    </p:spTree>
    <p:extLst>
      <p:ext uri="{BB962C8B-B14F-4D97-AF65-F5344CB8AC3E}">
        <p14:creationId xmlns:p14="http://schemas.microsoft.com/office/powerpoint/2010/main" val="31546334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419CA7-748F-4A2F-8618-C07A8BADAC09}"/>
              </a:ext>
            </a:extLst>
          </p:cNvPr>
          <p:cNvSpPr>
            <a:spLocks noGrp="1"/>
          </p:cNvSpPr>
          <p:nvPr>
            <p:ph type="title"/>
          </p:nvPr>
        </p:nvSpPr>
        <p:spPr>
          <a:xfrm>
            <a:off x="838200" y="365125"/>
            <a:ext cx="10515600" cy="5135563"/>
          </a:xfrm>
        </p:spPr>
        <p:txBody>
          <a:bodyPr/>
          <a:lstStyle/>
          <a:p>
            <a:r>
              <a:rPr lang="en-US" dirty="0">
                <a:cs typeface="Calibri Light"/>
              </a:rPr>
              <a:t>Q.8 </a:t>
            </a:r>
            <a:r>
              <a:rPr lang="en-US" dirty="0">
                <a:ea typeface="+mj-lt"/>
                <a:cs typeface="+mj-lt"/>
              </a:rPr>
              <a:t>10 women can complete a work in 7 days and 10 children take 14 days to complete the work. How many days will 5 women and 10 children take to complete the work?</a:t>
            </a:r>
            <a:endParaRPr lang="en-US" dirty="0"/>
          </a:p>
        </p:txBody>
      </p:sp>
    </p:spTree>
    <p:extLst>
      <p:ext uri="{BB962C8B-B14F-4D97-AF65-F5344CB8AC3E}">
        <p14:creationId xmlns:p14="http://schemas.microsoft.com/office/powerpoint/2010/main" val="3360078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829613"/>
          </a:xfrm>
        </p:spPr>
        <p:txBody>
          <a:bodyPr/>
          <a:lstStyle/>
          <a:p>
            <a:r>
              <a:rPr lang="en-US" dirty="0" smtClean="0"/>
              <a:t>Q.9 A can complete a work in 10 days and B can finish the same in 15 days. They started working together but after some A left and remaining work was completed by B in 5 Days after how many days did A leave?</a:t>
            </a:r>
            <a:endParaRPr lang="en-US" dirty="0"/>
          </a:p>
        </p:txBody>
      </p:sp>
    </p:spTree>
    <p:extLst>
      <p:ext uri="{BB962C8B-B14F-4D97-AF65-F5344CB8AC3E}">
        <p14:creationId xmlns:p14="http://schemas.microsoft.com/office/powerpoint/2010/main" val="2194931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10672"/>
          </a:xfrm>
        </p:spPr>
        <p:txBody>
          <a:bodyPr/>
          <a:lstStyle/>
          <a:p>
            <a:r>
              <a:rPr lang="en-US" dirty="0" smtClean="0"/>
              <a:t>Q.10 A can complete a work in 5 days with the help of B he was able to finish it in 3 days. In how many days B alone can finish ?</a:t>
            </a:r>
            <a:endParaRPr lang="en-US" dirty="0"/>
          </a:p>
        </p:txBody>
      </p:sp>
    </p:spTree>
    <p:extLst>
      <p:ext uri="{BB962C8B-B14F-4D97-AF65-F5344CB8AC3E}">
        <p14:creationId xmlns:p14="http://schemas.microsoft.com/office/powerpoint/2010/main" val="3444856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6816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2C5D51-1934-4323-BFD8-A20ED2232EF2}"/>
              </a:ext>
            </a:extLst>
          </p:cNvPr>
          <p:cNvSpPr>
            <a:spLocks noGrp="1"/>
          </p:cNvSpPr>
          <p:nvPr>
            <p:ph type="title"/>
          </p:nvPr>
        </p:nvSpPr>
        <p:spPr>
          <a:xfrm>
            <a:off x="838200" y="365125"/>
            <a:ext cx="10515600" cy="4891147"/>
          </a:xfrm>
        </p:spPr>
        <p:txBody>
          <a:bodyPr/>
          <a:lstStyle/>
          <a:p>
            <a:r>
              <a:rPr lang="en-US" dirty="0">
                <a:cs typeface="Calibri Light"/>
              </a:rPr>
              <a:t>Q.1 </a:t>
            </a:r>
            <a:r>
              <a:rPr lang="en-US" dirty="0">
                <a:ea typeface="+mj-lt"/>
                <a:cs typeface="+mj-lt"/>
              </a:rPr>
              <a:t> A builder appoints three construction workers Akash, Sunil and Rakesh on one of his sites. They take 20, 30 and 60 days respectively to do a piece of work. How many days will it take Akash to complete the entire work if he is assisted by Sunil and Rakesh every third day?</a:t>
            </a:r>
            <a:endParaRPr lang="en-US" dirty="0"/>
          </a:p>
        </p:txBody>
      </p:sp>
    </p:spTree>
    <p:extLst>
      <p:ext uri="{BB962C8B-B14F-4D97-AF65-F5344CB8AC3E}">
        <p14:creationId xmlns:p14="http://schemas.microsoft.com/office/powerpoint/2010/main" val="2558271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67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2F5DBA-27AB-488D-8414-9A9BE1030965}"/>
              </a:ext>
            </a:extLst>
          </p:cNvPr>
          <p:cNvSpPr>
            <a:spLocks noGrp="1"/>
          </p:cNvSpPr>
          <p:nvPr>
            <p:ph type="title"/>
          </p:nvPr>
        </p:nvSpPr>
        <p:spPr>
          <a:xfrm>
            <a:off x="838200" y="365125"/>
            <a:ext cx="10515600" cy="5207449"/>
          </a:xfrm>
        </p:spPr>
        <p:txBody>
          <a:bodyPr/>
          <a:lstStyle/>
          <a:p>
            <a:r>
              <a:rPr lang="en-US" dirty="0">
                <a:cs typeface="Calibri Light"/>
              </a:rPr>
              <a:t>Q.2 </a:t>
            </a:r>
            <a:r>
              <a:rPr lang="en-US" dirty="0">
                <a:ea typeface="+mj-lt"/>
                <a:cs typeface="+mj-lt"/>
              </a:rPr>
              <a:t>To complete a piece of work, Samir takes 6 days and Tanvir takes 8 days alone respectively. Samir and Tanvir took Rs.2400 to do this work. When Amir joined them, the work was done in 3 days. What amount was paid to Amir?</a:t>
            </a:r>
            <a:endParaRPr lang="en-US" dirty="0"/>
          </a:p>
        </p:txBody>
      </p:sp>
    </p:spTree>
    <p:extLst>
      <p:ext uri="{BB962C8B-B14F-4D97-AF65-F5344CB8AC3E}">
        <p14:creationId xmlns:p14="http://schemas.microsoft.com/office/powerpoint/2010/main" val="2875850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5198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F4FC87-8E15-46C0-BF69-936FA6DAD1FD}"/>
              </a:ext>
            </a:extLst>
          </p:cNvPr>
          <p:cNvSpPr>
            <a:spLocks noGrp="1"/>
          </p:cNvSpPr>
          <p:nvPr>
            <p:ph type="title"/>
          </p:nvPr>
        </p:nvSpPr>
        <p:spPr>
          <a:xfrm>
            <a:off x="838200" y="365125"/>
            <a:ext cx="10515600" cy="4732996"/>
          </a:xfrm>
        </p:spPr>
        <p:txBody>
          <a:bodyPr/>
          <a:lstStyle/>
          <a:p>
            <a:r>
              <a:rPr lang="en-US" dirty="0">
                <a:cs typeface="Calibri Light"/>
              </a:rPr>
              <a:t>Q.3 </a:t>
            </a:r>
            <a:r>
              <a:rPr lang="en-US" dirty="0">
                <a:ea typeface="+mj-lt"/>
                <a:cs typeface="+mj-lt"/>
              </a:rPr>
              <a:t>Dev completed the school project in 20 days. How many days will Arun take to complete the same work if he is 25% more efficient than Dev?</a:t>
            </a:r>
            <a:endParaRPr lang="en-US" dirty="0"/>
          </a:p>
        </p:txBody>
      </p:sp>
    </p:spTree>
    <p:extLst>
      <p:ext uri="{BB962C8B-B14F-4D97-AF65-F5344CB8AC3E}">
        <p14:creationId xmlns:p14="http://schemas.microsoft.com/office/powerpoint/2010/main" val="2343543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6037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449E74-94E9-47B7-A7EF-AF0CEDA1831C}"/>
              </a:ext>
            </a:extLst>
          </p:cNvPr>
          <p:cNvSpPr>
            <a:spLocks noGrp="1"/>
          </p:cNvSpPr>
          <p:nvPr>
            <p:ph type="title"/>
          </p:nvPr>
        </p:nvSpPr>
        <p:spPr>
          <a:xfrm>
            <a:off x="838200" y="365125"/>
            <a:ext cx="10515600" cy="5322468"/>
          </a:xfrm>
        </p:spPr>
        <p:txBody>
          <a:bodyPr/>
          <a:lstStyle/>
          <a:p>
            <a:r>
              <a:rPr lang="en-US" dirty="0">
                <a:cs typeface="Calibri Light"/>
              </a:rPr>
              <a:t>Q.4 </a:t>
            </a:r>
            <a:r>
              <a:rPr lang="en-US" dirty="0">
                <a:ea typeface="+mj-lt"/>
                <a:cs typeface="+mj-lt"/>
              </a:rPr>
              <a:t>Time taken by A to finish a piece of work is twice the time taken B and thrice the time taken by C. If all three of them work together, it takes them 2 days to complete the entire </a:t>
            </a:r>
            <a:r>
              <a:rPr lang="en-US" dirty="0" smtClean="0">
                <a:ea typeface="+mj-lt"/>
                <a:cs typeface="+mj-lt"/>
              </a:rPr>
              <a:t>work</a:t>
            </a:r>
            <a:r>
              <a:rPr lang="en-US" dirty="0" smtClean="0">
                <a:ea typeface="+mj-lt"/>
                <a:cs typeface="+mj-lt"/>
              </a:rPr>
              <a:t>. In how many days</a:t>
            </a:r>
            <a:r>
              <a:rPr lang="en-US" dirty="0" smtClean="0">
                <a:ea typeface="+mj-lt"/>
                <a:cs typeface="+mj-lt"/>
              </a:rPr>
              <a:t> </a:t>
            </a:r>
            <a:r>
              <a:rPr lang="en-US" dirty="0">
                <a:ea typeface="+mj-lt"/>
                <a:cs typeface="+mj-lt"/>
              </a:rPr>
              <a:t>B </a:t>
            </a:r>
            <a:r>
              <a:rPr lang="en-US" dirty="0" smtClean="0">
                <a:ea typeface="+mj-lt"/>
                <a:cs typeface="+mj-lt"/>
              </a:rPr>
              <a:t>alone can finish the work?</a:t>
            </a:r>
            <a:endParaRPr lang="en-US" dirty="0"/>
          </a:p>
        </p:txBody>
      </p:sp>
    </p:spTree>
    <p:extLst>
      <p:ext uri="{BB962C8B-B14F-4D97-AF65-F5344CB8AC3E}">
        <p14:creationId xmlns:p14="http://schemas.microsoft.com/office/powerpoint/2010/main" val="3765509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382</TotalTime>
  <Words>90</Words>
  <Application>Microsoft Office PowerPoint</Application>
  <PresentationFormat>Widescreen</PresentationFormat>
  <Paragraphs>11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Time and Work</vt:lpstr>
      <vt:lpstr>PowerPoint Presentation</vt:lpstr>
      <vt:lpstr>Q.1  A builder appoints three construction workers Akash, Sunil and Rakesh on one of his sites. They take 20, 30 and 60 days respectively to do a piece of work. How many days will it take Akash to complete the entire work if he is assisted by Sunil and Rakesh every third day?</vt:lpstr>
      <vt:lpstr>PowerPoint Presentation</vt:lpstr>
      <vt:lpstr>Q.2 To complete a piece of work, Samir takes 6 days and Tanvir takes 8 days alone respectively. Samir and Tanvir took Rs.2400 to do this work. When Amir joined them, the work was done in 3 days. What amount was paid to Amir?</vt:lpstr>
      <vt:lpstr>PowerPoint Presentation</vt:lpstr>
      <vt:lpstr>Q.3 Dev completed the school project in 20 days. How many days will Arun take to complete the same work if he is 25% more efficient than Dev?</vt:lpstr>
      <vt:lpstr>PowerPoint Presentation</vt:lpstr>
      <vt:lpstr>Q.4 Time taken by A to finish a piece of work is twice the time taken B and thrice the time taken by C. If all three of them work together, it takes them 2 days to complete the entire work. In how many days B alone can finish the work?</vt:lpstr>
      <vt:lpstr>PowerPoint Presentation</vt:lpstr>
      <vt:lpstr>Q.5  Sonal and Preeti started working on a project and they can complete the project in 30 days. Sonal worked for 16 days and Preeti completed the remaining work in 44 days. How many days would Preeti have taken to complete the entire project all by herself?</vt:lpstr>
      <vt:lpstr>Q.6 A can finish a work in 18 days and B can do the same work in 15 days. B worked for 10 days and left the job. In how many days, A alone can finish the remaining work?</vt:lpstr>
      <vt:lpstr>PowerPoint Presentation</vt:lpstr>
      <vt:lpstr>Q.7 4 men and 6 women can complete a work in 8 days, while 3 men and 7 women can complete it in 10 days. In how many days will 10 women complete it?</vt:lpstr>
      <vt:lpstr>Q.8 10 women can complete a work in 7 days and 10 children take 14 days to complete the work. How many days will 5 women and 10 children take to complete the work?</vt:lpstr>
      <vt:lpstr>Q.9 A can complete a work in 10 days and B can finish the same in 15 days. They started working together but after some A left and remaining work was completed by B in 5 Days after how many days did A leave?</vt:lpstr>
      <vt:lpstr>Q.10 A can complete a work in 5 days with the help of B he was able to finish it in 3 days. In how many days B alone can finish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Microsoft account</cp:lastModifiedBy>
  <cp:revision>79</cp:revision>
  <dcterms:created xsi:type="dcterms:W3CDTF">2020-12-04T08:08:53Z</dcterms:created>
  <dcterms:modified xsi:type="dcterms:W3CDTF">2020-12-05T11:30:18Z</dcterms:modified>
</cp:coreProperties>
</file>