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88B2-3E0A-4918-807B-525E03FF04EB}" type="datetimeFigureOut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A4FC-C261-42AD-B9D9-FE71634E5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37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88B2-3E0A-4918-807B-525E03FF04EB}" type="datetimeFigureOut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A4FC-C261-42AD-B9D9-FE71634E5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58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88B2-3E0A-4918-807B-525E03FF04EB}" type="datetimeFigureOut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A4FC-C261-42AD-B9D9-FE71634E5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362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88B2-3E0A-4918-807B-525E03FF04EB}" type="datetimeFigureOut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A4FC-C261-42AD-B9D9-FE71634E5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472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88B2-3E0A-4918-807B-525E03FF04EB}" type="datetimeFigureOut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A4FC-C261-42AD-B9D9-FE71634E5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187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88B2-3E0A-4918-807B-525E03FF04EB}" type="datetimeFigureOut">
              <a:rPr lang="en-US" smtClean="0"/>
              <a:t>11/30/2020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A4FC-C261-42AD-B9D9-FE71634E5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68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88B2-3E0A-4918-807B-525E03FF04EB}" type="datetimeFigureOut">
              <a:rPr lang="en-US" smtClean="0"/>
              <a:t>11/30/2020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A4FC-C261-42AD-B9D9-FE71634E5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441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88B2-3E0A-4918-807B-525E03FF04EB}" type="datetimeFigureOut">
              <a:rPr lang="en-US" smtClean="0"/>
              <a:t>11/30/2020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A4FC-C261-42AD-B9D9-FE71634E5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944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88B2-3E0A-4918-807B-525E03FF04EB}" type="datetimeFigureOut">
              <a:rPr lang="en-US" smtClean="0"/>
              <a:t>11/30/2020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A4FC-C261-42AD-B9D9-FE71634E5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634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88B2-3E0A-4918-807B-525E03FF04EB}" type="datetimeFigureOut">
              <a:rPr lang="en-US" smtClean="0"/>
              <a:t>11/30/2020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A4FC-C261-42AD-B9D9-FE71634E5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55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88B2-3E0A-4918-807B-525E03FF04EB}" type="datetimeFigureOut">
              <a:rPr lang="en-US" smtClean="0"/>
              <a:t>11/30/2020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A4FC-C261-42AD-B9D9-FE71634E5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436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588B2-3E0A-4918-807B-525E03FF04EB}" type="datetimeFigureOut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1A4FC-C261-42AD-B9D9-FE71634E5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02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155360"/>
          </a:xfrm>
        </p:spPr>
        <p:txBody>
          <a:bodyPr>
            <a:normAutofit/>
          </a:bodyPr>
          <a:lstStyle/>
          <a:p>
            <a:r>
              <a:rPr lang="en-US" sz="7200" dirty="0"/>
              <a:t> </a:t>
            </a:r>
            <a:r>
              <a:rPr lang="en-US" sz="7200" dirty="0" smtClean="0"/>
              <a:t>     VISUAL REASONING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88480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xamsdaily.in/wp-content/uploads/2018/09/pic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725" y="2063051"/>
            <a:ext cx="6808763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97557" y="366989"/>
            <a:ext cx="89183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i="0" dirty="0" smtClean="0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EXAMPLE 1. Choose the figure which is different from the others.</a:t>
            </a:r>
          </a:p>
          <a:p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5765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3030" y="207780"/>
            <a:ext cx="9040970" cy="230832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 smtClean="0">
                <a:ln>
                  <a:noFill/>
                </a:ln>
                <a:effectLst/>
                <a:latin typeface="Roboto"/>
              </a:rPr>
              <a:t>Out of the Problem Figure find out the right solution from the five choices given in the solution figure</a:t>
            </a:r>
            <a:r>
              <a:rPr kumimoji="0" lang="en-US" altLang="en-US" i="0" u="none" strike="noStrike" cap="none" normalizeH="0" baseline="0" dirty="0" smtClean="0">
                <a:ln>
                  <a:noFill/>
                </a:ln>
                <a:solidFill>
                  <a:srgbClr val="DB7221"/>
                </a:solidFill>
                <a:effectLst/>
                <a:latin typeface="Roboto"/>
              </a:rPr>
              <a:t>.</a:t>
            </a:r>
            <a:endParaRPr kumimoji="0" lang="en-US" alt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 smtClean="0">
                <a:ln>
                  <a:noFill/>
                </a:ln>
                <a:solidFill>
                  <a:srgbClr val="343434"/>
                </a:solidFill>
                <a:effectLst/>
                <a:latin typeface="Roboto"/>
              </a:rPr>
              <a:t>  </a:t>
            </a:r>
            <a:endParaRPr kumimoji="0" lang="en-US" alt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 smtClean="0">
                <a:ln>
                  <a:noFill/>
                </a:ln>
                <a:solidFill>
                  <a:srgbClr val="343434"/>
                </a:solidFill>
                <a:effectLst/>
                <a:latin typeface="Roboto"/>
              </a:rPr>
              <a:t>A.  I</a:t>
            </a:r>
            <a:br>
              <a:rPr kumimoji="0" lang="en-US" altLang="en-US" i="0" u="none" strike="noStrike" cap="none" normalizeH="0" baseline="0" dirty="0" smtClean="0">
                <a:ln>
                  <a:noFill/>
                </a:ln>
                <a:solidFill>
                  <a:srgbClr val="343434"/>
                </a:solidFill>
                <a:effectLst/>
                <a:latin typeface="Roboto"/>
              </a:rPr>
            </a:br>
            <a:r>
              <a:rPr kumimoji="0" lang="en-US" altLang="en-US" i="0" u="none" strike="noStrike" cap="none" normalizeH="0" baseline="0" dirty="0" smtClean="0">
                <a:ln>
                  <a:noFill/>
                </a:ln>
                <a:solidFill>
                  <a:srgbClr val="343434"/>
                </a:solidFill>
                <a:effectLst/>
                <a:latin typeface="Roboto"/>
              </a:rPr>
              <a:t>B.  II</a:t>
            </a:r>
            <a:br>
              <a:rPr kumimoji="0" lang="en-US" altLang="en-US" i="0" u="none" strike="noStrike" cap="none" normalizeH="0" baseline="0" dirty="0" smtClean="0">
                <a:ln>
                  <a:noFill/>
                </a:ln>
                <a:solidFill>
                  <a:srgbClr val="343434"/>
                </a:solidFill>
                <a:effectLst/>
                <a:latin typeface="Roboto"/>
              </a:rPr>
            </a:br>
            <a:r>
              <a:rPr kumimoji="0" lang="en-US" altLang="en-US" i="0" u="none" strike="noStrike" cap="none" normalizeH="0" baseline="0" dirty="0" smtClean="0">
                <a:ln>
                  <a:noFill/>
                </a:ln>
                <a:solidFill>
                  <a:srgbClr val="343434"/>
                </a:solidFill>
                <a:effectLst/>
                <a:latin typeface="Roboto"/>
              </a:rPr>
              <a:t>C.  III</a:t>
            </a:r>
            <a:br>
              <a:rPr kumimoji="0" lang="en-US" altLang="en-US" i="0" u="none" strike="noStrike" cap="none" normalizeH="0" baseline="0" dirty="0" smtClean="0">
                <a:ln>
                  <a:noFill/>
                </a:ln>
                <a:solidFill>
                  <a:srgbClr val="343434"/>
                </a:solidFill>
                <a:effectLst/>
                <a:latin typeface="Roboto"/>
              </a:rPr>
            </a:br>
            <a:r>
              <a:rPr kumimoji="0" lang="en-US" altLang="en-US" i="0" u="none" strike="noStrike" cap="none" normalizeH="0" baseline="0" dirty="0" smtClean="0">
                <a:ln>
                  <a:noFill/>
                </a:ln>
                <a:solidFill>
                  <a:srgbClr val="343434"/>
                </a:solidFill>
                <a:effectLst/>
                <a:latin typeface="Roboto"/>
              </a:rPr>
              <a:t>D.  IV</a:t>
            </a:r>
            <a:br>
              <a:rPr kumimoji="0" lang="en-US" altLang="en-US" i="0" u="none" strike="noStrike" cap="none" normalizeH="0" baseline="0" dirty="0" smtClean="0">
                <a:ln>
                  <a:noFill/>
                </a:ln>
                <a:solidFill>
                  <a:srgbClr val="343434"/>
                </a:solidFill>
                <a:effectLst/>
                <a:latin typeface="Roboto"/>
              </a:rPr>
            </a:br>
            <a:r>
              <a:rPr kumimoji="0" lang="en-US" altLang="en-US" i="0" u="none" strike="noStrike" cap="none" normalizeH="0" baseline="0" dirty="0" smtClean="0">
                <a:ln>
                  <a:noFill/>
                </a:ln>
                <a:solidFill>
                  <a:srgbClr val="343434"/>
                </a:solidFill>
                <a:effectLst/>
                <a:latin typeface="Roboto"/>
              </a:rPr>
              <a:t>E.  V</a:t>
            </a:r>
          </a:p>
        </p:txBody>
      </p:sp>
      <p:pic>
        <p:nvPicPr>
          <p:cNvPr id="3074" name="Picture 2" descr="https://prepinsta.com/wp-content/uploads/2019/07/1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959" y="1854556"/>
            <a:ext cx="2847975" cy="4482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91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432" y="0"/>
            <a:ext cx="99038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26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652" y="785611"/>
            <a:ext cx="10934162" cy="7495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57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39</Words>
  <Application>Microsoft Office PowerPoint</Application>
  <PresentationFormat>Widescreen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Roboto</vt:lpstr>
      <vt:lpstr>Verdana</vt:lpstr>
      <vt:lpstr>Office Theme</vt:lpstr>
      <vt:lpstr>      VISUAL REASONING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10</cp:revision>
  <dcterms:created xsi:type="dcterms:W3CDTF">2020-11-29T13:05:20Z</dcterms:created>
  <dcterms:modified xsi:type="dcterms:W3CDTF">2020-11-30T11:27:01Z</dcterms:modified>
</cp:coreProperties>
</file>