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70" r:id="rId3"/>
    <p:sldId id="257" r:id="rId4"/>
    <p:sldId id="271" r:id="rId5"/>
    <p:sldId id="258" r:id="rId6"/>
    <p:sldId id="272" r:id="rId7"/>
    <p:sldId id="259" r:id="rId8"/>
    <p:sldId id="273" r:id="rId9"/>
    <p:sldId id="260" r:id="rId10"/>
    <p:sldId id="274" r:id="rId11"/>
    <p:sldId id="261" r:id="rId12"/>
    <p:sldId id="275" r:id="rId13"/>
    <p:sldId id="262" r:id="rId14"/>
    <p:sldId id="276" r:id="rId15"/>
    <p:sldId id="263" r:id="rId16"/>
    <p:sldId id="277" r:id="rId17"/>
    <p:sldId id="264" r:id="rId18"/>
    <p:sldId id="283" r:id="rId19"/>
    <p:sldId id="265" r:id="rId20"/>
    <p:sldId id="280" r:id="rId21"/>
    <p:sldId id="266" r:id="rId22"/>
    <p:sldId id="278" r:id="rId23"/>
    <p:sldId id="267" r:id="rId24"/>
    <p:sldId id="279" r:id="rId25"/>
    <p:sldId id="268" r:id="rId26"/>
    <p:sldId id="281" r:id="rId27"/>
    <p:sldId id="269" r:id="rId28"/>
    <p:sldId id="282"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99B5C0-5C7B-4DE3-800F-9ED98B58D27E}" v="318" dt="2020-12-01T17:16:48.07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74" d="100"/>
          <a:sy n="74" d="100"/>
        </p:scale>
        <p:origin x="37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User" userId="c832f1087e38edde" providerId="Windows Live" clId="Web-{A399B5C0-5C7B-4DE3-800F-9ED98B58D27E}"/>
    <pc:docChg chg="addSld delSld modSld">
      <pc:chgData name="Guest User" userId="c832f1087e38edde" providerId="Windows Live" clId="Web-{A399B5C0-5C7B-4DE3-800F-9ED98B58D27E}" dt="2020-12-01T17:16:48.073" v="311" actId="20577"/>
      <pc:docMkLst>
        <pc:docMk/>
      </pc:docMkLst>
      <pc:sldChg chg="delSp modSp">
        <pc:chgData name="Guest User" userId="c832f1087e38edde" providerId="Windows Live" clId="Web-{A399B5C0-5C7B-4DE3-800F-9ED98B58D27E}" dt="2020-12-01T16:56:20.400" v="73" actId="20577"/>
        <pc:sldMkLst>
          <pc:docMk/>
          <pc:sldMk cId="109857222" sldId="256"/>
        </pc:sldMkLst>
        <pc:spChg chg="mod">
          <ac:chgData name="Guest User" userId="c832f1087e38edde" providerId="Windows Live" clId="Web-{A399B5C0-5C7B-4DE3-800F-9ED98B58D27E}" dt="2020-12-01T16:56:20.400" v="73" actId="20577"/>
          <ac:spMkLst>
            <pc:docMk/>
            <pc:sldMk cId="109857222" sldId="256"/>
            <ac:spMk id="2" creationId="{00000000-0000-0000-0000-000000000000}"/>
          </ac:spMkLst>
        </pc:spChg>
        <pc:spChg chg="del">
          <ac:chgData name="Guest User" userId="c832f1087e38edde" providerId="Windows Live" clId="Web-{A399B5C0-5C7B-4DE3-800F-9ED98B58D27E}" dt="2020-12-01T16:55:23.164" v="0"/>
          <ac:spMkLst>
            <pc:docMk/>
            <pc:sldMk cId="109857222" sldId="256"/>
            <ac:spMk id="3" creationId="{00000000-0000-0000-0000-000000000000}"/>
          </ac:spMkLst>
        </pc:spChg>
      </pc:sldChg>
      <pc:sldChg chg="addSp delSp modSp new">
        <pc:chgData name="Guest User" userId="c832f1087e38edde" providerId="Windows Live" clId="Web-{A399B5C0-5C7B-4DE3-800F-9ED98B58D27E}" dt="2020-12-01T16:59:43.655" v="95" actId="20577"/>
        <pc:sldMkLst>
          <pc:docMk/>
          <pc:sldMk cId="3406342076" sldId="257"/>
        </pc:sldMkLst>
        <pc:spChg chg="mod">
          <ac:chgData name="Guest User" userId="c832f1087e38edde" providerId="Windows Live" clId="Web-{A399B5C0-5C7B-4DE3-800F-9ED98B58D27E}" dt="2020-12-01T16:59:43.655" v="95" actId="20577"/>
          <ac:spMkLst>
            <pc:docMk/>
            <pc:sldMk cId="3406342076" sldId="257"/>
            <ac:spMk id="2" creationId="{49E1BD06-D3F9-49FE-A1EF-444BC0C33900}"/>
          </ac:spMkLst>
        </pc:spChg>
        <pc:spChg chg="del">
          <ac:chgData name="Guest User" userId="c832f1087e38edde" providerId="Windows Live" clId="Web-{A399B5C0-5C7B-4DE3-800F-9ED98B58D27E}" dt="2020-12-01T16:57:37.762" v="77"/>
          <ac:spMkLst>
            <pc:docMk/>
            <pc:sldMk cId="3406342076" sldId="257"/>
            <ac:spMk id="3" creationId="{BFFCC1C8-EED8-4451-A2A5-683D742FD46B}"/>
          </ac:spMkLst>
        </pc:spChg>
        <pc:graphicFrameChg chg="add del mod modGraphic">
          <ac:chgData name="Guest User" userId="c832f1087e38edde" providerId="Windows Live" clId="Web-{A399B5C0-5C7B-4DE3-800F-9ED98B58D27E}" dt="2020-12-01T16:59:10.201" v="92"/>
          <ac:graphicFrameMkLst>
            <pc:docMk/>
            <pc:sldMk cId="3406342076" sldId="257"/>
            <ac:graphicFrameMk id="5" creationId="{ED22A3C3-47EE-4509-8852-7BE9FCFF3738}"/>
          </ac:graphicFrameMkLst>
        </pc:graphicFrameChg>
      </pc:sldChg>
      <pc:sldChg chg="delSp modSp new">
        <pc:chgData name="Guest User" userId="c832f1087e38edde" providerId="Windows Live" clId="Web-{A399B5C0-5C7B-4DE3-800F-9ED98B58D27E}" dt="2020-12-01T17:00:33.157" v="110" actId="20577"/>
        <pc:sldMkLst>
          <pc:docMk/>
          <pc:sldMk cId="3979628296" sldId="258"/>
        </pc:sldMkLst>
        <pc:spChg chg="mod">
          <ac:chgData name="Guest User" userId="c832f1087e38edde" providerId="Windows Live" clId="Web-{A399B5C0-5C7B-4DE3-800F-9ED98B58D27E}" dt="2020-12-01T17:00:33.157" v="110" actId="20577"/>
          <ac:spMkLst>
            <pc:docMk/>
            <pc:sldMk cId="3979628296" sldId="258"/>
            <ac:spMk id="2" creationId="{35F8098B-05B2-4732-9B15-4EFE1119C2C0}"/>
          </ac:spMkLst>
        </pc:spChg>
        <pc:spChg chg="del">
          <ac:chgData name="Guest User" userId="c832f1087e38edde" providerId="Windows Live" clId="Web-{A399B5C0-5C7B-4DE3-800F-9ED98B58D27E}" dt="2020-12-01T16:59:46.765" v="98"/>
          <ac:spMkLst>
            <pc:docMk/>
            <pc:sldMk cId="3979628296" sldId="258"/>
            <ac:spMk id="3" creationId="{0F999D60-6AFC-4134-B252-73B0516081AA}"/>
          </ac:spMkLst>
        </pc:spChg>
      </pc:sldChg>
      <pc:sldChg chg="delSp modSp new">
        <pc:chgData name="Guest User" userId="c832f1087e38edde" providerId="Windows Live" clId="Web-{A399B5C0-5C7B-4DE3-800F-9ED98B58D27E}" dt="2020-12-01T17:01:18.408" v="125" actId="20577"/>
        <pc:sldMkLst>
          <pc:docMk/>
          <pc:sldMk cId="4021862556" sldId="259"/>
        </pc:sldMkLst>
        <pc:spChg chg="mod">
          <ac:chgData name="Guest User" userId="c832f1087e38edde" providerId="Windows Live" clId="Web-{A399B5C0-5C7B-4DE3-800F-9ED98B58D27E}" dt="2020-12-01T17:01:18.408" v="125" actId="20577"/>
          <ac:spMkLst>
            <pc:docMk/>
            <pc:sldMk cId="4021862556" sldId="259"/>
            <ac:spMk id="2" creationId="{B9346487-4599-45A8-9FAA-55B8CD6A4BF1}"/>
          </ac:spMkLst>
        </pc:spChg>
        <pc:spChg chg="del">
          <ac:chgData name="Guest User" userId="c832f1087e38edde" providerId="Windows Live" clId="Web-{A399B5C0-5C7B-4DE3-800F-9ED98B58D27E}" dt="2020-12-01T17:00:36.297" v="113"/>
          <ac:spMkLst>
            <pc:docMk/>
            <pc:sldMk cId="4021862556" sldId="259"/>
            <ac:spMk id="3" creationId="{A0145B63-D40C-41F5-B571-D3506883A420}"/>
          </ac:spMkLst>
        </pc:spChg>
      </pc:sldChg>
      <pc:sldChg chg="delSp modSp new">
        <pc:chgData name="Guest User" userId="c832f1087e38edde" providerId="Windows Live" clId="Web-{A399B5C0-5C7B-4DE3-800F-9ED98B58D27E}" dt="2020-12-01T17:02:05.956" v="140" actId="20577"/>
        <pc:sldMkLst>
          <pc:docMk/>
          <pc:sldMk cId="2023126334" sldId="260"/>
        </pc:sldMkLst>
        <pc:spChg chg="mod">
          <ac:chgData name="Guest User" userId="c832f1087e38edde" providerId="Windows Live" clId="Web-{A399B5C0-5C7B-4DE3-800F-9ED98B58D27E}" dt="2020-12-01T17:02:05.956" v="140" actId="20577"/>
          <ac:spMkLst>
            <pc:docMk/>
            <pc:sldMk cId="2023126334" sldId="260"/>
            <ac:spMk id="2" creationId="{26C826F9-F109-405E-90B7-63FF45E03436}"/>
          </ac:spMkLst>
        </pc:spChg>
        <pc:spChg chg="del">
          <ac:chgData name="Guest User" userId="c832f1087e38edde" providerId="Windows Live" clId="Web-{A399B5C0-5C7B-4DE3-800F-9ED98B58D27E}" dt="2020-12-01T17:01:21.767" v="128"/>
          <ac:spMkLst>
            <pc:docMk/>
            <pc:sldMk cId="2023126334" sldId="260"/>
            <ac:spMk id="3" creationId="{0C202232-2C91-4CEC-A78E-507DA91F80C5}"/>
          </ac:spMkLst>
        </pc:spChg>
      </pc:sldChg>
      <pc:sldChg chg="delSp modSp new">
        <pc:chgData name="Guest User" userId="c832f1087e38edde" providerId="Windows Live" clId="Web-{A399B5C0-5C7B-4DE3-800F-9ED98B58D27E}" dt="2020-12-01T17:05:51.540" v="181" actId="20577"/>
        <pc:sldMkLst>
          <pc:docMk/>
          <pc:sldMk cId="727431519" sldId="261"/>
        </pc:sldMkLst>
        <pc:spChg chg="mod">
          <ac:chgData name="Guest User" userId="c832f1087e38edde" providerId="Windows Live" clId="Web-{A399B5C0-5C7B-4DE3-800F-9ED98B58D27E}" dt="2020-12-01T17:05:51.540" v="181" actId="20577"/>
          <ac:spMkLst>
            <pc:docMk/>
            <pc:sldMk cId="727431519" sldId="261"/>
            <ac:spMk id="2" creationId="{DDDB81D9-6C4A-4E88-A808-DC51440896B6}"/>
          </ac:spMkLst>
        </pc:spChg>
        <pc:spChg chg="del">
          <ac:chgData name="Guest User" userId="c832f1087e38edde" providerId="Windows Live" clId="Web-{A399B5C0-5C7B-4DE3-800F-9ED98B58D27E}" dt="2020-12-01T17:02:09.534" v="143"/>
          <ac:spMkLst>
            <pc:docMk/>
            <pc:sldMk cId="727431519" sldId="261"/>
            <ac:spMk id="3" creationId="{E3A714BE-88EB-4D95-8395-FB2F55BAC36E}"/>
          </ac:spMkLst>
        </pc:spChg>
      </pc:sldChg>
      <pc:sldChg chg="addSp delSp modSp new">
        <pc:chgData name="Guest User" userId="c832f1087e38edde" providerId="Windows Live" clId="Web-{A399B5C0-5C7B-4DE3-800F-9ED98B58D27E}" dt="2020-12-01T17:07:58.403" v="203" actId="20577"/>
        <pc:sldMkLst>
          <pc:docMk/>
          <pc:sldMk cId="1535121874" sldId="262"/>
        </pc:sldMkLst>
        <pc:spChg chg="mod">
          <ac:chgData name="Guest User" userId="c832f1087e38edde" providerId="Windows Live" clId="Web-{A399B5C0-5C7B-4DE3-800F-9ED98B58D27E}" dt="2020-12-01T17:07:58.403" v="203" actId="20577"/>
          <ac:spMkLst>
            <pc:docMk/>
            <pc:sldMk cId="1535121874" sldId="262"/>
            <ac:spMk id="2" creationId="{44AFED4A-E8F4-4ED1-892C-F14A715BCE1C}"/>
          </ac:spMkLst>
        </pc:spChg>
        <pc:spChg chg="del">
          <ac:chgData name="Guest User" userId="c832f1087e38edde" providerId="Windows Live" clId="Web-{A399B5C0-5C7B-4DE3-800F-9ED98B58D27E}" dt="2020-12-01T17:05:54.665" v="184"/>
          <ac:spMkLst>
            <pc:docMk/>
            <pc:sldMk cId="1535121874" sldId="262"/>
            <ac:spMk id="3" creationId="{D952690C-4569-4438-8BEB-369DD4FD03A8}"/>
          </ac:spMkLst>
        </pc:spChg>
        <pc:graphicFrameChg chg="add del mod">
          <ac:chgData name="Guest User" userId="c832f1087e38edde" providerId="Windows Live" clId="Web-{A399B5C0-5C7B-4DE3-800F-9ED98B58D27E}" dt="2020-12-01T17:06:48.995" v="198"/>
          <ac:graphicFrameMkLst>
            <pc:docMk/>
            <pc:sldMk cId="1535121874" sldId="262"/>
            <ac:graphicFrameMk id="5" creationId="{63F9FF06-1F52-40EB-A685-B99EF6539F35}"/>
          </ac:graphicFrameMkLst>
        </pc:graphicFrameChg>
      </pc:sldChg>
      <pc:sldChg chg="delSp modSp new">
        <pc:chgData name="Guest User" userId="c832f1087e38edde" providerId="Windows Live" clId="Web-{A399B5C0-5C7B-4DE3-800F-9ED98B58D27E}" dt="2020-12-01T17:09:18.639" v="218" actId="20577"/>
        <pc:sldMkLst>
          <pc:docMk/>
          <pc:sldMk cId="25684876" sldId="263"/>
        </pc:sldMkLst>
        <pc:spChg chg="mod">
          <ac:chgData name="Guest User" userId="c832f1087e38edde" providerId="Windows Live" clId="Web-{A399B5C0-5C7B-4DE3-800F-9ED98B58D27E}" dt="2020-12-01T17:09:18.639" v="218" actId="20577"/>
          <ac:spMkLst>
            <pc:docMk/>
            <pc:sldMk cId="25684876" sldId="263"/>
            <ac:spMk id="2" creationId="{1D14DB17-C5AC-4FC0-BA87-46322A85E201}"/>
          </ac:spMkLst>
        </pc:spChg>
        <pc:spChg chg="del">
          <ac:chgData name="Guest User" userId="c832f1087e38edde" providerId="Windows Live" clId="Web-{A399B5C0-5C7B-4DE3-800F-9ED98B58D27E}" dt="2020-12-01T17:08:02.325" v="206"/>
          <ac:spMkLst>
            <pc:docMk/>
            <pc:sldMk cId="25684876" sldId="263"/>
            <ac:spMk id="3" creationId="{13C5F2E6-2F55-413E-9322-A3BB67204069}"/>
          </ac:spMkLst>
        </pc:spChg>
      </pc:sldChg>
      <pc:sldChg chg="delSp modSp new">
        <pc:chgData name="Guest User" userId="c832f1087e38edde" providerId="Windows Live" clId="Web-{A399B5C0-5C7B-4DE3-800F-9ED98B58D27E}" dt="2020-12-01T17:10:50.235" v="231" actId="20577"/>
        <pc:sldMkLst>
          <pc:docMk/>
          <pc:sldMk cId="3481347912" sldId="264"/>
        </pc:sldMkLst>
        <pc:spChg chg="mod">
          <ac:chgData name="Guest User" userId="c832f1087e38edde" providerId="Windows Live" clId="Web-{A399B5C0-5C7B-4DE3-800F-9ED98B58D27E}" dt="2020-12-01T17:10:50.235" v="231" actId="20577"/>
          <ac:spMkLst>
            <pc:docMk/>
            <pc:sldMk cId="3481347912" sldId="264"/>
            <ac:spMk id="2" creationId="{65E276A0-A255-43C5-8FB7-5D21779A4716}"/>
          </ac:spMkLst>
        </pc:spChg>
        <pc:spChg chg="del">
          <ac:chgData name="Guest User" userId="c832f1087e38edde" providerId="Windows Live" clId="Web-{A399B5C0-5C7B-4DE3-800F-9ED98B58D27E}" dt="2020-12-01T17:09:22.373" v="221"/>
          <ac:spMkLst>
            <pc:docMk/>
            <pc:sldMk cId="3481347912" sldId="264"/>
            <ac:spMk id="3" creationId="{74FE6EAB-8C41-4AB1-B4FC-4DB477DE42C3}"/>
          </ac:spMkLst>
        </pc:spChg>
      </pc:sldChg>
      <pc:sldChg chg="delSp modSp new">
        <pc:chgData name="Guest User" userId="c832f1087e38edde" providerId="Windows Live" clId="Web-{A399B5C0-5C7B-4DE3-800F-9ED98B58D27E}" dt="2020-12-01T17:12:55.707" v="248" actId="20577"/>
        <pc:sldMkLst>
          <pc:docMk/>
          <pc:sldMk cId="1784154" sldId="265"/>
        </pc:sldMkLst>
        <pc:spChg chg="mod">
          <ac:chgData name="Guest User" userId="c832f1087e38edde" providerId="Windows Live" clId="Web-{A399B5C0-5C7B-4DE3-800F-9ED98B58D27E}" dt="2020-12-01T17:12:55.707" v="248" actId="20577"/>
          <ac:spMkLst>
            <pc:docMk/>
            <pc:sldMk cId="1784154" sldId="265"/>
            <ac:spMk id="2" creationId="{F494638E-74EF-44CE-8154-AE917B32F642}"/>
          </ac:spMkLst>
        </pc:spChg>
        <pc:spChg chg="del">
          <ac:chgData name="Guest User" userId="c832f1087e38edde" providerId="Windows Live" clId="Web-{A399B5C0-5C7B-4DE3-800F-9ED98B58D27E}" dt="2020-12-01T17:11:34.971" v="238"/>
          <ac:spMkLst>
            <pc:docMk/>
            <pc:sldMk cId="1784154" sldId="265"/>
            <ac:spMk id="3" creationId="{18CCE6AC-AE65-4ACD-AC7D-9D13637A0FC6}"/>
          </ac:spMkLst>
        </pc:spChg>
      </pc:sldChg>
      <pc:sldChg chg="new del">
        <pc:chgData name="Guest User" userId="c832f1087e38edde" providerId="Windows Live" clId="Web-{A399B5C0-5C7B-4DE3-800F-9ED98B58D27E}" dt="2020-12-01T17:11:00.657" v="234"/>
        <pc:sldMkLst>
          <pc:docMk/>
          <pc:sldMk cId="1752229279" sldId="265"/>
        </pc:sldMkLst>
      </pc:sldChg>
      <pc:sldChg chg="new del">
        <pc:chgData name="Guest User" userId="c832f1087e38edde" providerId="Windows Live" clId="Web-{A399B5C0-5C7B-4DE3-800F-9ED98B58D27E}" dt="2020-12-01T17:11:25.533" v="236"/>
        <pc:sldMkLst>
          <pc:docMk/>
          <pc:sldMk cId="3060709811" sldId="265"/>
        </pc:sldMkLst>
      </pc:sldChg>
      <pc:sldChg chg="delSp modSp new">
        <pc:chgData name="Guest User" userId="c832f1087e38edde" providerId="Windows Live" clId="Web-{A399B5C0-5C7B-4DE3-800F-9ED98B58D27E}" dt="2020-12-01T17:14:07.225" v="267" actId="20577"/>
        <pc:sldMkLst>
          <pc:docMk/>
          <pc:sldMk cId="3775057096" sldId="266"/>
        </pc:sldMkLst>
        <pc:spChg chg="mod">
          <ac:chgData name="Guest User" userId="c832f1087e38edde" providerId="Windows Live" clId="Web-{A399B5C0-5C7B-4DE3-800F-9ED98B58D27E}" dt="2020-12-01T17:14:07.225" v="267" actId="20577"/>
          <ac:spMkLst>
            <pc:docMk/>
            <pc:sldMk cId="3775057096" sldId="266"/>
            <ac:spMk id="2" creationId="{9A006561-2085-4311-9CF6-8DE6E719C343}"/>
          </ac:spMkLst>
        </pc:spChg>
        <pc:spChg chg="del">
          <ac:chgData name="Guest User" userId="c832f1087e38edde" providerId="Windows Live" clId="Web-{A399B5C0-5C7B-4DE3-800F-9ED98B58D27E}" dt="2020-12-01T17:12:58.535" v="251"/>
          <ac:spMkLst>
            <pc:docMk/>
            <pc:sldMk cId="3775057096" sldId="266"/>
            <ac:spMk id="3" creationId="{FC016E3E-93A0-40C1-BF83-5E38F9D57987}"/>
          </ac:spMkLst>
        </pc:spChg>
      </pc:sldChg>
      <pc:sldChg chg="delSp modSp new">
        <pc:chgData name="Guest User" userId="c832f1087e38edde" providerId="Windows Live" clId="Web-{A399B5C0-5C7B-4DE3-800F-9ED98B58D27E}" dt="2020-12-01T17:15:13.836" v="284" actId="20577"/>
        <pc:sldMkLst>
          <pc:docMk/>
          <pc:sldMk cId="3854295561" sldId="267"/>
        </pc:sldMkLst>
        <pc:spChg chg="mod">
          <ac:chgData name="Guest User" userId="c832f1087e38edde" providerId="Windows Live" clId="Web-{A399B5C0-5C7B-4DE3-800F-9ED98B58D27E}" dt="2020-12-01T17:15:13.836" v="284" actId="20577"/>
          <ac:spMkLst>
            <pc:docMk/>
            <pc:sldMk cId="3854295561" sldId="267"/>
            <ac:spMk id="2" creationId="{B9F4EF43-0203-4EE4-943E-581818B5B9E9}"/>
          </ac:spMkLst>
        </pc:spChg>
        <pc:spChg chg="del">
          <ac:chgData name="Guest User" userId="c832f1087e38edde" providerId="Windows Live" clId="Web-{A399B5C0-5C7B-4DE3-800F-9ED98B58D27E}" dt="2020-12-01T17:14:11.037" v="270"/>
          <ac:spMkLst>
            <pc:docMk/>
            <pc:sldMk cId="3854295561" sldId="267"/>
            <ac:spMk id="3" creationId="{2DA8B2D9-FDC3-43E1-A311-E71B4CFF1E7F}"/>
          </ac:spMkLst>
        </pc:spChg>
      </pc:sldChg>
      <pc:sldChg chg="delSp modSp new">
        <pc:chgData name="Guest User" userId="c832f1087e38edde" providerId="Windows Live" clId="Web-{A399B5C0-5C7B-4DE3-800F-9ED98B58D27E}" dt="2020-12-01T17:15:57.446" v="295" actId="20577"/>
        <pc:sldMkLst>
          <pc:docMk/>
          <pc:sldMk cId="1991428476" sldId="268"/>
        </pc:sldMkLst>
        <pc:spChg chg="mod">
          <ac:chgData name="Guest User" userId="c832f1087e38edde" providerId="Windows Live" clId="Web-{A399B5C0-5C7B-4DE3-800F-9ED98B58D27E}" dt="2020-12-01T17:15:57.446" v="295" actId="20577"/>
          <ac:spMkLst>
            <pc:docMk/>
            <pc:sldMk cId="1991428476" sldId="268"/>
            <ac:spMk id="2" creationId="{3D4BC3D0-B552-424B-B397-3A97A8243FAF}"/>
          </ac:spMkLst>
        </pc:spChg>
        <pc:spChg chg="del">
          <ac:chgData name="Guest User" userId="c832f1087e38edde" providerId="Windows Live" clId="Web-{A399B5C0-5C7B-4DE3-800F-9ED98B58D27E}" dt="2020-12-01T17:15:16.836" v="287"/>
          <ac:spMkLst>
            <pc:docMk/>
            <pc:sldMk cId="1991428476" sldId="268"/>
            <ac:spMk id="3" creationId="{089E1801-BD8D-46F6-8366-01E0DD1F22DB}"/>
          </ac:spMkLst>
        </pc:spChg>
      </pc:sldChg>
      <pc:sldChg chg="delSp modSp new">
        <pc:chgData name="Guest User" userId="c832f1087e38edde" providerId="Windows Live" clId="Web-{A399B5C0-5C7B-4DE3-800F-9ED98B58D27E}" dt="2020-12-01T17:16:48.057" v="310" actId="20577"/>
        <pc:sldMkLst>
          <pc:docMk/>
          <pc:sldMk cId="1265592452" sldId="269"/>
        </pc:sldMkLst>
        <pc:spChg chg="mod">
          <ac:chgData name="Guest User" userId="c832f1087e38edde" providerId="Windows Live" clId="Web-{A399B5C0-5C7B-4DE3-800F-9ED98B58D27E}" dt="2020-12-01T17:16:48.057" v="310" actId="20577"/>
          <ac:spMkLst>
            <pc:docMk/>
            <pc:sldMk cId="1265592452" sldId="269"/>
            <ac:spMk id="2" creationId="{DC186A4A-087F-4130-9260-7018751CBEC3}"/>
          </ac:spMkLst>
        </pc:spChg>
        <pc:spChg chg="del">
          <ac:chgData name="Guest User" userId="c832f1087e38edde" providerId="Windows Live" clId="Web-{A399B5C0-5C7B-4DE3-800F-9ED98B58D27E}" dt="2020-12-01T17:16:01.868" v="298"/>
          <ac:spMkLst>
            <pc:docMk/>
            <pc:sldMk cId="1265592452" sldId="269"/>
            <ac:spMk id="3" creationId="{F9D508FF-79BC-4F25-9A7F-6DB294472608}"/>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0573795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686202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614140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010991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0729822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12/2/2020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954493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12/2/2020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28581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12/2/2020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9659328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12/2/2020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879958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78369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2027813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12/2/2020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85693870"/>
      </p:ext>
    </p:extLst>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4371675"/>
          </a:xfrm>
        </p:spPr>
        <p:txBody>
          <a:bodyPr>
            <a:normAutofit/>
          </a:bodyPr>
          <a:lstStyle/>
          <a:p>
            <a:r>
              <a:rPr lang="en-US" dirty="0">
                <a:cs typeface="Calibri Light"/>
              </a:rPr>
              <a:t>Ratio and proportion</a:t>
            </a:r>
            <a:br>
              <a:rPr lang="en-US" dirty="0">
                <a:cs typeface="Calibri Light"/>
              </a:rPr>
            </a:br>
            <a:r>
              <a:rPr lang="en-US" dirty="0">
                <a:cs typeface="Calibri Light"/>
              </a:rPr>
              <a:t>+</a:t>
            </a:r>
            <a:br>
              <a:rPr lang="en-US" dirty="0">
                <a:cs typeface="Calibri Light"/>
              </a:rPr>
            </a:br>
            <a:r>
              <a:rPr lang="en-US" dirty="0">
                <a:cs typeface="Calibri Light"/>
              </a:rPr>
              <a:t>Ages</a:t>
            </a:r>
            <a:br>
              <a:rPr lang="en-US" dirty="0">
                <a:cs typeface="Calibri Light"/>
              </a:rPr>
            </a:br>
            <a:r>
              <a:rPr lang="en-US" dirty="0">
                <a:cs typeface="Calibri Light"/>
              </a:rPr>
              <a:t>+</a:t>
            </a:r>
            <a:br>
              <a:rPr lang="en-US" dirty="0">
                <a:cs typeface="Calibri Light"/>
              </a:rPr>
            </a:br>
            <a:r>
              <a:rPr lang="en-US" dirty="0">
                <a:cs typeface="Calibri Light"/>
              </a:rPr>
              <a:t>Partnership</a:t>
            </a:r>
            <a:endParaRPr lang="en-US" dirty="0"/>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89841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DDB81D9-6C4A-4E88-A808-DC51440896B6}"/>
              </a:ext>
            </a:extLst>
          </p:cNvPr>
          <p:cNvSpPr>
            <a:spLocks noGrp="1"/>
          </p:cNvSpPr>
          <p:nvPr>
            <p:ph type="title"/>
          </p:nvPr>
        </p:nvSpPr>
        <p:spPr>
          <a:xfrm>
            <a:off x="838200" y="365125"/>
            <a:ext cx="10515600" cy="5379978"/>
          </a:xfrm>
        </p:spPr>
        <p:txBody>
          <a:bodyPr/>
          <a:lstStyle/>
          <a:p>
            <a:r>
              <a:rPr lang="en-US" dirty="0">
                <a:cs typeface="Calibri Light"/>
              </a:rPr>
              <a:t>Q.5 </a:t>
            </a:r>
            <a:r>
              <a:rPr lang="en-US" dirty="0">
                <a:ea typeface="+mj-lt"/>
                <a:cs typeface="+mj-lt"/>
              </a:rPr>
              <a:t>If Rs. 782 be divided into three parts, proportional to 1/2 :2/3 :3/4 , then the first part is:</a:t>
            </a:r>
            <a:endParaRPr lang="en-US" dirty="0"/>
          </a:p>
        </p:txBody>
      </p:sp>
    </p:spTree>
    <p:extLst>
      <p:ext uri="{BB962C8B-B14F-4D97-AF65-F5344CB8AC3E}">
        <p14:creationId xmlns:p14="http://schemas.microsoft.com/office/powerpoint/2010/main" val="7274315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770221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4AFED4A-E8F4-4ED1-892C-F14A715BCE1C}"/>
              </a:ext>
            </a:extLst>
          </p:cNvPr>
          <p:cNvSpPr>
            <a:spLocks noGrp="1"/>
          </p:cNvSpPr>
          <p:nvPr>
            <p:ph type="title"/>
          </p:nvPr>
        </p:nvSpPr>
        <p:spPr>
          <a:xfrm>
            <a:off x="838200" y="365125"/>
            <a:ext cx="10515600" cy="5523751"/>
          </a:xfrm>
        </p:spPr>
        <p:txBody>
          <a:bodyPr/>
          <a:lstStyle/>
          <a:p>
            <a:r>
              <a:rPr lang="en-US" dirty="0">
                <a:cs typeface="Calibri Light"/>
              </a:rPr>
              <a:t>Q.6 </a:t>
            </a:r>
            <a:r>
              <a:rPr lang="en-US" dirty="0">
                <a:ea typeface="+mj-lt"/>
                <a:cs typeface="+mj-lt"/>
              </a:rPr>
              <a:t>The salaries A, B, C are in the ratio 2 : 3 : 5. If the increments of 15%, 10% and 20% are allowed respectively in their salaries, then what will be new ratio of their salaries?</a:t>
            </a:r>
            <a:r>
              <a:rPr lang="en-US" dirty="0">
                <a:cs typeface="Calibri Light"/>
              </a:rPr>
              <a:t> </a:t>
            </a:r>
            <a:endParaRPr lang="en-US" dirty="0"/>
          </a:p>
        </p:txBody>
      </p:sp>
    </p:spTree>
    <p:extLst>
      <p:ext uri="{BB962C8B-B14F-4D97-AF65-F5344CB8AC3E}">
        <p14:creationId xmlns:p14="http://schemas.microsoft.com/office/powerpoint/2010/main" val="15351218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3451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D14DB17-C5AC-4FC0-BA87-46322A85E201}"/>
              </a:ext>
            </a:extLst>
          </p:cNvPr>
          <p:cNvSpPr>
            <a:spLocks noGrp="1"/>
          </p:cNvSpPr>
          <p:nvPr>
            <p:ph type="title"/>
          </p:nvPr>
        </p:nvSpPr>
        <p:spPr>
          <a:xfrm>
            <a:off x="838200" y="365125"/>
            <a:ext cx="10515600" cy="5552506"/>
          </a:xfrm>
        </p:spPr>
        <p:txBody>
          <a:bodyPr/>
          <a:lstStyle/>
          <a:p>
            <a:r>
              <a:rPr lang="en-US" dirty="0">
                <a:cs typeface="Calibri Light"/>
              </a:rPr>
              <a:t>Q.7 </a:t>
            </a:r>
            <a:r>
              <a:rPr lang="en-US" dirty="0">
                <a:ea typeface="+mj-lt"/>
                <a:cs typeface="+mj-lt"/>
              </a:rPr>
              <a:t>Two number are in the ratio 3 : 5. If 9 is subtracted from each, the new numbers are in the ratio 12 : 23. The smaller number is:</a:t>
            </a:r>
            <a:endParaRPr lang="en-US" dirty="0"/>
          </a:p>
        </p:txBody>
      </p:sp>
    </p:spTree>
    <p:extLst>
      <p:ext uri="{BB962C8B-B14F-4D97-AF65-F5344CB8AC3E}">
        <p14:creationId xmlns:p14="http://schemas.microsoft.com/office/powerpoint/2010/main" val="256848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281668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5E276A0-A255-43C5-8FB7-5D21779A4716}"/>
              </a:ext>
            </a:extLst>
          </p:cNvPr>
          <p:cNvSpPr>
            <a:spLocks noGrp="1"/>
          </p:cNvSpPr>
          <p:nvPr>
            <p:ph type="title"/>
          </p:nvPr>
        </p:nvSpPr>
        <p:spPr>
          <a:xfrm>
            <a:off x="838200" y="365125"/>
            <a:ext cx="10515600" cy="5638770"/>
          </a:xfrm>
        </p:spPr>
        <p:txBody>
          <a:bodyPr/>
          <a:lstStyle/>
          <a:p>
            <a:r>
              <a:rPr lang="en-US" dirty="0">
                <a:cs typeface="Calibri Light"/>
              </a:rPr>
              <a:t>Q.8 </a:t>
            </a:r>
            <a:r>
              <a:rPr lang="en-US" dirty="0">
                <a:ea typeface="+mj-lt"/>
                <a:cs typeface="+mj-lt"/>
              </a:rPr>
              <a:t>In a bag, there are coins of 25 p, 10 p and 5 p in the ratio of 1 : 2 : 3. If there is Rs. 30 in all, how many 5 p coins are there?</a:t>
            </a:r>
            <a:endParaRPr lang="en-US" dirty="0"/>
          </a:p>
        </p:txBody>
      </p:sp>
    </p:spTree>
    <p:extLst>
      <p:ext uri="{BB962C8B-B14F-4D97-AF65-F5344CB8AC3E}">
        <p14:creationId xmlns:p14="http://schemas.microsoft.com/office/powerpoint/2010/main" val="34813479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87642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494638E-74EF-44CE-8154-AE917B32F642}"/>
              </a:ext>
            </a:extLst>
          </p:cNvPr>
          <p:cNvSpPr>
            <a:spLocks noGrp="1"/>
          </p:cNvSpPr>
          <p:nvPr>
            <p:ph type="title"/>
          </p:nvPr>
        </p:nvSpPr>
        <p:spPr>
          <a:xfrm>
            <a:off x="838200" y="365125"/>
            <a:ext cx="10515600" cy="5610015"/>
          </a:xfrm>
        </p:spPr>
        <p:txBody>
          <a:bodyPr/>
          <a:lstStyle/>
          <a:p>
            <a:r>
              <a:rPr lang="en-US" dirty="0">
                <a:cs typeface="Calibri Light"/>
              </a:rPr>
              <a:t>Q.9 </a:t>
            </a:r>
            <a:r>
              <a:rPr lang="en-US" dirty="0">
                <a:ea typeface="+mj-lt"/>
                <a:cs typeface="+mj-lt"/>
              </a:rPr>
              <a:t>Present ages of Sameer and Anand are in the ratio of 5 : 4 respectively. Three years hence, the ratio of their ages will become 11 : 9 respectively. What is Anand's present age in years?</a:t>
            </a:r>
            <a:endParaRPr lang="en-US" dirty="0"/>
          </a:p>
        </p:txBody>
      </p:sp>
    </p:spTree>
    <p:extLst>
      <p:ext uri="{BB962C8B-B14F-4D97-AF65-F5344CB8AC3E}">
        <p14:creationId xmlns:p14="http://schemas.microsoft.com/office/powerpoint/2010/main" val="17841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862239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45697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A006561-2085-4311-9CF6-8DE6E719C343}"/>
              </a:ext>
            </a:extLst>
          </p:cNvPr>
          <p:cNvSpPr>
            <a:spLocks noGrp="1"/>
          </p:cNvSpPr>
          <p:nvPr>
            <p:ph type="title"/>
          </p:nvPr>
        </p:nvSpPr>
        <p:spPr>
          <a:xfrm>
            <a:off x="838200" y="365125"/>
            <a:ext cx="10515600" cy="5308091"/>
          </a:xfrm>
        </p:spPr>
        <p:txBody>
          <a:bodyPr/>
          <a:lstStyle/>
          <a:p>
            <a:r>
              <a:rPr lang="en-US" dirty="0">
                <a:cs typeface="Calibri Light"/>
              </a:rPr>
              <a:t>Q.10 </a:t>
            </a:r>
            <a:r>
              <a:rPr lang="en-US" dirty="0">
                <a:ea typeface="+mj-lt"/>
                <a:cs typeface="+mj-lt"/>
              </a:rPr>
              <a:t>Six years ago, the ratio of the ages of Kunal and Sagar was 6 : 5. Four years hence, the ratio of their ages will be 11 : 10. What is Sagar's age at present?</a:t>
            </a:r>
            <a:endParaRPr lang="en-US" dirty="0"/>
          </a:p>
        </p:txBody>
      </p:sp>
    </p:spTree>
    <p:extLst>
      <p:ext uri="{BB962C8B-B14F-4D97-AF65-F5344CB8AC3E}">
        <p14:creationId xmlns:p14="http://schemas.microsoft.com/office/powerpoint/2010/main" val="37750570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54775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9F4EF43-0203-4EE4-943E-581818B5B9E9}"/>
              </a:ext>
            </a:extLst>
          </p:cNvPr>
          <p:cNvSpPr>
            <a:spLocks noGrp="1"/>
          </p:cNvSpPr>
          <p:nvPr>
            <p:ph type="title"/>
          </p:nvPr>
        </p:nvSpPr>
        <p:spPr>
          <a:xfrm>
            <a:off x="838200" y="365125"/>
            <a:ext cx="10515600" cy="5796921"/>
          </a:xfrm>
        </p:spPr>
        <p:txBody>
          <a:bodyPr/>
          <a:lstStyle/>
          <a:p>
            <a:r>
              <a:rPr lang="en-US" dirty="0">
                <a:cs typeface="Calibri Light"/>
              </a:rPr>
              <a:t>Q.11 </a:t>
            </a:r>
            <a:r>
              <a:rPr lang="en-US" dirty="0">
                <a:ea typeface="+mj-lt"/>
                <a:cs typeface="+mj-lt"/>
              </a:rPr>
              <a:t>Ayesha's father was 38 years of age when she was born while her mother was 36 years old when her brother four years younger to her was born. What is the difference between the ages of her parents?</a:t>
            </a:r>
            <a:endParaRPr lang="en-US" dirty="0"/>
          </a:p>
        </p:txBody>
      </p:sp>
    </p:spTree>
    <p:extLst>
      <p:ext uri="{BB962C8B-B14F-4D97-AF65-F5344CB8AC3E}">
        <p14:creationId xmlns:p14="http://schemas.microsoft.com/office/powerpoint/2010/main" val="38542955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64884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4BC3D0-B552-424B-B397-3A97A8243FAF}"/>
              </a:ext>
            </a:extLst>
          </p:cNvPr>
          <p:cNvSpPr>
            <a:spLocks noGrp="1"/>
          </p:cNvSpPr>
          <p:nvPr>
            <p:ph type="title"/>
          </p:nvPr>
        </p:nvSpPr>
        <p:spPr>
          <a:xfrm>
            <a:off x="838200" y="365125"/>
            <a:ext cx="10515600" cy="5523751"/>
          </a:xfrm>
        </p:spPr>
        <p:txBody>
          <a:bodyPr/>
          <a:lstStyle/>
          <a:p>
            <a:r>
              <a:rPr lang="en-US" dirty="0">
                <a:cs typeface="Calibri Light"/>
              </a:rPr>
              <a:t>Q.12 </a:t>
            </a:r>
            <a:r>
              <a:rPr lang="en-US" dirty="0">
                <a:ea typeface="+mj-lt"/>
                <a:cs typeface="+mj-lt"/>
              </a:rPr>
              <a:t>A person's present age is two-fifth of the age of his mother. After 8 years, he will be one-half of the age of his mother. How old is the mother at present?</a:t>
            </a:r>
            <a:endParaRPr lang="en-US" dirty="0"/>
          </a:p>
        </p:txBody>
      </p:sp>
    </p:spTree>
    <p:extLst>
      <p:ext uri="{BB962C8B-B14F-4D97-AF65-F5344CB8AC3E}">
        <p14:creationId xmlns:p14="http://schemas.microsoft.com/office/powerpoint/2010/main" val="19914284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47739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C186A4A-087F-4130-9260-7018751CBEC3}"/>
              </a:ext>
            </a:extLst>
          </p:cNvPr>
          <p:cNvSpPr>
            <a:spLocks noGrp="1"/>
          </p:cNvSpPr>
          <p:nvPr>
            <p:ph type="title"/>
          </p:nvPr>
        </p:nvSpPr>
        <p:spPr>
          <a:xfrm>
            <a:off x="838200" y="365125"/>
            <a:ext cx="10515600" cy="5710657"/>
          </a:xfrm>
        </p:spPr>
        <p:txBody>
          <a:bodyPr/>
          <a:lstStyle/>
          <a:p>
            <a:r>
              <a:rPr lang="en-US">
                <a:cs typeface="Calibri Light"/>
              </a:rPr>
              <a:t>Q.13 </a:t>
            </a:r>
            <a:r>
              <a:rPr lang="en-US">
                <a:ea typeface="+mj-lt"/>
                <a:cs typeface="+mj-lt"/>
              </a:rPr>
              <a:t>The age of father 10 years ago was thrice the age of his son. Ten years hence, father's age will be twice that of his son. The ratio of their present ages is</a:t>
            </a:r>
            <a:endParaRPr lang="en-US"/>
          </a:p>
        </p:txBody>
      </p:sp>
    </p:spTree>
    <p:extLst>
      <p:ext uri="{BB962C8B-B14F-4D97-AF65-F5344CB8AC3E}">
        <p14:creationId xmlns:p14="http://schemas.microsoft.com/office/powerpoint/2010/main" val="12655924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38992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9E1BD06-D3F9-49FE-A1EF-444BC0C33900}"/>
              </a:ext>
            </a:extLst>
          </p:cNvPr>
          <p:cNvSpPr>
            <a:spLocks noGrp="1"/>
          </p:cNvSpPr>
          <p:nvPr>
            <p:ph type="title"/>
          </p:nvPr>
        </p:nvSpPr>
        <p:spPr>
          <a:xfrm>
            <a:off x="838200" y="365125"/>
            <a:ext cx="10515600" cy="5753789"/>
          </a:xfrm>
        </p:spPr>
        <p:txBody>
          <a:bodyPr/>
          <a:lstStyle/>
          <a:p>
            <a:r>
              <a:rPr lang="en-US" dirty="0">
                <a:cs typeface="Calibri Light"/>
              </a:rPr>
              <a:t>Q.1 </a:t>
            </a:r>
            <a:r>
              <a:rPr lang="en-US" dirty="0">
                <a:ea typeface="+mj-lt"/>
                <a:cs typeface="+mj-lt"/>
              </a:rPr>
              <a:t>In a mixture 60 </a:t>
            </a:r>
            <a:r>
              <a:rPr lang="en-US" dirty="0" err="1">
                <a:ea typeface="+mj-lt"/>
                <a:cs typeface="+mj-lt"/>
              </a:rPr>
              <a:t>litres</a:t>
            </a:r>
            <a:r>
              <a:rPr lang="en-US" dirty="0">
                <a:ea typeface="+mj-lt"/>
                <a:cs typeface="+mj-lt"/>
              </a:rPr>
              <a:t>, the ratio of milk and water 2 : 1. If this ratio is to be 1 : 2, then the quantity of water to be further added is</a:t>
            </a:r>
            <a:endParaRPr lang="en-US" dirty="0"/>
          </a:p>
        </p:txBody>
      </p:sp>
    </p:spTree>
    <p:extLst>
      <p:ext uri="{BB962C8B-B14F-4D97-AF65-F5344CB8AC3E}">
        <p14:creationId xmlns:p14="http://schemas.microsoft.com/office/powerpoint/2010/main" val="34063420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4827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5F8098B-05B2-4732-9B15-4EFE1119C2C0}"/>
              </a:ext>
            </a:extLst>
          </p:cNvPr>
          <p:cNvSpPr>
            <a:spLocks noGrp="1"/>
          </p:cNvSpPr>
          <p:nvPr>
            <p:ph type="title"/>
          </p:nvPr>
        </p:nvSpPr>
        <p:spPr>
          <a:xfrm>
            <a:off x="838200" y="365125"/>
            <a:ext cx="10515600" cy="5451864"/>
          </a:xfrm>
        </p:spPr>
        <p:txBody>
          <a:bodyPr/>
          <a:lstStyle/>
          <a:p>
            <a:r>
              <a:rPr lang="en-US" dirty="0">
                <a:cs typeface="Calibri Light"/>
              </a:rPr>
              <a:t>Q.2 </a:t>
            </a:r>
            <a:r>
              <a:rPr lang="en-US" dirty="0">
                <a:ea typeface="+mj-lt"/>
                <a:cs typeface="+mj-lt"/>
              </a:rPr>
              <a:t>The ratio of the number of boys and girls in a college is 7 : 8. If the percentage increase in the number of boys and girls be 20% and 10% respectively, what will be the new ratio?</a:t>
            </a:r>
            <a:endParaRPr lang="en-US" dirty="0"/>
          </a:p>
        </p:txBody>
      </p:sp>
    </p:spTree>
    <p:extLst>
      <p:ext uri="{BB962C8B-B14F-4D97-AF65-F5344CB8AC3E}">
        <p14:creationId xmlns:p14="http://schemas.microsoft.com/office/powerpoint/2010/main" val="39796282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89343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9346487-4599-45A8-9FAA-55B8CD6A4BF1}"/>
              </a:ext>
            </a:extLst>
          </p:cNvPr>
          <p:cNvSpPr>
            <a:spLocks noGrp="1"/>
          </p:cNvSpPr>
          <p:nvPr>
            <p:ph type="title"/>
          </p:nvPr>
        </p:nvSpPr>
        <p:spPr>
          <a:xfrm>
            <a:off x="838200" y="365125"/>
            <a:ext cx="10515600" cy="5423110"/>
          </a:xfrm>
        </p:spPr>
        <p:txBody>
          <a:bodyPr/>
          <a:lstStyle/>
          <a:p>
            <a:r>
              <a:rPr lang="en-US" dirty="0">
                <a:cs typeface="Calibri Light"/>
              </a:rPr>
              <a:t>Q.3 </a:t>
            </a:r>
            <a:r>
              <a:rPr lang="en-US" dirty="0">
                <a:ea typeface="+mj-lt"/>
                <a:cs typeface="+mj-lt"/>
              </a:rPr>
              <a:t>Salaries of Ravi and Sumit are in the ratio 2 : 3. If the salary of each is increased by Rs. 4000, the new ratio becomes 40 : 57. What is Sumit's salary?</a:t>
            </a:r>
            <a:endParaRPr lang="en-US" dirty="0"/>
          </a:p>
        </p:txBody>
      </p:sp>
    </p:spTree>
    <p:extLst>
      <p:ext uri="{BB962C8B-B14F-4D97-AF65-F5344CB8AC3E}">
        <p14:creationId xmlns:p14="http://schemas.microsoft.com/office/powerpoint/2010/main" val="40218625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25662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6C826F9-F109-405E-90B7-63FF45E03436}"/>
              </a:ext>
            </a:extLst>
          </p:cNvPr>
          <p:cNvSpPr>
            <a:spLocks noGrp="1"/>
          </p:cNvSpPr>
          <p:nvPr>
            <p:ph type="title"/>
          </p:nvPr>
        </p:nvSpPr>
        <p:spPr>
          <a:xfrm>
            <a:off x="838200" y="365125"/>
            <a:ext cx="10515600" cy="4776129"/>
          </a:xfrm>
        </p:spPr>
        <p:txBody>
          <a:bodyPr/>
          <a:lstStyle/>
          <a:p>
            <a:r>
              <a:rPr lang="en-US" dirty="0">
                <a:cs typeface="Calibri Light"/>
              </a:rPr>
              <a:t>Q.4 </a:t>
            </a:r>
            <a:r>
              <a:rPr lang="en-US" dirty="0">
                <a:ea typeface="+mj-lt"/>
                <a:cs typeface="+mj-lt"/>
              </a:rPr>
              <a:t>The sum of three numbers is 98. If the ratio of the first to second is 2 :3 and that of the second to the third is 5 : 8, then the second number is:</a:t>
            </a:r>
            <a:endParaRPr lang="en-US" dirty="0"/>
          </a:p>
        </p:txBody>
      </p:sp>
    </p:spTree>
    <p:extLst>
      <p:ext uri="{BB962C8B-B14F-4D97-AF65-F5344CB8AC3E}">
        <p14:creationId xmlns:p14="http://schemas.microsoft.com/office/powerpoint/2010/main" val="20231263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docProps/app.xml><?xml version="1.0" encoding="utf-8"?>
<Properties xmlns="http://schemas.openxmlformats.org/officeDocument/2006/extended-properties" xmlns:vt="http://schemas.openxmlformats.org/officeDocument/2006/docPropsVTypes">
  <Template>Office Theme</Template>
  <TotalTime>102</TotalTime>
  <Words>16</Words>
  <Application>Microsoft Office PowerPoint</Application>
  <PresentationFormat>Widescreen</PresentationFormat>
  <Paragraphs>14</Paragraphs>
  <Slides>28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Calibri Light</vt:lpstr>
      <vt:lpstr>Office Theme</vt:lpstr>
      <vt:lpstr>Ratio and proportion + Ages + Partnership</vt:lpstr>
      <vt:lpstr>PowerPoint Presentation</vt:lpstr>
      <vt:lpstr>Q.1 In a mixture 60 litres, the ratio of milk and water 2 : 1. If this ratio is to be 1 : 2, then the quantity of water to be further added is</vt:lpstr>
      <vt:lpstr>PowerPoint Presentation</vt:lpstr>
      <vt:lpstr>Q.2 The ratio of the number of boys and girls in a college is 7 : 8. If the percentage increase in the number of boys and girls be 20% and 10% respectively, what will be the new ratio?</vt:lpstr>
      <vt:lpstr>PowerPoint Presentation</vt:lpstr>
      <vt:lpstr>Q.3 Salaries of Ravi and Sumit are in the ratio 2 : 3. If the salary of each is increased by Rs. 4000, the new ratio becomes 40 : 57. What is Sumit's salary?</vt:lpstr>
      <vt:lpstr>PowerPoint Presentation</vt:lpstr>
      <vt:lpstr>Q.4 The sum of three numbers is 98. If the ratio of the first to second is 2 :3 and that of the second to the third is 5 : 8, then the second number is:</vt:lpstr>
      <vt:lpstr>PowerPoint Presentation</vt:lpstr>
      <vt:lpstr>Q.5 If Rs. 782 be divided into three parts, proportional to 1/2 :2/3 :3/4 , then the first part is:</vt:lpstr>
      <vt:lpstr>PowerPoint Presentation</vt:lpstr>
      <vt:lpstr>Q.6 The salaries A, B, C are in the ratio 2 : 3 : 5. If the increments of 15%, 10% and 20% are allowed respectively in their salaries, then what will be new ratio of their salaries? </vt:lpstr>
      <vt:lpstr>PowerPoint Presentation</vt:lpstr>
      <vt:lpstr>Q.7 Two number are in the ratio 3 : 5. If 9 is subtracted from each, the new numbers are in the ratio 12 : 23. The smaller number is:</vt:lpstr>
      <vt:lpstr>PowerPoint Presentation</vt:lpstr>
      <vt:lpstr>Q.8 In a bag, there are coins of 25 p, 10 p and 5 p in the ratio of 1 : 2 : 3. If there is Rs. 30 in all, how many 5 p coins are there?</vt:lpstr>
      <vt:lpstr>PowerPoint Presentation</vt:lpstr>
      <vt:lpstr>Q.9 Present ages of Sameer and Anand are in the ratio of 5 : 4 respectively. Three years hence, the ratio of their ages will become 11 : 9 respectively. What is Anand's present age in years?</vt:lpstr>
      <vt:lpstr>PowerPoint Presentation</vt:lpstr>
      <vt:lpstr>Q.10 Six years ago, the ratio of the ages of Kunal and Sagar was 6 : 5. Four years hence, the ratio of their ages will be 11 : 10. What is Sagar's age at present?</vt:lpstr>
      <vt:lpstr>PowerPoint Presentation</vt:lpstr>
      <vt:lpstr>Q.11 Ayesha's father was 38 years of age when she was born while her mother was 36 years old when her brother four years younger to her was born. What is the difference between the ages of her parents?</vt:lpstr>
      <vt:lpstr>PowerPoint Presentation</vt:lpstr>
      <vt:lpstr>Q.12 A person's present age is two-fifth of the age of his mother. After 8 years, he will be one-half of the age of his mother. How old is the mother at present?</vt:lpstr>
      <vt:lpstr>PowerPoint Presentation</vt:lpstr>
      <vt:lpstr>Q.13 The age of father 10 years ago was thrice the age of his son. Ten years hence, father's age will be twice that of his son. The ratio of their present ages is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Microsoft account</cp:lastModifiedBy>
  <cp:revision>118</cp:revision>
  <dcterms:created xsi:type="dcterms:W3CDTF">2020-12-01T16:55:14Z</dcterms:created>
  <dcterms:modified xsi:type="dcterms:W3CDTF">2020-12-02T06:30:55Z</dcterms:modified>
</cp:coreProperties>
</file>