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3" r:id="rId3"/>
    <p:sldId id="257" r:id="rId4"/>
    <p:sldId id="275" r:id="rId5"/>
    <p:sldId id="258" r:id="rId6"/>
    <p:sldId id="276" r:id="rId7"/>
    <p:sldId id="259" r:id="rId8"/>
    <p:sldId id="277" r:id="rId9"/>
    <p:sldId id="260" r:id="rId10"/>
    <p:sldId id="278" r:id="rId11"/>
    <p:sldId id="261" r:id="rId12"/>
    <p:sldId id="279" r:id="rId13"/>
    <p:sldId id="262" r:id="rId14"/>
    <p:sldId id="280" r:id="rId15"/>
    <p:sldId id="263" r:id="rId16"/>
    <p:sldId id="281" r:id="rId17"/>
    <p:sldId id="264" r:id="rId18"/>
    <p:sldId id="282" r:id="rId19"/>
    <p:sldId id="265" r:id="rId20"/>
    <p:sldId id="283" r:id="rId21"/>
    <p:sldId id="266" r:id="rId22"/>
    <p:sldId id="284" r:id="rId23"/>
    <p:sldId id="267" r:id="rId24"/>
    <p:sldId id="285" r:id="rId25"/>
    <p:sldId id="268" r:id="rId26"/>
    <p:sldId id="286" r:id="rId27"/>
    <p:sldId id="269" r:id="rId28"/>
    <p:sldId id="287" r:id="rId29"/>
    <p:sldId id="270" r:id="rId30"/>
    <p:sldId id="288" r:id="rId31"/>
    <p:sldId id="271" r:id="rId32"/>
    <p:sldId id="289" r:id="rId33"/>
    <p:sldId id="272" r:id="rId34"/>
    <p:sldId id="290" r:id="rId35"/>
    <p:sldId id="273" r:id="rId36"/>
    <p:sldId id="291" r:id="rId37"/>
    <p:sldId id="274" r:id="rId38"/>
    <p:sldId id="29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A8AC6B-5A8E-4003-B341-1AF09BD931F7}" v="2449" dt="2020-11-30T18:48:47.6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c832f1087e38edde" providerId="Windows Live" clId="Web-{F1A8AC6B-5A8E-4003-B341-1AF09BD931F7}"/>
    <pc:docChg chg="addSld modSld addMainMaster delMainMaster">
      <pc:chgData name="Guest User" userId="c832f1087e38edde" providerId="Windows Live" clId="Web-{F1A8AC6B-5A8E-4003-B341-1AF09BD931F7}" dt="2020-11-30T18:48:47.648" v="2442"/>
      <pc:docMkLst>
        <pc:docMk/>
      </pc:docMkLst>
      <pc:sldChg chg="delSp modSp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09857222" sldId="256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uest User" userId="c832f1087e38edde" providerId="Windows Live" clId="Web-{F1A8AC6B-5A8E-4003-B341-1AF09BD931F7}" dt="2020-11-30T17:24:13.032" v="0"/>
          <ac:spMkLst>
            <pc:docMk/>
            <pc:sldMk cId="109857222" sldId="256"/>
            <ac:spMk id="3" creationId="{00000000-0000-0000-0000-000000000000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797800915" sldId="257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797800915" sldId="257"/>
            <ac:spMk id="2" creationId="{D3DEBF7E-66EB-4D1D-9975-D29DAAAAD11B}"/>
          </ac:spMkLst>
        </pc:spChg>
        <pc:spChg chg="del">
          <ac:chgData name="Guest User" userId="c832f1087e38edde" providerId="Windows Live" clId="Web-{F1A8AC6B-5A8E-4003-B341-1AF09BD931F7}" dt="2020-11-30T17:24:57.251" v="43"/>
          <ac:spMkLst>
            <pc:docMk/>
            <pc:sldMk cId="1797800915" sldId="257"/>
            <ac:spMk id="3" creationId="{AB244A95-4704-401A-AEEF-659556C6117C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862963304" sldId="258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2862963304" sldId="258"/>
            <ac:spMk id="2" creationId="{F3C7E6F7-B608-4392-AC25-91515C588B9C}"/>
          </ac:spMkLst>
        </pc:spChg>
        <pc:spChg chg="del">
          <ac:chgData name="Guest User" userId="c832f1087e38edde" providerId="Windows Live" clId="Web-{F1A8AC6B-5A8E-4003-B341-1AF09BD931F7}" dt="2020-11-30T17:27:20.781" v="280"/>
          <ac:spMkLst>
            <pc:docMk/>
            <pc:sldMk cId="2862963304" sldId="258"/>
            <ac:spMk id="3" creationId="{9D66C926-3AA5-43B5-A63E-ED2C7E583F64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770611231" sldId="259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770611231" sldId="259"/>
            <ac:spMk id="2" creationId="{F56789F3-FEFC-4924-86B1-7DD3E89B30B7}"/>
          </ac:spMkLst>
        </pc:spChg>
        <pc:spChg chg="del">
          <ac:chgData name="Guest User" userId="c832f1087e38edde" providerId="Windows Live" clId="Web-{F1A8AC6B-5A8E-4003-B341-1AF09BD931F7}" dt="2020-11-30T17:30:35.217" v="594"/>
          <ac:spMkLst>
            <pc:docMk/>
            <pc:sldMk cId="770611231" sldId="259"/>
            <ac:spMk id="3" creationId="{CC1970CA-5AA5-48A1-B451-500BA6542279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009098465" sldId="260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4009098465" sldId="260"/>
            <ac:spMk id="2" creationId="{D631ECF4-7574-48F7-B31C-E12574E24979}"/>
          </ac:spMkLst>
        </pc:spChg>
        <pc:spChg chg="del">
          <ac:chgData name="Guest User" userId="c832f1087e38edde" providerId="Windows Live" clId="Web-{F1A8AC6B-5A8E-4003-B341-1AF09BD931F7}" dt="2020-11-30T17:32:56.138" v="771"/>
          <ac:spMkLst>
            <pc:docMk/>
            <pc:sldMk cId="4009098465" sldId="260"/>
            <ac:spMk id="3" creationId="{826B132B-6D59-4F06-91DB-6E2FABF22985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778354340" sldId="261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778354340" sldId="261"/>
            <ac:spMk id="2" creationId="{40FD034B-090F-473A-A887-39B225A00B3E}"/>
          </ac:spMkLst>
        </pc:spChg>
        <pc:spChg chg="del mod">
          <ac:chgData name="Guest User" userId="c832f1087e38edde" providerId="Windows Live" clId="Web-{F1A8AC6B-5A8E-4003-B341-1AF09BD931F7}" dt="2020-11-30T17:37:15.917" v="1209"/>
          <ac:spMkLst>
            <pc:docMk/>
            <pc:sldMk cId="1778354340" sldId="261"/>
            <ac:spMk id="3" creationId="{00191A36-A42C-4F0E-A999-0C6FB930F8C5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990099596" sldId="262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2990099596" sldId="262"/>
            <ac:spMk id="2" creationId="{BE886CCD-BB57-4AFA-9584-C86F692FBF68}"/>
          </ac:spMkLst>
        </pc:spChg>
        <pc:spChg chg="del">
          <ac:chgData name="Guest User" userId="c832f1087e38edde" providerId="Windows Live" clId="Web-{F1A8AC6B-5A8E-4003-B341-1AF09BD931F7}" dt="2020-11-30T17:46:09.631" v="1555"/>
          <ac:spMkLst>
            <pc:docMk/>
            <pc:sldMk cId="2990099596" sldId="262"/>
            <ac:spMk id="3" creationId="{F1BCD32B-C4A4-41BC-9A72-7752C3BC20F5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615491734" sldId="263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615491734" sldId="263"/>
            <ac:spMk id="2" creationId="{4EF8BF97-86A2-44EA-8A97-7D789FF084DE}"/>
          </ac:spMkLst>
        </pc:spChg>
        <pc:spChg chg="del">
          <ac:chgData name="Guest User" userId="c832f1087e38edde" providerId="Windows Live" clId="Web-{F1A8AC6B-5A8E-4003-B341-1AF09BD931F7}" dt="2020-11-30T17:52:37.628" v="1886"/>
          <ac:spMkLst>
            <pc:docMk/>
            <pc:sldMk cId="615491734" sldId="263"/>
            <ac:spMk id="3" creationId="{1204FADA-276B-4A63-97EC-EC0D1233548D}"/>
          </ac:spMkLst>
        </pc:spChg>
      </pc:sldChg>
      <pc:sldChg chg="addSp 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199277849" sldId="264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4199277849" sldId="264"/>
            <ac:spMk id="2" creationId="{12B29BBD-8ECD-48EB-942A-188C3EA11B9D}"/>
          </ac:spMkLst>
        </pc:spChg>
        <pc:spChg chg="del">
          <ac:chgData name="Guest User" userId="c832f1087e38edde" providerId="Windows Live" clId="Web-{F1A8AC6B-5A8E-4003-B341-1AF09BD931F7}" dt="2020-11-30T18:18:33.553" v="2170"/>
          <ac:spMkLst>
            <pc:docMk/>
            <pc:sldMk cId="4199277849" sldId="264"/>
            <ac:spMk id="3" creationId="{432F6257-F936-4F7C-BE10-6DD819FE4DF1}"/>
          </ac:spMkLst>
        </pc:spChg>
        <pc:graphicFrameChg chg="add del mod modGraphic">
          <ac:chgData name="Guest User" userId="c832f1087e38edde" providerId="Windows Live" clId="Web-{F1A8AC6B-5A8E-4003-B341-1AF09BD931F7}" dt="2020-11-30T18:23:24.488" v="2189"/>
          <ac:graphicFrameMkLst>
            <pc:docMk/>
            <pc:sldMk cId="4199277849" sldId="264"/>
            <ac:graphicFrameMk id="5" creationId="{5E12B019-DF22-4FCB-9C94-260B160506AD}"/>
          </ac:graphicFrameMkLst>
        </pc:graphicFrameChg>
        <pc:graphicFrameChg chg="add del mod">
          <ac:chgData name="Guest User" userId="c832f1087e38edde" providerId="Windows Live" clId="Web-{F1A8AC6B-5A8E-4003-B341-1AF09BD931F7}" dt="2020-11-30T18:24:21.144" v="2191"/>
          <ac:graphicFrameMkLst>
            <pc:docMk/>
            <pc:sldMk cId="4199277849" sldId="264"/>
            <ac:graphicFrameMk id="7" creationId="{9CECC76C-6813-48C7-9939-B03696E3417D}"/>
          </ac:graphicFrameMkLst>
        </pc:graphicFrame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143615902" sldId="265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3143615902" sldId="265"/>
            <ac:spMk id="2" creationId="{42E5C994-3D2E-471D-99CB-219DFF42041F}"/>
          </ac:spMkLst>
        </pc:spChg>
        <pc:spChg chg="del">
          <ac:chgData name="Guest User" userId="c832f1087e38edde" providerId="Windows Live" clId="Web-{F1A8AC6B-5A8E-4003-B341-1AF09BD931F7}" dt="2020-11-30T18:25:47.284" v="2202"/>
          <ac:spMkLst>
            <pc:docMk/>
            <pc:sldMk cId="3143615902" sldId="265"/>
            <ac:spMk id="3" creationId="{CB75497E-74DC-4A7E-B771-C31E180F2FFF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21196716" sldId="266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21196716" sldId="266"/>
            <ac:spMk id="2" creationId="{17AF57DE-0EAC-4279-BC69-2D585A6427AA}"/>
          </ac:spMkLst>
        </pc:spChg>
        <pc:spChg chg="del">
          <ac:chgData name="Guest User" userId="c832f1087e38edde" providerId="Windows Live" clId="Web-{F1A8AC6B-5A8E-4003-B341-1AF09BD931F7}" dt="2020-11-30T18:27:37.471" v="2214"/>
          <ac:spMkLst>
            <pc:docMk/>
            <pc:sldMk cId="121196716" sldId="266"/>
            <ac:spMk id="3" creationId="{0B4BB2A3-DB84-49AB-B819-76539E2184DD}"/>
          </ac:spMkLst>
        </pc:spChg>
      </pc:sldChg>
      <pc:sldChg chg="addSp 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452330250" sldId="267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3452330250" sldId="267"/>
            <ac:spMk id="2" creationId="{A21877B4-A9E7-4CE5-9999-08250BB4E457}"/>
          </ac:spMkLst>
        </pc:spChg>
        <pc:spChg chg="del">
          <ac:chgData name="Guest User" userId="c832f1087e38edde" providerId="Windows Live" clId="Web-{F1A8AC6B-5A8E-4003-B341-1AF09BD931F7}" dt="2020-11-30T18:29:30.985" v="2230"/>
          <ac:spMkLst>
            <pc:docMk/>
            <pc:sldMk cId="3452330250" sldId="267"/>
            <ac:spMk id="3" creationId="{BDD4EDD2-2E84-46CD-B9F9-A8D1F0FDB48C}"/>
          </ac:spMkLst>
        </pc:spChg>
        <pc:graphicFrameChg chg="add del mod">
          <ac:chgData name="Guest User" userId="c832f1087e38edde" providerId="Windows Live" clId="Web-{F1A8AC6B-5A8E-4003-B341-1AF09BD931F7}" dt="2020-11-30T18:30:00.938" v="2244"/>
          <ac:graphicFrameMkLst>
            <pc:docMk/>
            <pc:sldMk cId="3452330250" sldId="267"/>
            <ac:graphicFrameMk id="5" creationId="{AA17BE6F-9D25-4498-857F-0F2ECA3F9886}"/>
          </ac:graphicFrameMkLst>
        </pc:graphicFrameChg>
      </pc:sldChg>
      <pc:sldChg chg="addSp 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558444251" sldId="268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2558444251" sldId="268"/>
            <ac:spMk id="2" creationId="{F82692E2-9EF6-40BF-B69F-1E6221C199E3}"/>
          </ac:spMkLst>
        </pc:spChg>
        <pc:spChg chg="del">
          <ac:chgData name="Guest User" userId="c832f1087e38edde" providerId="Windows Live" clId="Web-{F1A8AC6B-5A8E-4003-B341-1AF09BD931F7}" dt="2020-11-30T18:31:00.610" v="2252"/>
          <ac:spMkLst>
            <pc:docMk/>
            <pc:sldMk cId="2558444251" sldId="268"/>
            <ac:spMk id="3" creationId="{294D4A6F-CCD8-4399-B395-7A384696124F}"/>
          </ac:spMkLst>
        </pc:spChg>
        <pc:graphicFrameChg chg="add del mod">
          <ac:chgData name="Guest User" userId="c832f1087e38edde" providerId="Windows Live" clId="Web-{F1A8AC6B-5A8E-4003-B341-1AF09BD931F7}" dt="2020-11-30T18:32:42.656" v="2266"/>
          <ac:graphicFrameMkLst>
            <pc:docMk/>
            <pc:sldMk cId="2558444251" sldId="268"/>
            <ac:graphicFrameMk id="5" creationId="{80EBF9A9-3E4B-4F2D-80FC-23B83FBA6BBF}"/>
          </ac:graphicFrameMkLst>
        </pc:graphicFrame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902180065" sldId="269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902180065" sldId="269"/>
            <ac:spMk id="2" creationId="{CFD747C7-C0E3-41F3-843D-A1FA00676715}"/>
          </ac:spMkLst>
        </pc:spChg>
        <pc:spChg chg="del">
          <ac:chgData name="Guest User" userId="c832f1087e38edde" providerId="Windows Live" clId="Web-{F1A8AC6B-5A8E-4003-B341-1AF09BD931F7}" dt="2020-11-30T18:33:37.311" v="2271"/>
          <ac:spMkLst>
            <pc:docMk/>
            <pc:sldMk cId="1902180065" sldId="269"/>
            <ac:spMk id="3" creationId="{804423F3-7CF7-4948-A08F-9BED651B05C2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570314290" sldId="270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570314290" sldId="270"/>
            <ac:spMk id="2" creationId="{65F58419-4D48-4B5B-BA95-C5596FF22663}"/>
          </ac:spMkLst>
        </pc:spChg>
        <pc:spChg chg="del">
          <ac:chgData name="Guest User" userId="c832f1087e38edde" providerId="Windows Live" clId="Web-{F1A8AC6B-5A8E-4003-B341-1AF09BD931F7}" dt="2020-11-30T18:35:03.029" v="2283"/>
          <ac:spMkLst>
            <pc:docMk/>
            <pc:sldMk cId="1570314290" sldId="270"/>
            <ac:spMk id="3" creationId="{8B0B7A24-5652-462E-9515-5FB85E4D8487}"/>
          </ac:spMkLst>
        </pc:spChg>
      </pc:sldChg>
      <pc:sldChg chg="addSp 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223349325" sldId="271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2223349325" sldId="271"/>
            <ac:spMk id="2" creationId="{DE197FF0-3DCA-4367-A112-5DBAC1306939}"/>
          </ac:spMkLst>
        </pc:spChg>
        <pc:spChg chg="del">
          <ac:chgData name="Guest User" userId="c832f1087e38edde" providerId="Windows Live" clId="Web-{F1A8AC6B-5A8E-4003-B341-1AF09BD931F7}" dt="2020-11-30T18:36:33.747" v="2301"/>
          <ac:spMkLst>
            <pc:docMk/>
            <pc:sldMk cId="2223349325" sldId="271"/>
            <ac:spMk id="3" creationId="{43FF2D48-24CA-40F7-81F0-E08C338811C9}"/>
          </ac:spMkLst>
        </pc:spChg>
        <pc:graphicFrameChg chg="add del mod">
          <ac:chgData name="Guest User" userId="c832f1087e38edde" providerId="Windows Live" clId="Web-{F1A8AC6B-5A8E-4003-B341-1AF09BD931F7}" dt="2020-11-30T18:38:04.137" v="2320"/>
          <ac:graphicFrameMkLst>
            <pc:docMk/>
            <pc:sldMk cId="2223349325" sldId="271"/>
            <ac:graphicFrameMk id="5" creationId="{CAFF868A-8631-47B4-AEB5-460EC7351EE1}"/>
          </ac:graphicFrameMkLst>
        </pc:graphicFrameChg>
        <pc:graphicFrameChg chg="add del mod">
          <ac:chgData name="Guest User" userId="c832f1087e38edde" providerId="Windows Live" clId="Web-{F1A8AC6B-5A8E-4003-B341-1AF09BD931F7}" dt="2020-11-30T18:37:56.856" v="2319"/>
          <ac:graphicFrameMkLst>
            <pc:docMk/>
            <pc:sldMk cId="2223349325" sldId="271"/>
            <ac:graphicFrameMk id="7" creationId="{68951D52-82ED-446C-959F-EC60DABD57D6}"/>
          </ac:graphicFrameMkLst>
        </pc:graphicFrame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500579226" sldId="272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500579226" sldId="272"/>
            <ac:spMk id="2" creationId="{B24ACA28-D8E7-4BB1-BF3F-0FCB645A9A50}"/>
          </ac:spMkLst>
        </pc:spChg>
        <pc:spChg chg="del">
          <ac:chgData name="Guest User" userId="c832f1087e38edde" providerId="Windows Live" clId="Web-{F1A8AC6B-5A8E-4003-B341-1AF09BD931F7}" dt="2020-11-30T18:38:59.371" v="2327"/>
          <ac:spMkLst>
            <pc:docMk/>
            <pc:sldMk cId="1500579226" sldId="272"/>
            <ac:spMk id="3" creationId="{111E1B3F-062E-469D-A5BE-EF543B1D3FB4}"/>
          </ac:spMkLst>
        </pc:spChg>
      </pc:sldChg>
      <pc:sldChg chg="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046781724" sldId="273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1046781724" sldId="273"/>
            <ac:spMk id="2" creationId="{A67C4D4B-D712-4A6C-97DD-C162247C0FD6}"/>
          </ac:spMkLst>
        </pc:spChg>
        <pc:spChg chg="del">
          <ac:chgData name="Guest User" userId="c832f1087e38edde" providerId="Windows Live" clId="Web-{F1A8AC6B-5A8E-4003-B341-1AF09BD931F7}" dt="2020-11-30T18:40:17.746" v="2343"/>
          <ac:spMkLst>
            <pc:docMk/>
            <pc:sldMk cId="1046781724" sldId="273"/>
            <ac:spMk id="3" creationId="{AB652369-B28F-44F9-B442-C7DD9CC65D88}"/>
          </ac:spMkLst>
        </pc:spChg>
      </pc:sldChg>
      <pc:sldChg chg="addSp delSp modSp 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617065329" sldId="274"/>
        </pc:sldMkLst>
        <pc:spChg chg="mod ord">
          <ac:chgData name="Guest User" userId="c832f1087e38edde" providerId="Windows Live" clId="Web-{F1A8AC6B-5A8E-4003-B341-1AF09BD931F7}" dt="2020-11-30T18:48:47.648" v="2442"/>
          <ac:spMkLst>
            <pc:docMk/>
            <pc:sldMk cId="3617065329" sldId="274"/>
            <ac:spMk id="2" creationId="{5B80441F-8D9D-4DD5-A24C-FA80C16DBB7C}"/>
          </ac:spMkLst>
        </pc:spChg>
        <pc:spChg chg="del">
          <ac:chgData name="Guest User" userId="c832f1087e38edde" providerId="Windows Live" clId="Web-{F1A8AC6B-5A8E-4003-B341-1AF09BD931F7}" dt="2020-11-30T18:41:42.136" v="2357"/>
          <ac:spMkLst>
            <pc:docMk/>
            <pc:sldMk cId="3617065329" sldId="274"/>
            <ac:spMk id="3" creationId="{BE8EF580-9A33-43D9-BED7-45B5699E78A2}"/>
          </ac:spMkLst>
        </pc:spChg>
        <pc:graphicFrameChg chg="add del mod">
          <ac:chgData name="Guest User" userId="c832f1087e38edde" providerId="Windows Live" clId="Web-{F1A8AC6B-5A8E-4003-B341-1AF09BD931F7}" dt="2020-11-30T18:42:47.385" v="2371"/>
          <ac:graphicFrameMkLst>
            <pc:docMk/>
            <pc:sldMk cId="3617065329" sldId="274"/>
            <ac:graphicFrameMk id="5" creationId="{AC61236D-34DF-4B6F-A489-803326A3E160}"/>
          </ac:graphicFrameMkLst>
        </pc:graphicFrameChg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934621942" sldId="275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035774058" sldId="276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55181070" sldId="277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598167073" sldId="278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617057801" sldId="279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500089300" sldId="280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984964442" sldId="281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628065206" sldId="282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045104463" sldId="283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257039912" sldId="284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743451400" sldId="285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432608733" sldId="286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026278658" sldId="287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2665292914" sldId="288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1589403136" sldId="289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355688249" sldId="290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4022596815" sldId="291"/>
        </pc:sldMkLst>
      </pc:sldChg>
      <pc:sldChg chg="new mod modClrScheme chgLayout">
        <pc:chgData name="Guest User" userId="c832f1087e38edde" providerId="Windows Live" clId="Web-{F1A8AC6B-5A8E-4003-B341-1AF09BD931F7}" dt="2020-11-30T18:48:47.648" v="2442"/>
        <pc:sldMkLst>
          <pc:docMk/>
          <pc:sldMk cId="537427273" sldId="292"/>
        </pc:sldMkLst>
      </pc:sldChg>
      <pc:sldMasterChg chg="del delSldLayout">
        <pc:chgData name="Guest User" userId="c832f1087e38edde" providerId="Windows Live" clId="Web-{F1A8AC6B-5A8E-4003-B341-1AF09BD931F7}" dt="2020-11-30T18:48:47.648" v="2442"/>
        <pc:sldMasterMkLst>
          <pc:docMk/>
          <pc:sldMasterMk cId="2460954070" sldId="2147483660"/>
        </pc:sldMasterMkLst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uest User" userId="c832f1087e38edde" providerId="Windows Live" clId="Web-{F1A8AC6B-5A8E-4003-B341-1AF09BD931F7}" dt="2020-11-30T18:48:47.648" v="2442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 modSldLayout">
        <pc:chgData name="Guest User" userId="c832f1087e38edde" providerId="Windows Live" clId="Web-{F1A8AC6B-5A8E-4003-B341-1AF09BD931F7}" dt="2020-11-30T18:48:47.648" v="2442"/>
        <pc:sldMasterMkLst>
          <pc:docMk/>
          <pc:sldMasterMk cId="296753679" sldId="2147483672"/>
        </pc:sldMasterMkLst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3858278954" sldId="2147483673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4279734301" sldId="2147483674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1478278340" sldId="2147483675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3016726529" sldId="2147483676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2681553412" sldId="2147483677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1515250373" sldId="2147483678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1415344792" sldId="2147483679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3747730722" sldId="2147483680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1021648892" sldId="2147483681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759942824" sldId="2147483682"/>
          </pc:sldLayoutMkLst>
        </pc:sldLayoutChg>
        <pc:sldLayoutChg chg="add mod replId">
          <pc:chgData name="Guest User" userId="c832f1087e38edde" providerId="Windows Live" clId="Web-{F1A8AC6B-5A8E-4003-B341-1AF09BD931F7}" dt="2020-11-30T18:48:47.648" v="2442"/>
          <pc:sldLayoutMkLst>
            <pc:docMk/>
            <pc:sldMasterMk cId="296753679" sldId="2147483672"/>
            <pc:sldLayoutMk cId="2987836020" sldId="2147483683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1516.99072" units="1/cm"/>
          <inkml:channelProperty channel="Y" name="resolution" value="2427.1853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0-12-01T07:20:35.8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9058 3193 1840 0,'0'0'108'0,"0"0"-104"16,0 0 9-16,0 0 9 0,0 0-6 15,0 0-12-15,0 0-4 16,-7-1-1-16,7 28-1 16,6 13 2-16,5 14 4 15,3 10 0-15,2 4 1 16,-1-1-3-16,0 1-1 16,-3 2 0-16,-3 2-1 15,1 0 0-15,-4 0-1 16,2-8-14-16,-2-7-25 15,-3-7-120-15</inkml:trace>
  <inkml:trace contextRef="#ctx0" brushRef="#br0" timeOffset="637.5652">9121 3134 1751 0,'0'0'84'0,"0"0"-66"15,-2-97 32-15,6 73-14 16,7 3-4-16,4 4-18 16,4 0-11-16,5 4 2 15,1 6-5-15,7 3 2 16,2 4-2-16,5 5 0 16,3 18 0-16,4 9 0 15,-1 9 0-15,-2 8 3 16,-6 2-3-16,-7 2 1 15,-11 1 0-15,-11 0-1 16,-8-3 1-16,-6-3 0 0,-18-1 0 16,-6-6 0-16,-6-4 0 15,-1-6 0-15,-1-5 0 16,3-8 0-16,5-8-1 16,11-6 0-16,1-4 1 15,10 0 1-15,0 0 1 16,5-5 0-16,0-4-1 15,3 2-2-15,0 4 0 16,0 2 0-16,1 1-1 0,11 0 0 16,6 0 0-1,6 8 1-15,4 12 0 16,2 2 1-16,7 8-1 16,3 8 1-16,-1 2 1 0,5 3-2 15,2 0 0 1,2-4-1-16,4 0 1 0,3 1-11 15,0 2-21-15,-2 0-87 16</inkml:trace>
  <inkml:trace contextRef="#ctx0" brushRef="#br0" timeOffset="864.046">10065 3691 1935 0,'0'0'59'0,"0"0"-57"16,0 0 3-16,0 0-5 15,0 0-3-15,0 0-22 16,0 0-104-16</inkml:trace>
  <inkml:trace contextRef="#ctx0" brushRef="#br0" timeOffset="1395.2867">11002 3081 1887 0,'0'0'102'0,"0"0"-99"15,0 0 5-15,-61-80 3 16,48 68 0-16,1 6-6 15,-2 4-3-15,0 2-1 16,-7 0-1-16,-4 14-1 0,-5 12 0 16,2 5 1-16,7 4-1 15,4-1 1-15,11 1 0 16,6 2 0-16,0 0-1 16,11-1 0-16,14 3 1 15,7-1-1-15,2 0 1 16,9 6 0-16,0-3 0 15,-1-4-1-15,0 0 1 16,-6-4-2-16,-3 0 2 16,-5 2-1-16,-7-2 1 15,-9 1-1-15,-11-4 0 16,-1 0 1-16,-7 0 0 0,-22-1 0 16,-10 0 2-16,-8-5-2 15,-7-2 0 1,5-6 0-16,6-6-1 15,8-7-2-15,10-3-6 0,10-11-21 16,12-17-207-16</inkml:trace>
  <inkml:trace contextRef="#ctx0" brushRef="#br0" timeOffset="1609.5335">11441 3488 1987 0,'0'0'6'0,"0"0"-6"0,0 0-16 15,0 0-28-15,0 0-84 16</inkml:trace>
  <inkml:trace contextRef="#ctx0" brushRef="#br0" timeOffset="2078.6494">12739 3251 1783 0,'0'0'161'0,"0"0"-152"15,0 0-8-15,0 0 11 16,0 0 0-16,0 0-5 16,81-38-5-16,-28 30-2 0,16 3 0 15,10 5-2 1,6 0-29-16,0 0-56 16,-7 5-204-16</inkml:trace>
  <inkml:trace contextRef="#ctx0" brushRef="#br0" timeOffset="2288.0355">12909 3573 1911 0,'0'0'3'0,"0"0"3"16,0 0 0-16,0 0 21 0,104-13-8 15,-32-1-18-15,12-1-1 16,7 4-19-16,4-3-92 16,-1 1-1732-16</inkml:trace>
  <inkml:trace contextRef="#ctx0" brushRef="#br0" timeOffset="2806.5286">15472 2813 1756 0,'0'0'78'16,"0"0"-31"-16,0 0 1 16,0 0-13-16,0 0-20 15,0 0-2-15,34 101 2 16,-22-31-4-16,1 9-7 15,-1 6-1-15,3 1-3 16,0 3 0-16,6 1 0 16,-3-1-1-16,4 4-18 15,-1-4-53-15,-1-7-247 16</inkml:trace>
  <inkml:trace contextRef="#ctx0" brushRef="#br0" timeOffset="3097.534">16091 2784 1668 0,'0'0'298'15,"0"0"-276"-15,0 0-15 0,0 0-2 16,0 0-3 0,0 0 1-16,53 144 6 0,-30-55-4 15,-1 7-3-15,2 0-2 16,1 0 0-16,1-3 0 16,0 0-4-16,1 0-25 15,-2-3-127-15</inkml:trace>
  <inkml:trace contextRef="#ctx0" brushRef="#br0" timeOffset="3352.5049">16738 3323 1967 0,'0'0'43'0,"0"0"-43"15,0 0-1 1,0 0 0-16,128-54 0 16,-64 45-1-16,8 5-17 15,9 3-25-15,6 1-82 16</inkml:trace>
  <inkml:trace contextRef="#ctx0" brushRef="#br0" timeOffset="3714.8035">17836 2685 1922 0,'0'0'71'0,"0"0"-71"0,0 0-2 15,0 0 2-15,0 0 1 16,3 111 12-16,9-38-4 16,6 11-7-16,0 8-1 15,-1 5-1-15,-1-1 0 16,-3 1 0-16,-7-1-15 16,0-1-34-16,-2-5-135 15</inkml:trace>
  <inkml:trace contextRef="#ctx0" brushRef="#br0" timeOffset="4088.0442">18403 3060 1940 0,'0'0'36'0,"0"0"-36"16,0 0-3-16,0 95 3 16,0-38 3-16,14 0-1 15,9 2-2-15,7-6 1 0,5-9-1 16,3-10-1-16,-1-13 0 16,1-10 1-16,-5-11 0 15,-4 0 3-15,-2-15-2 16,-5-15 3-16,-5-10-2 15,-10-8 0-15,-7-8 1 16,-7-5-1-16,-23 2-1 16,-12 5 0-16,-3 15 0 15,-2 12 2-15,-4 15-3 16,5 12-3-16,1 3-4 16,12 17-39-16,15 3-77 15</inkml:trace>
  <inkml:trace contextRef="#ctx0" brushRef="#br0" timeOffset="4427.6591">19538 3084 1944 0,'0'0'41'0,"0"0"-39"16,0 0 2-16,0 0 5 15,0 0-2-15,89-51-7 0,-26 41 0 16,12 8 0-16,6 2-2 16,0 0-11-16,-6 16-44 15,-14 4-112-15</inkml:trace>
  <inkml:trace contextRef="#ctx0" brushRef="#br0" timeOffset="4613.0015">19744 3412 1881 0,'0'0'91'0,"0"0"-87"0,0 0-4 16,0 0 0-16,0 0-1 15,149-28 1-15,-63 18-44 16,2 0-182-16</inkml:trace>
  <inkml:trace contextRef="#ctx0" brushRef="#br0" timeOffset="5035.5809">21753 2576 1945 0,'0'0'41'15,"0"0"-36"-15,0 0 0 16,0 0 4-16,0 0-2 16,0 0-7-16,-7 84 0 15,23-6 5-15,0 11-1 16,2 9-3-16,1 2-1 15,-1 5 0-15,5-1 0 16,-1 3-8-16,3-1-27 16,-2-5-145-16</inkml:trace>
  <inkml:trace contextRef="#ctx0" brushRef="#br0" timeOffset="5394.5821">23182 2263 1989 0,'0'0'17'15,"0"0"-17"-15,0 0-5 16,-23 78 5-16,19-8 8 16,4 20-1-16,0 7-5 15,12 6-1-15,10-2-1 16,3-6 0-16,2-4 0 15,-1-3-12-15,-2-9-33 16,-2-12-164-16</inkml:trace>
  <inkml:trace contextRef="#ctx0" brushRef="#br0" timeOffset="5782.9492">23762 2439 1929 0,'0'0'63'16,"0"0"-59"-16,0 0-2 16,0 0 1-16,0 0-2 15,0 0 0-15,-60 69 0 16,13-32 2-16,-10 3-3 15,-4-2 0-15,1-3 2 16,2-4-2-16,7-7 0 0,8-2 1 16,10-2-1-16,12-3 0 15,8 0-1-15,8 0 0 16,5 2 1-16,0-2-2 16,8 3 2-16,16-1 0 15,6 2 3-15,5 5-1 16,8 2-2-16,2 3 0 15,6 5-1-15,0-2 0 16,4 3-14-16,2 4-23 16,-1-1-80-16</inkml:trace>
  <inkml:trace contextRef="#ctx0" brushRef="#br0" timeOffset="6393.9229">23931 2738 1997 0,'0'0'13'0,"0"0"-13"15,0 0-1-15,0 0 0 0,0 0 1 16,0 0 0-16,30 92 4 16,-13-51-3-1,-2-4-1-15,-5-8 0 0,-3-11 0 16,-6-8 0-16,1-5 0 16,-2-5 0-16,1 0 2 15,1 0-1-15,4-12 1 16,4-17 1-16,3-12-3 15,8-11 0-15,-1 1 1 16,1 8-1-16,-4 13 0 16,-5 12 0-16,-5 15 0 15,-3 3-1-15,2 11-2 16,1 17 0-16,4 6 3 0,3 4 0 16,0-2 1-16,2-10-1 15,-2-5 0-15,-2-8 0 16,-5-9 0-16,1-4 0 15,-1 0 0-15,8-10 1 16,5-13 2-16,3-8-3 16,6-4 0-16,-5 8 2 0,-4 3-1 15,-6 12 1 1,-5 10-2-16,0 2-1 16,0 14-1-16,3 20 0 15,1 13 2-15,-2 9 1 16,3 10-1-16,1 2 0 15,5 2-2-15,2-3-26 16,2-8-42-16</inkml:trace>
  <inkml:trace contextRef="#ctx0" brushRef="#br0" timeOffset="6937.9642">24873 2914 1957 0,'0'0'29'0,"0"0"-28"16,17 99 9-16,-5-45-1 16,1 6-6-16,-1 1 1 15,0 0-3-15,-2-4-1 0,1-8 0 16,0-5 0-16,0-12 0 15,-5-13 0-15,-4-10-2 16,-1-9-1-16,-1 0 3 16,0-10 1-16,2-25 0 15,1-15-1-15,-2-13-2 16,2-14 2-16,-2-12 0 16,-1-11 1-16,3-1 1 15,-1 0-1-15,2 15 0 16,2 13 0-16,1 16 0 0,1 16 1 15,1 13-1-15,-3 11-1 16,0 11 2-16,-1 1-2 16,-1 3 1-16,2 2-1 15,2 5-2-15,5 17 0 16,8 17 1-16,3 8 1 16,1 7 1-16,-1 4-1 15,-8-2 0-15,-5-2 0 16,-8 0 0-16,-3-3 1 15,-9-5-1-15,-18-7 0 16,-7-8 1-16,-4-5-1 16,-1-8 1-16,4-4-1 15,6-4-8-15,12-7-25 16,14-3-189-16</inkml:trace>
  <inkml:trace contextRef="#ctx0" brushRef="#br0" timeOffset="7372.1887">25552 2065 1979 0,'0'0'38'0,"0"0"-35"15,0 0-3-15,0 0 0 0,0 0 2 16,18 117 0-16,4-33 2 16,2 6-3-16,-7 4-1 15,-3-5 0-15,-8-5 0 16,-1-10 0-16,-4-16 0 16,-1-15 0-16,0-16 0 15,0-13-3-15,0-9 0 16,0-5 0-16,0 0 3 15,5-11 0-15,16-17 0 16,5-10 0-16,3 1-1 16,-1 8 1-16,-3 8 1 15,-3 15-1-15,0 6 0 16,2 1 0-16,-1 25-2 0,3 8 2 16,-4 13-1-1,-1 7 1-15,-6 7 0 0,-5 4 0 16,-7 3-18-16,-3-2-87 15</inkml:trace>
  <inkml:trace contextRef="#ctx0" brushRef="#br0" timeOffset="11393.9359">11798 5995 1418 0,'0'0'293'15,"0"0"-281"-15,0 0 18 16,0 0 45-16,0 0-3 0,0 0-28 15,0 0-23-15,-2-44-10 16,1 44 0-16,1 0-10 16,0 22-1-16,0 12 0 15,0 21 2-15,0 14 8 16,4 10-5-16,4 7-4 16,-2 4 3-16,0-1-4 15,-4-1 1-15,3-5-1 16,0-4-1-16,4-4-1 15,4-6-21-15,5-5-78 16,0-10-43-16</inkml:trace>
  <inkml:trace contextRef="#ctx0" brushRef="#br0" timeOffset="12663.5382">12392 6355 1902 0,'0'0'44'0,"0"0"-42"15,0 0 16-15,0 0 2 0,0 0-11 16,0 0-6-16,-72-9-3 16,60 42-1-16,3 8 0 15,5 6 1-15,4 1 0 16,9-3-2-16,16-3 2 16,9-4-1-16,6-5 0 15,-1-4 0-15,-1-10 0 16,-7-3-4-16,-7-8-4 15,-9-6 8-15,-6-2-1 16,-6 0 2-16,-3-1 5 16,0-20-1-16,0-9-2 15,-5-7-2-15,-14-3 1 16,-6-5-1-16,-4-3 0 16,-1-1 2-16,5 5-1 0,5 4 2 15,7 8 3-15,7 5-3 16,5 7-1-1,1 3 0-15,0 1-2 0,9 2 0 16,12 0-1-16,2 3 1 16,3 4-1-16,-1 5 0 15,-2 2 0-15,0 0 1 16,3 0-2-16,3 10 0 16,1 9 2-16,-1 5 0 15,-1 4-1-15,-1 5 1 16,-5 0 0-16,1 2 0 0,-6 3 1 15,-6-1-1 1,4 3 0-16,-5-2 0 0,2-1 1 16,5-1-1-16,-1-2 0 15,3-3 2-15,4-6-2 16,-2-5 0-16,3-4 0 16,-1-5 0-16,0-6 1 15,-2-5 0-15,1 0 0 16,0-5 1-16,2-15-1 15,-4-8 2-15,-9-5-2 16,-9-5 0-16,-2-5 2 16,-25-4-1-16,-11-1-1 15,-7 3 0-15,-2 4 0 0,-1 9 0 16,4 7 0-16,3 1 2 16,5 7 0-16,4 1-2 15,8 3 0-15,8 2 1 16,7 0-1-16,5 1 0 15,2-2-1-15,0 0 0 16,3-1 0-16,12 0-1 16,5 3 0-16,2-2 0 15,6 2 0-15,1 2-1 16,5 2 1-16,5 1 0 16,7 2 1-16,9 3-3 15,8 0 0-15,4 0 3 16,3 0-1-16,-3 3 1 15,-4 9-1-15,-9 6 0 0,-8 2 0 16,-14 8 0-16,-8 8 0 16,-12 3 0-16,-4 6 1 15,-5 0 0-15,4-1 0 16,1 0 1-16,1-3-2 16,4-5 2-16,4-3-1 15,3-7 0-15,4-4 0 16,3-6 0-16,4-9 0 15,2-7 1-15,3 0 2 16,3-18-1-16,1-10 1 16,-1-8 0-16,-8-5 0 0,-10-9-1 15,-12-4 0 1,-9-8 0-16,-16-2-1 0,-20 0-1 16,-9 11 0-16,-9 8 0 15,-5 16 0 1,-7 14 0-16,-1 12-2 0,3 3-2 15,6 18-2-15,11 9-9 16,16 3-19-16,16 0-66 16,15-4-688-16</inkml:trace>
  <inkml:trace contextRef="#ctx0" brushRef="#br0" timeOffset="13372.1239">14416 6096 2000 0,'0'0'0'0,"0"0"-1"15,0 0 1-15,34 78 0 16,-15-32 6-16,1 0-4 16,-1 2-2-16,-7-4 1 15,-2-2-1-15,-8-6 0 0,-2-5 0 16,0-9 0 0,-6-5 0-16,-6-8-1 0,3-2-2 15,2-7 0-15,-5 0 3 16,3-19 0-16,-4-14-3 15,2-12 3-15,5-13 2 16,4-5-2-16,2-3 1 16,5 7 1-16,13 12 0 15,1 14 3-15,5 9-3 16,-2 11 0-16,4 6 0 16,-2 7-2-16,0 0 0 0,1 5 0 15,2 14 0 1,0 3 0-16,-4 0 0 0,-4 0 0 15,-3-2 0 1,-7-6-1-16,-3-2 1 0,-3-4 0 16,-2-4-3-16,1-3 1 15,-1-1-2-15,2 0 3 16,3-1 0-16,5-19 1 16,5-9 0-16,5-12-1 15,3-2 1-15,1-2 1 16,0 3-1-16,-1 9 0 15,-3 10 2-15,-1 8-1 16,-2 10 1-16,-1 5 0 16,3 1-2-16,2 25 0 15,4 15 0-15,-1 12 1 16,0 8 3-16,-4 1-4 0,-4-1 1 16,-3-2-1-1,-2 0 0-15,-2-3 0 0,0 0-2 16,-1-3-25-1,-2-7-62-15</inkml:trace>
  <inkml:trace contextRef="#ctx0" brushRef="#br0" timeOffset="13778.5429">15318 5281 1875 0,'0'0'48'15,"0"0"-25"-15,0 0 0 16,0 0-6-16,0 0-16 15,0 0 5-15,43 136 6 16,-26-53-6-16,-1 5 1 16,3 3-5-16,1 9 0 15,2 1 1-15,2 0-3 16,0-3 0-16,1-8 0 0,-1-10 0 16,5-5 0-16,4-13 0 15,-1-8 0-15,5-10-4 16,-4-8-6-16,2-11-8 15,-3-10-1-15,-2-12-13 16,-4-3-122-16,-7-14-896 16</inkml:trace>
  <inkml:trace contextRef="#ctx0" brushRef="#br0" timeOffset="14018.9441">15374 6011 1849 0,'0'0'97'16,"0"0"-69"-16,0 0 1 16,0 0-14-16,0 0-10 15,0 0-4-15,56-72-1 16,-4 53-2-16,12 6-1 15,12 3-18-15,1 4-44 16,-7 6-174-16</inkml:trace>
  <inkml:trace contextRef="#ctx0" brushRef="#br0" timeOffset="14195.3393">16089 5917 1772 0,'0'0'188'0,"0"0"-171"0,0 0-2 16,0 0 2-16,0 0-9 16,0 0-8-16,11 0 0 15,-4 0-9-15,-1 0-45 16,5 0-458-16</inkml:trace>
  <inkml:trace contextRef="#ctx0" brushRef="#br0" timeOffset="14902.0075">17939 5914 1607 0,'0'0'125'0,"0"0"-103"16,0 0 7-16,0 0 51 15,0 0-25-15,0 0-31 16,-27-14-14-16,27 14-3 16,0-2 0-16,0 1-3 15,12-4-3-15,13 1 0 16,17-1 7-16,12-1-3 0,13 0-3 16,9 1-2-1,4 1 0-15,5 4 1 16,6 0-1-16,6 0-1 15,6 0 0-15,2 0-17 0,-7 0-34 16,-8 0-54-16,-16 0-90 16</inkml:trace>
  <inkml:trace contextRef="#ctx0" brushRef="#br0" timeOffset="15195.0045">18787 5598 1394 0,'0'0'216'16,"0"0"-124"0,0 0-14-16,91-24 9 0,-61 24-32 15,0 7-27-15,0 15-16 16,-2 12 0-16,-1 8-7 15,-6 8-1-15,-6 7 0 16,-7 4-4-16,-7 6 3 16,-1-3-3-16,0-3 1 15,-8-4-1-15,-2-8-1 16,1-3-22-16,0-8-144 0</inkml:trace>
  <inkml:trace contextRef="#ctx0" brushRef="#br0" timeOffset="15984.1077">21194 5006 1727 0,'0'0'158'0,"0"0"-144"16,0 0 8-16,0 0-3 16,0 0-3-16,0 0-2 0,-54 103-4 15,33-37-4 1,0 16 0-16,2 7-3 0,4 10 3 15,2 7-4-15,5 4 0 16,3 3 1-16,5-4-3 16,0-14 1-16,13-8-1 15,10-19 0-15,10-8 0 16,7-12 0-16,8-12 0 16,9-11 1-16,4-17-1 15,2-8 1-15,-7-6 0 16,-7-20 0-16,-14-6 1 15,-17-7-1-15,-14-7 0 16,-4-8 0-16,-21-5-1 16,-15-1 0-16,-13 6-1 15,-6 11 0-15,-3 13 1 16,1 14-2-16,9 10 1 0,4 6 0 16,12 0-7-16,14 3-10 15,11 7-39-15,7-1-272 16</inkml:trace>
  <inkml:trace contextRef="#ctx0" brushRef="#br0" timeOffset="16362.615">21795 5691 1875 0,'0'0'56'16,"0"0"-54"-16,0 0 17 0,0 0-5 16,0 0-12-16,-52 75 4 15,52-36-5-15,17 3 0 16,13 3 6-16,10-3-3 16,5-10 0-16,3-6-3 15,1-11-1-15,-7-6 4 16,-6-9-2-16,-8 0 1 15,-7-9 4-15,-7-15-2 16,-7-9 0-16,-7-9-2 16,0-5-1-16,-26 2-1 15,-10 1-1-15,-13 10 0 16,-9 6 0-16,-1 13-4 0,-3 11 0 16,4 4-4-16,9 6-6 15,10 14-24 1,15-1-122-16</inkml:trace>
  <inkml:trace contextRef="#ctx0" brushRef="#br0" timeOffset="17220.7358">23352 5559 1923 0,'0'0'56'15,"0"0"-50"-15,0 0 0 0,0 0 14 16,0 0-13 0,0 0-6-16,55-7 0 0,-36 37-1 15,1 5 3-15,-1 1-3 16,-5-1 1-16,-4-2-1 15,-7-7 0-15,-3-3 0 16,0-8 1-16,0-4-1 16,0-6 0-16,-3-4 0 15,1-1-1-15,1 0 1 16,-6-6 0-16,-1-20 0 16,-1-11-4-16,2-9 1 15,4-7 2-15,3-2 1 16,0 6 0-16,10 5 0 15,12 11 0-15,4 8-1 0,4 11 1 16,2 9-1-16,0 5 1 16,-3 0 0-16,1 12-1 15,-2 11 1-15,-2 7 0 16,0 2 1-16,-6 2-1 16,-4 0 0-16,-5-1 0 15,-5-3 0-15,-6-6-1 16,0-7-1-16,0-5-4 15,0-7-5-15,-3-5 5 16,-1 0 2-16,-3-8 4 16,2-19-4-16,4-12-13 15,1-6 11-15,0-3 5 16,17-2 1-16,7 8 0 0,3 8 2 16,6 10 5-16,-1 9-2 15,3 10 3-15,2 5 0 16,2 0-3-16,7 10 0 15,-1 14-1-15,3 12-2 16,-3 10 0-16,-4 8-1 16,-7 6-1-16,-7 3 1 15,-12 5-1-15,-10-1 0 16,-5 3-2-16,0-2-1 16,-11-8-22-16,-1-10-63 0,1-21-197 15</inkml:trace>
  <inkml:trace contextRef="#ctx0" brushRef="#br0" timeOffset="17460.9443">24626 5324 1882 0,'0'0'62'0,"0"0"-59"16,0 87 16-16,0-40-2 16,4 6-6-16,8 0-6 15,5 0-4-15,3 0 0 0,-2-2-1 16,-4-2-5-16,-2-3-23 16,-5-12-83-16</inkml:trace>
  <inkml:trace contextRef="#ctx0" brushRef="#br0" timeOffset="17627.1289">24500 5012 1809 0,'0'0'0'16,"0"0"0"-16,0 0-19 15,0 0-404-15</inkml:trace>
  <inkml:trace contextRef="#ctx0" brushRef="#br0" timeOffset="18093.7715">24996 5311 1820 0,'0'0'138'0,"0"0"-134"0,0 0-4 16,1 98 10-16,2-57-2 15,0 0 0 1,3 0-6-16,-2-3-2 15,-2-8 1-15,-2-7-1 0,0-10 1 16,0-8 0-16,0-5 0 16,0 0 2-16,0-2-1 15,0-20-1-15,0-13-1 16,0-12-3-16,0-4 3 16,0-7 0-16,15 7 0 15,1 5 2-15,3 13 2 16,0 11 1-16,-3 8-2 0,-1 11-1 15,0 3-1-15,1 0-1 16,5 17 0-16,4 13 0 16,2 12 0-16,0 7 0 15,-4 6 0-15,-3 6 0 16,-3-2 0-16,-7 5-7 16,-2-1-21-16,-5 0-153 15</inkml:trace>
  <inkml:trace contextRef="#ctx0" brushRef="#br0" timeOffset="18279.602">25543 5501 1841 0,'0'0'150'0,"0"0"-147"15,0 0-3-15,0 0-4 16,0 0-21-16,0 0-112 16</inkml:trace>
  <inkml:trace contextRef="#ctx0" brushRef="#br0" timeOffset="21353.397">22179 5407 1620 0,'0'0'147'0,"0"0"-132"16,0 0 31-16,0 0 7 15,0 0-13-15,0 0-15 16,0-17-12-16,0 17-4 15,0 0-9-15,-3 5-1 16,-10 19 1-16,-9 19 0 16,-6 23 0-16,-8 19 3 15,-11 21 1-15,-9 17 1 16,-13 5-5-16,-9 6 1 16,-2-1-3-16,1-9-1 15,3-7-57-15,7-11-269 16</inkml:trace>
  <inkml:trace contextRef="#ctx0" brushRef="#br0" timeOffset="22334.0078">14071 6006 1176 0,'0'0'363'16,"0"0"-191"-16,0 0-84 15,0 0-39-15,0 0-8 16,0 0-7-16,0-11-10 16,0 8-6-16,0 1-8 15,0 0 0-15,0 2 1 16,0 0-4-16,0 0-3 15,-4 2-2-15,-10 20-2 16,-10 19 1-16,-8 19 0 0,-9 18 1 16,-3 13 1-16,-4 12-3 15,-3 12 0 1,-4 6 0-16,-6 7-5 0,-5 6-27 16,-4 4-104-1</inkml:trace>
  <inkml:trace contextRef="#ctx0" brushRef="#br0" timeOffset="24322.5955">14128 9128 1725 0,'0'0'149'0,"0"0"-132"16,0 0 4-16,0 0 19 0,0 0-9 16,0 0-17-16,0-15-8 15,0 13-2-15,-8 0-3 16,-2 0 0-16,-8 2-1 15,-10 0 1-15,-10 3-2 16,-14 11 1-16,-7 2 0 16,-10 4 0-16,-3 2 0 15,1-3 0-15,4-2 0 16,9-3 0-16,10-6 2 16,12-4-2-16,10-4 0 15,10 0 0-15,7 0 1 16,5 0 0-16,2 0 1 0,-1-1-1 15,-1-10 0-15,4-3-1 16,0-3 0-16,0-7 0 16,0-4-1-16,4-7 1 15,17-4 0-15,12-5-1 16,10-4 0-16,5-3-1 16,3 0 1-16,-1 1 0 15,-6 6-1-15,-8 1 2 16,-7 6 0-16,-6 1 0 15,-7 4 1-15,-6 5-1 16,-2 3 1-16,-3 6 0 16,-2 5-1-16,1 3 1 15,-4 6 1-15,0 1 0 16,0 3 1-16,0 0-2 0,0 0-1 16,0 3-1-16,1 19-1 15,5 16 2-15,3 18 1 16,0 9 0-16,3 10 0 15,-1 4-1-15,-1 7 0 16,-1-1 0-16,-3 4 0 16,-2 1 0-16,-2-1 0 15,3-4-1-15,1-1-9 16,2-6-25-16,3-11-253 16</inkml:trace>
  <inkml:trace contextRef="#ctx0" brushRef="#br0" timeOffset="25144.1008">14565 8967 1951 0,'0'0'23'0,"0"0"-23"16,0 0 8-16,0 0 0 16,0 0-8-16,-64 73 3 0,53-28-2 15,10 8-1-15,1 0 0 16,0 3 0-1,12-4 0-15,4-2 0 0,5-9 0 16,7-6 0-16,1-13-1 16,3-9 1-16,1-11-1 15,-3-2 2-15,-5-6-1 16,-6-15 2-16,-8-8-2 16,-5-9 2-16,-6-6 0 15,0-4-1-15,-22-3 1 16,-6 3-1-16,-4 2 2 0,1 4 0 15,1 6 0-15,5 7 0 16,7 7-1-16,5 4 1 16,8 3 0-16,4 2-3 15,1 1 0-15,0-1 0 16,16 0-1-16,3-2 0 16,8 3 0-16,3 2 1 15,0 1 0-15,3 1-1 16,-2 2 1-16,-3 3-1 15,1 1-1-15,-1 2 1 16,0 0 0-16,1 0 0 16,0 7 1-16,1 11-2 15,-4 7 2-15,-3 5 0 16,-6 10-1-16,-6 6 1 16,-3 4 0-16,-5 2 0 0,3-2 1 15,2-6-1-15,7-1 0 16,3-5 0-16,5-5 0 15,3-9 0-15,2-13 0 16,5-10 0-16,3-1 1 16,5-18-1-16,0-13 2 15,-7-6-1-15,-10-5 1 16,-14-4 2-16,-10-2 0 16,-3-3-2-16,-25 1-1 15,-8 6-1-15,-6 12 0 16,-8 10 0-16,-8 14-3 15,-7 8-7-15,-7 11-19 0,-8 16-216 16</inkml:trace>
  <inkml:trace contextRef="#ctx0" brushRef="#br0" timeOffset="27362.7975">16061 8959 1805 0,'0'0'87'0,"0"0"-81"0,0 0-6 16,0 0 1-16,0 0 0 15,0 0 17-15,-2 75 4 16,2-31-13-16,7-1-5 15,1 0-1-15,-3-3 0 16,-2-4-1-16,-2-10 2 16,-1-4 1-16,0-11-4 15,0-5 0-15,0-6-1 16,0 0 0-16,2 0 6 16,-2 0-1-16,3-15 5 15,1-11 1-15,2-11-11 16,6-8 1-16,-1-3-1 15,1-4 0-15,2-1 0 0,4 2 1 16,0 9-1-16,5 12 0 16,-3 10 1-16,-5 9 0 15,-2 8-1-15,0 3-1 16,0 2 1-16,4 18 0 16,1 8 0-16,-1 6 1 15,1 4-1-15,-6-1 1 16,-1-3-1-16,-4-6 0 15,-4-7 0-15,-2-7 0 16,-1-8 0-16,0-5 0 16,0-1 0-16,0 0 2 0,0 0 0 15,0-14-1-15,-4-14-1 16,-6-9-3-16,4-11 3 16,4-4 0-16,2-4 1 15,0 2-2-15,16 7 1 16,7 9 0-16,4 13 0 15,0 10-1-15,-2 9 1 16,0 6-1-16,2 9 0 16,1 20 0-16,4 12 1 15,-2 8 0-15,-3 5 1 16,-2 2-1-16,-3 3 0 16,-1 1 0-16,-1-1-2 15,-4 3-16-15,-4 0-38 16,-3-3-140-16</inkml:trace>
  <inkml:trace contextRef="#ctx0" brushRef="#br0" timeOffset="27730.3584">16975 8136 1891 0,'0'0'71'16,"0"0"-57"-16,0 0-7 0,0 0 0 16,0 0-1-16,0 0-3 15,33 138 8 1,-9-51-2-16,1 10-5 15,1 5-2-15,-4 2 0 0,2-3-1 16,0-5 0-16,1-8-1 16,3-12 0-16,2-9-1 15,2-11 1-15,2-11 0 16,0-11 0-16,1-12-5 16,-1-11-6-16,3-11-13 15,0-11-37-15,-2-20-99 16</inkml:trace>
  <inkml:trace contextRef="#ctx0" brushRef="#br0" timeOffset="27938.5005">17029 8792 1792 0,'0'0'154'0,"0"0"-144"16,0 0-9-16,0 0-1 16,110-56 1-16,-43 33-1 15,14 3-1-15,10 5-47 0,4 2-222 16</inkml:trace>
  <inkml:trace contextRef="#ctx0" brushRef="#br0" timeOffset="28229.6197">18504 8802 1994 0,'0'0'33'0,"0"0"-33"0,0 0-4 16,0 0 4-16,131-56 0 16,-65 42 0-16,11 4-1 15,9 4-3-15,6 6-1 16,5 0-1-16,0 0-2 16,0 8-8-16,-1 0-28 15,-6-4-66-15,-11-2-588 16</inkml:trace>
  <inkml:trace contextRef="#ctx0" brushRef="#br0" timeOffset="28500.5382">19214 8447 1758 0,'0'0'185'0,"0"0"-181"0,0 0-4 16,0 0 1-16,0 0 3 16,99 20-3-16,-56 17 3 15,-1 13 0-15,-5 11-2 16,-6 3-1-16,-13 1 2 16,-10 0-2-16,-8 0 0 15,-6-3 1-15,-21-1-2 16,-11-2 0-16,-3-8-30 0,-1-10-139 15</inkml:trace>
  <inkml:trace contextRef="#ctx0" brushRef="#br0" timeOffset="31145.3402">20768 8378 1711 0,'0'0'64'16,"0"0"-35"-16,0 0 29 16,0 0-19-16,0 0-4 15,0 0-10-15,-6-87-15 16,24 70-3-16,5-4-1 16,5 1-3-16,0 3 1 15,5 4 1-15,2 4-4 16,2 3 0-16,1 6-1 15,3 0 0-15,-4 13-1 16,2 12-1-16,-8 11 2 16,-6 9 0-16,-9 6 0 15,-10 6 0-15,-6 6 1 16,-8 2 1-16,-17-1 2 16,-7 0-2-16,-3-5 1 0,-1-7 0 15,0-8-1-15,6-7 1 16,5-10-2-16,7-9 1 15,7-7-1-15,7-7-1 16,4 0 0-16,0-4 0 16,0 0-1-16,1 0 1 15,19 0 0-15,11 0 0 16,12-4 1-16,5-4-1 16,6-1 0-16,3-2 0 15,4-1-1-15,4-2-3 16,11 2-5-16,7 1-7 15,5 0-25-15,3 0-54 0,-2-2-364 16</inkml:trace>
  <inkml:trace contextRef="#ctx0" brushRef="#br0" timeOffset="31609.7913">22487 8603 1810 0,'0'0'112'16,"0"0"-106"-16,0 0-1 0,-112-9 24 16,68 13-7-16,-6 5-12 15,-1 4-1 1,-1-3-5-16,-2 2 0 0,1-3-1 16,-1-1 1-1,7-4-1-15,8-3 0 0,7-1-1 16,12 0 1-1,4-4-1-15,6-13 0 0,4-6-1 16,4-11-1-16,2-7 0 16,2-5 0-16,14-5 0 15,8-2 0-15,6-4 0 16,1-2 0-16,2-1 0 16,-3 6 0-16,-5 7 0 0,-3 11 0 15,-5 12 0 1,-5 9 0-16,-6 7 0 0,-3 5 0 15,-2 3-1 1,1 0 1-16,1 14-1 0,4 28 0 16,5 23 1-16,0 15 0 15,3 8 1-15,0-2-1 16,1-3 0-16,2-3-1 16,5-4 1-16,3 0-12 15,3-4-22-15,1-8-141 16</inkml:trace>
  <inkml:trace contextRef="#ctx0" brushRef="#br0" timeOffset="32462.1819">23724 8182 1966 0,'0'0'33'0,"0"0"-31"0,0 0-1 15,0 0 2-15,0 0-3 16,0 0-1-16,-10 67 1 16,18-9 4-16,1 0-2 15,-3-1-2-15,-3-6 0 16,-3-6 1-16,0-7-1 15,0-10 0-15,0-8 0 16,-2-6 0-16,1-6 1 16,-1-4 0-16,2-4 0 15,0 0 1-15,0-15 0 0,0-19 0 16,6-16-2-16,7-9 0 16,4-5 0-1,2 5 0-15,2 1 0 16,5 10 0-16,0 15 0 0,3 11-1 15,-2 11 0-15,-1 11 0 16,0 1 1-16,-2 24-1 16,3 12 0-16,-2 3 0 15,-1 3 1-15,-5 2 0 16,-7-8 0-16,-4-6 0 16,-7-8-1-16,-1-5 1 15,0-6-2-15,0-6-2 16,0-4-1-16,0-2 3 0,0-3 2 15,-3-21-3-15,3-10-7 16,0-9 5-16,6-9 5 16,15 0 0-16,6 3 0 15,3 8 2-15,4 10 0 16,2 9 0-16,1 9 3 16,2 6-1-16,1 7-2 15,5 0-1-15,1 14-1 16,-1 14 1-16,-5 8-1 15,-4 6 0-15,-8 11 0 16,-7 3 0-16,-9 4 0 16,-7 10 1-16,-4 2-1 0,-1 0 0 15,0-3 0-15,0-7-2 16,3-11-30-16,7-7-74 16,2-18-1756-16</inkml:trace>
  <inkml:trace contextRef="#ctx0" brushRef="#br0" timeOffset="32702.0428">24967 8047 1799 0,'0'0'142'0,"0"0"-136"15,8 73 12-15,-5-22 12 16,4 9-20-16,4 3-4 0,3-1-5 16,-1 1 0-16,-3-3-1 15,-3-1-1-15,-7-1-7 16,0-10-60-16,0-14-130 16</inkml:trace>
  <inkml:trace contextRef="#ctx0" brushRef="#br0" timeOffset="32873.0209">24854 7690 1862 0,'0'0'56'0,"0"0"-56"16,0 0-4-16,0 0-26 0,0 0-213 15</inkml:trace>
  <inkml:trace contextRef="#ctx0" brushRef="#br0" timeOffset="33313.9923">25331 8043 1879 0,'0'0'112'0,"0"0"-112"16,0 0 1-16,0 0 8 15,17 83 5-15,-7-31-8 16,2 2-4-16,-3-4-2 16,-5-10 1-16,-1-11-1 15,-3-9 0-15,0-10 0 16,0-8 0-16,0-2-1 15,0 0 1-15,0-11 1 16,0-20-1-16,0-17 0 16,8-16-1-16,4-7 1 0,7 1 1 15,4 7-1 1,3 15 2-16,3 13 0 0,-4 12 1 16,-1 9-2-16,-5 6 0 15,-1 8-1-15,4 0 0 16,1 18-1-16,5 14 1 15,1 15 0-15,-2 12-1 16,-7 12 1-16,-6 4 0 16,-4 6-2-16,-7 0-9 15,-1-6-19-15,-1-4-125 16,1-13-1678-16</inkml:trace>
  <inkml:trace contextRef="#ctx0" brushRef="#br0" timeOffset="33495.5046">26222 8280 1989 0,'0'0'20'16,"0"0"-18"-16,0 0 0 15,0 0-2-15,0 0-4 16,0 0-34-16,9-11-344 15</inkml:trace>
  <inkml:trace contextRef="#ctx0" brushRef="#br0" timeOffset="36794.0288">13379 7885 1727 0,'0'0'0'0,"0"0"-14"16,0 0 14-16,0 0 0 16,0 0 21-16,95-66-10 15,-60 57 0-15,4-1-3 16,5 3 3-16,4 0 1 15,7 0-9-15,7-1 6 16,9-2 1-16,11 1 0 0,9-1-8 16,18-3-2-16,15 2 0 15,10-3 0-15,11 1 3 16,4 1-6-16,3-5 3 16,3 0 0-16,3 0 43 15,8 0-36-15,8-1-6 16,8-2 0-16,14-3 0 15,8 0-1-15,5-3 0 16,2 3 1-16,9-1-1 16,-4 3 0-16,0 3 0 15,-4 3 1-15,-8 1-1 16,-5 2-1-16,4 4 0 16,1-2 1-16,8-1 1 15,4 2-1-15,-1-3 1 16,3-1-3-16,6 1 3 0,2-2-1 15,4-1 0-15,-2 1 0 16,-5-2 2-16,2 3-2 16,-6-2 0-16,-1 1 1 15,0-3-1-15,-10-1 0 16,0 4 0-16,0-3 0 16,-2 0-1-16,4-2 1 15,0-3 0-15,-3 1-1 16,-3-4 3-16,-1 5-3 15,0-4 1-15,0 2 0 16,-2 2 1-16,-5 0-1 16,-8 2 0-16,-11 3 0 0,-3-2 0 15,-8 1 0 1,-5 1 0-16,-4-2 0 0,-11 1-1 16,-9 2 0-16,-7 2 1 15,-8 4 0-15,-7 0 0 16,-6 4 0-16,-6-1-1 15,-3 2 2-15,-8-1-1 16,-10 0 0-16,-9 1 0 16,-12 0 0-16,-13 0 1 15,-8-2-1-15,-11 2 0 16,-13 3-1-16,-7-1 1 16,-3 0-2-16,-6 1-3 15,0 0 1-15,0 0-4 16,0 0 5-16,0 0 3 15,0 3 0-15,0 7 4 16,0 4-4-16,0 2 1 0,0 0 0 16,3 6-1-16,5 4 0 15,4 3 1-15,1 10-1 16,2 7 0-16,1 6-2 16,-1 5 2-16,0-1 1 15,-4-1-1-15,-1 1 1 16,0 2-1-16,1 2 1 15,5 4 1-15,1 1 0 16,4 3 4-16,-1-3 1 0,-2 0-4 16,-1 1-1-1,-2 1-1-15,-4 1 3 0,-1-1 7 16,-3 2-3-16,1-2 0 16,0-1-2-16,3 1-3 15,1-4-1-15,6 0-1 16,1-3-1-16,1-1 5 15,2 1-5-15,-1-3 3 16,-3-2-1-16,-2-2-2 16,-2-5 2-16,-3-2-1 15,-3-2 0-15,-2-5-2 16,-2-1 2-16,-1 2-1 16,5-2 0-16,-2-3 1 0,0 0-1 15,1-2 0 1,-2-4 0-16,-4-4 1 0,-1-8-1 15,0-8 0-15,0-1 1 16,0-3 0-16,-6-1 1 16,-6 1 1-16,-3-5-3 15,0 3 1-15,-1-3-1 16,-1 2-2-16,-3 0 2 16,-2 1-4-16,-1-1 2 15,-3 1 1-15,-3-2-1 16,-4 2 2-16,-3 0-3 15,-7 0-1-15,-5-1 1 16,-4 1-8-16,-8 0-3 16,-2 1 6-16,-10 0-6 0,-6 2 3 15,-13 3-22-15,-14 2-6 16,-9 3 17-16,-14 0 13 16,-9 2 3-16,-9 2 4 15,-16 3-15-15,-11-4-26 16,-10 5-28-16,-11-3 68 15,-4 1 3-15,-8 1 11 16,0 1 10-16,-4 2 1 16,-4 2-4-16,-5-1-16 15,3-1 1-15,3-3-3 16,4 1 0-16,7-2-7 16,0 0-3-16,-6 4 8 15,1-2 2-15,2 2 6 16,-2 0-4-16,4 0 2 15,-2 0 19-15,-3 1-17 0,1-1 16 16,2 0-20 0,1-2 0-16,6 0-2 0,2-3-5 15,-1-2 5-15,2-3 0 16,4 1 1-16,0 2 12 16,8-2-1-16,-2 1 10 15,4-1-2-15,-4-1-8 16,3 1-8-16,3-1-1 15,2 0-3-15,7 1 0 16,0-3 0-16,3 0 2 16,-2 0-3-16,1-2 3 15,5 2-2-15,4-4 8 0,7 2-7 16,3 1 5-16,2-1-6 16,1 3-1-16,0 1 1 15,-3-2 0 1,4 3 3-16,1-1-3 0,6 0-3 15,8 1 3-15,3-3 0 16,5 1 1-16,3-4-1 16,2 1 2-16,3-3-2 15,-3 1 2-15,5-1-2 16,0 2 0-16,2-1 3 16,6-2-1-16,1 2 10 15,4-1-11-15,1-2 1 16,2 3-2-16,2-2-1 0,2-3 1 15,4 2 0-15,3-2 0 16,0 0 0-16,2-1 0 16,5 2-2-16,6 0 1 15,8-3 2-15,9 1 0 16,3-2-1-16,4 0 0 16,9 0-1-16,8 0 1 15,9 0 0-15,9-5 4 16,6-3 2-16,0-4 1 15,4-2-7-15,-2-3 0 16,4-4-1-16,-1-1 2 16,1-1-1-16,-2-4 0 0,0-1 0 15,-6-4 0-15,3-3 0 16,-5-4 1-16,1-2 2 16,-5-8 10-16,3 1-12 15,2-5 0-15,-1-3 0 16,4-5 3-16,-2-4-4 15,0-2 1-15,1-5-1 16,1-2 0-16,-3-8 0 0,2-3 1 16,-1 1-1-1,-1 1 0-15,1 8 2 16,0 8 0-16,3 3-1 16,0 7 0-16,3 4 2 15,3 5 2-15,0 3-3 0,0 5-2 16,0 3-1-1,0 3 1-15,0 5 1 16,0 0-1-16,0 2 0 0,0 3 0 16,0 1 0-16,3 1 0 15,3 2 0-15,-2 1 0 16,1 5 0-16,-1 1 0 16,-1 7 0-16,0-2-1 15,-1 5 1-15,2-3-1 16,2-1 1-16,-2 1 0 15,1-3-2-15,4 0 3 16,-3 0-1-16,3-3 0 16,-2 0 0-16,-1-2 1 0,-3-3-1 15,0 1 0-15,-3-1 2 16,0 3-2 0,0 3 2-16,0 3-2 15,0 4 0-15,0 2 1 16,0-1-1-16,0 2 0 0,0-3-1 15,0 0-2-15,0-1 2 16,0-1 1-16,0-1-3 16,2 0 1-16,10-6-4 15,0 1-2-15,7 0 5 16,5-3-13-16,4 3 1 16,6-2 1-16,8 3 4 15,10 1 2-15,8-2-4 16,9-1-3-16,11-2 9 0,14-2-9 15,12-2-9-15,11-3-7 16,11-1-18-16,6 1 18 16,6-2-32-16,10 0-234 15</inkml:trace>
  <inkml:trace contextRef="#ctx0" brushRef="#br0" timeOffset="37646.1327">27034 7190 1875 0,'0'0'48'16,"0"0"-48"-16,0 0 1 15,0 0 8-15,0 0 24 16,0 0-15-16,0 0-11 16,69-44-3-16,-8 11-3 15,16-9-1-15,14-6 0 16,7-5-2-16,0 3 1 15,-4 3-30-15,-9 6-44 16,-16 6-95-16</inkml:trace>
  <inkml:trace contextRef="#ctx0" brushRef="#br0" timeOffset="37876.9099">27364 7506 1727 0,'0'0'27'15,"101"-67"-27"-15,-30 23 2 16,8-2 1-16,5 1-3 15,0 1-36-15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27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42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3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7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2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5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25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73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64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53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975524"/>
          </a:xfrm>
        </p:spPr>
        <p:txBody>
          <a:bodyPr/>
          <a:lstStyle/>
          <a:p>
            <a:r>
              <a:rPr lang="en-US">
                <a:cs typeface="Calibri Light"/>
              </a:rPr>
              <a:t>Speed Time &amp; Distance</a:t>
            </a:r>
            <a:r>
              <a:rPr lang="en-US" dirty="0">
                <a:cs typeface="Calibri Light"/>
              </a:rPr>
              <a:t/>
            </a:r>
            <a:br>
              <a:rPr lang="en-US" dirty="0">
                <a:cs typeface="Calibri Light"/>
              </a:rPr>
            </a:br>
            <a:r>
              <a:rPr lang="en-US">
                <a:cs typeface="Calibri Light"/>
              </a:rPr>
              <a:t>+</a:t>
            </a:r>
            <a:r>
              <a:rPr lang="en-US" dirty="0">
                <a:cs typeface="Calibri Light"/>
              </a:rPr>
              <a:t/>
            </a:r>
            <a:br>
              <a:rPr lang="en-US" dirty="0">
                <a:cs typeface="Calibri Light"/>
              </a:rPr>
            </a:br>
            <a:r>
              <a:rPr lang="en-US">
                <a:cs typeface="Calibri Light"/>
              </a:rPr>
              <a:t>Train</a:t>
            </a:r>
            <a:r>
              <a:rPr lang="en-US" dirty="0">
                <a:cs typeface="Calibri Light"/>
              </a:rPr>
              <a:t/>
            </a:r>
            <a:br>
              <a:rPr lang="en-US" dirty="0">
                <a:cs typeface="Calibri Light"/>
              </a:rPr>
            </a:br>
            <a:r>
              <a:rPr lang="en-US">
                <a:cs typeface="Calibri Light"/>
              </a:rPr>
              <a:t>+</a:t>
            </a:r>
            <a:r>
              <a:rPr lang="en-US" dirty="0">
                <a:cs typeface="Calibri Light"/>
              </a:rPr>
              <a:t/>
            </a:r>
            <a:br>
              <a:rPr lang="en-US" dirty="0">
                <a:cs typeface="Calibri Light"/>
              </a:rPr>
            </a:br>
            <a:r>
              <a:rPr lang="en-US">
                <a:cs typeface="Calibri Light"/>
              </a:rPr>
              <a:t>Boat and 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258360" y="743400"/>
              <a:ext cx="6743880" cy="301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41800" y="726840"/>
                <a:ext cx="6774840" cy="304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816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FD034B-090F-473A-A887-39B225A00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8129"/>
          </a:xfrm>
        </p:spPr>
        <p:txBody>
          <a:bodyPr/>
          <a:lstStyle/>
          <a:p>
            <a:r>
              <a:rPr lang="en-US" dirty="0">
                <a:cs typeface="Calibri Light"/>
              </a:rPr>
              <a:t>Q.5 When a train runs with a speed of 24 kmph it reaches 11 minutes late and when it runs at 30 kmph it reaches 5 minutes late. Find the actual time to reach the destination?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5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0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886CCD-BB57-4AFA-9584-C86F692F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8808"/>
          </a:xfrm>
        </p:spPr>
        <p:txBody>
          <a:bodyPr/>
          <a:lstStyle/>
          <a:p>
            <a:r>
              <a:rPr lang="en-US" dirty="0">
                <a:cs typeface="Calibri Light"/>
              </a:rPr>
              <a:t>Q.6 A frog climbs up by 3 meter in the first hour and slips down by 2 meter in the second hour successively hour by hour. In how </a:t>
            </a:r>
            <a:r>
              <a:rPr lang="en-US" dirty="0" smtClean="0">
                <a:cs typeface="Calibri Light"/>
              </a:rPr>
              <a:t>much time </a:t>
            </a:r>
            <a:r>
              <a:rPr lang="en-US" dirty="0">
                <a:cs typeface="Calibri Light"/>
              </a:rPr>
              <a:t>will it reach to the top of a 20 meter pole?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9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0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F8BF97-86A2-44EA-8A97-7D789FF08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52506"/>
          </a:xfrm>
        </p:spPr>
        <p:txBody>
          <a:bodyPr/>
          <a:lstStyle/>
          <a:p>
            <a:r>
              <a:rPr lang="en-US" dirty="0">
                <a:cs typeface="Calibri Light"/>
              </a:rPr>
              <a:t>Q.7 A train crosses a platform of length 120 </a:t>
            </a:r>
            <a:r>
              <a:rPr lang="en-US" dirty="0" err="1">
                <a:cs typeface="Calibri Light"/>
              </a:rPr>
              <a:t>mtr</a:t>
            </a:r>
            <a:r>
              <a:rPr lang="en-US" dirty="0">
                <a:cs typeface="Calibri Light"/>
              </a:rPr>
              <a:t>. In 15 second while another platform of length 162 </a:t>
            </a:r>
            <a:r>
              <a:rPr lang="en-US" dirty="0" err="1">
                <a:cs typeface="Calibri Light"/>
              </a:rPr>
              <a:t>mtr</a:t>
            </a:r>
            <a:r>
              <a:rPr lang="en-US" dirty="0">
                <a:cs typeface="Calibri Light"/>
              </a:rPr>
              <a:t> in 18 second. Find the length of the </a:t>
            </a:r>
            <a:r>
              <a:rPr lang="en-US" dirty="0" smtClean="0">
                <a:cs typeface="Calibri Light"/>
              </a:rPr>
              <a:t>train</a:t>
            </a:r>
            <a:r>
              <a:rPr lang="en-US" dirty="0" smtClean="0">
                <a:cs typeface="Calibri Light"/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9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4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B29BBD-8ECD-48EB-942A-188C3EA11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51223"/>
          </a:xfrm>
        </p:spPr>
        <p:txBody>
          <a:bodyPr/>
          <a:lstStyle/>
          <a:p>
            <a:r>
              <a:rPr lang="en-US">
                <a:cs typeface="Calibri Light"/>
              </a:rPr>
              <a:t>Q.8 </a:t>
            </a:r>
            <a:r>
              <a:rPr lang="en-US">
                <a:ea typeface="+mj-lt"/>
                <a:cs typeface="+mj-lt"/>
              </a:rPr>
              <a:t>A train 125 m long passes a man, running at 5 km/hr in the same direction in which the train is going, in 10 seconds. The speed of the train is.....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0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E5C994-3D2E-471D-99CB-219DFF420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3110"/>
          </a:xfrm>
        </p:spPr>
        <p:txBody>
          <a:bodyPr/>
          <a:lstStyle/>
          <a:p>
            <a:r>
              <a:rPr lang="en-US">
                <a:cs typeface="Calibri Light"/>
              </a:rPr>
              <a:t>Q.9 </a:t>
            </a:r>
            <a:r>
              <a:rPr lang="en-US">
                <a:ea typeface="+mj-lt"/>
                <a:cs typeface="+mj-lt"/>
              </a:rPr>
              <a:t>A train passes a station platform in 36 seconds and a man standing on the platform in 20 seconds. If the speed of the train is 54 km/hr, what is the length of the platform?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1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050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1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AF57DE-0EAC-4279-BC69-2D585A642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65600"/>
          </a:xfrm>
        </p:spPr>
        <p:txBody>
          <a:bodyPr/>
          <a:lstStyle/>
          <a:p>
            <a:r>
              <a:rPr lang="en-US">
                <a:cs typeface="Calibri Light"/>
              </a:rPr>
              <a:t>Q.10 </a:t>
            </a:r>
            <a:r>
              <a:rPr lang="en-US">
                <a:ea typeface="+mj-lt"/>
                <a:cs typeface="+mj-lt"/>
              </a:rPr>
              <a:t>Two trains of equal length are running on parallel lines in the same direction at 46 km/hr and 36 km/hr. The faster train passes the slower train in 36 seconds. The length of each train is: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6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039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1877B4-A9E7-4CE5-9999-08250BB4E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3789"/>
          </a:xfrm>
        </p:spPr>
        <p:txBody>
          <a:bodyPr/>
          <a:lstStyle/>
          <a:p>
            <a:r>
              <a:rPr lang="en-US">
                <a:cs typeface="Calibri Light"/>
              </a:rPr>
              <a:t>Q.11 </a:t>
            </a:r>
            <a:r>
              <a:rPr lang="en-US">
                <a:ea typeface="+mj-lt"/>
                <a:cs typeface="+mj-lt"/>
              </a:rPr>
              <a:t>A jogger running at 9 kmph alongside a railway track in 240 metres ahead of the engine of a 120 metres long train running at 45 kmph in the same direction. In how much time will the train pass the jogger?</a:t>
            </a:r>
            <a:r>
              <a:rPr lang="en-US" dirty="0">
                <a:cs typeface="Calibri Ligh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30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451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2692E2-9EF6-40BF-B69F-1E6221C19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8732"/>
          </a:xfrm>
        </p:spPr>
        <p:txBody>
          <a:bodyPr/>
          <a:lstStyle/>
          <a:p>
            <a:r>
              <a:rPr lang="en-US">
                <a:cs typeface="Calibri Light"/>
              </a:rPr>
              <a:t>Q.12 </a:t>
            </a:r>
            <a:r>
              <a:rPr lang="en-US">
                <a:ea typeface="+mj-lt"/>
                <a:cs typeface="+mj-lt"/>
              </a:rPr>
              <a:t>A train moves past a telegraph post and a bridge 264 m long in 8 seconds and 20 seconds respectively. What is the speed of the train?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44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608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D747C7-C0E3-41F3-843D-A1FA00676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8129"/>
          </a:xfrm>
        </p:spPr>
        <p:txBody>
          <a:bodyPr/>
          <a:lstStyle/>
          <a:p>
            <a:r>
              <a:rPr lang="en-US">
                <a:cs typeface="Calibri Light"/>
              </a:rPr>
              <a:t>Q.13 </a:t>
            </a:r>
            <a:r>
              <a:rPr lang="en-US">
                <a:ea typeface="+mj-lt"/>
                <a:cs typeface="+mj-lt"/>
              </a:rPr>
              <a:t>A train 108 m long moving at a speed of 50 km/hr crosses a train 112 m long coming from opposite direction in 6 seconds. The speed of the second train is: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800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278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F58419-4D48-4B5B-BA95-C5596FF22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049" y="552031"/>
            <a:ext cx="10515600" cy="5020544"/>
          </a:xfrm>
        </p:spPr>
        <p:txBody>
          <a:bodyPr/>
          <a:lstStyle/>
          <a:p>
            <a:r>
              <a:rPr lang="en-US">
                <a:cs typeface="Calibri Light"/>
              </a:rPr>
              <a:t>Q.14 </a:t>
            </a:r>
            <a:r>
              <a:rPr lang="en-US">
                <a:ea typeface="+mj-lt"/>
                <a:cs typeface="+mj-lt"/>
              </a:rPr>
              <a:t>Two trains are running at 40 km/hr and 20 km/hr respectively in the same direction. Fast train completely passes a man sitting in the slower train in 5 seconds. What is the length of the fast train?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DEBF7E-66EB-4D1D-9975-D29DAAAAD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38770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 Walking at 7/8 of his usual speed a person was 8 minutes late to his office. Find the usual time taken by him to reach the office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8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292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197FF0-3DCA-4367-A112-5DBAC1306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79336"/>
          </a:xfrm>
        </p:spPr>
        <p:txBody>
          <a:bodyPr/>
          <a:lstStyle/>
          <a:p>
            <a:r>
              <a:rPr lang="en-US">
                <a:cs typeface="Calibri Light"/>
              </a:rPr>
              <a:t>Q.15 </a:t>
            </a:r>
            <a:r>
              <a:rPr lang="en-US">
                <a:ea typeface="+mj-lt"/>
                <a:cs typeface="+mj-lt"/>
              </a:rPr>
              <a:t>Two stations A and B are 110 km apart on a straight line. One train starts from A at 7 a.m. and travels towards B at 20 kmph. Another train starts from B at 8 a.m. and travels towards A at a speed of 25 kmph. At what time will they meet?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493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4031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4ACA28-D8E7-4BB1-BF3F-0FCB645A9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49940"/>
          </a:xfrm>
        </p:spPr>
        <p:txBody>
          <a:bodyPr/>
          <a:lstStyle/>
          <a:p>
            <a:r>
              <a:rPr lang="en-US">
                <a:cs typeface="Calibri Light"/>
              </a:rPr>
              <a:t>Q.16 </a:t>
            </a:r>
            <a:r>
              <a:rPr lang="en-US">
                <a:ea typeface="+mj-lt"/>
                <a:cs typeface="+mj-lt"/>
              </a:rPr>
              <a:t>A boat running upstream takes 8 hours 48 minutes to cover a certain distance, while it takes 4 hours to cover the same distance running downstream. What is the ratio between the speed of the boat and speed of the water current respectively?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792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82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7C4D4B-D712-4A6C-97DD-C162247C0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5638"/>
          </a:xfrm>
        </p:spPr>
        <p:txBody>
          <a:bodyPr/>
          <a:lstStyle/>
          <a:p>
            <a:r>
              <a:rPr lang="en-US">
                <a:cs typeface="Calibri Light"/>
              </a:rPr>
              <a:t>Q.17 </a:t>
            </a:r>
            <a:r>
              <a:rPr lang="en-US">
                <a:ea typeface="+mj-lt"/>
                <a:cs typeface="+mj-lt"/>
              </a:rPr>
              <a:t>A man can row at 5 kmph in still water. If the velocity of current is 1 kmph and it takes him 1 hour to row to a place and come back, how far is the place?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817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5968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80441F-8D9D-4DD5-A24C-FA80C16DB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10657"/>
          </a:xfrm>
        </p:spPr>
        <p:txBody>
          <a:bodyPr/>
          <a:lstStyle/>
          <a:p>
            <a:r>
              <a:rPr lang="en-US">
                <a:cs typeface="Calibri Light"/>
              </a:rPr>
              <a:t>Q.18 </a:t>
            </a:r>
            <a:r>
              <a:rPr lang="en-US">
                <a:ea typeface="+mj-lt"/>
                <a:cs typeface="+mj-lt"/>
              </a:rPr>
              <a:t>Speed of a boat in standing water is 9 kmph and the speed of the stream is 1.5 kmph. A man rows to a place at a distance of 105 km and comes back to the starting point. The total time taken by him is......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653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42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62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C7E6F7-B608-4392-AC25-91515C58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6204"/>
          </a:xfrm>
        </p:spPr>
        <p:txBody>
          <a:bodyPr/>
          <a:lstStyle/>
          <a:p>
            <a:r>
              <a:rPr lang="en-US" dirty="0">
                <a:cs typeface="Calibri Light"/>
              </a:rPr>
              <a:t>Q.2 A person travels 3 equal distances with speed of 3 km/</a:t>
            </a:r>
            <a:r>
              <a:rPr lang="en-US" dirty="0" err="1">
                <a:cs typeface="Calibri Light"/>
              </a:rPr>
              <a:t>hr</a:t>
            </a:r>
            <a:r>
              <a:rPr lang="en-US" dirty="0">
                <a:cs typeface="Calibri Light"/>
              </a:rPr>
              <a:t>, 4 km/</a:t>
            </a:r>
            <a:r>
              <a:rPr lang="en-US" dirty="0" err="1">
                <a:cs typeface="Calibri Light"/>
              </a:rPr>
              <a:t>hr</a:t>
            </a:r>
            <a:r>
              <a:rPr lang="en-US" dirty="0">
                <a:cs typeface="Calibri Light"/>
              </a:rPr>
              <a:t> and 5 km/</a:t>
            </a:r>
            <a:r>
              <a:rPr lang="en-US" dirty="0" err="1">
                <a:cs typeface="Calibri Light"/>
              </a:rPr>
              <a:t>hr</a:t>
            </a:r>
            <a:r>
              <a:rPr lang="en-US" dirty="0">
                <a:cs typeface="Calibri Light"/>
              </a:rPr>
              <a:t> respectively. If total time taken by him is 1 hr. 34 minutes. Find the total distance travelled by him?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6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7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6789F3-FEFC-4924-86B1-7DD3E89B3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2468"/>
          </a:xfrm>
        </p:spPr>
        <p:txBody>
          <a:bodyPr/>
          <a:lstStyle/>
          <a:p>
            <a:r>
              <a:rPr lang="en-US" dirty="0">
                <a:cs typeface="Calibri Light"/>
              </a:rPr>
              <a:t>Q.3 Speed of 3 cars is in the ratio 3:4:5. Find the ratio of time taken by them to cover the same distance?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31ECF4-7574-48F7-B31C-E12574E24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78695"/>
          </a:xfrm>
        </p:spPr>
        <p:txBody>
          <a:bodyPr/>
          <a:lstStyle/>
          <a:p>
            <a:r>
              <a:rPr lang="en-US" dirty="0">
                <a:cs typeface="Calibri Light"/>
              </a:rPr>
              <a:t>Q.4 A policeman saw a thief from a distance of 400 meter. Just after noticing the thief start running and the policeman start chasing him with a speed of </a:t>
            </a:r>
            <a:r>
              <a:rPr lang="en-US" dirty="0" smtClean="0">
                <a:cs typeface="Calibri Light"/>
              </a:rPr>
              <a:t>10 </a:t>
            </a:r>
            <a:r>
              <a:rPr lang="en-US" dirty="0">
                <a:cs typeface="Calibri Light"/>
              </a:rPr>
              <a:t>kmph and </a:t>
            </a:r>
            <a:r>
              <a:rPr lang="en-US" dirty="0" smtClean="0">
                <a:cs typeface="Calibri Light"/>
              </a:rPr>
              <a:t>11 </a:t>
            </a:r>
            <a:r>
              <a:rPr lang="en-US" dirty="0">
                <a:cs typeface="Calibri Light"/>
              </a:rPr>
              <a:t>kmph resp. After how much time policeman will catch the thief?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9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271</Words>
  <Application>Microsoft Office PowerPoint</Application>
  <PresentationFormat>Widescreen</PresentationFormat>
  <Paragraphs>19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Speed Time &amp; Distance + Train + Boat and stream</vt:lpstr>
      <vt:lpstr>PowerPoint Presentation</vt:lpstr>
      <vt:lpstr>Q.1 Walking at 7/8 of his usual speed a person was 8 minutes late to his office. Find the usual time taken by him to reach the office ?</vt:lpstr>
      <vt:lpstr>PowerPoint Presentation</vt:lpstr>
      <vt:lpstr>Q.2 A person travels 3 equal distances with speed of 3 km/hr, 4 km/hr and 5 km/hr respectively. If total time taken by him is 1 hr. 34 minutes. Find the total distance travelled by him?</vt:lpstr>
      <vt:lpstr>PowerPoint Presentation</vt:lpstr>
      <vt:lpstr>Q.3 Speed of 3 cars is in the ratio 3:4:5. Find the ratio of time taken by them to cover the same distance?</vt:lpstr>
      <vt:lpstr>PowerPoint Presentation</vt:lpstr>
      <vt:lpstr>Q.4 A policeman saw a thief from a distance of 400 meter. Just after noticing the thief start running and the policeman start chasing him with a speed of 10 kmph and 11 kmph resp. After how much time policeman will catch the thief?</vt:lpstr>
      <vt:lpstr>PowerPoint Presentation</vt:lpstr>
      <vt:lpstr>Q.5 When a train runs with a speed of 24 kmph it reaches 11 minutes late and when it runs at 30 kmph it reaches 5 minutes late. Find the actual time to reach the destination?</vt:lpstr>
      <vt:lpstr>PowerPoint Presentation</vt:lpstr>
      <vt:lpstr>Q.6 A frog climbs up by 3 meter in the first hour and slips down by 2 meter in the second hour successively hour by hour. In how much time will it reach to the top of a 20 meter pole?</vt:lpstr>
      <vt:lpstr>PowerPoint Presentation</vt:lpstr>
      <vt:lpstr>Q.7 A train crosses a platform of length 120 mtr. In 15 second while another platform of length 162 mtr in 18 second. Find the length of the train?</vt:lpstr>
      <vt:lpstr>PowerPoint Presentation</vt:lpstr>
      <vt:lpstr>Q.8 A train 125 m long passes a man, running at 5 km/hr in the same direction in which the train is going, in 10 seconds. The speed of the train is.....</vt:lpstr>
      <vt:lpstr>PowerPoint Presentation</vt:lpstr>
      <vt:lpstr>Q.9 A train passes a station platform in 36 seconds and a man standing on the platform in 20 seconds. If the speed of the train is 54 km/hr, what is the length of the platform?</vt:lpstr>
      <vt:lpstr>PowerPoint Presentation</vt:lpstr>
      <vt:lpstr>Q.10 Two trains of equal length are running on parallel lines in the same direction at 46 km/hr and 36 km/hr. The faster train passes the slower train in 36 seconds. The length of each train is:</vt:lpstr>
      <vt:lpstr>PowerPoint Presentation</vt:lpstr>
      <vt:lpstr>Q.11 A jogger running at 9 kmph alongside a railway track in 240 metres ahead of the engine of a 120 metres long train running at 45 kmph in the same direction. In how much time will the train pass the jogger? </vt:lpstr>
      <vt:lpstr>PowerPoint Presentation</vt:lpstr>
      <vt:lpstr>Q.12 A train moves past a telegraph post and a bridge 264 m long in 8 seconds and 20 seconds respectively. What is the speed of the train?</vt:lpstr>
      <vt:lpstr>PowerPoint Presentation</vt:lpstr>
      <vt:lpstr>Q.13 A train 108 m long moving at a speed of 50 km/hr crosses a train 112 m long coming from opposite direction in 6 seconds. The speed of the second train is:</vt:lpstr>
      <vt:lpstr>PowerPoint Presentation</vt:lpstr>
      <vt:lpstr>Q.14 Two trains are running at 40 km/hr and 20 km/hr respectively in the same direction. Fast train completely passes a man sitting in the slower train in 5 seconds. What is the length of the fast train?</vt:lpstr>
      <vt:lpstr>PowerPoint Presentation</vt:lpstr>
      <vt:lpstr>Q.15 Two stations A and B are 110 km apart on a straight line. One train starts from A at 7 a.m. and travels towards B at 20 kmph. Another train starts from B at 8 a.m. and travels towards A at a speed of 25 kmph. At what time will they meet?</vt:lpstr>
      <vt:lpstr>PowerPoint Presentation</vt:lpstr>
      <vt:lpstr>Q.16 A boat running upstream takes 8 hours 48 minutes to cover a certain distance, while it takes 4 hours to cover the same distance running downstream. What is the ratio between the speed of the boat and speed of the water current respectively?</vt:lpstr>
      <vt:lpstr>PowerPoint Presentation</vt:lpstr>
      <vt:lpstr>Q.17 A man can row at 5 kmph in still water. If the velocity of current is 1 kmph and it takes him 1 hour to row to a place and come back, how far is the place?</vt:lpstr>
      <vt:lpstr>PowerPoint Presentation</vt:lpstr>
      <vt:lpstr>Q.18 Speed of a boat in standing water is 9 kmph and the speed of the stream is 1.5 kmph. A man rows to a place at a distance of 105 km and comes back to the starting point. The total time taken by him is......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Microsoft account</cp:lastModifiedBy>
  <cp:revision>389</cp:revision>
  <dcterms:created xsi:type="dcterms:W3CDTF">2020-11-30T17:24:00Z</dcterms:created>
  <dcterms:modified xsi:type="dcterms:W3CDTF">2020-12-01T10:14:58Z</dcterms:modified>
</cp:coreProperties>
</file>