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3" roundtripDataSignature="AMtx7mi0Af6sb53XM1k2PEbXzkfWHyCN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20" Type="http://schemas.openxmlformats.org/officeDocument/2006/relationships/slide" Target="slides/slide1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43" Type="http://customschemas.google.com/relationships/presentationmetadata" Target="meta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slide" Target="slides/slide35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0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0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0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9"/>
          <p:cNvSpPr txBox="1"/>
          <p:nvPr>
            <p:ph idx="1" type="body"/>
          </p:nvPr>
        </p:nvSpPr>
        <p:spPr>
          <a:xfrm rot="5400000">
            <a:off x="3833019" y="-1623217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9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9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9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0"/>
          <p:cNvSpPr txBox="1"/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50"/>
          <p:cNvSpPr txBox="1"/>
          <p:nvPr>
            <p:ph idx="1" type="body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50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50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5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5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5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5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1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41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4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2"/>
          <p:cNvSpPr txBox="1"/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2"/>
          <p:cNvSpPr txBox="1"/>
          <p:nvPr>
            <p:ph idx="1" type="body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7" name="Google Shape;37;p42"/>
          <p:cNvSpPr txBox="1"/>
          <p:nvPr>
            <p:ph idx="2" type="body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8" name="Google Shape;38;p42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2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2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4" name="Google Shape;44;p43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3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3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4"/>
          <p:cNvSpPr txBox="1"/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" type="body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0" name="Google Shape;50;p44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4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 txBox="1"/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5"/>
          <p:cNvSpPr txBox="1"/>
          <p:nvPr>
            <p:ph idx="1" type="body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6" name="Google Shape;56;p45"/>
          <p:cNvSpPr txBox="1"/>
          <p:nvPr>
            <p:ph idx="2" type="body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45"/>
          <p:cNvSpPr txBox="1"/>
          <p:nvPr>
            <p:ph idx="3" type="body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8" name="Google Shape;58;p45"/>
          <p:cNvSpPr txBox="1"/>
          <p:nvPr>
            <p:ph idx="4" type="body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45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5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45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6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46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7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47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7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8"/>
          <p:cNvSpPr txBox="1"/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8"/>
          <p:cNvSpPr/>
          <p:nvPr>
            <p:ph idx="2" type="pic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48"/>
          <p:cNvSpPr txBox="1"/>
          <p:nvPr>
            <p:ph idx="1" type="body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5" name="Google Shape;75;p48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8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8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  <a:defRPr sz="1200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39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9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39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9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id="15" name="Google Shape;15;p3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052213" y="304800"/>
            <a:ext cx="284980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9"/>
          <p:cNvSpPr/>
          <p:nvPr/>
        </p:nvSpPr>
        <p:spPr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9"/>
          <p:cNvSpPr/>
          <p:nvPr/>
        </p:nvSpPr>
        <p:spPr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39"/>
          <p:cNvSpPr/>
          <p:nvPr/>
        </p:nvSpPr>
        <p:spPr>
          <a:xfrm flipH="1" rot="10800000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39"/>
          <p:cNvSpPr/>
          <p:nvPr/>
        </p:nvSpPr>
        <p:spPr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39"/>
          <p:cNvSpPr/>
          <p:nvPr/>
        </p:nvSpPr>
        <p:spPr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8.png"/><Relationship Id="rId4" Type="http://schemas.openxmlformats.org/officeDocument/2006/relationships/image" Target="../media/image2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5.jpg"/><Relationship Id="rId4" Type="http://schemas.openxmlformats.org/officeDocument/2006/relationships/image" Target="../media/image3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1.jpg"/><Relationship Id="rId4" Type="http://schemas.openxmlformats.org/officeDocument/2006/relationships/image" Target="../media/image32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How Far Are We From Flying Zero-Emission Airplanes?" id="100" name="Google Shape;100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0"/>
            <a:ext cx="60578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ovember 2019 – BSC" id="101" name="Google Shape;10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64506" y="0"/>
            <a:ext cx="612749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03" name="Google Shape;103;p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04" name="Google Shape;104;p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0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i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Interest in the Job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Core Strengths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Professional Goals</a:t>
            </a:r>
            <a:endParaRPr b="1"/>
          </a:p>
        </p:txBody>
      </p:sp>
      <p:pic>
        <p:nvPicPr>
          <p:cNvPr descr="Where Do You See Yourself in 5 Years? (Best Interview Answer ..." id="190" name="Google Shape;190;p10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7600" y="1600201"/>
            <a:ext cx="5384800" cy="433636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91" name="Google Shape;191;p10"/>
          <p:cNvSpPr txBox="1"/>
          <p:nvPr>
            <p:ph idx="10" type="dt"/>
          </p:nvPr>
        </p:nvSpPr>
        <p:spPr>
          <a:xfrm>
            <a:off x="609600" y="656072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92" name="Google Shape;192;p10"/>
          <p:cNvSpPr txBox="1"/>
          <p:nvPr>
            <p:ph idx="11" type="ftr"/>
          </p:nvPr>
        </p:nvSpPr>
        <p:spPr>
          <a:xfrm>
            <a:off x="4165600" y="6570802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93" name="Google Shape;193;p10"/>
          <p:cNvSpPr txBox="1"/>
          <p:nvPr>
            <p:ph idx="12" type="sldNum"/>
          </p:nvPr>
        </p:nvSpPr>
        <p:spPr>
          <a:xfrm>
            <a:off x="8737600" y="656072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1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C.A.R.L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C – Context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 – Action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R- Result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L- Learning</a:t>
            </a:r>
            <a:endParaRPr/>
          </a:p>
        </p:txBody>
      </p:sp>
      <p:pic>
        <p:nvPicPr>
          <p:cNvPr descr="👊 Interview Question | A Time When You Handled A Difficult ..." id="200" name="Google Shape;200;p11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18238" l="54978" r="0" t="0"/>
          <a:stretch/>
        </p:blipFill>
        <p:spPr>
          <a:xfrm>
            <a:off x="6850967" y="2124222"/>
            <a:ext cx="4065562" cy="3643532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1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02" name="Google Shape;202;p11"/>
          <p:cNvSpPr txBox="1"/>
          <p:nvPr>
            <p:ph idx="11" type="ftr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03" name="Google Shape;203;p11"/>
          <p:cNvSpPr txBox="1"/>
          <p:nvPr>
            <p:ph idx="12" type="sldNum"/>
          </p:nvPr>
        </p:nvSpPr>
        <p:spPr>
          <a:xfrm>
            <a:off x="8737600" y="651340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2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FAB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Feature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Advantage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Benefit</a:t>
            </a:r>
            <a:endParaRPr/>
          </a:p>
        </p:txBody>
      </p:sp>
      <p:pic>
        <p:nvPicPr>
          <p:cNvPr descr="Why Should We Hire You? - Careerfunda" id="210" name="Google Shape;210;p12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7600" y="1842052"/>
            <a:ext cx="5384800" cy="4068417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2"/>
          <p:cNvSpPr txBox="1"/>
          <p:nvPr>
            <p:ph idx="10" type="dt"/>
          </p:nvPr>
        </p:nvSpPr>
        <p:spPr>
          <a:xfrm>
            <a:off x="609600" y="653891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12" name="Google Shape;212;p12"/>
          <p:cNvSpPr txBox="1"/>
          <p:nvPr>
            <p:ph idx="11" type="ftr"/>
          </p:nvPr>
        </p:nvSpPr>
        <p:spPr>
          <a:xfrm>
            <a:off x="4165600" y="6539257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13" name="Google Shape;213;p12"/>
          <p:cNvSpPr txBox="1"/>
          <p:nvPr>
            <p:ph idx="12" type="sldNum"/>
          </p:nvPr>
        </p:nvSpPr>
        <p:spPr>
          <a:xfrm>
            <a:off x="8737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3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Authentic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Brief Context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Example</a:t>
            </a:r>
            <a:endParaRPr/>
          </a:p>
        </p:txBody>
      </p:sp>
      <p:pic>
        <p:nvPicPr>
          <p:cNvPr descr="Black Knight Soundbites: Who is the most inspirational person in ..." id="220" name="Google Shape;220;p13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7600" y="1843882"/>
            <a:ext cx="5384800" cy="40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21" name="Google Shape;221;p13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22" name="Google Shape;222;p13"/>
          <p:cNvSpPr txBox="1"/>
          <p:nvPr>
            <p:ph idx="11" type="ftr"/>
          </p:nvPr>
        </p:nvSpPr>
        <p:spPr>
          <a:xfrm>
            <a:off x="4165600" y="6552408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23" name="Google Shape;223;p13"/>
          <p:cNvSpPr txBox="1"/>
          <p:nvPr>
            <p:ph idx="12" type="sldNum"/>
          </p:nvPr>
        </p:nvSpPr>
        <p:spPr>
          <a:xfrm>
            <a:off x="8737600" y="6517792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4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4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Make it about them first.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Share what you want, and how they uniquely offer it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Speak from the heart.</a:t>
            </a:r>
            <a:endParaRPr b="1"/>
          </a:p>
        </p:txBody>
      </p:sp>
      <p:pic>
        <p:nvPicPr>
          <p:cNvPr descr="Why Do You Want To Work Here? (Sample Answers Included)" id="230" name="Google Shape;230;p14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29471" l="0" r="0" t="0"/>
          <a:stretch/>
        </p:blipFill>
        <p:spPr>
          <a:xfrm>
            <a:off x="6197600" y="2222696"/>
            <a:ext cx="5384800" cy="2968282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31" name="Google Shape;231;p14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32" name="Google Shape;232;p14"/>
          <p:cNvSpPr txBox="1"/>
          <p:nvPr>
            <p:ph idx="11" type="ftr"/>
          </p:nvPr>
        </p:nvSpPr>
        <p:spPr>
          <a:xfrm>
            <a:off x="4165600" y="6583362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33" name="Google Shape;233;p14"/>
          <p:cNvSpPr txBox="1"/>
          <p:nvPr>
            <p:ph idx="12" type="sldNum"/>
          </p:nvPr>
        </p:nvSpPr>
        <p:spPr>
          <a:xfrm>
            <a:off x="8737600" y="658336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5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SWOT</a:t>
            </a:r>
            <a:endParaRPr/>
          </a:p>
        </p:txBody>
      </p:sp>
      <p:pic>
        <p:nvPicPr>
          <p:cNvPr descr="Interview Questions and Answers for Aerospace Engineering and Aviation" id="240" name="Google Shape;240;p15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41514" l="0" r="0" t="3192"/>
          <a:stretch/>
        </p:blipFill>
        <p:spPr>
          <a:xfrm>
            <a:off x="6197602" y="2166950"/>
            <a:ext cx="5384800" cy="3392463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5"/>
          <p:cNvSpPr txBox="1"/>
          <p:nvPr>
            <p:ph idx="10" type="dt"/>
          </p:nvPr>
        </p:nvSpPr>
        <p:spPr>
          <a:xfrm>
            <a:off x="609600" y="653891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42" name="Google Shape;242;p15"/>
          <p:cNvSpPr txBox="1"/>
          <p:nvPr>
            <p:ph idx="11" type="ftr"/>
          </p:nvPr>
        </p:nvSpPr>
        <p:spPr>
          <a:xfrm>
            <a:off x="4165600" y="6492875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43" name="Google Shape;243;p15"/>
          <p:cNvSpPr txBox="1"/>
          <p:nvPr>
            <p:ph idx="12" type="sldNum"/>
          </p:nvPr>
        </p:nvSpPr>
        <p:spPr>
          <a:xfrm>
            <a:off x="8737600" y="649287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1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5100" y="1195755"/>
            <a:ext cx="7798743" cy="5022166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6"/>
          <p:cNvSpPr txBox="1"/>
          <p:nvPr>
            <p:ph idx="10" type="dt"/>
          </p:nvPr>
        </p:nvSpPr>
        <p:spPr>
          <a:xfrm>
            <a:off x="609600" y="653891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50" name="Google Shape;250;p16"/>
          <p:cNvSpPr txBox="1"/>
          <p:nvPr>
            <p:ph idx="11" type="ftr"/>
          </p:nvPr>
        </p:nvSpPr>
        <p:spPr>
          <a:xfrm>
            <a:off x="4165600" y="653422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51" name="Google Shape;251;p16"/>
          <p:cNvSpPr txBox="1"/>
          <p:nvPr>
            <p:ph idx="12" type="sldNum"/>
          </p:nvPr>
        </p:nvSpPr>
        <p:spPr>
          <a:xfrm>
            <a:off x="8737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How to Answer &quot;What Were Your Job Expectations?&quot;" id="257" name="Google Shape;257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3330" l="0" r="0" t="0"/>
          <a:stretch/>
        </p:blipFill>
        <p:spPr>
          <a:xfrm>
            <a:off x="609600" y="1785170"/>
            <a:ext cx="10827434" cy="4072292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7"/>
          <p:cNvSpPr txBox="1"/>
          <p:nvPr>
            <p:ph idx="10" type="dt"/>
          </p:nvPr>
        </p:nvSpPr>
        <p:spPr>
          <a:xfrm>
            <a:off x="609600" y="657867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59" name="Google Shape;259;p17"/>
          <p:cNvSpPr txBox="1"/>
          <p:nvPr>
            <p:ph idx="11" type="ftr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60" name="Google Shape;260;p17"/>
          <p:cNvSpPr txBox="1"/>
          <p:nvPr>
            <p:ph idx="12" type="sldNum"/>
          </p:nvPr>
        </p:nvSpPr>
        <p:spPr>
          <a:xfrm>
            <a:off x="8737600" y="6578669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Interview Question: Do you have any questions? – Answer – Job Reckoner" id="266" name="Google Shape;266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70037" y="1600201"/>
            <a:ext cx="9051926" cy="452596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67" name="Google Shape;267;p18"/>
          <p:cNvSpPr txBox="1"/>
          <p:nvPr>
            <p:ph idx="10" type="dt"/>
          </p:nvPr>
        </p:nvSpPr>
        <p:spPr>
          <a:xfrm>
            <a:off x="609600" y="644442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68" name="Google Shape;268;p18"/>
          <p:cNvSpPr txBox="1"/>
          <p:nvPr>
            <p:ph idx="11" type="ftr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69" name="Google Shape;269;p18"/>
          <p:cNvSpPr txBox="1"/>
          <p:nvPr>
            <p:ph idx="12" type="sldNum"/>
          </p:nvPr>
        </p:nvSpPr>
        <p:spPr>
          <a:xfrm>
            <a:off x="8737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9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Preparation is the key to Success</a:t>
            </a:r>
            <a:endParaRPr/>
          </a:p>
        </p:txBody>
      </p:sp>
      <p:sp>
        <p:nvSpPr>
          <p:cNvPr id="276" name="Google Shape;276;p19"/>
          <p:cNvSpPr txBox="1"/>
          <p:nvPr>
            <p:ph idx="10" type="dt"/>
          </p:nvPr>
        </p:nvSpPr>
        <p:spPr>
          <a:xfrm>
            <a:off x="609600" y="653891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77" name="Google Shape;277;p19"/>
          <p:cNvSpPr txBox="1"/>
          <p:nvPr>
            <p:ph idx="11" type="ftr"/>
          </p:nvPr>
        </p:nvSpPr>
        <p:spPr>
          <a:xfrm>
            <a:off x="4165600" y="652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78" name="Google Shape;278;p19"/>
          <p:cNvSpPr txBox="1"/>
          <p:nvPr>
            <p:ph idx="12" type="sldNum"/>
          </p:nvPr>
        </p:nvSpPr>
        <p:spPr>
          <a:xfrm>
            <a:off x="8737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"/>
          <p:cNvSpPr/>
          <p:nvPr/>
        </p:nvSpPr>
        <p:spPr>
          <a:xfrm>
            <a:off x="2757268" y="1394714"/>
            <a:ext cx="4956229" cy="8617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101A"/>
              </a:buClr>
              <a:buSzPts val="3200"/>
              <a:buFont typeface="Calibri"/>
              <a:buNone/>
            </a:pPr>
            <a:r>
              <a:rPr b="1" i="0" lang="en-IN" sz="3200" u="none" cap="none" strike="noStrike">
                <a:solidFill>
                  <a:srgbClr val="0E101A"/>
                </a:solidFill>
                <a:latin typeface="Calibri"/>
                <a:ea typeface="Calibri"/>
                <a:cs typeface="Calibri"/>
                <a:sym typeface="Calibri"/>
              </a:rPr>
              <a:t>After fulfilment, the degree 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"/>
          <p:cNvSpPr/>
          <p:nvPr/>
        </p:nvSpPr>
        <p:spPr>
          <a:xfrm>
            <a:off x="2757268" y="5417966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"/>
          <p:cNvSpPr txBox="1"/>
          <p:nvPr>
            <p:ph idx="10" type="dt"/>
          </p:nvPr>
        </p:nvSpPr>
        <p:spPr>
          <a:xfrm>
            <a:off x="609600" y="6486137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13" name="Google Shape;113;p2"/>
          <p:cNvSpPr txBox="1"/>
          <p:nvPr>
            <p:ph idx="11" type="ftr"/>
          </p:nvPr>
        </p:nvSpPr>
        <p:spPr>
          <a:xfrm>
            <a:off x="4165600" y="6500946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14" name="Google Shape;114;p2"/>
          <p:cNvSpPr txBox="1"/>
          <p:nvPr>
            <p:ph idx="12" type="sldNum"/>
          </p:nvPr>
        </p:nvSpPr>
        <p:spPr>
          <a:xfrm>
            <a:off x="8737600" y="6486137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id="115" name="Google Shape;11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39616" y="2058531"/>
            <a:ext cx="6919705" cy="4183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0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Day 2</a:t>
            </a:r>
            <a:endParaRPr/>
          </a:p>
        </p:txBody>
      </p:sp>
      <p:sp>
        <p:nvSpPr>
          <p:cNvPr id="285" name="Google Shape;285;p20"/>
          <p:cNvSpPr txBox="1"/>
          <p:nvPr>
            <p:ph idx="10" type="dt"/>
          </p:nvPr>
        </p:nvSpPr>
        <p:spPr>
          <a:xfrm>
            <a:off x="609600" y="653891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86" name="Google Shape;286;p20"/>
          <p:cNvSpPr txBox="1"/>
          <p:nvPr>
            <p:ph idx="11" type="ftr"/>
          </p:nvPr>
        </p:nvSpPr>
        <p:spPr>
          <a:xfrm>
            <a:off x="4165600" y="6538912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87" name="Google Shape;287;p20"/>
          <p:cNvSpPr txBox="1"/>
          <p:nvPr>
            <p:ph idx="12" type="sldNum"/>
          </p:nvPr>
        </p:nvSpPr>
        <p:spPr>
          <a:xfrm>
            <a:off x="8737600" y="648659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1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Quiz</a:t>
            </a:r>
            <a:endParaRPr/>
          </a:p>
        </p:txBody>
      </p:sp>
      <p:sp>
        <p:nvSpPr>
          <p:cNvPr id="294" name="Google Shape;294;p21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295" name="Google Shape;295;p21"/>
          <p:cNvSpPr txBox="1"/>
          <p:nvPr>
            <p:ph idx="11" type="ftr"/>
          </p:nvPr>
        </p:nvSpPr>
        <p:spPr>
          <a:xfrm>
            <a:off x="4165600" y="6480315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296" name="Google Shape;296;p21"/>
          <p:cNvSpPr txBox="1"/>
          <p:nvPr>
            <p:ph idx="12" type="sldNum"/>
          </p:nvPr>
        </p:nvSpPr>
        <p:spPr>
          <a:xfrm>
            <a:off x="8737600" y="6506819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 screenshot of a social media post&#10;&#10;Description automatically generated" id="302" name="Google Shape;302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879102" cy="6268278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22"/>
          <p:cNvSpPr txBox="1"/>
          <p:nvPr>
            <p:ph idx="2" type="body"/>
          </p:nvPr>
        </p:nvSpPr>
        <p:spPr>
          <a:xfrm>
            <a:off x="7721600" y="1519311"/>
            <a:ext cx="3860800" cy="4606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Tell me about yourself?</a:t>
            </a:r>
            <a:endParaRPr/>
          </a:p>
        </p:txBody>
      </p:sp>
      <p:sp>
        <p:nvSpPr>
          <p:cNvPr id="304" name="Google Shape;304;p22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05" name="Google Shape;305;p22"/>
          <p:cNvSpPr txBox="1"/>
          <p:nvPr>
            <p:ph idx="11" type="ftr"/>
          </p:nvPr>
        </p:nvSpPr>
        <p:spPr>
          <a:xfrm>
            <a:off x="4165600" y="649287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06" name="Google Shape;306;p22"/>
          <p:cNvSpPr txBox="1"/>
          <p:nvPr>
            <p:ph idx="12" type="sldNum"/>
          </p:nvPr>
        </p:nvSpPr>
        <p:spPr>
          <a:xfrm>
            <a:off x="8737600" y="649287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3"/>
          <p:cNvSpPr txBox="1"/>
          <p:nvPr>
            <p:ph idx="2" type="body"/>
          </p:nvPr>
        </p:nvSpPr>
        <p:spPr>
          <a:xfrm>
            <a:off x="7721600" y="1519311"/>
            <a:ext cx="3860800" cy="4606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Why do you want to work in this company?</a:t>
            </a:r>
            <a:endParaRPr/>
          </a:p>
        </p:txBody>
      </p:sp>
      <p:sp>
        <p:nvSpPr>
          <p:cNvPr id="313" name="Google Shape;313;p23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14" name="Google Shape;314;p23"/>
          <p:cNvSpPr txBox="1"/>
          <p:nvPr>
            <p:ph idx="11" type="ftr"/>
          </p:nvPr>
        </p:nvSpPr>
        <p:spPr>
          <a:xfrm>
            <a:off x="4165600" y="4932313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15" name="Google Shape;315;p23"/>
          <p:cNvSpPr txBox="1"/>
          <p:nvPr>
            <p:ph idx="12" type="sldNum"/>
          </p:nvPr>
        </p:nvSpPr>
        <p:spPr>
          <a:xfrm>
            <a:off x="8737600" y="6583362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A screenshot of a cell phone&#10;&#10;Description automatically generated" id="316" name="Google Shape;316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1"/>
            <a:ext cx="7103166" cy="6281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4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4"/>
          <p:cNvSpPr txBox="1"/>
          <p:nvPr>
            <p:ph idx="2" type="body"/>
          </p:nvPr>
        </p:nvSpPr>
        <p:spPr>
          <a:xfrm>
            <a:off x="7721600" y="1519311"/>
            <a:ext cx="3860800" cy="4606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Tell me about the time when you had to deal with difficult person?</a:t>
            </a:r>
            <a:endParaRPr/>
          </a:p>
        </p:txBody>
      </p:sp>
      <p:sp>
        <p:nvSpPr>
          <p:cNvPr id="323" name="Google Shape;323;p24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24" name="Google Shape;324;p24"/>
          <p:cNvSpPr txBox="1"/>
          <p:nvPr>
            <p:ph idx="11" type="ftr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25" name="Google Shape;325;p24"/>
          <p:cNvSpPr txBox="1"/>
          <p:nvPr>
            <p:ph idx="12" type="sldNum"/>
          </p:nvPr>
        </p:nvSpPr>
        <p:spPr>
          <a:xfrm>
            <a:off x="8737600" y="6583362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A screenshot of a cell phone&#10;&#10;Description automatically generated" id="326" name="Google Shape;326;p2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7063409" cy="6294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25"/>
          <p:cNvSpPr txBox="1"/>
          <p:nvPr>
            <p:ph idx="2" type="body"/>
          </p:nvPr>
        </p:nvSpPr>
        <p:spPr>
          <a:xfrm>
            <a:off x="7721600" y="1519311"/>
            <a:ext cx="3860800" cy="4606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Tell me about the time when you had to dealt with many projects at same deadline?</a:t>
            </a:r>
            <a:endParaRPr/>
          </a:p>
        </p:txBody>
      </p:sp>
      <p:sp>
        <p:nvSpPr>
          <p:cNvPr id="333" name="Google Shape;333;p25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34" name="Google Shape;334;p25"/>
          <p:cNvSpPr txBox="1"/>
          <p:nvPr>
            <p:ph idx="11" type="ftr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35" name="Google Shape;335;p25"/>
          <p:cNvSpPr txBox="1"/>
          <p:nvPr>
            <p:ph idx="12" type="sldNum"/>
          </p:nvPr>
        </p:nvSpPr>
        <p:spPr>
          <a:xfrm>
            <a:off x="8737600" y="6583362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A screenshot of a cell phone&#10;&#10;Description automatically generated" id="336" name="Google Shape;336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7063409" cy="6294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6"/>
          <p:cNvSpPr txBox="1"/>
          <p:nvPr>
            <p:ph idx="2" type="body"/>
          </p:nvPr>
        </p:nvSpPr>
        <p:spPr>
          <a:xfrm>
            <a:off x="7721600" y="1519311"/>
            <a:ext cx="3860800" cy="4606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Do you have any question?</a:t>
            </a:r>
            <a:endParaRPr/>
          </a:p>
        </p:txBody>
      </p:sp>
      <p:sp>
        <p:nvSpPr>
          <p:cNvPr id="343" name="Google Shape;343;p26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44" name="Google Shape;344;p26"/>
          <p:cNvSpPr txBox="1"/>
          <p:nvPr>
            <p:ph idx="11" type="ftr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45" name="Google Shape;345;p26"/>
          <p:cNvSpPr txBox="1"/>
          <p:nvPr>
            <p:ph idx="12" type="sldNum"/>
          </p:nvPr>
        </p:nvSpPr>
        <p:spPr>
          <a:xfrm>
            <a:off x="8737600" y="6583362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A screenshot of a cell phone&#10;&#10;Description automatically generated" id="346" name="Google Shape;346;p2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315200" cy="6308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7"/>
          <p:cNvSpPr txBox="1"/>
          <p:nvPr>
            <p:ph idx="2" type="body"/>
          </p:nvPr>
        </p:nvSpPr>
        <p:spPr>
          <a:xfrm>
            <a:off x="7721600" y="1519311"/>
            <a:ext cx="3860800" cy="4606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Describe yourself in one word and why did you pick up that?</a:t>
            </a:r>
            <a:endParaRPr/>
          </a:p>
        </p:txBody>
      </p:sp>
      <p:sp>
        <p:nvSpPr>
          <p:cNvPr id="353" name="Google Shape;353;p27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54" name="Google Shape;354;p27"/>
          <p:cNvSpPr txBox="1"/>
          <p:nvPr>
            <p:ph idx="11" type="ftr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55" name="Google Shape;355;p27"/>
          <p:cNvSpPr txBox="1"/>
          <p:nvPr>
            <p:ph idx="12" type="sldNum"/>
          </p:nvPr>
        </p:nvSpPr>
        <p:spPr>
          <a:xfrm>
            <a:off x="8737600" y="6583362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A screenshot of a cell phone&#10;&#10;Description automatically generated" id="356" name="Google Shape;356;p2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7394713" cy="62682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Expion Recruitment | How to prepare for interviews post COVID-19" id="362" name="Google Shape;362;p28"/>
          <p:cNvPicPr preferRelativeResize="0"/>
          <p:nvPr/>
        </p:nvPicPr>
        <p:blipFill rotWithShape="1">
          <a:blip r:embed="rId3">
            <a:alphaModFix/>
          </a:blip>
          <a:srcRect b="0" l="0" r="0" t="17506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363" name="Google Shape;363;p28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64" name="Google Shape;364;p28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65" name="Google Shape;365;p28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Promote Indian craft and work on quality: Fashion designers ..." id="366" name="Google Shape;366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62470" y="0"/>
            <a:ext cx="2404576" cy="20900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9"/>
          <p:cNvSpPr txBox="1"/>
          <p:nvPr>
            <p:ph idx="1" type="body"/>
          </p:nvPr>
        </p:nvSpPr>
        <p:spPr>
          <a:xfrm>
            <a:off x="39757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What have you learned about yourself during the pandemic?</a:t>
            </a:r>
            <a:endParaRPr/>
          </a:p>
        </p:txBody>
      </p:sp>
      <p:sp>
        <p:nvSpPr>
          <p:cNvPr id="373" name="Google Shape;373;p29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374" name="Google Shape;374;p29"/>
          <p:cNvSpPr txBox="1"/>
          <p:nvPr>
            <p:ph idx="10" type="dt"/>
          </p:nvPr>
        </p:nvSpPr>
        <p:spPr>
          <a:xfrm>
            <a:off x="609600" y="653891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75" name="Google Shape;375;p29"/>
          <p:cNvSpPr txBox="1"/>
          <p:nvPr>
            <p:ph idx="11" type="ftr"/>
          </p:nvPr>
        </p:nvSpPr>
        <p:spPr>
          <a:xfrm>
            <a:off x="4165600" y="6492875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76" name="Google Shape;376;p29"/>
          <p:cNvSpPr txBox="1"/>
          <p:nvPr>
            <p:ph idx="12" type="sldNum"/>
          </p:nvPr>
        </p:nvSpPr>
        <p:spPr>
          <a:xfrm>
            <a:off x="8737600" y="651310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Safety EQ: Harness the Power of Emotional Intelligence | EHS Today" id="377" name="Google Shape;37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61113" y="1417637"/>
            <a:ext cx="6930887" cy="4916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How to answer the interview question, 'How do you handle pressure?'" id="121" name="Google Shape;121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599" y="1547446"/>
            <a:ext cx="10972799" cy="4578717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23" name="Google Shape;123;p3"/>
          <p:cNvSpPr txBox="1"/>
          <p:nvPr>
            <p:ph idx="11" type="ftr"/>
          </p:nvPr>
        </p:nvSpPr>
        <p:spPr>
          <a:xfrm>
            <a:off x="4165600" y="653422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24" name="Google Shape;124;p3"/>
          <p:cNvSpPr txBox="1"/>
          <p:nvPr>
            <p:ph idx="12" type="sldNum"/>
          </p:nvPr>
        </p:nvSpPr>
        <p:spPr>
          <a:xfrm>
            <a:off x="8737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30"/>
          <p:cNvSpPr txBox="1"/>
          <p:nvPr>
            <p:ph idx="1" type="body"/>
          </p:nvPr>
        </p:nvSpPr>
        <p:spPr>
          <a:xfrm>
            <a:off x="3988904" y="1417638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Can you do the job while    working from home?</a:t>
            </a:r>
            <a:endParaRPr/>
          </a:p>
        </p:txBody>
      </p:sp>
      <p:sp>
        <p:nvSpPr>
          <p:cNvPr id="384" name="Google Shape;384;p30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85" name="Google Shape;385;p30"/>
          <p:cNvSpPr txBox="1"/>
          <p:nvPr>
            <p:ph idx="11" type="ftr"/>
          </p:nvPr>
        </p:nvSpPr>
        <p:spPr>
          <a:xfrm>
            <a:off x="41656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86" name="Google Shape;386;p30"/>
          <p:cNvSpPr txBox="1"/>
          <p:nvPr>
            <p:ph idx="12" type="sldNum"/>
          </p:nvPr>
        </p:nvSpPr>
        <p:spPr>
          <a:xfrm>
            <a:off x="8737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Work-At-Home Training Resources" id="387" name="Google Shape;387;p30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2746493"/>
            <a:ext cx="5384800" cy="35400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DY OAK BEST PRACTICES: ORGANIZING CLASS GROUPS BY ABILITY ..." id="388" name="Google Shape;388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71465" y="2746493"/>
            <a:ext cx="5495247" cy="3540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31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Are you willing to work from an office when the pandemic is over?</a:t>
            </a:r>
            <a:endParaRPr/>
          </a:p>
        </p:txBody>
      </p:sp>
      <p:sp>
        <p:nvSpPr>
          <p:cNvPr id="395" name="Google Shape;395;p31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396" name="Google Shape;396;p31"/>
          <p:cNvSpPr txBox="1"/>
          <p:nvPr>
            <p:ph idx="11" type="ftr"/>
          </p:nvPr>
        </p:nvSpPr>
        <p:spPr>
          <a:xfrm>
            <a:off x="4165600" y="6570802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397" name="Google Shape;397;p31"/>
          <p:cNvSpPr txBox="1"/>
          <p:nvPr>
            <p:ph idx="12" type="sldNum"/>
          </p:nvPr>
        </p:nvSpPr>
        <p:spPr>
          <a:xfrm>
            <a:off x="8737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Transition - Cheshire Public Schools" id="398" name="Google Shape;398;p31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94400" y="2040024"/>
            <a:ext cx="5588000" cy="30806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32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How have you been spending your time during Lockdown?</a:t>
            </a:r>
            <a:endParaRPr/>
          </a:p>
        </p:txBody>
      </p:sp>
      <p:sp>
        <p:nvSpPr>
          <p:cNvPr id="405" name="Google Shape;405;p32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Proactive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Stress Handling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Add Value</a:t>
            </a:r>
            <a:endParaRPr/>
          </a:p>
        </p:txBody>
      </p:sp>
      <p:sp>
        <p:nvSpPr>
          <p:cNvPr id="406" name="Google Shape;406;p32"/>
          <p:cNvSpPr txBox="1"/>
          <p:nvPr>
            <p:ph idx="10" type="dt"/>
          </p:nvPr>
        </p:nvSpPr>
        <p:spPr>
          <a:xfrm>
            <a:off x="609600" y="653891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407" name="Google Shape;407;p32"/>
          <p:cNvSpPr txBox="1"/>
          <p:nvPr>
            <p:ph idx="11" type="ftr"/>
          </p:nvPr>
        </p:nvSpPr>
        <p:spPr>
          <a:xfrm>
            <a:off x="4165600" y="650681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408" name="Google Shape;408;p32"/>
          <p:cNvSpPr txBox="1"/>
          <p:nvPr>
            <p:ph idx="12" type="sldNum"/>
          </p:nvPr>
        </p:nvSpPr>
        <p:spPr>
          <a:xfrm>
            <a:off x="8737600" y="653104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33"/>
          <p:cNvSpPr txBox="1"/>
          <p:nvPr>
            <p:ph idx="1" type="body"/>
          </p:nvPr>
        </p:nvSpPr>
        <p:spPr>
          <a:xfrm>
            <a:off x="609600" y="1600201"/>
            <a:ext cx="11145078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           What is your biggest learning from the lockdown?</a:t>
            </a:r>
            <a:endParaRPr/>
          </a:p>
        </p:txBody>
      </p:sp>
      <p:sp>
        <p:nvSpPr>
          <p:cNvPr id="415" name="Google Shape;415;p33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416" name="Google Shape;416;p33"/>
          <p:cNvSpPr txBox="1"/>
          <p:nvPr>
            <p:ph idx="11" type="ftr"/>
          </p:nvPr>
        </p:nvSpPr>
        <p:spPr>
          <a:xfrm>
            <a:off x="4267200" y="653422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417" name="Google Shape;417;p33"/>
          <p:cNvSpPr txBox="1"/>
          <p:nvPr>
            <p:ph idx="12" type="sldNum"/>
          </p:nvPr>
        </p:nvSpPr>
        <p:spPr>
          <a:xfrm>
            <a:off x="8737602" y="649287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descr="Health is Wealth | Health is wealth quotes, Health quotes, Health" id="418" name="Google Shape;418;p33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9981" y="2732847"/>
            <a:ext cx="4841461" cy="355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alth is a priceless wealth. Invest while you can | Picture Quotes" id="419" name="Google Shape;419;p33"/>
          <p:cNvPicPr preferRelativeResize="0"/>
          <p:nvPr/>
        </p:nvPicPr>
        <p:blipFill rotWithShape="1">
          <a:blip r:embed="rId4">
            <a:alphaModFix/>
          </a:blip>
          <a:srcRect b="36781" l="-665" r="664" t="2929"/>
          <a:stretch/>
        </p:blipFill>
        <p:spPr>
          <a:xfrm>
            <a:off x="6096000" y="2732845"/>
            <a:ext cx="5314950" cy="35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4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34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How has the lockdown changed you as a person?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426" name="Google Shape;426;p34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Adaptability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Habit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Strength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427" name="Google Shape;427;p34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428" name="Google Shape;428;p34"/>
          <p:cNvSpPr txBox="1"/>
          <p:nvPr>
            <p:ph idx="11" type="ftr"/>
          </p:nvPr>
        </p:nvSpPr>
        <p:spPr>
          <a:xfrm>
            <a:off x="4165600" y="647493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429" name="Google Shape;429;p34"/>
          <p:cNvSpPr txBox="1"/>
          <p:nvPr>
            <p:ph idx="12" type="sldNum"/>
          </p:nvPr>
        </p:nvSpPr>
        <p:spPr>
          <a:xfrm>
            <a:off x="8737600" y="647493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35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What is one thing  you miss the most  at this time?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436" name="Google Shape;436;p35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Face to Face to Communication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437" name="Google Shape;437;p35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438" name="Google Shape;438;p35"/>
          <p:cNvSpPr txBox="1"/>
          <p:nvPr>
            <p:ph idx="11" type="ftr"/>
          </p:nvPr>
        </p:nvSpPr>
        <p:spPr>
          <a:xfrm>
            <a:off x="4165600" y="649287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439" name="Google Shape;439;p35"/>
          <p:cNvSpPr txBox="1"/>
          <p:nvPr>
            <p:ph idx="12" type="sldNum"/>
          </p:nvPr>
        </p:nvSpPr>
        <p:spPr>
          <a:xfrm>
            <a:off x="8737600" y="649287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3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36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What is one thing you realize you need to change?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446" name="Google Shape;446;p36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Habit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Weakness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Self regulation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447" name="Google Shape;447;p36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448" name="Google Shape;448;p36"/>
          <p:cNvSpPr txBox="1"/>
          <p:nvPr>
            <p:ph idx="11" type="ftr"/>
          </p:nvPr>
        </p:nvSpPr>
        <p:spPr>
          <a:xfrm>
            <a:off x="4267200" y="653891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449" name="Google Shape;449;p36"/>
          <p:cNvSpPr txBox="1"/>
          <p:nvPr>
            <p:ph idx="12" type="sldNum"/>
          </p:nvPr>
        </p:nvSpPr>
        <p:spPr>
          <a:xfrm>
            <a:off x="8737602" y="653104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Key to ace an interview</a:t>
            </a:r>
            <a:endParaRPr/>
          </a:p>
        </p:txBody>
      </p:sp>
      <p:sp>
        <p:nvSpPr>
          <p:cNvPr id="455" name="Google Shape;455;p37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Start Strong 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 Finish Stronger</a:t>
            </a:r>
            <a:endParaRPr/>
          </a:p>
        </p:txBody>
      </p:sp>
      <p:sp>
        <p:nvSpPr>
          <p:cNvPr id="456" name="Google Shape;456;p37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457" name="Google Shape;457;p37"/>
          <p:cNvSpPr txBox="1"/>
          <p:nvPr>
            <p:ph idx="11" type="ftr"/>
          </p:nvPr>
        </p:nvSpPr>
        <p:spPr>
          <a:xfrm>
            <a:off x="4165600" y="653422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458" name="Google Shape;458;p37"/>
          <p:cNvSpPr txBox="1"/>
          <p:nvPr>
            <p:ph idx="12" type="sldNum"/>
          </p:nvPr>
        </p:nvSpPr>
        <p:spPr>
          <a:xfrm>
            <a:off x="8737600" y="653422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38"/>
          <p:cNvSpPr txBox="1"/>
          <p:nvPr>
            <p:ph idx="1" type="body"/>
          </p:nvPr>
        </p:nvSpPr>
        <p:spPr>
          <a:xfrm>
            <a:off x="609599" y="1600201"/>
            <a:ext cx="109727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IN"/>
              <a:t>                                          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                                                Thank you</a:t>
            </a:r>
            <a:endParaRPr/>
          </a:p>
        </p:txBody>
      </p:sp>
      <p:sp>
        <p:nvSpPr>
          <p:cNvPr id="465" name="Google Shape;465;p38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466" name="Google Shape;466;p38"/>
          <p:cNvSpPr txBox="1"/>
          <p:nvPr>
            <p:ph idx="11" type="ftr"/>
          </p:nvPr>
        </p:nvSpPr>
        <p:spPr>
          <a:xfrm>
            <a:off x="4165600" y="6501435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467" name="Google Shape;467;p38"/>
          <p:cNvSpPr txBox="1"/>
          <p:nvPr>
            <p:ph idx="12" type="sldNum"/>
          </p:nvPr>
        </p:nvSpPr>
        <p:spPr>
          <a:xfrm>
            <a:off x="8737600" y="6515379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Image result for interview structure | Open set, Application blank ..." id="130" name="Google Shape;130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5776" l="0" r="47746" t="6785"/>
          <a:stretch/>
        </p:blipFill>
        <p:spPr>
          <a:xfrm>
            <a:off x="6096000" y="1417638"/>
            <a:ext cx="5486400" cy="4758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" y="1417638"/>
            <a:ext cx="5486400" cy="487062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4"/>
          <p:cNvSpPr txBox="1"/>
          <p:nvPr>
            <p:ph idx="10" type="dt"/>
          </p:nvPr>
        </p:nvSpPr>
        <p:spPr>
          <a:xfrm>
            <a:off x="609600" y="6527939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33" name="Google Shape;133;p4"/>
          <p:cNvSpPr txBox="1"/>
          <p:nvPr>
            <p:ph idx="11" type="ftr"/>
          </p:nvPr>
        </p:nvSpPr>
        <p:spPr>
          <a:xfrm>
            <a:off x="4165600" y="6527939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34" name="Google Shape;134;p4"/>
          <p:cNvSpPr txBox="1"/>
          <p:nvPr>
            <p:ph idx="12" type="sldNum"/>
          </p:nvPr>
        </p:nvSpPr>
        <p:spPr>
          <a:xfrm>
            <a:off x="8737600" y="655033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Prework</a:t>
            </a:r>
            <a:endParaRPr/>
          </a:p>
        </p:txBody>
      </p:sp>
      <p:sp>
        <p:nvSpPr>
          <p:cNvPr id="140" name="Google Shape;140;p5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PLAN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P – Prepare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L – Learn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 – And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N - Note</a:t>
            </a:r>
            <a:endParaRPr/>
          </a:p>
        </p:txBody>
      </p:sp>
      <p:pic>
        <p:nvPicPr>
          <p:cNvPr descr="What Are Your Career Goals? (Professional Examples)" id="141" name="Google Shape;141;p5"/>
          <p:cNvPicPr preferRelativeResize="0"/>
          <p:nvPr/>
        </p:nvPicPr>
        <p:blipFill rotWithShape="1">
          <a:blip r:embed="rId3">
            <a:alphaModFix/>
          </a:blip>
          <a:srcRect b="0" l="31719" r="37347" t="0"/>
          <a:stretch/>
        </p:blipFill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5"/>
          <p:cNvSpPr txBox="1"/>
          <p:nvPr>
            <p:ph idx="10" type="dt"/>
          </p:nvPr>
        </p:nvSpPr>
        <p:spPr>
          <a:xfrm>
            <a:off x="609600" y="653891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43" name="Google Shape;143;p5"/>
          <p:cNvSpPr txBox="1"/>
          <p:nvPr>
            <p:ph idx="11" type="ftr"/>
          </p:nvPr>
        </p:nvSpPr>
        <p:spPr>
          <a:xfrm>
            <a:off x="4165600" y="6538912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44" name="Google Shape;144;p5"/>
          <p:cNvSpPr txBox="1"/>
          <p:nvPr>
            <p:ph idx="12" type="sldNum"/>
          </p:nvPr>
        </p:nvSpPr>
        <p:spPr>
          <a:xfrm>
            <a:off x="8737600" y="653891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Interview Question</a:t>
            </a:r>
            <a:endParaRPr/>
          </a:p>
        </p:txBody>
      </p:sp>
      <p:pic>
        <p:nvPicPr>
          <p:cNvPr descr="Campus Placements- HR Interview- Question and Answers" id="150" name="Google Shape;150;p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38622" y="1617786"/>
            <a:ext cx="5852159" cy="4403186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6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52" name="Google Shape;152;p6"/>
          <p:cNvSpPr txBox="1"/>
          <p:nvPr>
            <p:ph idx="11" type="ftr"/>
          </p:nvPr>
        </p:nvSpPr>
        <p:spPr>
          <a:xfrm>
            <a:off x="4165600" y="654119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53" name="Google Shape;153;p6"/>
          <p:cNvSpPr txBox="1"/>
          <p:nvPr>
            <p:ph idx="12" type="sldNum"/>
          </p:nvPr>
        </p:nvSpPr>
        <p:spPr>
          <a:xfrm>
            <a:off x="8737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7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W.A.P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W – Work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 – Academic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P - Personal</a:t>
            </a:r>
            <a:endParaRPr/>
          </a:p>
        </p:txBody>
      </p:sp>
      <p:pic>
        <p:nvPicPr>
          <p:cNvPr descr="Tell me about yourself : A simple 6 step guide to create an ..." id="160" name="Google Shape;160;p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7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62" name="Google Shape;162;p7"/>
          <p:cNvSpPr txBox="1"/>
          <p:nvPr>
            <p:ph idx="11" type="ftr"/>
          </p:nvPr>
        </p:nvSpPr>
        <p:spPr>
          <a:xfrm>
            <a:off x="4165600" y="6539605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63" name="Google Shape;163;p7"/>
          <p:cNvSpPr txBox="1"/>
          <p:nvPr>
            <p:ph idx="12" type="sldNum"/>
          </p:nvPr>
        </p:nvSpPr>
        <p:spPr>
          <a:xfrm>
            <a:off x="8737600" y="6487289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8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Strengths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2 A’s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Awards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Anecdotes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</p:txBody>
      </p:sp>
      <p:pic>
        <p:nvPicPr>
          <p:cNvPr descr="Free Interview Answers - What are your strengths and weaknesses?" id="170" name="Google Shape;170;p8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6898" y="1600201"/>
            <a:ext cx="4600136" cy="452596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71" name="Google Shape;171;p8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72" name="Google Shape;172;p8"/>
          <p:cNvSpPr txBox="1"/>
          <p:nvPr>
            <p:ph idx="11" type="ftr"/>
          </p:nvPr>
        </p:nvSpPr>
        <p:spPr>
          <a:xfrm>
            <a:off x="4165600" y="653422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73" name="Google Shape;173;p8"/>
          <p:cNvSpPr txBox="1"/>
          <p:nvPr>
            <p:ph idx="12" type="sldNum"/>
          </p:nvPr>
        </p:nvSpPr>
        <p:spPr>
          <a:xfrm>
            <a:off x="8737600" y="652166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9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IN"/>
              <a:t>Weakness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b="1"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Be authentic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 Acceptable 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Relatively Minor and Fixable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IN"/>
              <a:t>Concise &amp; Neutral way</a:t>
            </a:r>
            <a:endParaRPr b="1"/>
          </a:p>
        </p:txBody>
      </p:sp>
      <p:pic>
        <p:nvPicPr>
          <p:cNvPr descr="Free Interview Answers - What are your strengths and weaknesses?" id="180" name="Google Shape;180;p9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6898" y="1600201"/>
            <a:ext cx="4600136" cy="452596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81" name="Google Shape;181;p9"/>
          <p:cNvSpPr txBox="1"/>
          <p:nvPr>
            <p:ph idx="10" type="dt"/>
          </p:nvPr>
        </p:nvSpPr>
        <p:spPr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27-05-2020</a:t>
            </a:r>
            <a:endParaRPr/>
          </a:p>
        </p:txBody>
      </p:sp>
      <p:sp>
        <p:nvSpPr>
          <p:cNvPr id="182" name="Google Shape;182;p9"/>
          <p:cNvSpPr txBox="1"/>
          <p:nvPr>
            <p:ph idx="11" type="ftr"/>
          </p:nvPr>
        </p:nvSpPr>
        <p:spPr>
          <a:xfrm>
            <a:off x="4165600" y="6492875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r>
              <a:rPr lang="en-IN"/>
              <a:t>Overview of Personal Interview</a:t>
            </a:r>
            <a:endParaRPr/>
          </a:p>
        </p:txBody>
      </p:sp>
      <p:sp>
        <p:nvSpPr>
          <p:cNvPr id="183" name="Google Shape;183;p9"/>
          <p:cNvSpPr txBox="1"/>
          <p:nvPr>
            <p:ph idx="12" type="sldNum"/>
          </p:nvPr>
        </p:nvSpPr>
        <p:spPr>
          <a:xfrm>
            <a:off x="8737600" y="6583362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pt. Template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2020-05-22T02:42:46Z</dcterms:created>
  <dc:creator>Firoz Shaikh</dc:creator>
</cp:coreProperties>
</file>