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notesMasterIdLst>
    <p:notesMasterId r:id="rId26"/>
  </p:notesMasterIdLst>
  <p:sldIdLst>
    <p:sldId id="279" r:id="rId2"/>
    <p:sldId id="281" r:id="rId3"/>
    <p:sldId id="410" r:id="rId4"/>
    <p:sldId id="408" r:id="rId5"/>
    <p:sldId id="406" r:id="rId6"/>
    <p:sldId id="441" r:id="rId7"/>
    <p:sldId id="282" r:id="rId8"/>
    <p:sldId id="415" r:id="rId9"/>
    <p:sldId id="323" r:id="rId10"/>
    <p:sldId id="287" r:id="rId11"/>
    <p:sldId id="426" r:id="rId12"/>
    <p:sldId id="288" r:id="rId13"/>
    <p:sldId id="433" r:id="rId14"/>
    <p:sldId id="430" r:id="rId15"/>
    <p:sldId id="428" r:id="rId16"/>
    <p:sldId id="431" r:id="rId17"/>
    <p:sldId id="432" r:id="rId18"/>
    <p:sldId id="435" r:id="rId19"/>
    <p:sldId id="438" r:id="rId20"/>
    <p:sldId id="407" r:id="rId21"/>
    <p:sldId id="348" r:id="rId22"/>
    <p:sldId id="337" r:id="rId23"/>
    <p:sldId id="395" r:id="rId24"/>
    <p:sldId id="418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5269" autoAdjust="0"/>
  </p:normalViewPr>
  <p:slideViewPr>
    <p:cSldViewPr>
      <p:cViewPr varScale="1">
        <p:scale>
          <a:sx n="52" d="100"/>
          <a:sy n="52" d="100"/>
        </p:scale>
        <p:origin x="192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101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6F177FA-D1C8-4B74-8751-9099F796FBDD}" type="doc">
      <dgm:prSet loTypeId="urn:microsoft.com/office/officeart/2005/8/layout/process1" loCatId="process" qsTypeId="urn:microsoft.com/office/officeart/2005/8/quickstyle/3d2" qsCatId="3D" csTypeId="urn:microsoft.com/office/officeart/2005/8/colors/colorful1#1" csCatId="colorful" phldr="1"/>
      <dgm:spPr/>
      <dgm:t>
        <a:bodyPr/>
        <a:lstStyle/>
        <a:p>
          <a:endParaRPr lang="en-IN"/>
        </a:p>
      </dgm:t>
    </dgm:pt>
    <dgm:pt modelId="{76DEDA8B-E886-4DB8-8517-A5D933302606}">
      <dgm:prSet phldrT="[Text]" custT="1"/>
      <dgm:spPr/>
      <dgm:t>
        <a:bodyPr/>
        <a:lstStyle/>
        <a:p>
          <a:r>
            <a:rPr lang="en-US" sz="2000" b="1" dirty="0"/>
            <a:t>STIMULI </a:t>
          </a:r>
        </a:p>
      </dgm:t>
    </dgm:pt>
    <dgm:pt modelId="{D44CA17C-BDFE-4709-9CAA-F5322F58CD5C}" type="parTrans" cxnId="{58A87F1C-F3FD-44BD-A80D-A14C8E411B63}">
      <dgm:prSet/>
      <dgm:spPr/>
      <dgm:t>
        <a:bodyPr/>
        <a:lstStyle/>
        <a:p>
          <a:endParaRPr lang="en-US"/>
        </a:p>
      </dgm:t>
    </dgm:pt>
    <dgm:pt modelId="{0A82A9B7-1780-4241-AB05-5C364937B5D2}" type="sibTrans" cxnId="{58A87F1C-F3FD-44BD-A80D-A14C8E411B63}">
      <dgm:prSet/>
      <dgm:spPr/>
      <dgm:t>
        <a:bodyPr/>
        <a:lstStyle/>
        <a:p>
          <a:endParaRPr lang="en-US"/>
        </a:p>
      </dgm:t>
    </dgm:pt>
    <dgm:pt modelId="{1052B0B2-01CB-4D0B-897A-B576245FD639}">
      <dgm:prSet phldrT="[Text]" custT="1"/>
      <dgm:spPr/>
      <dgm:t>
        <a:bodyPr/>
        <a:lstStyle/>
        <a:p>
          <a:r>
            <a:rPr lang="en-US" sz="1600" b="1" dirty="0"/>
            <a:t>Sights</a:t>
          </a:r>
        </a:p>
      </dgm:t>
    </dgm:pt>
    <dgm:pt modelId="{1C1A368D-BCEC-467D-AB8C-2503DA55A445}" type="parTrans" cxnId="{46B50CEE-3D56-4209-AED7-C736A9BF201D}">
      <dgm:prSet/>
      <dgm:spPr/>
      <dgm:t>
        <a:bodyPr/>
        <a:lstStyle/>
        <a:p>
          <a:endParaRPr lang="en-US"/>
        </a:p>
      </dgm:t>
    </dgm:pt>
    <dgm:pt modelId="{5DF7D024-4A98-4E76-9EC1-B078AED6A352}" type="sibTrans" cxnId="{46B50CEE-3D56-4209-AED7-C736A9BF201D}">
      <dgm:prSet/>
      <dgm:spPr/>
      <dgm:t>
        <a:bodyPr/>
        <a:lstStyle/>
        <a:p>
          <a:endParaRPr lang="en-US"/>
        </a:p>
      </dgm:t>
    </dgm:pt>
    <dgm:pt modelId="{CA35EBDF-8DE3-4FE1-A227-349D1BC4A2C0}">
      <dgm:prSet phldrT="[Text]" custT="1"/>
      <dgm:spPr/>
      <dgm:t>
        <a:bodyPr/>
        <a:lstStyle/>
        <a:p>
          <a:r>
            <a:rPr lang="en-US" sz="1600" b="1" dirty="0"/>
            <a:t>Sounds</a:t>
          </a:r>
        </a:p>
      </dgm:t>
    </dgm:pt>
    <dgm:pt modelId="{6C316DFC-52BE-4F5E-BBF8-DEE8FF657CC6}" type="parTrans" cxnId="{1D36AFD4-369B-495E-9F29-362F13C6703B}">
      <dgm:prSet/>
      <dgm:spPr/>
      <dgm:t>
        <a:bodyPr/>
        <a:lstStyle/>
        <a:p>
          <a:endParaRPr lang="en-US"/>
        </a:p>
      </dgm:t>
    </dgm:pt>
    <dgm:pt modelId="{FB4EBB0F-FA58-4583-B67A-60D5CBA71F41}" type="sibTrans" cxnId="{1D36AFD4-369B-495E-9F29-362F13C6703B}">
      <dgm:prSet/>
      <dgm:spPr/>
      <dgm:t>
        <a:bodyPr/>
        <a:lstStyle/>
        <a:p>
          <a:endParaRPr lang="en-US"/>
        </a:p>
      </dgm:t>
    </dgm:pt>
    <dgm:pt modelId="{B99151AC-490F-478B-94A1-2DAF4E9EDB62}">
      <dgm:prSet phldrT="[Text]" custT="1"/>
      <dgm:spPr/>
      <dgm:t>
        <a:bodyPr/>
        <a:lstStyle/>
        <a:p>
          <a:r>
            <a:rPr lang="en-US" sz="1600" b="1" dirty="0"/>
            <a:t>Smells</a:t>
          </a:r>
        </a:p>
      </dgm:t>
    </dgm:pt>
    <dgm:pt modelId="{FD7DF0A2-F7D7-4BBA-AD91-2C597720EEDE}" type="parTrans" cxnId="{64175C8D-C86D-4435-8105-AE937BB1CC82}">
      <dgm:prSet/>
      <dgm:spPr/>
      <dgm:t>
        <a:bodyPr/>
        <a:lstStyle/>
        <a:p>
          <a:endParaRPr lang="en-US"/>
        </a:p>
      </dgm:t>
    </dgm:pt>
    <dgm:pt modelId="{750B4DE6-7FA3-49D9-A79F-49C7ABE3069A}" type="sibTrans" cxnId="{64175C8D-C86D-4435-8105-AE937BB1CC82}">
      <dgm:prSet/>
      <dgm:spPr/>
      <dgm:t>
        <a:bodyPr/>
        <a:lstStyle/>
        <a:p>
          <a:endParaRPr lang="en-US"/>
        </a:p>
      </dgm:t>
    </dgm:pt>
    <dgm:pt modelId="{3C091509-A98C-41C6-B6DE-93857F5CB25C}">
      <dgm:prSet phldrT="[Text]" custT="1"/>
      <dgm:spPr/>
      <dgm:t>
        <a:bodyPr/>
        <a:lstStyle/>
        <a:p>
          <a:r>
            <a:rPr lang="en-US" sz="1600" b="1" dirty="0"/>
            <a:t>Tastes</a:t>
          </a:r>
        </a:p>
      </dgm:t>
    </dgm:pt>
    <dgm:pt modelId="{C88E6E4C-4152-4A76-B969-BDB88C350681}" type="parTrans" cxnId="{701AB6BB-DD54-4092-9A79-80ECC465D2B1}">
      <dgm:prSet/>
      <dgm:spPr/>
      <dgm:t>
        <a:bodyPr/>
        <a:lstStyle/>
        <a:p>
          <a:endParaRPr lang="en-US"/>
        </a:p>
      </dgm:t>
    </dgm:pt>
    <dgm:pt modelId="{C3A25606-82F8-4728-940E-CC743AD796AD}" type="sibTrans" cxnId="{701AB6BB-DD54-4092-9A79-80ECC465D2B1}">
      <dgm:prSet/>
      <dgm:spPr/>
      <dgm:t>
        <a:bodyPr/>
        <a:lstStyle/>
        <a:p>
          <a:endParaRPr lang="en-US"/>
        </a:p>
      </dgm:t>
    </dgm:pt>
    <dgm:pt modelId="{DB20006A-6067-440B-9A53-C671C7176DA8}">
      <dgm:prSet phldrT="[Text]" custT="1"/>
      <dgm:spPr/>
      <dgm:t>
        <a:bodyPr/>
        <a:lstStyle/>
        <a:p>
          <a:r>
            <a:rPr lang="en-US" sz="1600" b="1" dirty="0"/>
            <a:t>Textures</a:t>
          </a:r>
        </a:p>
      </dgm:t>
    </dgm:pt>
    <dgm:pt modelId="{7AF93970-2BA2-4131-A993-D9F2BE5E4DB7}" type="parTrans" cxnId="{33C4E874-213F-4088-8D7B-C664CB21BB5E}">
      <dgm:prSet/>
      <dgm:spPr/>
      <dgm:t>
        <a:bodyPr/>
        <a:lstStyle/>
        <a:p>
          <a:endParaRPr lang="en-US"/>
        </a:p>
      </dgm:t>
    </dgm:pt>
    <dgm:pt modelId="{1C6333D2-82F3-4CF8-B5E1-A366DD14E4E8}" type="sibTrans" cxnId="{33C4E874-213F-4088-8D7B-C664CB21BB5E}">
      <dgm:prSet/>
      <dgm:spPr/>
      <dgm:t>
        <a:bodyPr/>
        <a:lstStyle/>
        <a:p>
          <a:endParaRPr lang="en-US"/>
        </a:p>
      </dgm:t>
    </dgm:pt>
    <dgm:pt modelId="{25F2E1E7-9E9C-43A1-98E5-794D7F48F71F}">
      <dgm:prSet phldrT="[Text]" custT="1"/>
      <dgm:spPr/>
      <dgm:t>
        <a:bodyPr/>
        <a:lstStyle/>
        <a:p>
          <a:r>
            <a:rPr lang="en-US" sz="1600" b="1" dirty="0"/>
            <a:t>Sensory Receptors – </a:t>
          </a:r>
        </a:p>
        <a:p>
          <a:r>
            <a:rPr lang="en-US" sz="1600" b="1" dirty="0"/>
            <a:t>EXPOSURE</a:t>
          </a:r>
        </a:p>
      </dgm:t>
    </dgm:pt>
    <dgm:pt modelId="{9D3366E3-C6F1-4C53-AE6A-72351F3E8883}" type="parTrans" cxnId="{0403408E-E23B-431F-AC54-79AAACF4ED56}">
      <dgm:prSet/>
      <dgm:spPr/>
      <dgm:t>
        <a:bodyPr/>
        <a:lstStyle/>
        <a:p>
          <a:endParaRPr lang="en-US"/>
        </a:p>
      </dgm:t>
    </dgm:pt>
    <dgm:pt modelId="{8AC69E28-FCB5-497A-BD26-94E9C5AD8B8B}" type="sibTrans" cxnId="{0403408E-E23B-431F-AC54-79AAACF4ED56}">
      <dgm:prSet/>
      <dgm:spPr/>
      <dgm:t>
        <a:bodyPr/>
        <a:lstStyle/>
        <a:p>
          <a:endParaRPr lang="en-US"/>
        </a:p>
      </dgm:t>
    </dgm:pt>
    <dgm:pt modelId="{946794AB-A8B7-4E01-A783-FC33ECAEA9A1}">
      <dgm:prSet phldrT="[Text]" custT="1"/>
      <dgm:spPr/>
      <dgm:t>
        <a:bodyPr/>
        <a:lstStyle/>
        <a:p>
          <a:r>
            <a:rPr lang="en-US" sz="1600" b="1" dirty="0"/>
            <a:t>Attention</a:t>
          </a:r>
        </a:p>
      </dgm:t>
    </dgm:pt>
    <dgm:pt modelId="{02D19CEA-867B-4D37-8046-54778EA82926}" type="parTrans" cxnId="{C9D52DB9-6741-43DB-A278-AEC8D6C43C7A}">
      <dgm:prSet/>
      <dgm:spPr/>
      <dgm:t>
        <a:bodyPr/>
        <a:lstStyle/>
        <a:p>
          <a:endParaRPr lang="en-US"/>
        </a:p>
      </dgm:t>
    </dgm:pt>
    <dgm:pt modelId="{A64BDC3F-5ECE-481A-8442-DF98904AD453}" type="sibTrans" cxnId="{C9D52DB9-6741-43DB-A278-AEC8D6C43C7A}">
      <dgm:prSet/>
      <dgm:spPr/>
      <dgm:t>
        <a:bodyPr/>
        <a:lstStyle/>
        <a:p>
          <a:endParaRPr lang="en-US"/>
        </a:p>
      </dgm:t>
    </dgm:pt>
    <dgm:pt modelId="{EF73707C-2A94-4649-BD86-C5544D7A8B98}">
      <dgm:prSet phldrT="[Text]" custT="1"/>
      <dgm:spPr/>
      <dgm:t>
        <a:bodyPr/>
        <a:lstStyle/>
        <a:p>
          <a:r>
            <a:rPr lang="en-US" sz="1800" b="1" dirty="0"/>
            <a:t>Selection</a:t>
          </a:r>
        </a:p>
      </dgm:t>
    </dgm:pt>
    <dgm:pt modelId="{636D3395-722C-4DC6-B3ED-EEBEE75AD77A}" type="parTrans" cxnId="{F4F85532-841B-4A0E-A2EB-8739128A6906}">
      <dgm:prSet/>
      <dgm:spPr/>
      <dgm:t>
        <a:bodyPr/>
        <a:lstStyle/>
        <a:p>
          <a:endParaRPr lang="en-US"/>
        </a:p>
      </dgm:t>
    </dgm:pt>
    <dgm:pt modelId="{C4C16A4B-CF3A-4399-A0A9-7D1A2A7CA332}" type="sibTrans" cxnId="{F4F85532-841B-4A0E-A2EB-8739128A6906}">
      <dgm:prSet/>
      <dgm:spPr/>
      <dgm:t>
        <a:bodyPr/>
        <a:lstStyle/>
        <a:p>
          <a:endParaRPr lang="en-US"/>
        </a:p>
      </dgm:t>
    </dgm:pt>
    <dgm:pt modelId="{FBA5980F-C497-4305-A46E-AE24EBE9D9E0}">
      <dgm:prSet phldrT="[Text]" custT="1"/>
      <dgm:spPr/>
      <dgm:t>
        <a:bodyPr/>
        <a:lstStyle/>
        <a:p>
          <a:r>
            <a:rPr lang="en-US" sz="1600" b="1" dirty="0"/>
            <a:t>organize</a:t>
          </a:r>
        </a:p>
      </dgm:t>
    </dgm:pt>
    <dgm:pt modelId="{29ACA519-21A7-459D-BA35-FC8A51DEC801}" type="parTrans" cxnId="{0589C272-E26B-449A-A26B-35382E3D227D}">
      <dgm:prSet/>
      <dgm:spPr/>
      <dgm:t>
        <a:bodyPr/>
        <a:lstStyle/>
        <a:p>
          <a:endParaRPr lang="en-US"/>
        </a:p>
      </dgm:t>
    </dgm:pt>
    <dgm:pt modelId="{2F138730-5A5B-456C-B3E7-6AD343FC992C}" type="sibTrans" cxnId="{0589C272-E26B-449A-A26B-35382E3D227D}">
      <dgm:prSet/>
      <dgm:spPr/>
      <dgm:t>
        <a:bodyPr/>
        <a:lstStyle/>
        <a:p>
          <a:endParaRPr lang="en-US"/>
        </a:p>
      </dgm:t>
    </dgm:pt>
    <dgm:pt modelId="{CFD75204-ABC7-4233-BFF2-9B193B21B404}">
      <dgm:prSet phldrT="[Text]" custT="1"/>
      <dgm:spPr/>
      <dgm:t>
        <a:bodyPr/>
        <a:lstStyle/>
        <a:p>
          <a:r>
            <a:rPr lang="en-US" sz="1600" b="1" dirty="0"/>
            <a:t>interpretation</a:t>
          </a:r>
        </a:p>
      </dgm:t>
    </dgm:pt>
    <dgm:pt modelId="{702A3628-0858-463A-8E29-A4A73C2219AA}" type="parTrans" cxnId="{5B0AA71D-93EA-424F-963E-30C3D5A813E0}">
      <dgm:prSet/>
      <dgm:spPr/>
      <dgm:t>
        <a:bodyPr/>
        <a:lstStyle/>
        <a:p>
          <a:endParaRPr lang="en-IN"/>
        </a:p>
      </dgm:t>
    </dgm:pt>
    <dgm:pt modelId="{591BED3A-CDE6-4604-80BB-AE5E9FD048F5}" type="sibTrans" cxnId="{5B0AA71D-93EA-424F-963E-30C3D5A813E0}">
      <dgm:prSet/>
      <dgm:spPr/>
      <dgm:t>
        <a:bodyPr/>
        <a:lstStyle/>
        <a:p>
          <a:endParaRPr lang="en-IN"/>
        </a:p>
      </dgm:t>
    </dgm:pt>
    <dgm:pt modelId="{8CD52E8F-03FC-473E-A5A4-4B74719E9B11}" type="pres">
      <dgm:prSet presAssocID="{B6F177FA-D1C8-4B74-8751-9099F796FBD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80833F0-43EB-4E75-A201-81443FED66C8}" type="pres">
      <dgm:prSet presAssocID="{76DEDA8B-E886-4DB8-8517-A5D933302606}" presName="node" presStyleLbl="node1" presStyleIdx="0" presStyleCnt="6" custScaleX="119115" custScaleY="126358" custLinFactNeighborX="4087" custLinFactNeighborY="-2587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F9A17E9-A738-49B3-AACA-33B71F3296C3}" type="pres">
      <dgm:prSet presAssocID="{0A82A9B7-1780-4241-AB05-5C364937B5D2}" presName="sibTrans" presStyleLbl="sibTrans2D1" presStyleIdx="0" presStyleCnt="5"/>
      <dgm:spPr/>
      <dgm:t>
        <a:bodyPr/>
        <a:lstStyle/>
        <a:p>
          <a:endParaRPr lang="en-US"/>
        </a:p>
      </dgm:t>
    </dgm:pt>
    <dgm:pt modelId="{93B8CAEA-F1B2-491F-A0EE-A143C4A0F28E}" type="pres">
      <dgm:prSet presAssocID="{0A82A9B7-1780-4241-AB05-5C364937B5D2}" presName="connectorText" presStyleLbl="sibTrans2D1" presStyleIdx="0" presStyleCnt="5"/>
      <dgm:spPr/>
      <dgm:t>
        <a:bodyPr/>
        <a:lstStyle/>
        <a:p>
          <a:endParaRPr lang="en-US"/>
        </a:p>
      </dgm:t>
    </dgm:pt>
    <dgm:pt modelId="{C59F0AD4-4188-4F8F-8EBC-3489E21137F2}" type="pres">
      <dgm:prSet presAssocID="{25F2E1E7-9E9C-43A1-98E5-794D7F48F71F}" presName="node" presStyleLbl="node1" presStyleIdx="1" presStyleCnt="6" custScaleX="110850" custLinFactNeighborX="-18099" custLinFactNeighborY="-2587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11618E-2AC2-49C7-929C-A7248733A4F5}" type="pres">
      <dgm:prSet presAssocID="{8AC69E28-FCB5-497A-BD26-94E9C5AD8B8B}" presName="sibTrans" presStyleLbl="sibTrans2D1" presStyleIdx="1" presStyleCnt="5"/>
      <dgm:spPr/>
      <dgm:t>
        <a:bodyPr/>
        <a:lstStyle/>
        <a:p>
          <a:endParaRPr lang="en-US"/>
        </a:p>
      </dgm:t>
    </dgm:pt>
    <dgm:pt modelId="{BA3E1F9B-4F22-432F-8AC6-1CF5B9C621FC}" type="pres">
      <dgm:prSet presAssocID="{8AC69E28-FCB5-497A-BD26-94E9C5AD8B8B}" presName="connectorText" presStyleLbl="sibTrans2D1" presStyleIdx="1" presStyleCnt="5"/>
      <dgm:spPr/>
      <dgm:t>
        <a:bodyPr/>
        <a:lstStyle/>
        <a:p>
          <a:endParaRPr lang="en-US"/>
        </a:p>
      </dgm:t>
    </dgm:pt>
    <dgm:pt modelId="{08BB978E-5074-4562-B60B-D8BEF81597F2}" type="pres">
      <dgm:prSet presAssocID="{946794AB-A8B7-4E01-A783-FC33ECAEA9A1}" presName="node" presStyleLbl="node1" presStyleIdx="2" presStyleCnt="6" custScaleX="96519" custLinFactNeighborX="-69998" custLinFactNeighborY="-2587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8F689A-8BF3-4EF1-83EF-2546C3C92C41}" type="pres">
      <dgm:prSet presAssocID="{A64BDC3F-5ECE-481A-8442-DF98904AD453}" presName="sibTrans" presStyleLbl="sibTrans2D1" presStyleIdx="2" presStyleCnt="5"/>
      <dgm:spPr/>
      <dgm:t>
        <a:bodyPr/>
        <a:lstStyle/>
        <a:p>
          <a:endParaRPr lang="en-US"/>
        </a:p>
      </dgm:t>
    </dgm:pt>
    <dgm:pt modelId="{8B1D8AC5-72DC-4775-845F-81DA4E079B16}" type="pres">
      <dgm:prSet presAssocID="{A64BDC3F-5ECE-481A-8442-DF98904AD453}" presName="connectorText" presStyleLbl="sibTrans2D1" presStyleIdx="2" presStyleCnt="5"/>
      <dgm:spPr/>
      <dgm:t>
        <a:bodyPr/>
        <a:lstStyle/>
        <a:p>
          <a:endParaRPr lang="en-US"/>
        </a:p>
      </dgm:t>
    </dgm:pt>
    <dgm:pt modelId="{4D51158F-784B-4C2C-B001-441372E0AE62}" type="pres">
      <dgm:prSet presAssocID="{EF73707C-2A94-4649-BD86-C5544D7A8B98}" presName="node" presStyleLbl="node1" presStyleIdx="3" presStyleCnt="6" custScaleX="103471" custLinFactX="-83" custLinFactNeighborX="-100000" custLinFactNeighborY="-2587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034643-71A3-4A32-8CF1-3CE733EE604E}" type="pres">
      <dgm:prSet presAssocID="{C4C16A4B-CF3A-4399-A0A9-7D1A2A7CA332}" presName="sibTrans" presStyleLbl="sibTrans2D1" presStyleIdx="3" presStyleCnt="5"/>
      <dgm:spPr/>
      <dgm:t>
        <a:bodyPr/>
        <a:lstStyle/>
        <a:p>
          <a:endParaRPr lang="en-US"/>
        </a:p>
      </dgm:t>
    </dgm:pt>
    <dgm:pt modelId="{A6B7C46F-695E-410E-A21B-5ECD0171E823}" type="pres">
      <dgm:prSet presAssocID="{C4C16A4B-CF3A-4399-A0A9-7D1A2A7CA332}" presName="connectorText" presStyleLbl="sibTrans2D1" presStyleIdx="3" presStyleCnt="5"/>
      <dgm:spPr/>
      <dgm:t>
        <a:bodyPr/>
        <a:lstStyle/>
        <a:p>
          <a:endParaRPr lang="en-US"/>
        </a:p>
      </dgm:t>
    </dgm:pt>
    <dgm:pt modelId="{1AC661B1-5A0A-4A15-83CC-2E2ACE004620}" type="pres">
      <dgm:prSet presAssocID="{FBA5980F-C497-4305-A46E-AE24EBE9D9E0}" presName="node" presStyleLbl="node1" presStyleIdx="4" presStyleCnt="6" custScaleX="81959" custLinFactX="-13464" custLinFactNeighborX="-100000" custLinFactNeighborY="-2587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B191D1-1BA2-4899-A6FA-968F0BBEF179}" type="pres">
      <dgm:prSet presAssocID="{2F138730-5A5B-456C-B3E7-6AD343FC992C}" presName="sibTrans" presStyleLbl="sibTrans2D1" presStyleIdx="4" presStyleCnt="5"/>
      <dgm:spPr/>
      <dgm:t>
        <a:bodyPr/>
        <a:lstStyle/>
        <a:p>
          <a:endParaRPr lang="en-US"/>
        </a:p>
      </dgm:t>
    </dgm:pt>
    <dgm:pt modelId="{2B4813F3-DB94-4036-891E-AD3E05CA5366}" type="pres">
      <dgm:prSet presAssocID="{2F138730-5A5B-456C-B3E7-6AD343FC992C}" presName="connectorText" presStyleLbl="sibTrans2D1" presStyleIdx="4" presStyleCnt="5"/>
      <dgm:spPr/>
      <dgm:t>
        <a:bodyPr/>
        <a:lstStyle/>
        <a:p>
          <a:endParaRPr lang="en-US"/>
        </a:p>
      </dgm:t>
    </dgm:pt>
    <dgm:pt modelId="{511EC7CD-A25B-4933-B83D-B9DFD24EC720}" type="pres">
      <dgm:prSet presAssocID="{CFD75204-ABC7-4233-BFF2-9B193B21B404}" presName="node" presStyleLbl="node1" presStyleIdx="5" presStyleCnt="6" custScaleX="81272" custLinFactX="-24341" custLinFactNeighborX="-100000" custLinFactNeighborY="-2298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8EBE5C8-4035-4615-B847-5848E74108E6}" type="presOf" srcId="{25F2E1E7-9E9C-43A1-98E5-794D7F48F71F}" destId="{C59F0AD4-4188-4F8F-8EBC-3489E21137F2}" srcOrd="0" destOrd="0" presId="urn:microsoft.com/office/officeart/2005/8/layout/process1"/>
    <dgm:cxn modelId="{0A735527-74B2-43E7-B9A0-FC3C0207B5F9}" type="presOf" srcId="{0A82A9B7-1780-4241-AB05-5C364937B5D2}" destId="{6F9A17E9-A738-49B3-AACA-33B71F3296C3}" srcOrd="0" destOrd="0" presId="urn:microsoft.com/office/officeart/2005/8/layout/process1"/>
    <dgm:cxn modelId="{C9D52DB9-6741-43DB-A278-AEC8D6C43C7A}" srcId="{B6F177FA-D1C8-4B74-8751-9099F796FBDD}" destId="{946794AB-A8B7-4E01-A783-FC33ECAEA9A1}" srcOrd="2" destOrd="0" parTransId="{02D19CEA-867B-4D37-8046-54778EA82926}" sibTransId="{A64BDC3F-5ECE-481A-8442-DF98904AD453}"/>
    <dgm:cxn modelId="{33C4E874-213F-4088-8D7B-C664CB21BB5E}" srcId="{76DEDA8B-E886-4DB8-8517-A5D933302606}" destId="{DB20006A-6067-440B-9A53-C671C7176DA8}" srcOrd="4" destOrd="0" parTransId="{7AF93970-2BA2-4131-A993-D9F2BE5E4DB7}" sibTransId="{1C6333D2-82F3-4CF8-B5E1-A366DD14E4E8}"/>
    <dgm:cxn modelId="{AA3EA079-5CD2-4950-A9A6-E6112D6924D1}" type="presOf" srcId="{2F138730-5A5B-456C-B3E7-6AD343FC992C}" destId="{22B191D1-1BA2-4899-A6FA-968F0BBEF179}" srcOrd="0" destOrd="0" presId="urn:microsoft.com/office/officeart/2005/8/layout/process1"/>
    <dgm:cxn modelId="{ABDAEB89-C9D6-4A40-8C44-B4324E067305}" type="presOf" srcId="{8AC69E28-FCB5-497A-BD26-94E9C5AD8B8B}" destId="{3411618E-2AC2-49C7-929C-A7248733A4F5}" srcOrd="0" destOrd="0" presId="urn:microsoft.com/office/officeart/2005/8/layout/process1"/>
    <dgm:cxn modelId="{0403408E-E23B-431F-AC54-79AAACF4ED56}" srcId="{B6F177FA-D1C8-4B74-8751-9099F796FBDD}" destId="{25F2E1E7-9E9C-43A1-98E5-794D7F48F71F}" srcOrd="1" destOrd="0" parTransId="{9D3366E3-C6F1-4C53-AE6A-72351F3E8883}" sibTransId="{8AC69E28-FCB5-497A-BD26-94E9C5AD8B8B}"/>
    <dgm:cxn modelId="{C25D53F9-2C7C-4EB1-A907-0D5DFBA337F2}" type="presOf" srcId="{A64BDC3F-5ECE-481A-8442-DF98904AD453}" destId="{0E8F689A-8BF3-4EF1-83EF-2546C3C92C41}" srcOrd="0" destOrd="0" presId="urn:microsoft.com/office/officeart/2005/8/layout/process1"/>
    <dgm:cxn modelId="{D8E04529-D4B2-4548-BA57-1FC35D81492E}" type="presOf" srcId="{B99151AC-490F-478B-94A1-2DAF4E9EDB62}" destId="{980833F0-43EB-4E75-A201-81443FED66C8}" srcOrd="0" destOrd="3" presId="urn:microsoft.com/office/officeart/2005/8/layout/process1"/>
    <dgm:cxn modelId="{58A87F1C-F3FD-44BD-A80D-A14C8E411B63}" srcId="{B6F177FA-D1C8-4B74-8751-9099F796FBDD}" destId="{76DEDA8B-E886-4DB8-8517-A5D933302606}" srcOrd="0" destOrd="0" parTransId="{D44CA17C-BDFE-4709-9CAA-F5322F58CD5C}" sibTransId="{0A82A9B7-1780-4241-AB05-5C364937B5D2}"/>
    <dgm:cxn modelId="{BFB6E614-BA0A-4432-966C-A68274F0F16C}" type="presOf" srcId="{C4C16A4B-CF3A-4399-A0A9-7D1A2A7CA332}" destId="{A6B7C46F-695E-410E-A21B-5ECD0171E823}" srcOrd="1" destOrd="0" presId="urn:microsoft.com/office/officeart/2005/8/layout/process1"/>
    <dgm:cxn modelId="{D695CD91-814D-4135-B23F-6A52A6FDF876}" type="presOf" srcId="{2F138730-5A5B-456C-B3E7-6AD343FC992C}" destId="{2B4813F3-DB94-4036-891E-AD3E05CA5366}" srcOrd="1" destOrd="0" presId="urn:microsoft.com/office/officeart/2005/8/layout/process1"/>
    <dgm:cxn modelId="{5B0AA71D-93EA-424F-963E-30C3D5A813E0}" srcId="{B6F177FA-D1C8-4B74-8751-9099F796FBDD}" destId="{CFD75204-ABC7-4233-BFF2-9B193B21B404}" srcOrd="5" destOrd="0" parTransId="{702A3628-0858-463A-8E29-A4A73C2219AA}" sibTransId="{591BED3A-CDE6-4604-80BB-AE5E9FD048F5}"/>
    <dgm:cxn modelId="{A4298B66-694C-4E92-8BC6-E04CA7396A67}" type="presOf" srcId="{0A82A9B7-1780-4241-AB05-5C364937B5D2}" destId="{93B8CAEA-F1B2-491F-A0EE-A143C4A0F28E}" srcOrd="1" destOrd="0" presId="urn:microsoft.com/office/officeart/2005/8/layout/process1"/>
    <dgm:cxn modelId="{64175C8D-C86D-4435-8105-AE937BB1CC82}" srcId="{76DEDA8B-E886-4DB8-8517-A5D933302606}" destId="{B99151AC-490F-478B-94A1-2DAF4E9EDB62}" srcOrd="2" destOrd="0" parTransId="{FD7DF0A2-F7D7-4BBA-AD91-2C597720EEDE}" sibTransId="{750B4DE6-7FA3-49D9-A79F-49C7ABE3069A}"/>
    <dgm:cxn modelId="{C8B46485-F4F8-4F60-AFFE-EC973F8EC97D}" type="presOf" srcId="{76DEDA8B-E886-4DB8-8517-A5D933302606}" destId="{980833F0-43EB-4E75-A201-81443FED66C8}" srcOrd="0" destOrd="0" presId="urn:microsoft.com/office/officeart/2005/8/layout/process1"/>
    <dgm:cxn modelId="{701AB6BB-DD54-4092-9A79-80ECC465D2B1}" srcId="{76DEDA8B-E886-4DB8-8517-A5D933302606}" destId="{3C091509-A98C-41C6-B6DE-93857F5CB25C}" srcOrd="3" destOrd="0" parTransId="{C88E6E4C-4152-4A76-B969-BDB88C350681}" sibTransId="{C3A25606-82F8-4728-940E-CC743AD796AD}"/>
    <dgm:cxn modelId="{46B50CEE-3D56-4209-AED7-C736A9BF201D}" srcId="{76DEDA8B-E886-4DB8-8517-A5D933302606}" destId="{1052B0B2-01CB-4D0B-897A-B576245FD639}" srcOrd="0" destOrd="0" parTransId="{1C1A368D-BCEC-467D-AB8C-2503DA55A445}" sibTransId="{5DF7D024-4A98-4E76-9EC1-B078AED6A352}"/>
    <dgm:cxn modelId="{8A4FE840-6F48-4D73-A804-C90395642032}" type="presOf" srcId="{1052B0B2-01CB-4D0B-897A-B576245FD639}" destId="{980833F0-43EB-4E75-A201-81443FED66C8}" srcOrd="0" destOrd="1" presId="urn:microsoft.com/office/officeart/2005/8/layout/process1"/>
    <dgm:cxn modelId="{E2D81093-0086-4EFF-9890-3FD5CA7A73F3}" type="presOf" srcId="{EF73707C-2A94-4649-BD86-C5544D7A8B98}" destId="{4D51158F-784B-4C2C-B001-441372E0AE62}" srcOrd="0" destOrd="0" presId="urn:microsoft.com/office/officeart/2005/8/layout/process1"/>
    <dgm:cxn modelId="{41230EF8-84DC-4ABB-9CCD-8B5422F7989B}" type="presOf" srcId="{C4C16A4B-CF3A-4399-A0A9-7D1A2A7CA332}" destId="{81034643-71A3-4A32-8CF1-3CE733EE604E}" srcOrd="0" destOrd="0" presId="urn:microsoft.com/office/officeart/2005/8/layout/process1"/>
    <dgm:cxn modelId="{0C4E4EA1-D2F5-4BD4-A585-9E153012F14E}" type="presOf" srcId="{CA35EBDF-8DE3-4FE1-A227-349D1BC4A2C0}" destId="{980833F0-43EB-4E75-A201-81443FED66C8}" srcOrd="0" destOrd="2" presId="urn:microsoft.com/office/officeart/2005/8/layout/process1"/>
    <dgm:cxn modelId="{8835CB18-5DDB-4015-86C0-A4D87EDDD67B}" type="presOf" srcId="{3C091509-A98C-41C6-B6DE-93857F5CB25C}" destId="{980833F0-43EB-4E75-A201-81443FED66C8}" srcOrd="0" destOrd="4" presId="urn:microsoft.com/office/officeart/2005/8/layout/process1"/>
    <dgm:cxn modelId="{F2EE695F-DFE1-4A13-8510-FE60C821EC57}" type="presOf" srcId="{CFD75204-ABC7-4233-BFF2-9B193B21B404}" destId="{511EC7CD-A25B-4933-B83D-B9DFD24EC720}" srcOrd="0" destOrd="0" presId="urn:microsoft.com/office/officeart/2005/8/layout/process1"/>
    <dgm:cxn modelId="{A66B74F0-0F14-4FED-AD43-731A35AEE61A}" type="presOf" srcId="{DB20006A-6067-440B-9A53-C671C7176DA8}" destId="{980833F0-43EB-4E75-A201-81443FED66C8}" srcOrd="0" destOrd="5" presId="urn:microsoft.com/office/officeart/2005/8/layout/process1"/>
    <dgm:cxn modelId="{4492969C-A3EB-416A-BC67-06E06C8AF6C7}" type="presOf" srcId="{FBA5980F-C497-4305-A46E-AE24EBE9D9E0}" destId="{1AC661B1-5A0A-4A15-83CC-2E2ACE004620}" srcOrd="0" destOrd="0" presId="urn:microsoft.com/office/officeart/2005/8/layout/process1"/>
    <dgm:cxn modelId="{6DD70A73-6D7C-4472-B87A-478E59115199}" type="presOf" srcId="{8AC69E28-FCB5-497A-BD26-94E9C5AD8B8B}" destId="{BA3E1F9B-4F22-432F-8AC6-1CF5B9C621FC}" srcOrd="1" destOrd="0" presId="urn:microsoft.com/office/officeart/2005/8/layout/process1"/>
    <dgm:cxn modelId="{B7BF70F4-2021-4CF5-BB46-50C05301A13F}" type="presOf" srcId="{B6F177FA-D1C8-4B74-8751-9099F796FBDD}" destId="{8CD52E8F-03FC-473E-A5A4-4B74719E9B11}" srcOrd="0" destOrd="0" presId="urn:microsoft.com/office/officeart/2005/8/layout/process1"/>
    <dgm:cxn modelId="{AD5405D0-9CFA-4F85-9E09-AF71B187A066}" type="presOf" srcId="{946794AB-A8B7-4E01-A783-FC33ECAEA9A1}" destId="{08BB978E-5074-4562-B60B-D8BEF81597F2}" srcOrd="0" destOrd="0" presId="urn:microsoft.com/office/officeart/2005/8/layout/process1"/>
    <dgm:cxn modelId="{F2F650EF-4455-4F5B-9EFF-B0DADA1359C0}" type="presOf" srcId="{A64BDC3F-5ECE-481A-8442-DF98904AD453}" destId="{8B1D8AC5-72DC-4775-845F-81DA4E079B16}" srcOrd="1" destOrd="0" presId="urn:microsoft.com/office/officeart/2005/8/layout/process1"/>
    <dgm:cxn modelId="{1D36AFD4-369B-495E-9F29-362F13C6703B}" srcId="{76DEDA8B-E886-4DB8-8517-A5D933302606}" destId="{CA35EBDF-8DE3-4FE1-A227-349D1BC4A2C0}" srcOrd="1" destOrd="0" parTransId="{6C316DFC-52BE-4F5E-BBF8-DEE8FF657CC6}" sibTransId="{FB4EBB0F-FA58-4583-B67A-60D5CBA71F41}"/>
    <dgm:cxn modelId="{0589C272-E26B-449A-A26B-35382E3D227D}" srcId="{B6F177FA-D1C8-4B74-8751-9099F796FBDD}" destId="{FBA5980F-C497-4305-A46E-AE24EBE9D9E0}" srcOrd="4" destOrd="0" parTransId="{29ACA519-21A7-459D-BA35-FC8A51DEC801}" sibTransId="{2F138730-5A5B-456C-B3E7-6AD343FC992C}"/>
    <dgm:cxn modelId="{F4F85532-841B-4A0E-A2EB-8739128A6906}" srcId="{B6F177FA-D1C8-4B74-8751-9099F796FBDD}" destId="{EF73707C-2A94-4649-BD86-C5544D7A8B98}" srcOrd="3" destOrd="0" parTransId="{636D3395-722C-4DC6-B3ED-EEBEE75AD77A}" sibTransId="{C4C16A4B-CF3A-4399-A0A9-7D1A2A7CA332}"/>
    <dgm:cxn modelId="{2599CFA3-A460-40E0-883A-3432E75EA8BB}" type="presParOf" srcId="{8CD52E8F-03FC-473E-A5A4-4B74719E9B11}" destId="{980833F0-43EB-4E75-A201-81443FED66C8}" srcOrd="0" destOrd="0" presId="urn:microsoft.com/office/officeart/2005/8/layout/process1"/>
    <dgm:cxn modelId="{C40FFE66-F729-482C-B143-57ACC4D34D6E}" type="presParOf" srcId="{8CD52E8F-03FC-473E-A5A4-4B74719E9B11}" destId="{6F9A17E9-A738-49B3-AACA-33B71F3296C3}" srcOrd="1" destOrd="0" presId="urn:microsoft.com/office/officeart/2005/8/layout/process1"/>
    <dgm:cxn modelId="{FBDDC05C-515A-4008-B4A6-A6DCA259117F}" type="presParOf" srcId="{6F9A17E9-A738-49B3-AACA-33B71F3296C3}" destId="{93B8CAEA-F1B2-491F-A0EE-A143C4A0F28E}" srcOrd="0" destOrd="0" presId="urn:microsoft.com/office/officeart/2005/8/layout/process1"/>
    <dgm:cxn modelId="{7F23FBFF-CB82-4578-B5CC-4FD542222003}" type="presParOf" srcId="{8CD52E8F-03FC-473E-A5A4-4B74719E9B11}" destId="{C59F0AD4-4188-4F8F-8EBC-3489E21137F2}" srcOrd="2" destOrd="0" presId="urn:microsoft.com/office/officeart/2005/8/layout/process1"/>
    <dgm:cxn modelId="{8A753E82-DA38-4AB6-9107-27ADB3A07719}" type="presParOf" srcId="{8CD52E8F-03FC-473E-A5A4-4B74719E9B11}" destId="{3411618E-2AC2-49C7-929C-A7248733A4F5}" srcOrd="3" destOrd="0" presId="urn:microsoft.com/office/officeart/2005/8/layout/process1"/>
    <dgm:cxn modelId="{5A9B0214-683E-440F-B488-D95419C93760}" type="presParOf" srcId="{3411618E-2AC2-49C7-929C-A7248733A4F5}" destId="{BA3E1F9B-4F22-432F-8AC6-1CF5B9C621FC}" srcOrd="0" destOrd="0" presId="urn:microsoft.com/office/officeart/2005/8/layout/process1"/>
    <dgm:cxn modelId="{C0DE0FD7-FBD2-4FF0-90D0-86C1001AF538}" type="presParOf" srcId="{8CD52E8F-03FC-473E-A5A4-4B74719E9B11}" destId="{08BB978E-5074-4562-B60B-D8BEF81597F2}" srcOrd="4" destOrd="0" presId="urn:microsoft.com/office/officeart/2005/8/layout/process1"/>
    <dgm:cxn modelId="{5562EB2E-86F1-449B-A00A-AF85CD5F9678}" type="presParOf" srcId="{8CD52E8F-03FC-473E-A5A4-4B74719E9B11}" destId="{0E8F689A-8BF3-4EF1-83EF-2546C3C92C41}" srcOrd="5" destOrd="0" presId="urn:microsoft.com/office/officeart/2005/8/layout/process1"/>
    <dgm:cxn modelId="{0433DDDB-15C5-4E2D-A942-6CA17E0592CA}" type="presParOf" srcId="{0E8F689A-8BF3-4EF1-83EF-2546C3C92C41}" destId="{8B1D8AC5-72DC-4775-845F-81DA4E079B16}" srcOrd="0" destOrd="0" presId="urn:microsoft.com/office/officeart/2005/8/layout/process1"/>
    <dgm:cxn modelId="{66FC53E7-23F1-4401-A8E2-9CB61BA7CBF1}" type="presParOf" srcId="{8CD52E8F-03FC-473E-A5A4-4B74719E9B11}" destId="{4D51158F-784B-4C2C-B001-441372E0AE62}" srcOrd="6" destOrd="0" presId="urn:microsoft.com/office/officeart/2005/8/layout/process1"/>
    <dgm:cxn modelId="{103660C9-92C9-439E-BDFC-7AF3E32FCCCE}" type="presParOf" srcId="{8CD52E8F-03FC-473E-A5A4-4B74719E9B11}" destId="{81034643-71A3-4A32-8CF1-3CE733EE604E}" srcOrd="7" destOrd="0" presId="urn:microsoft.com/office/officeart/2005/8/layout/process1"/>
    <dgm:cxn modelId="{E93BDEE4-2366-4104-80EA-695FD02EBF72}" type="presParOf" srcId="{81034643-71A3-4A32-8CF1-3CE733EE604E}" destId="{A6B7C46F-695E-410E-A21B-5ECD0171E823}" srcOrd="0" destOrd="0" presId="urn:microsoft.com/office/officeart/2005/8/layout/process1"/>
    <dgm:cxn modelId="{01AE6CB4-8E42-4015-AB7A-7AE97594CB90}" type="presParOf" srcId="{8CD52E8F-03FC-473E-A5A4-4B74719E9B11}" destId="{1AC661B1-5A0A-4A15-83CC-2E2ACE004620}" srcOrd="8" destOrd="0" presId="urn:microsoft.com/office/officeart/2005/8/layout/process1"/>
    <dgm:cxn modelId="{C4652881-7890-4E61-B79E-C0E6AEC7AB11}" type="presParOf" srcId="{8CD52E8F-03FC-473E-A5A4-4B74719E9B11}" destId="{22B191D1-1BA2-4899-A6FA-968F0BBEF179}" srcOrd="9" destOrd="0" presId="urn:microsoft.com/office/officeart/2005/8/layout/process1"/>
    <dgm:cxn modelId="{CA991686-115D-46CB-A5FE-193B4071F9A5}" type="presParOf" srcId="{22B191D1-1BA2-4899-A6FA-968F0BBEF179}" destId="{2B4813F3-DB94-4036-891E-AD3E05CA5366}" srcOrd="0" destOrd="0" presId="urn:microsoft.com/office/officeart/2005/8/layout/process1"/>
    <dgm:cxn modelId="{16DA0D73-B235-493A-AD8E-D916451E159D}" type="presParOf" srcId="{8CD52E8F-03FC-473E-A5A4-4B74719E9B11}" destId="{511EC7CD-A25B-4933-B83D-B9DFD24EC720}" srcOrd="1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0833F0-43EB-4E75-A201-81443FED66C8}">
      <dsp:nvSpPr>
        <dsp:cNvPr id="0" name=""/>
        <dsp:cNvSpPr/>
      </dsp:nvSpPr>
      <dsp:spPr>
        <a:xfrm>
          <a:off x="28142" y="1207123"/>
          <a:ext cx="1439320" cy="216143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/>
            <a:t>STIMULI 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1" kern="1200" dirty="0"/>
            <a:t>Sights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1" kern="1200" dirty="0"/>
            <a:t>Sounds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1" kern="1200" dirty="0"/>
            <a:t>Smells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1" kern="1200" dirty="0"/>
            <a:t>Tastes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1" kern="1200" dirty="0"/>
            <a:t>Textures</a:t>
          </a:r>
        </a:p>
      </dsp:txBody>
      <dsp:txXfrm>
        <a:off x="70298" y="1249279"/>
        <a:ext cx="1355008" cy="2077121"/>
      </dsp:txXfrm>
    </dsp:sp>
    <dsp:sp modelId="{6F9A17E9-A738-49B3-AACA-33B71F3296C3}">
      <dsp:nvSpPr>
        <dsp:cNvPr id="0" name=""/>
        <dsp:cNvSpPr/>
      </dsp:nvSpPr>
      <dsp:spPr>
        <a:xfrm>
          <a:off x="1561488" y="2138005"/>
          <a:ext cx="199335" cy="299669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1561488" y="2197939"/>
        <a:ext cx="139535" cy="179801"/>
      </dsp:txXfrm>
    </dsp:sp>
    <dsp:sp modelId="{C59F0AD4-4188-4F8F-8EBC-3489E21137F2}">
      <dsp:nvSpPr>
        <dsp:cNvPr id="0" name=""/>
        <dsp:cNvSpPr/>
      </dsp:nvSpPr>
      <dsp:spPr>
        <a:xfrm>
          <a:off x="1843567" y="1432558"/>
          <a:ext cx="1339450" cy="171056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/>
            <a:t>Sensory Receptors –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/>
            <a:t>EXPOSURE</a:t>
          </a:r>
        </a:p>
      </dsp:txBody>
      <dsp:txXfrm>
        <a:off x="1882798" y="1471789"/>
        <a:ext cx="1260988" cy="1632101"/>
      </dsp:txXfrm>
    </dsp:sp>
    <dsp:sp modelId="{3411618E-2AC2-49C7-929C-A7248733A4F5}">
      <dsp:nvSpPr>
        <dsp:cNvPr id="0" name=""/>
        <dsp:cNvSpPr/>
      </dsp:nvSpPr>
      <dsp:spPr>
        <a:xfrm>
          <a:off x="3241140" y="2138005"/>
          <a:ext cx="123219" cy="299669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3241140" y="2197939"/>
        <a:ext cx="86253" cy="179801"/>
      </dsp:txXfrm>
    </dsp:sp>
    <dsp:sp modelId="{08BB978E-5074-4562-B60B-D8BEF81597F2}">
      <dsp:nvSpPr>
        <dsp:cNvPr id="0" name=""/>
        <dsp:cNvSpPr/>
      </dsp:nvSpPr>
      <dsp:spPr>
        <a:xfrm>
          <a:off x="3415507" y="1432558"/>
          <a:ext cx="1166282" cy="171056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/>
            <a:t>Attention</a:t>
          </a:r>
        </a:p>
      </dsp:txBody>
      <dsp:txXfrm>
        <a:off x="3449666" y="1466717"/>
        <a:ext cx="1097964" cy="1642245"/>
      </dsp:txXfrm>
    </dsp:sp>
    <dsp:sp modelId="{0E8F689A-8BF3-4EF1-83EF-2546C3C92C41}">
      <dsp:nvSpPr>
        <dsp:cNvPr id="0" name=""/>
        <dsp:cNvSpPr/>
      </dsp:nvSpPr>
      <dsp:spPr>
        <a:xfrm>
          <a:off x="4666121" y="2138005"/>
          <a:ext cx="178781" cy="299669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4666121" y="2197939"/>
        <a:ext cx="125147" cy="179801"/>
      </dsp:txXfrm>
    </dsp:sp>
    <dsp:sp modelId="{4D51158F-784B-4C2C-B001-441372E0AE62}">
      <dsp:nvSpPr>
        <dsp:cNvPr id="0" name=""/>
        <dsp:cNvSpPr/>
      </dsp:nvSpPr>
      <dsp:spPr>
        <a:xfrm>
          <a:off x="4919114" y="1432558"/>
          <a:ext cx="1250286" cy="1710563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/>
            <a:t>Selection</a:t>
          </a:r>
        </a:p>
      </dsp:txBody>
      <dsp:txXfrm>
        <a:off x="4955734" y="1469178"/>
        <a:ext cx="1177046" cy="1637323"/>
      </dsp:txXfrm>
    </dsp:sp>
    <dsp:sp modelId="{81034643-71A3-4A32-8CF1-3CE733EE604E}">
      <dsp:nvSpPr>
        <dsp:cNvPr id="0" name=""/>
        <dsp:cNvSpPr/>
      </dsp:nvSpPr>
      <dsp:spPr>
        <a:xfrm>
          <a:off x="6249813" y="2138005"/>
          <a:ext cx="170474" cy="299669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6249813" y="2197939"/>
        <a:ext cx="119332" cy="179801"/>
      </dsp:txXfrm>
    </dsp:sp>
    <dsp:sp modelId="{1AC661B1-5A0A-4A15-83CC-2E2ACE004620}">
      <dsp:nvSpPr>
        <dsp:cNvPr id="0" name=""/>
        <dsp:cNvSpPr/>
      </dsp:nvSpPr>
      <dsp:spPr>
        <a:xfrm>
          <a:off x="6491050" y="1432558"/>
          <a:ext cx="990347" cy="1710563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/>
            <a:t>organize</a:t>
          </a:r>
        </a:p>
      </dsp:txBody>
      <dsp:txXfrm>
        <a:off x="6520056" y="1461564"/>
        <a:ext cx="932335" cy="1652551"/>
      </dsp:txXfrm>
    </dsp:sp>
    <dsp:sp modelId="{22B191D1-1BA2-4899-A6FA-968F0BBEF179}">
      <dsp:nvSpPr>
        <dsp:cNvPr id="0" name=""/>
        <dsp:cNvSpPr/>
      </dsp:nvSpPr>
      <dsp:spPr>
        <a:xfrm rot="126991">
          <a:off x="7569310" y="2163003"/>
          <a:ext cx="186637" cy="299669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7569329" y="2221903"/>
        <a:ext cx="130646" cy="179801"/>
      </dsp:txXfrm>
    </dsp:sp>
    <dsp:sp modelId="{511EC7CD-A25B-4933-B83D-B9DFD24EC720}">
      <dsp:nvSpPr>
        <dsp:cNvPr id="0" name=""/>
        <dsp:cNvSpPr/>
      </dsp:nvSpPr>
      <dsp:spPr>
        <a:xfrm>
          <a:off x="7833304" y="1482011"/>
          <a:ext cx="982046" cy="171056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/>
            <a:t>interpretation</a:t>
          </a:r>
        </a:p>
      </dsp:txBody>
      <dsp:txXfrm>
        <a:off x="7862067" y="1510774"/>
        <a:ext cx="924520" cy="16530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AD927F-3153-4AF2-86DE-9D85E44E244A}" type="datetimeFigureOut">
              <a:rPr lang="en-US" smtClean="0"/>
              <a:pPr/>
              <a:t>1/11/2021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1A6F73-4FB4-447A-9F12-ACEE2F069F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4882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>
            <a:extLst>
              <a:ext uri="{FF2B5EF4-FFF2-40B4-BE49-F238E27FC236}">
                <a16:creationId xmlns:a16="http://schemas.microsoft.com/office/drawing/2014/main" id="{10847BC8-02B7-4C08-B1F4-7D62E9CCDA0E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7BD75DD-4DD4-467E-873D-A2C5329DAF3C}" type="slidenum">
              <a:rPr lang="en-US" altLang="en-US"/>
              <a:pPr/>
              <a:t>13</a:t>
            </a:fld>
            <a:endParaRPr lang="en-US" altLang="en-US"/>
          </a:p>
        </p:txBody>
      </p:sp>
      <p:sp>
        <p:nvSpPr>
          <p:cNvPr id="89089" name="Rectangle 1">
            <a:extLst>
              <a:ext uri="{FF2B5EF4-FFF2-40B4-BE49-F238E27FC236}">
                <a16:creationId xmlns:a16="http://schemas.microsoft.com/office/drawing/2014/main" id="{58A69819-057B-4F4B-BDE7-3DCB5D884D09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9090" name="Rectangle 2">
            <a:extLst>
              <a:ext uri="{FF2B5EF4-FFF2-40B4-BE49-F238E27FC236}">
                <a16:creationId xmlns:a16="http://schemas.microsoft.com/office/drawing/2014/main" id="{1FCBED18-000B-46A9-B13E-C7EF67BC3D97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1638" cy="41116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377478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>
            <a:extLst>
              <a:ext uri="{FF2B5EF4-FFF2-40B4-BE49-F238E27FC236}">
                <a16:creationId xmlns:a16="http://schemas.microsoft.com/office/drawing/2014/main" id="{6CF700ED-8063-4BCB-BE80-65814B33B13A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6243313-9EBC-4232-8CF8-A28C7AC2B17B}" type="slidenum">
              <a:rPr lang="en-US" altLang="en-US"/>
              <a:pPr/>
              <a:t>18</a:t>
            </a:fld>
            <a:endParaRPr lang="en-US" altLang="en-US"/>
          </a:p>
        </p:txBody>
      </p:sp>
      <p:sp>
        <p:nvSpPr>
          <p:cNvPr id="86017" name="Rectangle 1">
            <a:extLst>
              <a:ext uri="{FF2B5EF4-FFF2-40B4-BE49-F238E27FC236}">
                <a16:creationId xmlns:a16="http://schemas.microsoft.com/office/drawing/2014/main" id="{B4A15628-E3C0-493A-BF60-5E78F7A4BFA5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6018" name="Rectangle 2">
            <a:extLst>
              <a:ext uri="{FF2B5EF4-FFF2-40B4-BE49-F238E27FC236}">
                <a16:creationId xmlns:a16="http://schemas.microsoft.com/office/drawing/2014/main" id="{2A0F8537-672F-4C99-BA7F-A0BA9701D679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1638" cy="41116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021285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C0E09EB2-F6FC-4403-A2F6-DD2C2CDB9706}" type="datetimeFigureOut">
              <a:rPr lang="en-US" smtClean="0"/>
              <a:pPr/>
              <a:t>1/11/2021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04BA7C4-52E3-4DB8-97EC-88E53540F7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/>
          <a:lstStyle/>
          <a:p>
            <a:fld id="{C0E09EB2-F6FC-4403-A2F6-DD2C2CDB9706}" type="datetimeFigureOut">
              <a:rPr lang="en-US" smtClean="0"/>
              <a:pPr/>
              <a:t>1/11/2021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BA7C4-52E3-4DB8-97EC-88E53540F7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  <a:prstGeom prst="rect">
            <a:avLst/>
          </a:prstGeom>
        </p:spPr>
        <p:txBody>
          <a:bodyPr/>
          <a:lstStyle/>
          <a:p>
            <a:fld id="{C0E09EB2-F6FC-4403-A2F6-DD2C2CDB9706}" type="datetimeFigureOut">
              <a:rPr lang="en-US" smtClean="0"/>
              <a:pPr/>
              <a:t>1/11/2021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E04BA7C4-52E3-4DB8-97EC-88E53540F7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04800" y="6610350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Copyright 2007 by Prentice Hall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/>
          <a:lstStyle/>
          <a:p>
            <a:fld id="{C0E09EB2-F6FC-4403-A2F6-DD2C2CDB9706}" type="datetimeFigureOut">
              <a:rPr lang="en-US" smtClean="0"/>
              <a:pPr/>
              <a:t>1/11/2021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04BA7C4-52E3-4DB8-97EC-88E53540F7A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/>
          <a:lstStyle/>
          <a:p>
            <a:fld id="{C0E09EB2-F6FC-4403-A2F6-DD2C2CDB9706}" type="datetimeFigureOut">
              <a:rPr lang="en-US" smtClean="0"/>
              <a:pPr/>
              <a:t>1/11/2021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E04BA7C4-52E3-4DB8-97EC-88E53540F7A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rtlCol="0"/>
          <a:lstStyle/>
          <a:p>
            <a:fld id="{C0E09EB2-F6FC-4403-A2F6-DD2C2CDB9706}" type="datetimeFigureOut">
              <a:rPr lang="en-US" smtClean="0"/>
              <a:pPr/>
              <a:t>1/11/2021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E04BA7C4-52E3-4DB8-97EC-88E53540F7A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rtlCol="0"/>
          <a:lstStyle/>
          <a:p>
            <a:fld id="{C0E09EB2-F6FC-4403-A2F6-DD2C2CDB9706}" type="datetimeFigureOut">
              <a:rPr lang="en-US" smtClean="0"/>
              <a:pPr/>
              <a:t>1/11/2021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E04BA7C4-52E3-4DB8-97EC-88E53540F7A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/>
          <a:lstStyle/>
          <a:p>
            <a:fld id="{C0E09EB2-F6FC-4403-A2F6-DD2C2CDB9706}" type="datetimeFigureOut">
              <a:rPr lang="en-US" smtClean="0"/>
              <a:pPr/>
              <a:t>1/11/2021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04BA7C4-52E3-4DB8-97EC-88E53540F7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/>
          <a:lstStyle/>
          <a:p>
            <a:fld id="{C0E09EB2-F6FC-4403-A2F6-DD2C2CDB9706}" type="datetimeFigureOut">
              <a:rPr lang="en-US" smtClean="0"/>
              <a:pPr/>
              <a:t>1/11/2021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04BA7C4-52E3-4DB8-97EC-88E53540F7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/>
          <a:lstStyle/>
          <a:p>
            <a:fld id="{C0E09EB2-F6FC-4403-A2F6-DD2C2CDB9706}" type="datetimeFigureOut">
              <a:rPr lang="en-US" smtClean="0"/>
              <a:pPr/>
              <a:t>1/11/2021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04BA7C4-52E3-4DB8-97EC-88E53540F7A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  <a:prstGeom prst="rect">
            <a:avLst/>
          </a:prstGeom>
        </p:spPr>
        <p:txBody>
          <a:bodyPr rtlCol="0"/>
          <a:lstStyle/>
          <a:p>
            <a:fld id="{C0E09EB2-F6FC-4403-A2F6-DD2C2CDB9706}" type="datetimeFigureOut">
              <a:rPr lang="en-US" smtClean="0"/>
              <a:pPr/>
              <a:t>1/11/2021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E04BA7C4-52E3-4DB8-97EC-88E53540F7A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  <a:prstGeom prst="rect">
            <a:avLst/>
          </a:prstGeo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953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04BA7C4-52E3-4DB8-97EC-88E53540F7A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38" r:id="rId12"/>
  </p:sldLayoutIdLst>
  <p:txStyles>
    <p:titleStyle>
      <a:lvl1pPr algn="l" rtl="0" eaLnBrk="1" latinLnBrk="0" hangingPunct="1">
        <a:spcBef>
          <a:spcPct val="0"/>
        </a:spcBef>
        <a:buNone/>
        <a:defRPr kumimoji="0" sz="44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just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just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just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just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just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71600" y="1219200"/>
            <a:ext cx="6477000" cy="1828800"/>
          </a:xfrm>
        </p:spPr>
        <p:txBody>
          <a:bodyPr>
            <a:normAutofit/>
          </a:bodyPr>
          <a:lstStyle/>
          <a:p>
            <a:pPr algn="ctr"/>
            <a:r>
              <a:rPr lang="en-US" sz="8000" b="1" dirty="0"/>
              <a:t>PERCEPTION</a:t>
            </a:r>
          </a:p>
        </p:txBody>
      </p:sp>
      <p:sp>
        <p:nvSpPr>
          <p:cNvPr id="260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3429000"/>
            <a:ext cx="7162800" cy="1219200"/>
          </a:xfrm>
        </p:spPr>
        <p:txBody>
          <a:bodyPr>
            <a:noAutofit/>
          </a:bodyPr>
          <a:lstStyle/>
          <a:p>
            <a:pPr algn="ctr">
              <a:lnSpc>
                <a:spcPct val="80000"/>
              </a:lnSpc>
            </a:pPr>
            <a:endParaRPr lang="en-US" sz="2400" b="1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0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60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009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Absolute Threshold</a:t>
            </a:r>
          </a:p>
        </p:txBody>
      </p:sp>
      <p:sp>
        <p:nvSpPr>
          <p:cNvPr id="23449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en-US" dirty="0"/>
              <a:t>Threshold – the lowest intensity of a stimulus that can be registered.</a:t>
            </a:r>
          </a:p>
          <a:p>
            <a:pPr algn="just"/>
            <a:r>
              <a:rPr lang="en-US" b="1" dirty="0"/>
              <a:t>Absolute Threshold- The lowest level at which an individual can experience a sensation.</a:t>
            </a:r>
          </a:p>
          <a:p>
            <a:r>
              <a:rPr lang="en-IN" dirty="0"/>
              <a:t>For example, in an experiment on sound detention, researchers may present a sound with varying levels of volume. The smallest level that a participant is able to hear is the absolute threshold. 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Image result for ambush marketing examples in india">
            <a:extLst>
              <a:ext uri="{FF2B5EF4-FFF2-40B4-BE49-F238E27FC236}">
                <a16:creationId xmlns:a16="http://schemas.microsoft.com/office/drawing/2014/main" id="{CB65B349-743F-472A-901A-64EE60C517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0"/>
            <a:ext cx="8382000" cy="632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71145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Differential Threshold</a:t>
            </a:r>
          </a:p>
        </p:txBody>
      </p:sp>
      <p:sp>
        <p:nvSpPr>
          <p:cNvPr id="23552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en-US" dirty="0"/>
              <a:t>The minimum difference that can be detected between two stimuli is called the ‘differential threshold’ or </a:t>
            </a:r>
            <a:r>
              <a:rPr lang="en-US" dirty="0" err="1"/>
              <a:t>j.n.d</a:t>
            </a:r>
            <a:r>
              <a:rPr lang="en-US" dirty="0"/>
              <a:t>. – just noticeable difference. </a:t>
            </a:r>
          </a:p>
          <a:p>
            <a:pPr algn="just"/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1">
            <a:extLst>
              <a:ext uri="{FF2B5EF4-FFF2-40B4-BE49-F238E27FC236}">
                <a16:creationId xmlns:a16="http://schemas.microsoft.com/office/drawing/2014/main" id="{10D66C77-08C7-454B-AF88-931915E0F7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2009775"/>
            <a:ext cx="7199312" cy="4649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70836884"/>
      </p:ext>
    </p:extLst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Image result for just noticeable difference examples">
            <a:extLst>
              <a:ext uri="{FF2B5EF4-FFF2-40B4-BE49-F238E27FC236}">
                <a16:creationId xmlns:a16="http://schemas.microsoft.com/office/drawing/2014/main" id="{49025851-E4F6-408A-96F3-4E632C8688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52400"/>
            <a:ext cx="8458200" cy="655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27831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Image result for just noticeable difference examples">
            <a:extLst>
              <a:ext uri="{FF2B5EF4-FFF2-40B4-BE49-F238E27FC236}">
                <a16:creationId xmlns:a16="http://schemas.microsoft.com/office/drawing/2014/main" id="{2C61CB41-0F92-4FF3-8161-71D1CF8283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400"/>
            <a:ext cx="9067800" cy="655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77394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Image result for logos changes as examples of just noticeable difference">
            <a:extLst>
              <a:ext uri="{FF2B5EF4-FFF2-40B4-BE49-F238E27FC236}">
                <a16:creationId xmlns:a16="http://schemas.microsoft.com/office/drawing/2014/main" id="{167B9E6B-D095-4B8C-A820-ABED5C89BF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04800"/>
            <a:ext cx="9220200" cy="632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57525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Image result for logos changed drastically">
            <a:extLst>
              <a:ext uri="{FF2B5EF4-FFF2-40B4-BE49-F238E27FC236}">
                <a16:creationId xmlns:a16="http://schemas.microsoft.com/office/drawing/2014/main" id="{03ECB9A0-757D-45BD-A3FC-594FA56B80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8100"/>
            <a:ext cx="8991600" cy="6515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18992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1">
            <a:extLst>
              <a:ext uri="{FF2B5EF4-FFF2-40B4-BE49-F238E27FC236}">
                <a16:creationId xmlns:a16="http://schemas.microsoft.com/office/drawing/2014/main" id="{53EFD381-A0DC-4EB8-823A-B46EF590BC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0" y="1719263"/>
            <a:ext cx="6840538" cy="4760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718185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Image result for subliminal perception examples in marketing">
            <a:extLst>
              <a:ext uri="{FF2B5EF4-FFF2-40B4-BE49-F238E27FC236}">
                <a16:creationId xmlns:a16="http://schemas.microsoft.com/office/drawing/2014/main" id="{A8E19D85-8E37-40B4-AF50-AD26438CF0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9600"/>
            <a:ext cx="8458200" cy="579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4843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2"/>
          <p:cNvSpPr>
            <a:spLocks noChangeArrowheads="1"/>
          </p:cNvSpPr>
          <p:nvPr/>
        </p:nvSpPr>
        <p:spPr bwMode="auto">
          <a:xfrm>
            <a:off x="609600" y="1600200"/>
            <a:ext cx="2971800" cy="50292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365760" rIns="365760" anchor="ctr"/>
          <a:lstStyle/>
          <a:p>
            <a:r>
              <a:rPr lang="en-US" sz="3200" b="1" dirty="0">
                <a:latin typeface="Times New Roman" pitchFamily="18" charset="0"/>
              </a:rPr>
              <a:t>Perception</a:t>
            </a:r>
            <a:endParaRPr lang="en-US" sz="3200" dirty="0">
              <a:latin typeface="Times New Roman" pitchFamily="18" charset="0"/>
            </a:endParaRPr>
          </a:p>
        </p:txBody>
      </p:sp>
      <p:sp>
        <p:nvSpPr>
          <p:cNvPr id="184323" name="Rectangle 3"/>
          <p:cNvSpPr>
            <a:spLocks noChangeArrowheads="1"/>
          </p:cNvSpPr>
          <p:nvPr/>
        </p:nvSpPr>
        <p:spPr bwMode="auto">
          <a:xfrm>
            <a:off x="3200400" y="1600200"/>
            <a:ext cx="5638800" cy="50292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548640" rIns="548640" anchor="ctr"/>
          <a:lstStyle/>
          <a:p>
            <a:pPr algn="ctr"/>
            <a:r>
              <a:rPr lang="en-US" sz="3200" dirty="0">
                <a:latin typeface="Times New Roman" pitchFamily="18" charset="0"/>
              </a:rPr>
              <a:t>The </a:t>
            </a:r>
            <a:r>
              <a:rPr lang="en-US" sz="3200" b="1" dirty="0">
                <a:latin typeface="Times New Roman" pitchFamily="18" charset="0"/>
              </a:rPr>
              <a:t>process</a:t>
            </a:r>
            <a:r>
              <a:rPr lang="en-US" sz="3200" dirty="0">
                <a:latin typeface="Times New Roman" pitchFamily="18" charset="0"/>
              </a:rPr>
              <a:t> by which an individual </a:t>
            </a:r>
            <a:r>
              <a:rPr lang="en-US" sz="3200" b="1" dirty="0">
                <a:latin typeface="Times New Roman" pitchFamily="18" charset="0"/>
              </a:rPr>
              <a:t>selects, organizes, &amp; interprets </a:t>
            </a:r>
            <a:r>
              <a:rPr lang="en-US" sz="3200" dirty="0">
                <a:latin typeface="Times New Roman" pitchFamily="18" charset="0"/>
              </a:rPr>
              <a:t>stimuli into a meaningful and coherent picture of the world</a:t>
            </a:r>
          </a:p>
          <a:p>
            <a:pPr algn="ctr">
              <a:buFontTx/>
              <a:buChar char="•"/>
            </a:pPr>
            <a:endParaRPr lang="en-US" sz="3200" dirty="0">
              <a:latin typeface="Times New Roman" pitchFamily="18" charset="0"/>
            </a:endParaRPr>
          </a:p>
          <a:p>
            <a:pPr algn="ctr">
              <a:buFontTx/>
              <a:buChar char="•"/>
            </a:pPr>
            <a:r>
              <a:rPr lang="en-US" sz="3200" dirty="0">
                <a:latin typeface="Times New Roman" pitchFamily="18" charset="0"/>
              </a:rPr>
              <a:t>How we see the world around us</a:t>
            </a:r>
          </a:p>
        </p:txBody>
      </p:sp>
    </p:spTree>
  </p:cSld>
  <p:clrMapOvr>
    <a:masterClrMapping/>
  </p:clrMapOvr>
  <p:transition>
    <p:cover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Perceptual Process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577003676"/>
              </p:ext>
            </p:extLst>
          </p:nvPr>
        </p:nvGraphicFramePr>
        <p:xfrm>
          <a:off x="0" y="1143000"/>
          <a:ext cx="9601200" cy="5461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178997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381000" y="2362200"/>
            <a:ext cx="4038600" cy="990600"/>
          </a:xfrm>
        </p:spPr>
        <p:txBody>
          <a:bodyPr>
            <a:normAutofit fontScale="90000"/>
          </a:bodyPr>
          <a:lstStyle/>
          <a:p>
            <a:r>
              <a:rPr lang="en-US" dirty="0"/>
              <a:t>Why Are Consumers</a:t>
            </a:r>
            <a:br>
              <a:rPr lang="en-US" dirty="0"/>
            </a:br>
            <a:r>
              <a:rPr lang="en-US" dirty="0"/>
              <a:t>Likely to Notice This Ad?</a:t>
            </a:r>
          </a:p>
        </p:txBody>
      </p:sp>
      <p:pic>
        <p:nvPicPr>
          <p:cNvPr id="25603" name="Content Placeholder 4" descr="fig06_0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001123" y="0"/>
            <a:ext cx="5142877" cy="6858000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Fevicol</a:t>
            </a:r>
            <a:r>
              <a:rPr lang="en-US" dirty="0"/>
              <a:t> – Catching the attention</a:t>
            </a:r>
          </a:p>
        </p:txBody>
      </p:sp>
      <p:pic>
        <p:nvPicPr>
          <p:cNvPr id="3" name="Picture 5" descr="G:\fevicol Ad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905000"/>
            <a:ext cx="7171150" cy="44743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2"/>
          <p:cNvSpPr>
            <a:spLocks noChangeArrowheads="1"/>
          </p:cNvSpPr>
          <p:nvPr/>
        </p:nvSpPr>
        <p:spPr bwMode="auto">
          <a:xfrm>
            <a:off x="457200" y="1905000"/>
            <a:ext cx="38100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en-US" sz="3600" b="1" dirty="0">
                <a:solidFill>
                  <a:srgbClr val="B10909"/>
                </a:solidFill>
              </a:rPr>
              <a:t>Dove’s campaign stresses the everyday woman.</a:t>
            </a:r>
          </a:p>
        </p:txBody>
      </p:sp>
      <p:pic>
        <p:nvPicPr>
          <p:cNvPr id="179203" name="Picture 3" descr="dove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4274127" y="0"/>
            <a:ext cx="4869873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/>
              <a:t>Rin</a:t>
            </a:r>
            <a:r>
              <a:rPr lang="en-US" dirty="0"/>
              <a:t> detergent – thundering light</a:t>
            </a:r>
          </a:p>
          <a:p>
            <a:r>
              <a:rPr lang="en-US" dirty="0"/>
              <a:t>Raymond’s – “feels like heaven” / “Complete man”</a:t>
            </a:r>
          </a:p>
          <a:p>
            <a:r>
              <a:rPr lang="en-US" dirty="0"/>
              <a:t>Some individuals may be very much receptive and can immediately sense the message that an ad is trying to convey, while others might not be quick enough to sense it.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7482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Image result for most popular print ads of all time">
            <a:extLst>
              <a:ext uri="{FF2B5EF4-FFF2-40B4-BE49-F238E27FC236}">
                <a16:creationId xmlns:a16="http://schemas.microsoft.com/office/drawing/2014/main" id="{FDAB79F9-E984-45C2-B816-2ABAB13C87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52400"/>
            <a:ext cx="11953110" cy="8448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08573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1A8070-8213-469E-BDEE-41AECE5D48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How it happens?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9C474A-D4C6-4705-9933-559FE4E9E6B7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612648" y="2209800"/>
            <a:ext cx="7693152" cy="3276600"/>
          </a:xfrm>
        </p:spPr>
        <p:txBody>
          <a:bodyPr/>
          <a:lstStyle/>
          <a:p>
            <a:r>
              <a:rPr lang="en-IN" dirty="0"/>
              <a:t>Selective about the stimuli we  recognise</a:t>
            </a:r>
          </a:p>
          <a:p>
            <a:r>
              <a:rPr lang="en-IN" dirty="0"/>
              <a:t>Subconsciously organise the stimuli we recognise</a:t>
            </a:r>
          </a:p>
          <a:p>
            <a:r>
              <a:rPr lang="en-IN" dirty="0"/>
              <a:t>Interpret the stimuli based on our expectations.</a:t>
            </a:r>
          </a:p>
        </p:txBody>
      </p:sp>
    </p:spTree>
    <p:extLst>
      <p:ext uri="{BB962C8B-B14F-4D97-AF65-F5344CB8AC3E}">
        <p14:creationId xmlns:p14="http://schemas.microsoft.com/office/powerpoint/2010/main" val="1829214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19DEF-3D76-491B-95F3-E84C6EED5B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en-US" dirty="0">
                <a:latin typeface="Calibri" panose="020F0502020204030204" pitchFamily="34" charset="0"/>
              </a:rPr>
              <a:t>Elements of Perception</a:t>
            </a:r>
            <a:br>
              <a:rPr lang="en-US" altLang="en-US" dirty="0">
                <a:latin typeface="Calibri" panose="020F0502020204030204" pitchFamily="34" charset="0"/>
              </a:rPr>
            </a:b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05C224-B7E9-43BB-875D-0D1FE0E7F2CE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880110" lvl="1" indent="-514350" eaLnBrk="0" hangingPunct="0">
              <a:lnSpc>
                <a:spcPct val="80000"/>
              </a:lnSpc>
              <a:spcBef>
                <a:spcPts val="650"/>
              </a:spcBef>
              <a:buFont typeface="+mj-lt"/>
              <a:buAutoNum type="arabicPeriod"/>
            </a:pPr>
            <a:r>
              <a:rPr lang="en-US" altLang="en-US" dirty="0">
                <a:latin typeface="Calibri" panose="020F0502020204030204" pitchFamily="34" charset="0"/>
              </a:rPr>
              <a:t>Sensation</a:t>
            </a:r>
          </a:p>
          <a:p>
            <a:pPr marL="880110" lvl="1" indent="-514350" eaLnBrk="0" hangingPunct="0">
              <a:lnSpc>
                <a:spcPct val="80000"/>
              </a:lnSpc>
              <a:spcBef>
                <a:spcPts val="650"/>
              </a:spcBef>
              <a:buFont typeface="+mj-lt"/>
              <a:buAutoNum type="arabicPeriod"/>
            </a:pPr>
            <a:r>
              <a:rPr lang="en-US" altLang="en-US" dirty="0">
                <a:latin typeface="Calibri" panose="020F0502020204030204" pitchFamily="34" charset="0"/>
              </a:rPr>
              <a:t>Absolute threshold</a:t>
            </a:r>
          </a:p>
          <a:p>
            <a:pPr marL="880110" lvl="1" indent="-514350" eaLnBrk="0" hangingPunct="0">
              <a:lnSpc>
                <a:spcPct val="80000"/>
              </a:lnSpc>
              <a:spcBef>
                <a:spcPts val="650"/>
              </a:spcBef>
              <a:buFont typeface="+mj-lt"/>
              <a:buAutoNum type="arabicPeriod"/>
            </a:pPr>
            <a:r>
              <a:rPr lang="en-US" altLang="en-US" dirty="0">
                <a:latin typeface="Calibri" panose="020F0502020204030204" pitchFamily="34" charset="0"/>
              </a:rPr>
              <a:t>Differential threshold</a:t>
            </a:r>
          </a:p>
          <a:p>
            <a:pPr marL="365760" lvl="1" indent="0" eaLnBrk="0" hangingPunct="0">
              <a:lnSpc>
                <a:spcPct val="80000"/>
              </a:lnSpc>
              <a:spcBef>
                <a:spcPts val="650"/>
              </a:spcBef>
              <a:buNone/>
            </a:pPr>
            <a:endParaRPr lang="en-US" altLang="en-US" dirty="0">
              <a:latin typeface="Calibri" panose="020F0502020204030204" pitchFamily="34" charset="0"/>
            </a:endParaRP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0388374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dirty="0" smtClean="0"/>
              <a:t>Sensory Stimuli &amp; Sensory Receptors</a:t>
            </a:r>
            <a:endParaRPr lang="en-IN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927414647"/>
              </p:ext>
            </p:extLst>
          </p:nvPr>
        </p:nvGraphicFramePr>
        <p:xfrm>
          <a:off x="612775" y="1600200"/>
          <a:ext cx="8153400" cy="480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76700">
                  <a:extLst>
                    <a:ext uri="{9D8B030D-6E8A-4147-A177-3AD203B41FA5}">
                      <a16:colId xmlns:a16="http://schemas.microsoft.com/office/drawing/2014/main" val="1497454541"/>
                    </a:ext>
                  </a:extLst>
                </a:gridCol>
                <a:gridCol w="4076700">
                  <a:extLst>
                    <a:ext uri="{9D8B030D-6E8A-4147-A177-3AD203B41FA5}">
                      <a16:colId xmlns:a16="http://schemas.microsoft.com/office/drawing/2014/main" val="3486016711"/>
                    </a:ext>
                  </a:extLst>
                </a:gridCol>
              </a:tblGrid>
              <a:tr h="800100">
                <a:tc>
                  <a:txBody>
                    <a:bodyPr/>
                    <a:lstStyle/>
                    <a:p>
                      <a:r>
                        <a:rPr lang="en-IN" dirty="0" smtClean="0"/>
                        <a:t>Sensory Stimuli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Sensory Receptors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5553024"/>
                  </a:ext>
                </a:extLst>
              </a:tr>
              <a:tr h="800100">
                <a:tc>
                  <a:txBody>
                    <a:bodyPr/>
                    <a:lstStyle/>
                    <a:p>
                      <a:r>
                        <a:rPr lang="en-IN" dirty="0" smtClean="0"/>
                        <a:t>Sight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Eyes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1893281"/>
                  </a:ext>
                </a:extLst>
              </a:tr>
              <a:tr h="800100">
                <a:tc>
                  <a:txBody>
                    <a:bodyPr/>
                    <a:lstStyle/>
                    <a:p>
                      <a:r>
                        <a:rPr lang="en-IN" dirty="0" smtClean="0"/>
                        <a:t>Smell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Nose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5174769"/>
                  </a:ext>
                </a:extLst>
              </a:tr>
              <a:tr h="800100">
                <a:tc>
                  <a:txBody>
                    <a:bodyPr/>
                    <a:lstStyle/>
                    <a:p>
                      <a:r>
                        <a:rPr lang="en-IN" dirty="0" smtClean="0"/>
                        <a:t>Sound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Ears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6517180"/>
                  </a:ext>
                </a:extLst>
              </a:tr>
              <a:tr h="800100">
                <a:tc>
                  <a:txBody>
                    <a:bodyPr/>
                    <a:lstStyle/>
                    <a:p>
                      <a:r>
                        <a:rPr lang="en-IN" dirty="0" smtClean="0"/>
                        <a:t>Taste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Mouth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101422"/>
                  </a:ext>
                </a:extLst>
              </a:tr>
              <a:tr h="800100">
                <a:tc>
                  <a:txBody>
                    <a:bodyPr/>
                    <a:lstStyle/>
                    <a:p>
                      <a:r>
                        <a:rPr lang="en-IN" dirty="0" smtClean="0"/>
                        <a:t>Texture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Skin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68995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425147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381000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Sensation</a:t>
            </a:r>
          </a:p>
        </p:txBody>
      </p:sp>
      <p:sp>
        <p:nvSpPr>
          <p:cNvPr id="23347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85800" y="1752600"/>
            <a:ext cx="7772400" cy="4343400"/>
          </a:xfrm>
        </p:spPr>
        <p:txBody>
          <a:bodyPr/>
          <a:lstStyle/>
          <a:p>
            <a:pPr algn="just"/>
            <a:r>
              <a:rPr lang="en-US" dirty="0"/>
              <a:t>A </a:t>
            </a:r>
            <a:r>
              <a:rPr lang="en-US" b="1" dirty="0"/>
              <a:t>stimulus</a:t>
            </a:r>
            <a:r>
              <a:rPr lang="en-US" dirty="0"/>
              <a:t> is any input to any of the senses – products, packaging, commercials, brand names, etc.</a:t>
            </a:r>
          </a:p>
          <a:p>
            <a:pPr algn="just"/>
            <a:r>
              <a:rPr lang="en-US" dirty="0"/>
              <a:t>Sensory receptors are the human organs that receive the sensory inputs. </a:t>
            </a:r>
          </a:p>
          <a:p>
            <a:pPr algn="just"/>
            <a:r>
              <a:rPr lang="en-US" dirty="0"/>
              <a:t>Sensory Branding- Burning sensation of Pain killer balms, strong tea, smooth skin, silky hair…</a:t>
            </a:r>
          </a:p>
          <a:p>
            <a:pPr algn="just"/>
            <a:r>
              <a:rPr lang="en-US" dirty="0" err="1"/>
              <a:t>Volkswagon</a:t>
            </a:r>
            <a:r>
              <a:rPr lang="en-US" dirty="0"/>
              <a:t> – Talking newspaper.</a:t>
            </a:r>
          </a:p>
          <a:p>
            <a:pPr marL="0" indent="0" algn="just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afaqs.com/all/news/images/news_story_grfx/2012/09/35377/Godrej-Aer-big.jpg">
            <a:extLst>
              <a:ext uri="{FF2B5EF4-FFF2-40B4-BE49-F238E27FC236}">
                <a16:creationId xmlns:a16="http://schemas.microsoft.com/office/drawing/2014/main" id="{7B2014CF-B700-4D14-B629-D0DBE99A28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2400"/>
            <a:ext cx="9144000" cy="7010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17009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/>
              <a:t>Sensory Thresholds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4800" dirty="0"/>
              <a:t>The Absolute Threshold</a:t>
            </a:r>
          </a:p>
          <a:p>
            <a:pPr>
              <a:lnSpc>
                <a:spcPct val="150000"/>
              </a:lnSpc>
            </a:pPr>
            <a:r>
              <a:rPr lang="en-US" sz="4800" dirty="0"/>
              <a:t>The Differential Threshold</a:t>
            </a:r>
          </a:p>
          <a:p>
            <a:pPr>
              <a:lnSpc>
                <a:spcPct val="150000"/>
              </a:lnSpc>
            </a:pPr>
            <a:endParaRPr lang="en-US" sz="48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1546</TotalTime>
  <Words>324</Words>
  <Application>Microsoft Office PowerPoint</Application>
  <PresentationFormat>On-screen Show (4:3)</PresentationFormat>
  <Paragraphs>61</Paragraphs>
  <Slides>24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Calibri</vt:lpstr>
      <vt:lpstr>Georgia</vt:lpstr>
      <vt:lpstr>Times New Roman</vt:lpstr>
      <vt:lpstr>Tw Cen MT</vt:lpstr>
      <vt:lpstr>Wingdings</vt:lpstr>
      <vt:lpstr>Wingdings 2</vt:lpstr>
      <vt:lpstr>Median</vt:lpstr>
      <vt:lpstr>PERCEPTION</vt:lpstr>
      <vt:lpstr>PowerPoint Presentation</vt:lpstr>
      <vt:lpstr>PowerPoint Presentation</vt:lpstr>
      <vt:lpstr>How it happens?</vt:lpstr>
      <vt:lpstr>Elements of Perception </vt:lpstr>
      <vt:lpstr>Sensory Stimuli &amp; Sensory Receptors</vt:lpstr>
      <vt:lpstr>Sensation</vt:lpstr>
      <vt:lpstr>PowerPoint Presentation</vt:lpstr>
      <vt:lpstr>Sensory Thresholds</vt:lpstr>
      <vt:lpstr>The Absolute Threshold</vt:lpstr>
      <vt:lpstr>PowerPoint Presentation</vt:lpstr>
      <vt:lpstr>The Differential Threshold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Perceptual Process</vt:lpstr>
      <vt:lpstr>Why Are Consumers Likely to Notice This Ad?</vt:lpstr>
      <vt:lpstr>Fevicol – Catching the attention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Information Search</dc:title>
  <dc:creator>subodh</dc:creator>
  <cp:lastModifiedBy>Ronnie Das</cp:lastModifiedBy>
  <cp:revision>90</cp:revision>
  <dcterms:created xsi:type="dcterms:W3CDTF">2011-01-12T10:55:18Z</dcterms:created>
  <dcterms:modified xsi:type="dcterms:W3CDTF">2021-01-11T11:41:15Z</dcterms:modified>
</cp:coreProperties>
</file>