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6" r:id="rId5"/>
    <p:sldId id="275" r:id="rId6"/>
    <p:sldId id="276" r:id="rId7"/>
    <p:sldId id="281" r:id="rId8"/>
    <p:sldId id="282" r:id="rId9"/>
    <p:sldId id="284" r:id="rId10"/>
    <p:sldId id="285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7DCE"/>
    <a:srgbClr val="BC7FBB"/>
    <a:srgbClr val="7FC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274" autoAdjust="0"/>
  </p:normalViewPr>
  <p:slideViewPr>
    <p:cSldViewPr snapToGrid="0" showGuides="1">
      <p:cViewPr varScale="1">
        <p:scale>
          <a:sx n="82" d="100"/>
          <a:sy n="82" d="100"/>
        </p:scale>
        <p:origin x="486" y="7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90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9E02AD-574F-46B1-91CF-758ECD9272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CDBB3E-0962-4543-8203-0E0084580C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2A5B2-8064-4382-9E31-9E46E0F5B2C3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61A4A7-FC01-4444-9707-74E93BD634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D65D7-8813-49CE-A8BE-42984C5CBD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2FEE5-93F6-4794-9247-D82E88608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400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0EB3D-2307-4317-8A1D-B47FA45245F0}" type="datetimeFigureOut">
              <a:rPr lang="ru-RU" smtClean="0"/>
              <a:t>03.01.2023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78A92-0141-4330-8F3E-FAADFAC23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887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    </a:t>
            </a:r>
            <a:endParaRPr lang="ru-RU" dirty="0"/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6259" y="5096662"/>
            <a:ext cx="4367531" cy="949829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Month</a:t>
            </a:r>
            <a:br>
              <a:rPr lang="en-US" dirty="0"/>
            </a:br>
            <a:r>
              <a:rPr lang="en-US" dirty="0"/>
              <a:t>20XX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2A3D73F7-77EC-4576-B541-20C032F462DC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86259" y="3425363"/>
            <a:ext cx="3629300" cy="949829"/>
          </a:xfrm>
        </p:spPr>
        <p:txBody>
          <a:bodyPr>
            <a:normAutofit/>
          </a:bodyPr>
          <a:lstStyle>
            <a:lvl1pPr marL="0" indent="0">
              <a:buNone/>
              <a:defRPr sz="2800" b="1" i="0"/>
            </a:lvl1pPr>
          </a:lstStyle>
          <a:p>
            <a:pPr lvl="0"/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Tagline</a:t>
            </a:r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2" name="Graphic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7B70A1-A813-470C-A829-7CC44559C94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614953" y="0"/>
            <a:ext cx="7585924" cy="5949573"/>
          </a:xfrm>
          <a:custGeom>
            <a:avLst/>
            <a:gdLst>
              <a:gd name="connsiteX0" fmla="*/ 6933229 w 7577047"/>
              <a:gd name="connsiteY0" fmla="*/ 0 h 5937736"/>
              <a:gd name="connsiteX1" fmla="*/ 7577047 w 7577047"/>
              <a:gd name="connsiteY1" fmla="*/ 0 h 5937736"/>
              <a:gd name="connsiteX2" fmla="*/ 6304235 w 7577047"/>
              <a:gd name="connsiteY2" fmla="*/ 626666 h 5937736"/>
              <a:gd name="connsiteX3" fmla="*/ 6159164 w 7577047"/>
              <a:gd name="connsiteY3" fmla="*/ 891545 h 5937736"/>
              <a:gd name="connsiteX4" fmla="*/ 6161282 w 7577047"/>
              <a:gd name="connsiteY4" fmla="*/ 898006 h 5937736"/>
              <a:gd name="connsiteX5" fmla="*/ 6459895 w 7577047"/>
              <a:gd name="connsiteY5" fmla="*/ 944306 h 5937736"/>
              <a:gd name="connsiteX6" fmla="*/ 7577047 w 7577047"/>
              <a:gd name="connsiteY6" fmla="*/ 395166 h 5937736"/>
              <a:gd name="connsiteX7" fmla="*/ 7577047 w 7577047"/>
              <a:gd name="connsiteY7" fmla="*/ 3249617 h 5937736"/>
              <a:gd name="connsiteX8" fmla="*/ 2564157 w 7577047"/>
              <a:gd name="connsiteY8" fmla="*/ 5723977 h 5937736"/>
              <a:gd name="connsiteX9" fmla="*/ 233491 w 7577047"/>
              <a:gd name="connsiteY9" fmla="*/ 4932570 h 5937736"/>
              <a:gd name="connsiteX10" fmla="*/ 213372 w 7577047"/>
              <a:gd name="connsiteY10" fmla="*/ 4891653 h 5937736"/>
              <a:gd name="connsiteX11" fmla="*/ 1004379 w 7577047"/>
              <a:gd name="connsiteY11" fmla="*/ 2559423 h 5937736"/>
              <a:gd name="connsiteX12" fmla="*/ 2132121 w 7577047"/>
              <a:gd name="connsiteY12" fmla="*/ 2002747 h 5937736"/>
              <a:gd name="connsiteX13" fmla="*/ 2176595 w 7577047"/>
              <a:gd name="connsiteY13" fmla="*/ 2037202 h 5937736"/>
              <a:gd name="connsiteX14" fmla="*/ 2467796 w 7577047"/>
              <a:gd name="connsiteY14" fmla="*/ 2127649 h 5937736"/>
              <a:gd name="connsiteX15" fmla="*/ 2781234 w 7577047"/>
              <a:gd name="connsiteY15" fmla="*/ 2046893 h 5937736"/>
              <a:gd name="connsiteX0" fmla="*/ 6948025 w 7577047"/>
              <a:gd name="connsiteY0" fmla="*/ 0 h 5949573"/>
              <a:gd name="connsiteX1" fmla="*/ 7577047 w 7577047"/>
              <a:gd name="connsiteY1" fmla="*/ 11837 h 5949573"/>
              <a:gd name="connsiteX2" fmla="*/ 6304235 w 7577047"/>
              <a:gd name="connsiteY2" fmla="*/ 638503 h 5949573"/>
              <a:gd name="connsiteX3" fmla="*/ 6159164 w 7577047"/>
              <a:gd name="connsiteY3" fmla="*/ 903382 h 5949573"/>
              <a:gd name="connsiteX4" fmla="*/ 6161282 w 7577047"/>
              <a:gd name="connsiteY4" fmla="*/ 909843 h 5949573"/>
              <a:gd name="connsiteX5" fmla="*/ 6459895 w 7577047"/>
              <a:gd name="connsiteY5" fmla="*/ 956143 h 5949573"/>
              <a:gd name="connsiteX6" fmla="*/ 7577047 w 7577047"/>
              <a:gd name="connsiteY6" fmla="*/ 407003 h 5949573"/>
              <a:gd name="connsiteX7" fmla="*/ 7577047 w 7577047"/>
              <a:gd name="connsiteY7" fmla="*/ 3261454 h 5949573"/>
              <a:gd name="connsiteX8" fmla="*/ 2564157 w 7577047"/>
              <a:gd name="connsiteY8" fmla="*/ 5735814 h 5949573"/>
              <a:gd name="connsiteX9" fmla="*/ 233491 w 7577047"/>
              <a:gd name="connsiteY9" fmla="*/ 4944407 h 5949573"/>
              <a:gd name="connsiteX10" fmla="*/ 213372 w 7577047"/>
              <a:gd name="connsiteY10" fmla="*/ 4903490 h 5949573"/>
              <a:gd name="connsiteX11" fmla="*/ 1004379 w 7577047"/>
              <a:gd name="connsiteY11" fmla="*/ 2571260 h 5949573"/>
              <a:gd name="connsiteX12" fmla="*/ 2132121 w 7577047"/>
              <a:gd name="connsiteY12" fmla="*/ 2014584 h 5949573"/>
              <a:gd name="connsiteX13" fmla="*/ 2176595 w 7577047"/>
              <a:gd name="connsiteY13" fmla="*/ 2049039 h 5949573"/>
              <a:gd name="connsiteX14" fmla="*/ 2467796 w 7577047"/>
              <a:gd name="connsiteY14" fmla="*/ 2139486 h 5949573"/>
              <a:gd name="connsiteX15" fmla="*/ 2781234 w 7577047"/>
              <a:gd name="connsiteY15" fmla="*/ 2058730 h 5949573"/>
              <a:gd name="connsiteX16" fmla="*/ 6948025 w 7577047"/>
              <a:gd name="connsiteY16" fmla="*/ 0 h 5949573"/>
              <a:gd name="connsiteX0" fmla="*/ 6948025 w 7580006"/>
              <a:gd name="connsiteY0" fmla="*/ 0 h 5949573"/>
              <a:gd name="connsiteX1" fmla="*/ 7580006 w 7580006"/>
              <a:gd name="connsiteY1" fmla="*/ 0 h 5949573"/>
              <a:gd name="connsiteX2" fmla="*/ 6304235 w 7580006"/>
              <a:gd name="connsiteY2" fmla="*/ 638503 h 5949573"/>
              <a:gd name="connsiteX3" fmla="*/ 6159164 w 7580006"/>
              <a:gd name="connsiteY3" fmla="*/ 903382 h 5949573"/>
              <a:gd name="connsiteX4" fmla="*/ 6161282 w 7580006"/>
              <a:gd name="connsiteY4" fmla="*/ 909843 h 5949573"/>
              <a:gd name="connsiteX5" fmla="*/ 6459895 w 7580006"/>
              <a:gd name="connsiteY5" fmla="*/ 956143 h 5949573"/>
              <a:gd name="connsiteX6" fmla="*/ 7577047 w 7580006"/>
              <a:gd name="connsiteY6" fmla="*/ 407003 h 5949573"/>
              <a:gd name="connsiteX7" fmla="*/ 7577047 w 7580006"/>
              <a:gd name="connsiteY7" fmla="*/ 3261454 h 5949573"/>
              <a:gd name="connsiteX8" fmla="*/ 2564157 w 7580006"/>
              <a:gd name="connsiteY8" fmla="*/ 5735814 h 5949573"/>
              <a:gd name="connsiteX9" fmla="*/ 233491 w 7580006"/>
              <a:gd name="connsiteY9" fmla="*/ 4944407 h 5949573"/>
              <a:gd name="connsiteX10" fmla="*/ 213372 w 7580006"/>
              <a:gd name="connsiteY10" fmla="*/ 4903490 h 5949573"/>
              <a:gd name="connsiteX11" fmla="*/ 1004379 w 7580006"/>
              <a:gd name="connsiteY11" fmla="*/ 2571260 h 5949573"/>
              <a:gd name="connsiteX12" fmla="*/ 2132121 w 7580006"/>
              <a:gd name="connsiteY12" fmla="*/ 2014584 h 5949573"/>
              <a:gd name="connsiteX13" fmla="*/ 2176595 w 7580006"/>
              <a:gd name="connsiteY13" fmla="*/ 2049039 h 5949573"/>
              <a:gd name="connsiteX14" fmla="*/ 2467796 w 7580006"/>
              <a:gd name="connsiteY14" fmla="*/ 2139486 h 5949573"/>
              <a:gd name="connsiteX15" fmla="*/ 2781234 w 7580006"/>
              <a:gd name="connsiteY15" fmla="*/ 2058730 h 5949573"/>
              <a:gd name="connsiteX16" fmla="*/ 6948025 w 7580006"/>
              <a:gd name="connsiteY16" fmla="*/ 0 h 5949573"/>
              <a:gd name="connsiteX0" fmla="*/ 6948025 w 7585924"/>
              <a:gd name="connsiteY0" fmla="*/ 0 h 5949573"/>
              <a:gd name="connsiteX1" fmla="*/ 7585924 w 7585924"/>
              <a:gd name="connsiteY1" fmla="*/ 0 h 5949573"/>
              <a:gd name="connsiteX2" fmla="*/ 6304235 w 7585924"/>
              <a:gd name="connsiteY2" fmla="*/ 638503 h 5949573"/>
              <a:gd name="connsiteX3" fmla="*/ 6159164 w 7585924"/>
              <a:gd name="connsiteY3" fmla="*/ 903382 h 5949573"/>
              <a:gd name="connsiteX4" fmla="*/ 6161282 w 7585924"/>
              <a:gd name="connsiteY4" fmla="*/ 909843 h 5949573"/>
              <a:gd name="connsiteX5" fmla="*/ 6459895 w 7585924"/>
              <a:gd name="connsiteY5" fmla="*/ 956143 h 5949573"/>
              <a:gd name="connsiteX6" fmla="*/ 7577047 w 7585924"/>
              <a:gd name="connsiteY6" fmla="*/ 407003 h 5949573"/>
              <a:gd name="connsiteX7" fmla="*/ 7577047 w 7585924"/>
              <a:gd name="connsiteY7" fmla="*/ 3261454 h 5949573"/>
              <a:gd name="connsiteX8" fmla="*/ 2564157 w 7585924"/>
              <a:gd name="connsiteY8" fmla="*/ 5735814 h 5949573"/>
              <a:gd name="connsiteX9" fmla="*/ 233491 w 7585924"/>
              <a:gd name="connsiteY9" fmla="*/ 4944407 h 5949573"/>
              <a:gd name="connsiteX10" fmla="*/ 213372 w 7585924"/>
              <a:gd name="connsiteY10" fmla="*/ 4903490 h 5949573"/>
              <a:gd name="connsiteX11" fmla="*/ 1004379 w 7585924"/>
              <a:gd name="connsiteY11" fmla="*/ 2571260 h 5949573"/>
              <a:gd name="connsiteX12" fmla="*/ 2132121 w 7585924"/>
              <a:gd name="connsiteY12" fmla="*/ 2014584 h 5949573"/>
              <a:gd name="connsiteX13" fmla="*/ 2176595 w 7585924"/>
              <a:gd name="connsiteY13" fmla="*/ 2049039 h 5949573"/>
              <a:gd name="connsiteX14" fmla="*/ 2467796 w 7585924"/>
              <a:gd name="connsiteY14" fmla="*/ 2139486 h 5949573"/>
              <a:gd name="connsiteX15" fmla="*/ 2781234 w 7585924"/>
              <a:gd name="connsiteY15" fmla="*/ 2058730 h 5949573"/>
              <a:gd name="connsiteX16" fmla="*/ 6948025 w 7585924"/>
              <a:gd name="connsiteY16" fmla="*/ 0 h 5949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585924" h="5949573">
                <a:moveTo>
                  <a:pt x="6948025" y="0"/>
                </a:moveTo>
                <a:lnTo>
                  <a:pt x="7585924" y="0"/>
                </a:lnTo>
                <a:lnTo>
                  <a:pt x="6304235" y="638503"/>
                </a:lnTo>
                <a:cubicBezTo>
                  <a:pt x="6304235" y="638503"/>
                  <a:pt x="6082923" y="747254"/>
                  <a:pt x="6159164" y="903382"/>
                </a:cubicBezTo>
                <a:lnTo>
                  <a:pt x="6161282" y="909843"/>
                </a:lnTo>
                <a:cubicBezTo>
                  <a:pt x="6161282" y="909843"/>
                  <a:pt x="6239641" y="1064894"/>
                  <a:pt x="6459895" y="956143"/>
                </a:cubicBezTo>
                <a:lnTo>
                  <a:pt x="7577047" y="407003"/>
                </a:lnTo>
                <a:lnTo>
                  <a:pt x="7577047" y="3261454"/>
                </a:lnTo>
                <a:lnTo>
                  <a:pt x="2564157" y="5735814"/>
                </a:lnTo>
                <a:cubicBezTo>
                  <a:pt x="1003320" y="6506764"/>
                  <a:pt x="233491" y="4944407"/>
                  <a:pt x="233491" y="4944407"/>
                </a:cubicBezTo>
                <a:lnTo>
                  <a:pt x="213372" y="4903490"/>
                </a:lnTo>
                <a:cubicBezTo>
                  <a:pt x="-556457" y="3341133"/>
                  <a:pt x="1004379" y="2571260"/>
                  <a:pt x="1004379" y="2571260"/>
                </a:cubicBezTo>
                <a:lnTo>
                  <a:pt x="2132121" y="2014584"/>
                </a:lnTo>
                <a:cubicBezTo>
                  <a:pt x="2145886" y="2026428"/>
                  <a:pt x="2160712" y="2038272"/>
                  <a:pt x="2176595" y="2049039"/>
                </a:cubicBezTo>
                <a:cubicBezTo>
                  <a:pt x="2245424" y="2096416"/>
                  <a:pt x="2342844" y="2139486"/>
                  <a:pt x="2467796" y="2139486"/>
                </a:cubicBezTo>
                <a:cubicBezTo>
                  <a:pt x="2557803" y="2139486"/>
                  <a:pt x="2661577" y="2117951"/>
                  <a:pt x="2781234" y="2058730"/>
                </a:cubicBezTo>
                <a:lnTo>
                  <a:pt x="6948025" y="0"/>
                </a:lnTo>
                <a:close/>
              </a:path>
            </a:pathLst>
          </a:custGeom>
          <a:noFill/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81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C229411-48AD-4A50-B02E-041030F1896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245189" y="1"/>
            <a:ext cx="6943003" cy="5934621"/>
          </a:xfrm>
          <a:custGeom>
            <a:avLst/>
            <a:gdLst>
              <a:gd name="connsiteX0" fmla="*/ 6940462 w 6943003"/>
              <a:gd name="connsiteY0" fmla="*/ 0 h 5934621"/>
              <a:gd name="connsiteX1" fmla="*/ 6943003 w 6943003"/>
              <a:gd name="connsiteY1" fmla="*/ 0 h 5934621"/>
              <a:gd name="connsiteX2" fmla="*/ 6943003 w 6943003"/>
              <a:gd name="connsiteY2" fmla="*/ 3562350 h 5934621"/>
              <a:gd name="connsiteX3" fmla="*/ 2564043 w 6943003"/>
              <a:gd name="connsiteY3" fmla="*/ 5721350 h 5934621"/>
              <a:gd name="connsiteX4" fmla="*/ 233592 w 6943003"/>
              <a:gd name="connsiteY4" fmla="*/ 4930141 h 5934621"/>
              <a:gd name="connsiteX5" fmla="*/ 213272 w 6943003"/>
              <a:gd name="connsiteY5" fmla="*/ 4889500 h 5934621"/>
              <a:gd name="connsiteX6" fmla="*/ 1004482 w 6943003"/>
              <a:gd name="connsiteY6" fmla="*/ 2559050 h 5934621"/>
              <a:gd name="connsiteX7" fmla="*/ 2136693 w 6943003"/>
              <a:gd name="connsiteY7" fmla="*/ 2000704 h 5934621"/>
              <a:gd name="connsiteX8" fmla="*/ 2183042 w 6943003"/>
              <a:gd name="connsiteY8" fmla="*/ 2039620 h 5934621"/>
              <a:gd name="connsiteX9" fmla="*/ 2473872 w 6943003"/>
              <a:gd name="connsiteY9" fmla="*/ 2129790 h 5934621"/>
              <a:gd name="connsiteX10" fmla="*/ 2787562 w 6943003"/>
              <a:gd name="connsiteY10" fmla="*/ 2048510 h 593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943003" h="5934621">
                <a:moveTo>
                  <a:pt x="6940462" y="0"/>
                </a:moveTo>
                <a:lnTo>
                  <a:pt x="6943003" y="0"/>
                </a:lnTo>
                <a:lnTo>
                  <a:pt x="6943003" y="3562350"/>
                </a:lnTo>
                <a:lnTo>
                  <a:pt x="2564043" y="5721350"/>
                </a:lnTo>
                <a:cubicBezTo>
                  <a:pt x="1003212" y="6490971"/>
                  <a:pt x="233592" y="4930141"/>
                  <a:pt x="233592" y="4930141"/>
                </a:cubicBezTo>
                <a:lnTo>
                  <a:pt x="213272" y="4889500"/>
                </a:lnTo>
                <a:cubicBezTo>
                  <a:pt x="-556348" y="3328670"/>
                  <a:pt x="1004482" y="2559050"/>
                  <a:pt x="1004482" y="2559050"/>
                </a:cubicBezTo>
                <a:lnTo>
                  <a:pt x="2136693" y="2000704"/>
                </a:lnTo>
                <a:lnTo>
                  <a:pt x="2183042" y="2039620"/>
                </a:lnTo>
                <a:cubicBezTo>
                  <a:pt x="2251622" y="2086610"/>
                  <a:pt x="2349412" y="2129790"/>
                  <a:pt x="2473872" y="2129790"/>
                </a:cubicBezTo>
                <a:cubicBezTo>
                  <a:pt x="2564042" y="2129790"/>
                  <a:pt x="2668182" y="2108200"/>
                  <a:pt x="2787562" y="204851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4944" y="453050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THANK YOU!</a:t>
            </a:r>
            <a:endParaRPr lang="ru-RU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9E3EED1-7BB3-4B75-BCA9-1C1223740B3C}"/>
              </a:ext>
            </a:extLst>
          </p:cNvPr>
          <p:cNvSpPr/>
          <p:nvPr/>
        </p:nvSpPr>
        <p:spPr>
          <a:xfrm>
            <a:off x="8704586" y="5422906"/>
            <a:ext cx="736600" cy="736600"/>
          </a:xfrm>
          <a:custGeom>
            <a:avLst/>
            <a:gdLst>
              <a:gd name="connsiteX0" fmla="*/ 372104 w 736600"/>
              <a:gd name="connsiteY0" fmla="*/ 731514 h 736600"/>
              <a:gd name="connsiteX1" fmla="*/ 731514 w 736600"/>
              <a:gd name="connsiteY1" fmla="*/ 372104 h 736600"/>
              <a:gd name="connsiteX2" fmla="*/ 372104 w 736600"/>
              <a:gd name="connsiteY2" fmla="*/ 12694 h 736600"/>
              <a:gd name="connsiteX3" fmla="*/ 12694 w 736600"/>
              <a:gd name="connsiteY3" fmla="*/ 372104 h 736600"/>
              <a:gd name="connsiteX4" fmla="*/ 372104 w 736600"/>
              <a:gd name="connsiteY4" fmla="*/ 731514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00" h="736600">
                <a:moveTo>
                  <a:pt x="372104" y="731514"/>
                </a:moveTo>
                <a:cubicBezTo>
                  <a:pt x="570224" y="731514"/>
                  <a:pt x="731514" y="570224"/>
                  <a:pt x="731514" y="372104"/>
                </a:cubicBezTo>
                <a:cubicBezTo>
                  <a:pt x="731514" y="173984"/>
                  <a:pt x="570224" y="12694"/>
                  <a:pt x="372104" y="12694"/>
                </a:cubicBezTo>
                <a:cubicBezTo>
                  <a:pt x="173984" y="12694"/>
                  <a:pt x="12694" y="173984"/>
                  <a:pt x="12694" y="372104"/>
                </a:cubicBezTo>
                <a:cubicBezTo>
                  <a:pt x="12694" y="570224"/>
                  <a:pt x="173984" y="731514"/>
                  <a:pt x="372104" y="731514"/>
                </a:cubicBezTo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9016A5F-A55B-4605-B66C-5C6E2BF4919F}"/>
              </a:ext>
            </a:extLst>
          </p:cNvPr>
          <p:cNvSpPr/>
          <p:nvPr/>
        </p:nvSpPr>
        <p:spPr>
          <a:xfrm>
            <a:off x="9659429" y="3776986"/>
            <a:ext cx="2540000" cy="2628900"/>
          </a:xfrm>
          <a:custGeom>
            <a:avLst/>
            <a:gdLst>
              <a:gd name="connsiteX0" fmla="*/ 2528761 w 2540000"/>
              <a:gd name="connsiteY0" fmla="*/ 12694 h 2628900"/>
              <a:gd name="connsiteX1" fmla="*/ 487871 w 2540000"/>
              <a:gd name="connsiteY1" fmla="*/ 1018534 h 2628900"/>
              <a:gd name="connsiteX2" fmla="*/ 113221 w 2540000"/>
              <a:gd name="connsiteY2" fmla="*/ 2120894 h 2628900"/>
              <a:gd name="connsiteX3" fmla="*/ 127191 w 2540000"/>
              <a:gd name="connsiteY3" fmla="*/ 2148834 h 2628900"/>
              <a:gd name="connsiteX4" fmla="*/ 1229551 w 2540000"/>
              <a:gd name="connsiteY4" fmla="*/ 2523484 h 2628900"/>
              <a:gd name="connsiteX5" fmla="*/ 2528761 w 2540000"/>
              <a:gd name="connsiteY5" fmla="*/ 1883404 h 2628900"/>
              <a:gd name="connsiteX6" fmla="*/ 2528761 w 2540000"/>
              <a:gd name="connsiteY6" fmla="*/ 12694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0000" h="2628900">
                <a:moveTo>
                  <a:pt x="2528761" y="12694"/>
                </a:moveTo>
                <a:lnTo>
                  <a:pt x="487871" y="1018534"/>
                </a:lnTo>
                <a:cubicBezTo>
                  <a:pt x="487871" y="1018534"/>
                  <a:pt x="-249999" y="1383024"/>
                  <a:pt x="113221" y="2120894"/>
                </a:cubicBezTo>
                <a:lnTo>
                  <a:pt x="127191" y="2148834"/>
                </a:lnTo>
                <a:cubicBezTo>
                  <a:pt x="127191" y="2148834"/>
                  <a:pt x="491681" y="2886705"/>
                  <a:pt x="1229551" y="2523484"/>
                </a:cubicBezTo>
                <a:lnTo>
                  <a:pt x="2528761" y="1883404"/>
                </a:lnTo>
                <a:lnTo>
                  <a:pt x="2528761" y="12694"/>
                </a:lnTo>
                <a:close/>
              </a:path>
            </a:pathLst>
          </a:custGeom>
          <a:solidFill>
            <a:schemeClr val="accent3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ext Placeholder 26">
            <a:extLst>
              <a:ext uri="{FF2B5EF4-FFF2-40B4-BE49-F238E27FC236}">
                <a16:creationId xmlns:a16="http://schemas.microsoft.com/office/drawing/2014/main" id="{9DBE4B29-4897-4A3A-B883-A887BCDA371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4420" y="3955665"/>
            <a:ext cx="4367531" cy="524711"/>
          </a:xfrm>
        </p:spPr>
        <p:txBody>
          <a:bodyPr>
            <a:noAutofit/>
          </a:bodyPr>
          <a:lstStyle>
            <a:lvl1pPr marL="0" indent="0" algn="l">
              <a:buNone/>
              <a:defRPr sz="2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August Bergqvist</a:t>
            </a:r>
          </a:p>
        </p:txBody>
      </p:sp>
      <p:sp>
        <p:nvSpPr>
          <p:cNvPr id="20" name="Text Placeholder 26">
            <a:extLst>
              <a:ext uri="{FF2B5EF4-FFF2-40B4-BE49-F238E27FC236}">
                <a16:creationId xmlns:a16="http://schemas.microsoft.com/office/drawing/2014/main" id="{0EF4532A-9AB5-4545-A83D-BD0E396357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4420" y="4633361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Phone:</a:t>
            </a:r>
          </a:p>
        </p:txBody>
      </p:sp>
      <p:sp>
        <p:nvSpPr>
          <p:cNvPr id="21" name="Text Placeholder 26">
            <a:extLst>
              <a:ext uri="{FF2B5EF4-FFF2-40B4-BE49-F238E27FC236}">
                <a16:creationId xmlns:a16="http://schemas.microsoft.com/office/drawing/2014/main" id="{D579A1F5-9180-47FE-A31B-4E37384383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4420" y="4892976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678 555-0128</a:t>
            </a:r>
          </a:p>
        </p:txBody>
      </p:sp>
      <p:sp>
        <p:nvSpPr>
          <p:cNvPr id="22" name="Text Placeholder 26">
            <a:extLst>
              <a:ext uri="{FF2B5EF4-FFF2-40B4-BE49-F238E27FC236}">
                <a16:creationId xmlns:a16="http://schemas.microsoft.com/office/drawing/2014/main" id="{71BBF4E8-67FF-4A65-9EC1-AE832CEBE85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4420" y="5334299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Email: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4420" y="5593914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BERGQVIST@EXAMPLE.COM</a:t>
            </a:r>
          </a:p>
        </p:txBody>
      </p:sp>
      <p:sp>
        <p:nvSpPr>
          <p:cNvPr id="3" name="Graphic 23">
            <a:extLst>
              <a:ext uri="{FF2B5EF4-FFF2-40B4-BE49-F238E27FC236}">
                <a16:creationId xmlns:a16="http://schemas.microsoft.com/office/drawing/2014/main" id="{7E62A657-0B76-4081-A698-3C47F1AFC78E}"/>
              </a:ext>
            </a:extLst>
          </p:cNvPr>
          <p:cNvSpPr/>
          <p:nvPr/>
        </p:nvSpPr>
        <p:spPr>
          <a:xfrm>
            <a:off x="900978" y="1561556"/>
            <a:ext cx="2973890" cy="165305"/>
          </a:xfrm>
          <a:custGeom>
            <a:avLst/>
            <a:gdLst>
              <a:gd name="connsiteX0" fmla="*/ 2914974 w 2973890"/>
              <a:gd name="connsiteY0" fmla="*/ 159367 h 165304"/>
              <a:gd name="connsiteX1" fmla="*/ 70199 w 2973890"/>
              <a:gd name="connsiteY1" fmla="*/ 159367 h 165304"/>
              <a:gd name="connsiteX2" fmla="*/ 8816 w 2973890"/>
              <a:gd name="connsiteY2" fmla="*/ 84344 h 165304"/>
              <a:gd name="connsiteX3" fmla="*/ 8816 w 2973890"/>
              <a:gd name="connsiteY3" fmla="*/ 84344 h 165304"/>
              <a:gd name="connsiteX4" fmla="*/ 70199 w 2973890"/>
              <a:gd name="connsiteY4" fmla="*/ 10593 h 165304"/>
              <a:gd name="connsiteX5" fmla="*/ 2913916 w 2973890"/>
              <a:gd name="connsiteY5" fmla="*/ 10593 h 165304"/>
              <a:gd name="connsiteX6" fmla="*/ 2975298 w 2973890"/>
              <a:gd name="connsiteY6" fmla="*/ 84344 h 165304"/>
              <a:gd name="connsiteX7" fmla="*/ 2975298 w 2973890"/>
              <a:gd name="connsiteY7" fmla="*/ 84344 h 165304"/>
              <a:gd name="connsiteX8" fmla="*/ 2914974 w 2973890"/>
              <a:gd name="connsiteY8" fmla="*/ 159367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3890" h="165304">
                <a:moveTo>
                  <a:pt x="2914974" y="159367"/>
                </a:moveTo>
                <a:lnTo>
                  <a:pt x="70199" y="159367"/>
                </a:lnTo>
                <a:cubicBezTo>
                  <a:pt x="36333" y="159367"/>
                  <a:pt x="8816" y="125034"/>
                  <a:pt x="8816" y="84344"/>
                </a:cubicBezTo>
                <a:lnTo>
                  <a:pt x="8816" y="84344"/>
                </a:lnTo>
                <a:cubicBezTo>
                  <a:pt x="8816" y="43654"/>
                  <a:pt x="36333" y="10593"/>
                  <a:pt x="70199" y="10593"/>
                </a:cubicBezTo>
                <a:lnTo>
                  <a:pt x="2913916" y="10593"/>
                </a:lnTo>
                <a:cubicBezTo>
                  <a:pt x="2947782" y="10593"/>
                  <a:pt x="2975298" y="43654"/>
                  <a:pt x="2975298" y="84344"/>
                </a:cubicBezTo>
                <a:lnTo>
                  <a:pt x="2975298" y="84344"/>
                </a:lnTo>
                <a:cubicBezTo>
                  <a:pt x="2976357" y="125034"/>
                  <a:pt x="2948840" y="159367"/>
                  <a:pt x="2914974" y="15936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5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51D0359-A547-4B21-8850-06B9F1CDF9CE}"/>
              </a:ext>
            </a:extLst>
          </p:cNvPr>
          <p:cNvSpPr/>
          <p:nvPr userDrawn="1"/>
        </p:nvSpPr>
        <p:spPr>
          <a:xfrm>
            <a:off x="7172412" y="-12694"/>
            <a:ext cx="4978400" cy="2133600"/>
          </a:xfrm>
          <a:custGeom>
            <a:avLst/>
            <a:gdLst>
              <a:gd name="connsiteX0" fmla="*/ 2517688 w 4978400"/>
              <a:gd name="connsiteY0" fmla="*/ 12694 h 2133600"/>
              <a:gd name="connsiteX1" fmla="*/ 371388 w 4978400"/>
              <a:gd name="connsiteY1" fmla="*/ 1070604 h 2133600"/>
              <a:gd name="connsiteX2" fmla="*/ 72938 w 4978400"/>
              <a:gd name="connsiteY2" fmla="*/ 1812284 h 2133600"/>
              <a:gd name="connsiteX3" fmla="*/ 81828 w 4978400"/>
              <a:gd name="connsiteY3" fmla="*/ 1830064 h 2133600"/>
              <a:gd name="connsiteX4" fmla="*/ 851448 w 4978400"/>
              <a:gd name="connsiteY4" fmla="*/ 2044694 h 2133600"/>
              <a:gd name="connsiteX5" fmla="*/ 4970058 w 4978400"/>
              <a:gd name="connsiteY5" fmla="*/ 12694 h 2133600"/>
              <a:gd name="connsiteX6" fmla="*/ 2517688 w 4978400"/>
              <a:gd name="connsiteY6" fmla="*/ 12694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400" h="2133600">
                <a:moveTo>
                  <a:pt x="2517688" y="12694"/>
                </a:moveTo>
                <a:lnTo>
                  <a:pt x="371388" y="1070604"/>
                </a:lnTo>
                <a:cubicBezTo>
                  <a:pt x="371388" y="1070604"/>
                  <a:pt x="-163282" y="1334764"/>
                  <a:pt x="72938" y="1812284"/>
                </a:cubicBezTo>
                <a:lnTo>
                  <a:pt x="81828" y="1830064"/>
                </a:lnTo>
                <a:cubicBezTo>
                  <a:pt x="81828" y="1830064"/>
                  <a:pt x="316778" y="2307584"/>
                  <a:pt x="851448" y="2044694"/>
                </a:cubicBezTo>
                <a:lnTo>
                  <a:pt x="4970058" y="12694"/>
                </a:lnTo>
                <a:lnTo>
                  <a:pt x="2517688" y="12694"/>
                </a:lnTo>
                <a:close/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37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    </a:t>
            </a:r>
            <a:endParaRPr lang="ru-RU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2" name="Graphic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BCD5243-C973-44F2-88E8-A4A6E3387B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8588" y="3429000"/>
            <a:ext cx="3629300" cy="94619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b="1" i="0"/>
            </a:lvl1pPr>
          </a:lstStyle>
          <a:p>
            <a:pPr marL="228600" lvl="0" indent="-228600"/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408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Graphic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r>
              <a:rPr lang="en-US" dirty="0"/>
              <a:t>DIVIDER SLIDE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 dirty="0"/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903223" y="1550951"/>
            <a:ext cx="3273552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EF9C60-0FED-4965-A9BC-CE69886A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  <a:endParaRPr lang="ru-RU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9F2410-4015-48DB-BB4D-B5944D8C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ru-RU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44F5F26-1B35-405A-AD75-5DFF48CF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4448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7B996D2-06BA-413A-BDEE-428A188D3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012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24B91177-A100-491C-B5EF-BC77E2E33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5624"/>
            <a:ext cx="5157787" cy="421084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B6758D2F-C9AC-4514-B48E-2863E8DDE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23458"/>
            <a:ext cx="5157787" cy="338754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633C3A9F-17E4-45DF-8DB7-7A55846AA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8800"/>
            <a:ext cx="5183188" cy="417908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C19AB308-7C32-46C9-B8DB-AA96B7ED0D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23458"/>
            <a:ext cx="5183188" cy="338754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13384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D5AE8A8-E027-4529-A5B7-4D355C71E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8538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FB3E4803-F2CA-4138-9997-6108BFDFE7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8110" y="1825624"/>
            <a:ext cx="5181600" cy="392924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8867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8E328517-DD21-40E0-B948-B25B366BDE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775856" y="532519"/>
            <a:ext cx="6416144" cy="4534825"/>
          </a:xfrm>
          <a:custGeom>
            <a:avLst/>
            <a:gdLst>
              <a:gd name="connsiteX0" fmla="*/ 2868981 w 6416144"/>
              <a:gd name="connsiteY0" fmla="*/ 4534824 h 4534825"/>
              <a:gd name="connsiteX1" fmla="*/ 6408833 w 6416144"/>
              <a:gd name="connsiteY1" fmla="*/ 4534824 h 4534825"/>
              <a:gd name="connsiteX2" fmla="*/ 6408833 w 6416144"/>
              <a:gd name="connsiteY2" fmla="*/ 4534825 h 4534825"/>
              <a:gd name="connsiteX3" fmla="*/ 2868981 w 6416144"/>
              <a:gd name="connsiteY3" fmla="*/ 4534825 h 4534825"/>
              <a:gd name="connsiteX4" fmla="*/ 4642500 w 6416144"/>
              <a:gd name="connsiteY4" fmla="*/ 3896784 h 4534825"/>
              <a:gd name="connsiteX5" fmla="*/ 4642501 w 6416144"/>
              <a:gd name="connsiteY5" fmla="*/ 3896784 h 4534825"/>
              <a:gd name="connsiteX6" fmla="*/ 4642605 w 6416144"/>
              <a:gd name="connsiteY6" fmla="*/ 3899015 h 4534825"/>
              <a:gd name="connsiteX7" fmla="*/ 4905429 w 6416144"/>
              <a:gd name="connsiteY7" fmla="*/ 4145635 h 4534825"/>
              <a:gd name="connsiteX8" fmla="*/ 4905428 w 6416144"/>
              <a:gd name="connsiteY8" fmla="*/ 4145635 h 4534825"/>
              <a:gd name="connsiteX9" fmla="*/ 4642604 w 6416144"/>
              <a:gd name="connsiteY9" fmla="*/ 3899015 h 4534825"/>
              <a:gd name="connsiteX10" fmla="*/ 6416144 w 6416144"/>
              <a:gd name="connsiteY10" fmla="*/ 0 h 4534825"/>
              <a:gd name="connsiteX11" fmla="*/ 6416144 w 6416144"/>
              <a:gd name="connsiteY11" fmla="*/ 233966 h 4534825"/>
              <a:gd name="connsiteX12" fmla="*/ 5581177 w 6416144"/>
              <a:gd name="connsiteY12" fmla="*/ 233966 h 4534825"/>
              <a:gd name="connsiteX13" fmla="*/ 5317839 w 6416144"/>
              <a:gd name="connsiteY13" fmla="*/ 428980 h 4534825"/>
              <a:gd name="connsiteX14" fmla="*/ 5317839 w 6416144"/>
              <a:gd name="connsiteY14" fmla="*/ 436628 h 4534825"/>
              <a:gd name="connsiteX15" fmla="*/ 5581177 w 6416144"/>
              <a:gd name="connsiteY15" fmla="*/ 631642 h 4534825"/>
              <a:gd name="connsiteX16" fmla="*/ 6416144 w 6416144"/>
              <a:gd name="connsiteY16" fmla="*/ 631642 h 4534825"/>
              <a:gd name="connsiteX17" fmla="*/ 6416144 w 6416144"/>
              <a:gd name="connsiteY17" fmla="*/ 4534824 h 4534825"/>
              <a:gd name="connsiteX18" fmla="*/ 6408833 w 6416144"/>
              <a:gd name="connsiteY18" fmla="*/ 4534824 h 4534825"/>
              <a:gd name="connsiteX19" fmla="*/ 6408833 w 6416144"/>
              <a:gd name="connsiteY19" fmla="*/ 4145635 h 4534825"/>
              <a:gd name="connsiteX20" fmla="*/ 6412028 w 6416144"/>
              <a:gd name="connsiteY20" fmla="*/ 4145635 h 4534825"/>
              <a:gd name="connsiteX21" fmla="*/ 6412028 w 6416144"/>
              <a:gd name="connsiteY21" fmla="*/ 3620144 h 4534825"/>
              <a:gd name="connsiteX22" fmla="*/ 4905428 w 6416144"/>
              <a:gd name="connsiteY22" fmla="*/ 3620144 h 4534825"/>
              <a:gd name="connsiteX23" fmla="*/ 4642090 w 6416144"/>
              <a:gd name="connsiteY23" fmla="*/ 3877837 h 4534825"/>
              <a:gd name="connsiteX24" fmla="*/ 4642090 w 6416144"/>
              <a:gd name="connsiteY24" fmla="*/ 3887942 h 4534825"/>
              <a:gd name="connsiteX25" fmla="*/ 4642500 w 6416144"/>
              <a:gd name="connsiteY25" fmla="*/ 3896784 h 4534825"/>
              <a:gd name="connsiteX26" fmla="*/ 3281687 w 6416144"/>
              <a:gd name="connsiteY26" fmla="*/ 3896784 h 4534825"/>
              <a:gd name="connsiteX27" fmla="*/ 2832240 w 6416144"/>
              <a:gd name="connsiteY27" fmla="*/ 4343957 h 4534825"/>
              <a:gd name="connsiteX28" fmla="*/ 2832240 w 6416144"/>
              <a:gd name="connsiteY28" fmla="*/ 4360378 h 4534825"/>
              <a:gd name="connsiteX29" fmla="*/ 2855942 w 6416144"/>
              <a:gd name="connsiteY29" fmla="*/ 4501866 h 4534825"/>
              <a:gd name="connsiteX30" fmla="*/ 2868981 w 6416144"/>
              <a:gd name="connsiteY30" fmla="*/ 4534824 h 4534825"/>
              <a:gd name="connsiteX31" fmla="*/ 1415799 w 6416144"/>
              <a:gd name="connsiteY31" fmla="*/ 4534824 h 4534825"/>
              <a:gd name="connsiteX32" fmla="*/ 1316204 w 6416144"/>
              <a:gd name="connsiteY32" fmla="*/ 4515398 h 4534825"/>
              <a:gd name="connsiteX33" fmla="*/ 1033 w 6416144"/>
              <a:gd name="connsiteY33" fmla="*/ 2292638 h 4534825"/>
              <a:gd name="connsiteX34" fmla="*/ 1594209 w 6416144"/>
              <a:gd name="connsiteY34" fmla="*/ 23854 h 4534825"/>
              <a:gd name="connsiteX35" fmla="*/ 1554064 w 6416144"/>
              <a:gd name="connsiteY35" fmla="*/ 11750 h 453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16144" h="4534825">
                <a:moveTo>
                  <a:pt x="2868981" y="4534824"/>
                </a:moveTo>
                <a:lnTo>
                  <a:pt x="6408833" y="4534824"/>
                </a:lnTo>
                <a:lnTo>
                  <a:pt x="6408833" y="4534825"/>
                </a:lnTo>
                <a:lnTo>
                  <a:pt x="2868981" y="4534825"/>
                </a:lnTo>
                <a:close/>
                <a:moveTo>
                  <a:pt x="4642500" y="3896784"/>
                </a:moveTo>
                <a:lnTo>
                  <a:pt x="4642501" y="3896784"/>
                </a:lnTo>
                <a:lnTo>
                  <a:pt x="4642605" y="3899015"/>
                </a:lnTo>
                <a:cubicBezTo>
                  <a:pt x="4646206" y="3948339"/>
                  <a:pt x="4675008" y="4145635"/>
                  <a:pt x="4905429" y="4145635"/>
                </a:cubicBezTo>
                <a:lnTo>
                  <a:pt x="4905428" y="4145635"/>
                </a:lnTo>
                <a:cubicBezTo>
                  <a:pt x="4675007" y="4145635"/>
                  <a:pt x="4646205" y="3948339"/>
                  <a:pt x="4642604" y="3899015"/>
                </a:cubicBezTo>
                <a:close/>
                <a:moveTo>
                  <a:pt x="6416144" y="0"/>
                </a:moveTo>
                <a:lnTo>
                  <a:pt x="6416144" y="233966"/>
                </a:lnTo>
                <a:lnTo>
                  <a:pt x="5581177" y="233966"/>
                </a:lnTo>
                <a:cubicBezTo>
                  <a:pt x="5581177" y="233966"/>
                  <a:pt x="5317839" y="233966"/>
                  <a:pt x="5317839" y="428980"/>
                </a:cubicBezTo>
                <a:lnTo>
                  <a:pt x="5317839" y="436628"/>
                </a:lnTo>
                <a:cubicBezTo>
                  <a:pt x="5317839" y="436628"/>
                  <a:pt x="5317839" y="631642"/>
                  <a:pt x="5581177" y="631642"/>
                </a:cubicBezTo>
                <a:lnTo>
                  <a:pt x="6416144" y="631642"/>
                </a:lnTo>
                <a:lnTo>
                  <a:pt x="6416144" y="4534824"/>
                </a:lnTo>
                <a:lnTo>
                  <a:pt x="6408833" y="4534824"/>
                </a:lnTo>
                <a:lnTo>
                  <a:pt x="6408833" y="4145635"/>
                </a:lnTo>
                <a:lnTo>
                  <a:pt x="6412028" y="4145635"/>
                </a:lnTo>
                <a:lnTo>
                  <a:pt x="6412028" y="3620144"/>
                </a:lnTo>
                <a:lnTo>
                  <a:pt x="4905428" y="3620144"/>
                </a:lnTo>
                <a:cubicBezTo>
                  <a:pt x="4905428" y="3620144"/>
                  <a:pt x="4642090" y="3620144"/>
                  <a:pt x="4642090" y="3877837"/>
                </a:cubicBezTo>
                <a:lnTo>
                  <a:pt x="4642090" y="3887942"/>
                </a:lnTo>
                <a:lnTo>
                  <a:pt x="4642500" y="3896784"/>
                </a:lnTo>
                <a:lnTo>
                  <a:pt x="3281687" y="3896784"/>
                </a:lnTo>
                <a:cubicBezTo>
                  <a:pt x="3281687" y="3896784"/>
                  <a:pt x="2832240" y="3896784"/>
                  <a:pt x="2832240" y="4343957"/>
                </a:cubicBezTo>
                <a:lnTo>
                  <a:pt x="2832240" y="4360378"/>
                </a:lnTo>
                <a:cubicBezTo>
                  <a:pt x="2832240" y="4360378"/>
                  <a:pt x="2832240" y="4423262"/>
                  <a:pt x="2855942" y="4501866"/>
                </a:cubicBezTo>
                <a:lnTo>
                  <a:pt x="2868981" y="4534824"/>
                </a:lnTo>
                <a:lnTo>
                  <a:pt x="1415799" y="4534824"/>
                </a:lnTo>
                <a:lnTo>
                  <a:pt x="1316204" y="4515398"/>
                </a:lnTo>
                <a:cubicBezTo>
                  <a:pt x="682558" y="4348152"/>
                  <a:pt x="32583" y="3566545"/>
                  <a:pt x="1033" y="2292638"/>
                </a:cubicBezTo>
                <a:cubicBezTo>
                  <a:pt x="-35023" y="836743"/>
                  <a:pt x="880886" y="23854"/>
                  <a:pt x="1594209" y="23854"/>
                </a:cubicBezTo>
                <a:cubicBezTo>
                  <a:pt x="1590120" y="19819"/>
                  <a:pt x="1558153" y="15785"/>
                  <a:pt x="1554064" y="1175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2305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28A6791-A2CB-40CE-AEF5-A729106DA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653212" cy="54038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759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18" name="Graphic 19">
            <a:extLst>
              <a:ext uri="{FF2B5EF4-FFF2-40B4-BE49-F238E27FC236}">
                <a16:creationId xmlns:a16="http://schemas.microsoft.com/office/drawing/2014/main" id="{436C4D92-1746-4D54-8232-468DFF66CF79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E77FD51D-3B1F-4D51-8A61-6CF82227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564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41415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12A714F2-A8EC-40F7-ACFF-A00E1DD10C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2412" y="2373273"/>
            <a:ext cx="11271651" cy="2549580"/>
          </a:xfrm>
          <a:custGeom>
            <a:avLst/>
            <a:gdLst>
              <a:gd name="connsiteX0" fmla="*/ 1257522 w 11271651"/>
              <a:gd name="connsiteY0" fmla="*/ 0 h 2549580"/>
              <a:gd name="connsiteX1" fmla="*/ 7117931 w 11271651"/>
              <a:gd name="connsiteY1" fmla="*/ 0 h 2549580"/>
              <a:gd name="connsiteX2" fmla="*/ 7133189 w 11271651"/>
              <a:gd name="connsiteY2" fmla="*/ 37934 h 2549580"/>
              <a:gd name="connsiteX3" fmla="*/ 7567673 w 11271651"/>
              <a:gd name="connsiteY3" fmla="*/ 284761 h 2549580"/>
              <a:gd name="connsiteX4" fmla="*/ 11271651 w 11271651"/>
              <a:gd name="connsiteY4" fmla="*/ 284761 h 2549580"/>
              <a:gd name="connsiteX5" fmla="*/ 11271651 w 11271651"/>
              <a:gd name="connsiteY5" fmla="*/ 2292367 h 2549580"/>
              <a:gd name="connsiteX6" fmla="*/ 3360838 w 11271651"/>
              <a:gd name="connsiteY6" fmla="*/ 2292367 h 2549580"/>
              <a:gd name="connsiteX7" fmla="*/ 3027059 w 11271651"/>
              <a:gd name="connsiteY7" fmla="*/ 2473692 h 2549580"/>
              <a:gd name="connsiteX8" fmla="*/ 2997435 w 11271651"/>
              <a:gd name="connsiteY8" fmla="*/ 2549580 h 2549580"/>
              <a:gd name="connsiteX9" fmla="*/ 1257522 w 11271651"/>
              <a:gd name="connsiteY9" fmla="*/ 2549580 h 2549580"/>
              <a:gd name="connsiteX10" fmla="*/ 0 w 11271651"/>
              <a:gd name="connsiteY10" fmla="*/ 1291940 h 2549580"/>
              <a:gd name="connsiteX11" fmla="*/ 0 w 11271651"/>
              <a:gd name="connsiteY11" fmla="*/ 1257641 h 2549580"/>
              <a:gd name="connsiteX12" fmla="*/ 1257522 w 11271651"/>
              <a:gd name="connsiteY12" fmla="*/ 0 h 2549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271651" h="2549580">
                <a:moveTo>
                  <a:pt x="1257522" y="0"/>
                </a:moveTo>
                <a:lnTo>
                  <a:pt x="7117931" y="0"/>
                </a:lnTo>
                <a:lnTo>
                  <a:pt x="7133189" y="37934"/>
                </a:lnTo>
                <a:cubicBezTo>
                  <a:pt x="7196165" y="161665"/>
                  <a:pt x="7320847" y="284761"/>
                  <a:pt x="7567673" y="284761"/>
                </a:cubicBezTo>
                <a:lnTo>
                  <a:pt x="11271651" y="284761"/>
                </a:lnTo>
                <a:lnTo>
                  <a:pt x="11271651" y="2292367"/>
                </a:lnTo>
                <a:lnTo>
                  <a:pt x="3360838" y="2292367"/>
                </a:lnTo>
                <a:cubicBezTo>
                  <a:pt x="3357507" y="2292367"/>
                  <a:pt x="3127793" y="2295282"/>
                  <a:pt x="3027059" y="2473692"/>
                </a:cubicBezTo>
                <a:lnTo>
                  <a:pt x="2997435" y="2549580"/>
                </a:lnTo>
                <a:lnTo>
                  <a:pt x="1257522" y="2549580"/>
                </a:lnTo>
                <a:cubicBezTo>
                  <a:pt x="1257522" y="2549580"/>
                  <a:pt x="0" y="2549580"/>
                  <a:pt x="0" y="1291940"/>
                </a:cubicBezTo>
                <a:lnTo>
                  <a:pt x="0" y="1257641"/>
                </a:lnTo>
                <a:cubicBezTo>
                  <a:pt x="0" y="1257641"/>
                  <a:pt x="0" y="0"/>
                  <a:pt x="1257522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Graphic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r>
              <a:rPr lang="en-US" dirty="0"/>
              <a:t>DIVIDER SLIDE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10BB4-D57E-4372-8E10-AC15DC096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20939-F172-405E-A418-A87CE5D90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808348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903223" y="1550951"/>
            <a:ext cx="3273552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10624-61F8-48B2-BD00-D3BC39DE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704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5A97CE06-9ECC-4438-8B22-B58B27F2B5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96781" y="0"/>
            <a:ext cx="3894833" cy="5656330"/>
          </a:xfrm>
          <a:custGeom>
            <a:avLst/>
            <a:gdLst>
              <a:gd name="connsiteX0" fmla="*/ 691654 w 3894833"/>
              <a:gd name="connsiteY0" fmla="*/ 0 h 5656330"/>
              <a:gd name="connsiteX1" fmla="*/ 925166 w 3894833"/>
              <a:gd name="connsiteY1" fmla="*/ 0 h 5656330"/>
              <a:gd name="connsiteX2" fmla="*/ 925166 w 3894833"/>
              <a:gd name="connsiteY2" fmla="*/ 1025424 h 5656330"/>
              <a:gd name="connsiteX3" fmla="*/ 1184060 w 3894833"/>
              <a:gd name="connsiteY3" fmla="*/ 1289394 h 5656330"/>
              <a:gd name="connsiteX4" fmla="*/ 1194212 w 3894833"/>
              <a:gd name="connsiteY4" fmla="*/ 1289394 h 5656330"/>
              <a:gd name="connsiteX5" fmla="*/ 1453107 w 3894833"/>
              <a:gd name="connsiteY5" fmla="*/ 1025424 h 5656330"/>
              <a:gd name="connsiteX6" fmla="*/ 1453107 w 3894833"/>
              <a:gd name="connsiteY6" fmla="*/ 0 h 5656330"/>
              <a:gd name="connsiteX7" fmla="*/ 3894833 w 3894833"/>
              <a:gd name="connsiteY7" fmla="*/ 0 h 5656330"/>
              <a:gd name="connsiteX8" fmla="*/ 3894833 w 3894833"/>
              <a:gd name="connsiteY8" fmla="*/ 3731122 h 5656330"/>
              <a:gd name="connsiteX9" fmla="*/ 2110494 w 3894833"/>
              <a:gd name="connsiteY9" fmla="*/ 5656330 h 5656330"/>
              <a:gd name="connsiteX10" fmla="*/ 1842717 w 3894833"/>
              <a:gd name="connsiteY10" fmla="*/ 5656330 h 5656330"/>
              <a:gd name="connsiteX11" fmla="*/ 0 w 3894833"/>
              <a:gd name="connsiteY11" fmla="*/ 3731122 h 5656330"/>
              <a:gd name="connsiteX12" fmla="*/ 0 w 3894833"/>
              <a:gd name="connsiteY12" fmla="*/ 2120572 h 5656330"/>
              <a:gd name="connsiteX13" fmla="*/ 7266 w 3894833"/>
              <a:gd name="connsiteY13" fmla="*/ 2123266 h 5656330"/>
              <a:gd name="connsiteX14" fmla="*/ 171328 w 3894833"/>
              <a:gd name="connsiteY14" fmla="*/ 2144761 h 5656330"/>
              <a:gd name="connsiteX15" fmla="*/ 189095 w 3894833"/>
              <a:gd name="connsiteY15" fmla="*/ 2144761 h 5656330"/>
              <a:gd name="connsiteX16" fmla="*/ 691654 w 3894833"/>
              <a:gd name="connsiteY16" fmla="*/ 1639663 h 565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94833" h="5656330">
                <a:moveTo>
                  <a:pt x="691654" y="0"/>
                </a:moveTo>
                <a:lnTo>
                  <a:pt x="925166" y="0"/>
                </a:lnTo>
                <a:lnTo>
                  <a:pt x="925166" y="1025424"/>
                </a:lnTo>
                <a:cubicBezTo>
                  <a:pt x="925166" y="1025424"/>
                  <a:pt x="925166" y="1289394"/>
                  <a:pt x="1184060" y="1289394"/>
                </a:cubicBezTo>
                <a:lnTo>
                  <a:pt x="1194212" y="1289394"/>
                </a:lnTo>
                <a:cubicBezTo>
                  <a:pt x="1194212" y="1289394"/>
                  <a:pt x="1453107" y="1289394"/>
                  <a:pt x="1453107" y="1025424"/>
                </a:cubicBezTo>
                <a:lnTo>
                  <a:pt x="1453107" y="0"/>
                </a:lnTo>
                <a:lnTo>
                  <a:pt x="3894833" y="0"/>
                </a:lnTo>
                <a:lnTo>
                  <a:pt x="3894833" y="3731122"/>
                </a:lnTo>
                <a:cubicBezTo>
                  <a:pt x="3894833" y="3731122"/>
                  <a:pt x="3894833" y="5562417"/>
                  <a:pt x="2110494" y="5656330"/>
                </a:cubicBezTo>
                <a:lnTo>
                  <a:pt x="1842717" y="5656330"/>
                </a:lnTo>
                <a:cubicBezTo>
                  <a:pt x="1467066" y="5628410"/>
                  <a:pt x="0" y="5413934"/>
                  <a:pt x="0" y="3731122"/>
                </a:cubicBezTo>
                <a:lnTo>
                  <a:pt x="0" y="2120572"/>
                </a:lnTo>
                <a:lnTo>
                  <a:pt x="7266" y="2123266"/>
                </a:lnTo>
                <a:cubicBezTo>
                  <a:pt x="54929" y="2136948"/>
                  <a:pt x="109301" y="2144761"/>
                  <a:pt x="171328" y="2144761"/>
                </a:cubicBezTo>
                <a:lnTo>
                  <a:pt x="189095" y="2144761"/>
                </a:lnTo>
                <a:cubicBezTo>
                  <a:pt x="194172" y="2144761"/>
                  <a:pt x="691654" y="2138415"/>
                  <a:pt x="691654" y="1639663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E8B26E3-C9CA-4CFF-8221-19518F497FF4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Graphic 12">
            <a:extLst>
              <a:ext uri="{FF2B5EF4-FFF2-40B4-BE49-F238E27FC236}">
                <a16:creationId xmlns:a16="http://schemas.microsoft.com/office/drawing/2014/main" id="{A9957602-C843-44E0-A93F-66AF5A6A0F0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0023" y="908050"/>
            <a:ext cx="4503295" cy="7826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TEXT LAYOUT 02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492975F-6F5D-4157-A751-54BACCCF1800}"/>
              </a:ext>
            </a:extLst>
          </p:cNvPr>
          <p:cNvSpPr/>
          <p:nvPr/>
        </p:nvSpPr>
        <p:spPr>
          <a:xfrm>
            <a:off x="5492146" y="-12675"/>
            <a:ext cx="545708" cy="3819957"/>
          </a:xfrm>
          <a:custGeom>
            <a:avLst/>
            <a:gdLst>
              <a:gd name="connsiteX0" fmla="*/ 12675 w 545708"/>
              <a:gd name="connsiteY0" fmla="*/ 12675 h 3819957"/>
              <a:gd name="connsiteX1" fmla="*/ 12675 w 545708"/>
              <a:gd name="connsiteY1" fmla="*/ 3550894 h 3819957"/>
              <a:gd name="connsiteX2" fmla="*/ 271569 w 545708"/>
              <a:gd name="connsiteY2" fmla="*/ 3814865 h 3819957"/>
              <a:gd name="connsiteX3" fmla="*/ 281722 w 545708"/>
              <a:gd name="connsiteY3" fmla="*/ 3814865 h 3819957"/>
              <a:gd name="connsiteX4" fmla="*/ 540616 w 545708"/>
              <a:gd name="connsiteY4" fmla="*/ 3550894 h 3819957"/>
              <a:gd name="connsiteX5" fmla="*/ 540616 w 545708"/>
              <a:gd name="connsiteY5" fmla="*/ 12675 h 3819957"/>
              <a:gd name="connsiteX6" fmla="*/ 12675 w 545708"/>
              <a:gd name="connsiteY6" fmla="*/ 12675 h 381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5708" h="3819957">
                <a:moveTo>
                  <a:pt x="12675" y="12675"/>
                </a:moveTo>
                <a:lnTo>
                  <a:pt x="12675" y="3550894"/>
                </a:lnTo>
                <a:cubicBezTo>
                  <a:pt x="12675" y="3550894"/>
                  <a:pt x="12675" y="3814865"/>
                  <a:pt x="271569" y="3814865"/>
                </a:cubicBezTo>
                <a:lnTo>
                  <a:pt x="281722" y="3814865"/>
                </a:lnTo>
                <a:cubicBezTo>
                  <a:pt x="281722" y="3814865"/>
                  <a:pt x="540616" y="3814865"/>
                  <a:pt x="540616" y="3550894"/>
                </a:cubicBezTo>
                <a:lnTo>
                  <a:pt x="540616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C50EDEB-35C1-4DED-A608-A0EAA8DE5404}"/>
              </a:ext>
            </a:extLst>
          </p:cNvPr>
          <p:cNvSpPr/>
          <p:nvPr/>
        </p:nvSpPr>
        <p:spPr>
          <a:xfrm>
            <a:off x="5479455" y="-12675"/>
            <a:ext cx="571090" cy="3832648"/>
          </a:xfrm>
          <a:custGeom>
            <a:avLst/>
            <a:gdLst>
              <a:gd name="connsiteX0" fmla="*/ 540616 w 571089"/>
              <a:gd name="connsiteY0" fmla="*/ 12675 h 3832648"/>
              <a:gd name="connsiteX1" fmla="*/ 540616 w 571089"/>
              <a:gd name="connsiteY1" fmla="*/ 3550894 h 3832648"/>
              <a:gd name="connsiteX2" fmla="*/ 294413 w 571089"/>
              <a:gd name="connsiteY2" fmla="*/ 3802174 h 3832648"/>
              <a:gd name="connsiteX3" fmla="*/ 284260 w 571089"/>
              <a:gd name="connsiteY3" fmla="*/ 3802174 h 3832648"/>
              <a:gd name="connsiteX4" fmla="*/ 38056 w 571089"/>
              <a:gd name="connsiteY4" fmla="*/ 3550894 h 3832648"/>
              <a:gd name="connsiteX5" fmla="*/ 38056 w 571089"/>
              <a:gd name="connsiteY5" fmla="*/ 12675 h 3832648"/>
              <a:gd name="connsiteX6" fmla="*/ 12675 w 571089"/>
              <a:gd name="connsiteY6" fmla="*/ 12675 h 3832648"/>
              <a:gd name="connsiteX7" fmla="*/ 12675 w 571089"/>
              <a:gd name="connsiteY7" fmla="*/ 3550894 h 3832648"/>
              <a:gd name="connsiteX8" fmla="*/ 284260 w 571089"/>
              <a:gd name="connsiteY8" fmla="*/ 3827556 h 3832648"/>
              <a:gd name="connsiteX9" fmla="*/ 294413 w 571089"/>
              <a:gd name="connsiteY9" fmla="*/ 3827556 h 3832648"/>
              <a:gd name="connsiteX10" fmla="*/ 565998 w 571089"/>
              <a:gd name="connsiteY10" fmla="*/ 3550894 h 3832648"/>
              <a:gd name="connsiteX11" fmla="*/ 565998 w 571089"/>
              <a:gd name="connsiteY11" fmla="*/ 12675 h 3832648"/>
              <a:gd name="connsiteX12" fmla="*/ 540616 w 571089"/>
              <a:gd name="connsiteY12" fmla="*/ 12675 h 383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1089" h="3832648">
                <a:moveTo>
                  <a:pt x="540616" y="12675"/>
                </a:moveTo>
                <a:lnTo>
                  <a:pt x="540616" y="3550894"/>
                </a:lnTo>
                <a:cubicBezTo>
                  <a:pt x="540616" y="3798367"/>
                  <a:pt x="304565" y="3802174"/>
                  <a:pt x="294413" y="3802174"/>
                </a:cubicBezTo>
                <a:lnTo>
                  <a:pt x="284260" y="3802174"/>
                </a:lnTo>
                <a:cubicBezTo>
                  <a:pt x="41864" y="3802174"/>
                  <a:pt x="38056" y="3561047"/>
                  <a:pt x="38056" y="3550894"/>
                </a:cubicBezTo>
                <a:lnTo>
                  <a:pt x="38056" y="12675"/>
                </a:lnTo>
                <a:lnTo>
                  <a:pt x="12675" y="12675"/>
                </a:lnTo>
                <a:lnTo>
                  <a:pt x="12675" y="3550894"/>
                </a:lnTo>
                <a:cubicBezTo>
                  <a:pt x="12675" y="3553433"/>
                  <a:pt x="15213" y="3827556"/>
                  <a:pt x="284260" y="3827556"/>
                </a:cubicBezTo>
                <a:lnTo>
                  <a:pt x="294413" y="3827556"/>
                </a:lnTo>
                <a:cubicBezTo>
                  <a:pt x="296951" y="3827556"/>
                  <a:pt x="565998" y="3825017"/>
                  <a:pt x="565998" y="3550894"/>
                </a:cubicBezTo>
                <a:lnTo>
                  <a:pt x="565998" y="12675"/>
                </a:lnTo>
                <a:lnTo>
                  <a:pt x="540616" y="12675"/>
                </a:lnTo>
                <a:close/>
              </a:path>
            </a:pathLst>
          </a:custGeom>
          <a:solidFill>
            <a:schemeClr val="bg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F469DEB5-CC79-4D71-8360-0B10B34244B7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6910023" y="2050475"/>
            <a:ext cx="4548187" cy="639683"/>
          </a:xfrm>
        </p:spPr>
        <p:txBody>
          <a:bodyPr>
            <a:normAutofit/>
          </a:bodyPr>
          <a:lstStyle>
            <a:lvl1pPr marL="0" indent="0">
              <a:buNone/>
              <a:defRPr sz="1800" b="1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9EE0722D-F13C-4FFB-9E31-CC024B92E6C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6910023" y="2839714"/>
            <a:ext cx="4548187" cy="2916952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Graphic 22">
            <a:extLst>
              <a:ext uri="{FF2B5EF4-FFF2-40B4-BE49-F238E27FC236}">
                <a16:creationId xmlns:a16="http://schemas.microsoft.com/office/drawing/2014/main" id="{827885C7-FA6F-4513-83BC-BEAD42F63D5B}"/>
              </a:ext>
            </a:extLst>
          </p:cNvPr>
          <p:cNvSpPr/>
          <p:nvPr userDrawn="1"/>
        </p:nvSpPr>
        <p:spPr>
          <a:xfrm>
            <a:off x="6981947" y="172667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0961087-B677-45AC-8D02-FEE615D17609}"/>
              </a:ext>
            </a:extLst>
          </p:cNvPr>
          <p:cNvSpPr/>
          <p:nvPr userDrawn="1"/>
        </p:nvSpPr>
        <p:spPr>
          <a:xfrm>
            <a:off x="1069371" y="-12675"/>
            <a:ext cx="1002580" cy="2144760"/>
          </a:xfrm>
          <a:custGeom>
            <a:avLst/>
            <a:gdLst>
              <a:gd name="connsiteX0" fmla="*/ 12675 w 1002580"/>
              <a:gd name="connsiteY0" fmla="*/ 12675 h 2144760"/>
              <a:gd name="connsiteX1" fmla="*/ 12675 w 1002580"/>
              <a:gd name="connsiteY1" fmla="*/ 1652337 h 2144760"/>
              <a:gd name="connsiteX2" fmla="*/ 498736 w 1002580"/>
              <a:gd name="connsiteY2" fmla="*/ 2139668 h 2144760"/>
              <a:gd name="connsiteX3" fmla="*/ 516503 w 1002580"/>
              <a:gd name="connsiteY3" fmla="*/ 2139668 h 2144760"/>
              <a:gd name="connsiteX4" fmla="*/ 1002564 w 1002580"/>
              <a:gd name="connsiteY4" fmla="*/ 1652337 h 2144760"/>
              <a:gd name="connsiteX5" fmla="*/ 1002564 w 1002580"/>
              <a:gd name="connsiteY5" fmla="*/ 12675 h 2144760"/>
              <a:gd name="connsiteX6" fmla="*/ 12675 w 1002580"/>
              <a:gd name="connsiteY6" fmla="*/ 12675 h 214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580" h="2144760">
                <a:moveTo>
                  <a:pt x="12675" y="12675"/>
                </a:moveTo>
                <a:lnTo>
                  <a:pt x="12675" y="1652337"/>
                </a:lnTo>
                <a:cubicBezTo>
                  <a:pt x="12675" y="1652337"/>
                  <a:pt x="12675" y="2139668"/>
                  <a:pt x="498736" y="2139668"/>
                </a:cubicBezTo>
                <a:lnTo>
                  <a:pt x="516503" y="2139668"/>
                </a:lnTo>
                <a:cubicBezTo>
                  <a:pt x="516503" y="2139668"/>
                  <a:pt x="1002564" y="2139668"/>
                  <a:pt x="1002564" y="1652337"/>
                </a:cubicBezTo>
                <a:lnTo>
                  <a:pt x="1002564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3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29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D6E0F90B-941A-45B6-85DA-E0D4E7977CD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71770" y="1483675"/>
            <a:ext cx="6421408" cy="3438427"/>
          </a:xfrm>
          <a:custGeom>
            <a:avLst/>
            <a:gdLst>
              <a:gd name="connsiteX0" fmla="*/ 1709168 w 6421408"/>
              <a:gd name="connsiteY0" fmla="*/ 0 h 3438427"/>
              <a:gd name="connsiteX1" fmla="*/ 6421408 w 6421408"/>
              <a:gd name="connsiteY1" fmla="*/ 0 h 3438427"/>
              <a:gd name="connsiteX2" fmla="*/ 6421408 w 6421408"/>
              <a:gd name="connsiteY2" fmla="*/ 280430 h 3438427"/>
              <a:gd name="connsiteX3" fmla="*/ 5507320 w 6421408"/>
              <a:gd name="connsiteY3" fmla="*/ 280430 h 3438427"/>
              <a:gd name="connsiteX4" fmla="*/ 5322477 w 6421408"/>
              <a:gd name="connsiteY4" fmla="*/ 461067 h 3438427"/>
              <a:gd name="connsiteX5" fmla="*/ 5322477 w 6421408"/>
              <a:gd name="connsiteY5" fmla="*/ 467384 h 3438427"/>
              <a:gd name="connsiteX6" fmla="*/ 5507320 w 6421408"/>
              <a:gd name="connsiteY6" fmla="*/ 648021 h 3438427"/>
              <a:gd name="connsiteX7" fmla="*/ 6421408 w 6421408"/>
              <a:gd name="connsiteY7" fmla="*/ 648021 h 3438427"/>
              <a:gd name="connsiteX8" fmla="*/ 6421408 w 6421408"/>
              <a:gd name="connsiteY8" fmla="*/ 2672927 h 3438427"/>
              <a:gd name="connsiteX9" fmla="*/ 4918005 w 6421408"/>
              <a:gd name="connsiteY9" fmla="*/ 2672927 h 3438427"/>
              <a:gd name="connsiteX10" fmla="*/ 4642006 w 6421408"/>
              <a:gd name="connsiteY10" fmla="*/ 2943252 h 3438427"/>
              <a:gd name="connsiteX11" fmla="*/ 4642006 w 6421408"/>
              <a:gd name="connsiteY11" fmla="*/ 2949569 h 3438427"/>
              <a:gd name="connsiteX12" fmla="*/ 3297460 w 6421408"/>
              <a:gd name="connsiteY12" fmla="*/ 2949569 h 3438427"/>
              <a:gd name="connsiteX13" fmla="*/ 2831554 w 6421408"/>
              <a:gd name="connsiteY13" fmla="*/ 3411899 h 3438427"/>
              <a:gd name="connsiteX14" fmla="*/ 2831554 w 6421408"/>
              <a:gd name="connsiteY14" fmla="*/ 3428320 h 3438427"/>
              <a:gd name="connsiteX15" fmla="*/ 2831723 w 6421408"/>
              <a:gd name="connsiteY15" fmla="*/ 3434345 h 3438427"/>
              <a:gd name="connsiteX16" fmla="*/ 2831976 w 6421408"/>
              <a:gd name="connsiteY16" fmla="*/ 3438427 h 3438427"/>
              <a:gd name="connsiteX17" fmla="*/ 1709168 w 6421408"/>
              <a:gd name="connsiteY17" fmla="*/ 3438427 h 3438427"/>
              <a:gd name="connsiteX18" fmla="*/ 0 w 6421408"/>
              <a:gd name="connsiteY18" fmla="*/ 1733109 h 3438427"/>
              <a:gd name="connsiteX19" fmla="*/ 0 w 6421408"/>
              <a:gd name="connsiteY19" fmla="*/ 1705319 h 3438427"/>
              <a:gd name="connsiteX20" fmla="*/ 1709168 w 6421408"/>
              <a:gd name="connsiteY20" fmla="*/ 0 h 343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421408" h="3438427">
                <a:moveTo>
                  <a:pt x="1709168" y="0"/>
                </a:moveTo>
                <a:lnTo>
                  <a:pt x="6421408" y="0"/>
                </a:lnTo>
                <a:lnTo>
                  <a:pt x="6421408" y="280430"/>
                </a:lnTo>
                <a:lnTo>
                  <a:pt x="5507320" y="280430"/>
                </a:lnTo>
                <a:cubicBezTo>
                  <a:pt x="5507320" y="280430"/>
                  <a:pt x="5322477" y="280430"/>
                  <a:pt x="5322477" y="461067"/>
                </a:cubicBezTo>
                <a:lnTo>
                  <a:pt x="5322477" y="467384"/>
                </a:lnTo>
                <a:cubicBezTo>
                  <a:pt x="5322477" y="467384"/>
                  <a:pt x="5322477" y="648021"/>
                  <a:pt x="5507320" y="648021"/>
                </a:cubicBezTo>
                <a:lnTo>
                  <a:pt x="6421408" y="648021"/>
                </a:lnTo>
                <a:lnTo>
                  <a:pt x="6421408" y="2672927"/>
                </a:lnTo>
                <a:lnTo>
                  <a:pt x="4918005" y="2672927"/>
                </a:lnTo>
                <a:cubicBezTo>
                  <a:pt x="4915473" y="2672927"/>
                  <a:pt x="4642006" y="2675454"/>
                  <a:pt x="4642006" y="2943252"/>
                </a:cubicBezTo>
                <a:lnTo>
                  <a:pt x="4642006" y="2949569"/>
                </a:lnTo>
                <a:lnTo>
                  <a:pt x="3297460" y="2949569"/>
                </a:lnTo>
                <a:cubicBezTo>
                  <a:pt x="3292396" y="2949569"/>
                  <a:pt x="2831554" y="2954621"/>
                  <a:pt x="2831554" y="3411899"/>
                </a:cubicBezTo>
                <a:lnTo>
                  <a:pt x="2831554" y="3428320"/>
                </a:lnTo>
                <a:cubicBezTo>
                  <a:pt x="2831554" y="3428636"/>
                  <a:pt x="2831574" y="3430718"/>
                  <a:pt x="2831723" y="3434345"/>
                </a:cubicBezTo>
                <a:lnTo>
                  <a:pt x="2831976" y="3438427"/>
                </a:lnTo>
                <a:lnTo>
                  <a:pt x="1709168" y="3438427"/>
                </a:lnTo>
                <a:cubicBezTo>
                  <a:pt x="1709168" y="3438427"/>
                  <a:pt x="0" y="3438427"/>
                  <a:pt x="0" y="1733109"/>
                </a:cubicBezTo>
                <a:lnTo>
                  <a:pt x="0" y="1705319"/>
                </a:lnTo>
                <a:cubicBezTo>
                  <a:pt x="0" y="1705319"/>
                  <a:pt x="0" y="0"/>
                  <a:pt x="1709168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853" y="1231900"/>
            <a:ext cx="4503295" cy="7826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TEXT LAYOUT 02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82903A57-2768-42F8-A5EA-4C19B90498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0067" y="3889184"/>
            <a:ext cx="4548187" cy="1708223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46691B2-7AF3-4CAC-A285-36444A9101D9}"/>
              </a:ext>
            </a:extLst>
          </p:cNvPr>
          <p:cNvSpPr/>
          <p:nvPr userDrawn="1"/>
        </p:nvSpPr>
        <p:spPr>
          <a:xfrm>
            <a:off x="12193179" y="4156602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8ACF66-A148-4D4F-A35C-837CDC6B154D}"/>
              </a:ext>
            </a:extLst>
          </p:cNvPr>
          <p:cNvSpPr/>
          <p:nvPr userDrawn="1"/>
        </p:nvSpPr>
        <p:spPr>
          <a:xfrm>
            <a:off x="12193179" y="4682093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5F10B1F7-5633-4C8B-A868-72D9C782CBA6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811115" y="2374900"/>
            <a:ext cx="4565650" cy="701675"/>
          </a:xfrm>
        </p:spPr>
        <p:txBody>
          <a:bodyPr>
            <a:noAutofit/>
          </a:bodyPr>
          <a:lstStyle>
            <a:lvl1pPr marL="0" indent="0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CBA9BCD0-48BA-4D5B-8871-61204EACE422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811115" y="3165301"/>
            <a:ext cx="4583113" cy="689525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86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6F44C9A9-0E74-4918-9B66-273196D2956C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4FD74D9D-1BEE-4A13-ABAA-5FBA5C4D1BF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781050"/>
            <a:ext cx="10515600" cy="676275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COMPARISON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FDBBD-D278-4F5A-BD28-172F5B157E8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93286" y="2959593"/>
            <a:ext cx="4183650" cy="365125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1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66" y="1898650"/>
            <a:ext cx="10515599" cy="701675"/>
          </a:xfrm>
        </p:spPr>
        <p:txBody>
          <a:bodyPr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Graphic 19">
            <a:extLst>
              <a:ext uri="{FF2B5EF4-FFF2-40B4-BE49-F238E27FC236}">
                <a16:creationId xmlns:a16="http://schemas.microsoft.com/office/drawing/2014/main" id="{258EB2BC-F42B-4177-83EB-F2D2BF76129C}"/>
              </a:ext>
            </a:extLst>
          </p:cNvPr>
          <p:cNvSpPr/>
          <p:nvPr userDrawn="1"/>
        </p:nvSpPr>
        <p:spPr>
          <a:xfrm>
            <a:off x="3019044" y="1583026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155960" y="2959593"/>
            <a:ext cx="4183650" cy="365125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2 TITLE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D0525F80-1CD7-406E-A2B0-ACB0CD78A32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1311" y="3294245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73985" y="3294245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F4C9083C-573A-4951-8064-8A2074E45857}"/>
              </a:ext>
            </a:extLst>
          </p:cNvPr>
          <p:cNvGrpSpPr/>
          <p:nvPr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24D028E-B0C2-46BA-B6A7-734B26FEA98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FD2C3DF-070C-48BB-8EC1-3FE31FCD20DC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503CC8C-61AD-4DAB-B26E-509EA44669D4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BB58BBD-BF4B-44A6-A2C8-AF1BE81D516E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02EAB3F-89ED-4532-AC15-8D6D0DE40EEB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14D3737-C4D1-46DE-A197-29A638CA1F3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68273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6BE8D45D-1E08-4F59-96CC-EA53D7CA6AB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8E968353-82DA-42A2-88B6-AEFCF124AF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42753" y="1474969"/>
            <a:ext cx="4395258" cy="676275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CHART SLIDE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49889" y="2592569"/>
            <a:ext cx="5630885" cy="70167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126385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30%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6386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E9080FED-3BFC-4CCC-8B5A-A2942CA5CF36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126410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25" name="Text Placeholder 26">
            <a:extLst>
              <a:ext uri="{FF2B5EF4-FFF2-40B4-BE49-F238E27FC236}">
                <a16:creationId xmlns:a16="http://schemas.microsoft.com/office/drawing/2014/main" id="{E7EC8229-D712-4FD1-990B-9212FC211A9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26411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27341020-DCB7-4CC5-BE55-AAAF421822ED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065899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25%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B1896019-AE20-47E2-AA66-ED9D16B2DA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65900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212C49D2-92E0-4567-8BD4-9B8FC0536701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8065924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33" name="Text Placeholder 26">
            <a:extLst>
              <a:ext uri="{FF2B5EF4-FFF2-40B4-BE49-F238E27FC236}">
                <a16:creationId xmlns:a16="http://schemas.microsoft.com/office/drawing/2014/main" id="{6B5DA211-72E1-4B00-AA61-980CE5A3456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65925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A7CF7C63-619A-46EE-AF36-FCA26441A064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10005413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20%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2E0EA61-C10D-4760-B03F-F27BCF1FC24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005414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1A3A14FA-D9E9-4000-B30C-14CADBFE48F6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10005438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5%</a:t>
            </a:r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0FBCB607-92E0-4206-871B-10CAEB3377B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005439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19" name="Chart Placeholder 18">
            <a:extLst>
              <a:ext uri="{FF2B5EF4-FFF2-40B4-BE49-F238E27FC236}">
                <a16:creationId xmlns:a16="http://schemas.microsoft.com/office/drawing/2014/main" id="{08CD548A-F4DA-41C7-BC55-620C696D5A6A}"/>
              </a:ext>
            </a:extLst>
          </p:cNvPr>
          <p:cNvSpPr>
            <a:spLocks noGrp="1"/>
          </p:cNvSpPr>
          <p:nvPr>
            <p:ph type="chart" sz="quarter" idx="32"/>
          </p:nvPr>
        </p:nvSpPr>
        <p:spPr>
          <a:xfrm>
            <a:off x="911225" y="908050"/>
            <a:ext cx="4284663" cy="4365625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D0A213E0-4DC9-4F6A-98B8-21DE9AE2D9B0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312820-32BB-4DFC-B775-2031DE03F33E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9B4581F-B122-40B8-BE37-64894A713B38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7CF8C75-A610-43BA-923F-335A6051357D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6793F9B-5B71-414E-9CB2-2B76F8308871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807DE94-0E8D-4E1B-A7D2-E0F91AF2E54C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BC592BA-C191-49B5-8F41-8E14CFFDAC4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Graphic 50">
            <a:extLst>
              <a:ext uri="{FF2B5EF4-FFF2-40B4-BE49-F238E27FC236}">
                <a16:creationId xmlns:a16="http://schemas.microsoft.com/office/drawing/2014/main" id="{33AA43FA-C2DC-406C-BFE6-A2A804112236}"/>
              </a:ext>
            </a:extLst>
          </p:cNvPr>
          <p:cNvSpPr/>
          <p:nvPr/>
        </p:nvSpPr>
        <p:spPr>
          <a:xfrm>
            <a:off x="5731819" y="2267879"/>
            <a:ext cx="3016875" cy="165305"/>
          </a:xfrm>
          <a:custGeom>
            <a:avLst/>
            <a:gdLst>
              <a:gd name="connsiteX0" fmla="*/ 2957222 w 3016875"/>
              <a:gd name="connsiteY0" fmla="*/ 159503 h 165304"/>
              <a:gd name="connsiteX1" fmla="*/ 71329 w 3016875"/>
              <a:gd name="connsiteY1" fmla="*/ 159503 h 165304"/>
              <a:gd name="connsiteX2" fmla="*/ 9059 w 3016875"/>
              <a:gd name="connsiteY2" fmla="*/ 84480 h 165304"/>
              <a:gd name="connsiteX3" fmla="*/ 9059 w 3016875"/>
              <a:gd name="connsiteY3" fmla="*/ 84480 h 165304"/>
              <a:gd name="connsiteX4" fmla="*/ 71329 w 3016875"/>
              <a:gd name="connsiteY4" fmla="*/ 10729 h 165304"/>
              <a:gd name="connsiteX5" fmla="*/ 2956149 w 3016875"/>
              <a:gd name="connsiteY5" fmla="*/ 10729 h 165304"/>
              <a:gd name="connsiteX6" fmla="*/ 3018419 w 3016875"/>
              <a:gd name="connsiteY6" fmla="*/ 84480 h 165304"/>
              <a:gd name="connsiteX7" fmla="*/ 3018419 w 3016875"/>
              <a:gd name="connsiteY7" fmla="*/ 84480 h 165304"/>
              <a:gd name="connsiteX8" fmla="*/ 2957222 w 3016875"/>
              <a:gd name="connsiteY8" fmla="*/ 159503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6875" h="165304">
                <a:moveTo>
                  <a:pt x="2957222" y="159503"/>
                </a:moveTo>
                <a:lnTo>
                  <a:pt x="71329" y="159503"/>
                </a:lnTo>
                <a:cubicBezTo>
                  <a:pt x="36973" y="159503"/>
                  <a:pt x="9059" y="125171"/>
                  <a:pt x="9059" y="84480"/>
                </a:cubicBezTo>
                <a:lnTo>
                  <a:pt x="9059" y="84480"/>
                </a:lnTo>
                <a:cubicBezTo>
                  <a:pt x="9059" y="43790"/>
                  <a:pt x="36973" y="10729"/>
                  <a:pt x="71329" y="10729"/>
                </a:cubicBezTo>
                <a:lnTo>
                  <a:pt x="2956149" y="10729"/>
                </a:lnTo>
                <a:cubicBezTo>
                  <a:pt x="2990505" y="10729"/>
                  <a:pt x="3018419" y="43790"/>
                  <a:pt x="3018419" y="84480"/>
                </a:cubicBezTo>
                <a:lnTo>
                  <a:pt x="3018419" y="84480"/>
                </a:lnTo>
                <a:cubicBezTo>
                  <a:pt x="3019492" y="125171"/>
                  <a:pt x="2991578" y="159503"/>
                  <a:pt x="2957222" y="15950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716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95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51">
            <a:extLst>
              <a:ext uri="{FF2B5EF4-FFF2-40B4-BE49-F238E27FC236}">
                <a16:creationId xmlns:a16="http://schemas.microsoft.com/office/drawing/2014/main" id="{F21AF1E2-466C-487E-86AF-CA6FFFCA272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Graphic 12">
            <a:extLst>
              <a:ext uri="{FF2B5EF4-FFF2-40B4-BE49-F238E27FC236}">
                <a16:creationId xmlns:a16="http://schemas.microsoft.com/office/drawing/2014/main" id="{531F1BC1-79BD-45BA-B27E-7A2C62A65EC9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1744" y="2134675"/>
            <a:ext cx="3403308" cy="676275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TABLE SLIDE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9405" y="3252275"/>
            <a:ext cx="3396171" cy="1846732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able Placeholder 17">
            <a:extLst>
              <a:ext uri="{FF2B5EF4-FFF2-40B4-BE49-F238E27FC236}">
                <a16:creationId xmlns:a16="http://schemas.microsoft.com/office/drawing/2014/main" id="{3AF64257-E00C-4FE5-925B-A78911D1D2B9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724400" y="1493214"/>
            <a:ext cx="6561138" cy="3847135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table</a:t>
            </a:r>
            <a:endParaRPr lang="ru-RU" dirty="0"/>
          </a:p>
        </p:txBody>
      </p:sp>
      <p:grpSp>
        <p:nvGrpSpPr>
          <p:cNvPr id="45" name="Graphic 39">
            <a:extLst>
              <a:ext uri="{FF2B5EF4-FFF2-40B4-BE49-F238E27FC236}">
                <a16:creationId xmlns:a16="http://schemas.microsoft.com/office/drawing/2014/main" id="{2B29CFAD-7DFA-43C8-BC78-F666303C4A65}"/>
              </a:ext>
            </a:extLst>
          </p:cNvPr>
          <p:cNvGrpSpPr/>
          <p:nvPr userDrawn="1"/>
        </p:nvGrpSpPr>
        <p:grpSpPr>
          <a:xfrm flipH="1">
            <a:off x="-3477" y="0"/>
            <a:ext cx="2188800" cy="1933794"/>
            <a:chOff x="10003200" y="0"/>
            <a:chExt cx="2188800" cy="193379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709766F-07C2-47E0-94AE-482595B63D17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9F02ED7-2803-4FC7-8D17-DB9AF81B2257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715C276-3245-4E87-976F-10DC35AF0E89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D4F9402-D548-4465-B31D-5C89E49D8F2D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4C16800-96DF-4B5C-B15B-EB27E1475EB3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E9DBF7F-0A02-4C85-A28D-3C88C66B3486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Graphic 54">
            <a:extLst>
              <a:ext uri="{FF2B5EF4-FFF2-40B4-BE49-F238E27FC236}">
                <a16:creationId xmlns:a16="http://schemas.microsoft.com/office/drawing/2014/main" id="{A1820133-6B1B-4297-8A79-2E89B2C7199B}"/>
              </a:ext>
            </a:extLst>
          </p:cNvPr>
          <p:cNvSpPr/>
          <p:nvPr/>
        </p:nvSpPr>
        <p:spPr>
          <a:xfrm>
            <a:off x="895660" y="2912161"/>
            <a:ext cx="2781900" cy="165305"/>
          </a:xfrm>
          <a:custGeom>
            <a:avLst/>
            <a:gdLst>
              <a:gd name="connsiteX0" fmla="*/ 2726257 w 2781900"/>
              <a:gd name="connsiteY0" fmla="*/ 158686 h 165304"/>
              <a:gd name="connsiteX1" fmla="*/ 65137 w 2781900"/>
              <a:gd name="connsiteY1" fmla="*/ 158686 h 165304"/>
              <a:gd name="connsiteX2" fmla="*/ 7717 w 2781900"/>
              <a:gd name="connsiteY2" fmla="*/ 83663 h 165304"/>
              <a:gd name="connsiteX3" fmla="*/ 7717 w 2781900"/>
              <a:gd name="connsiteY3" fmla="*/ 83663 h 165304"/>
              <a:gd name="connsiteX4" fmla="*/ 65137 w 2781900"/>
              <a:gd name="connsiteY4" fmla="*/ 9911 h 165304"/>
              <a:gd name="connsiteX5" fmla="*/ 2725267 w 2781900"/>
              <a:gd name="connsiteY5" fmla="*/ 9911 h 165304"/>
              <a:gd name="connsiteX6" fmla="*/ 2782687 w 2781900"/>
              <a:gd name="connsiteY6" fmla="*/ 83663 h 165304"/>
              <a:gd name="connsiteX7" fmla="*/ 2782687 w 2781900"/>
              <a:gd name="connsiteY7" fmla="*/ 83663 h 165304"/>
              <a:gd name="connsiteX8" fmla="*/ 2726257 w 2781900"/>
              <a:gd name="connsiteY8" fmla="*/ 158686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900" h="165304">
                <a:moveTo>
                  <a:pt x="2726257" y="158686"/>
                </a:moveTo>
                <a:lnTo>
                  <a:pt x="65137" y="158686"/>
                </a:lnTo>
                <a:cubicBezTo>
                  <a:pt x="33457" y="158686"/>
                  <a:pt x="7717" y="124353"/>
                  <a:pt x="7717" y="83663"/>
                </a:cubicBezTo>
                <a:lnTo>
                  <a:pt x="7717" y="83663"/>
                </a:lnTo>
                <a:cubicBezTo>
                  <a:pt x="7717" y="42972"/>
                  <a:pt x="33457" y="9911"/>
                  <a:pt x="65137" y="9911"/>
                </a:cubicBezTo>
                <a:lnTo>
                  <a:pt x="2725267" y="9911"/>
                </a:lnTo>
                <a:cubicBezTo>
                  <a:pt x="2756947" y="9911"/>
                  <a:pt x="2782687" y="42972"/>
                  <a:pt x="2782687" y="83663"/>
                </a:cubicBezTo>
                <a:lnTo>
                  <a:pt x="2782687" y="83663"/>
                </a:lnTo>
                <a:cubicBezTo>
                  <a:pt x="2783677" y="124353"/>
                  <a:pt x="2757937" y="158686"/>
                  <a:pt x="2726257" y="1586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899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22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3767FEE9-DC75-4465-BA6B-06E00CF6A27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12190660" cy="5569499"/>
          </a:xfrm>
          <a:custGeom>
            <a:avLst/>
            <a:gdLst>
              <a:gd name="connsiteX0" fmla="*/ 0 w 12190660"/>
              <a:gd name="connsiteY0" fmla="*/ 0 h 5569499"/>
              <a:gd name="connsiteX1" fmla="*/ 10154649 w 12190660"/>
              <a:gd name="connsiteY1" fmla="*/ 0 h 5569499"/>
              <a:gd name="connsiteX2" fmla="*/ 7708389 w 12190660"/>
              <a:gd name="connsiteY2" fmla="*/ 1206619 h 5569499"/>
              <a:gd name="connsiteX3" fmla="*/ 7464525 w 12190660"/>
              <a:gd name="connsiteY3" fmla="*/ 1403488 h 5569499"/>
              <a:gd name="connsiteX4" fmla="*/ 7401019 w 12190660"/>
              <a:gd name="connsiteY4" fmla="*/ 1973774 h 5569499"/>
              <a:gd name="connsiteX5" fmla="*/ 7409910 w 12190660"/>
              <a:gd name="connsiteY5" fmla="*/ 1991556 h 5569499"/>
              <a:gd name="connsiteX6" fmla="*/ 7600428 w 12190660"/>
              <a:gd name="connsiteY6" fmla="*/ 2204937 h 5569499"/>
              <a:gd name="connsiteX7" fmla="*/ 7891287 w 12190660"/>
              <a:gd name="connsiteY7" fmla="*/ 2295116 h 5569499"/>
              <a:gd name="connsiteX8" fmla="*/ 8205008 w 12190660"/>
              <a:gd name="connsiteY8" fmla="*/ 2213828 h 5569499"/>
              <a:gd name="connsiteX9" fmla="*/ 12190660 w 12190660"/>
              <a:gd name="connsiteY9" fmla="*/ 248944 h 5569499"/>
              <a:gd name="connsiteX10" fmla="*/ 12190660 w 12190660"/>
              <a:gd name="connsiteY10" fmla="*/ 449624 h 5569499"/>
              <a:gd name="connsiteX11" fmla="*/ 10261340 w 12190660"/>
              <a:gd name="connsiteY11" fmla="*/ 1400948 h 5569499"/>
              <a:gd name="connsiteX12" fmla="*/ 9931108 w 12190660"/>
              <a:gd name="connsiteY12" fmla="*/ 1680375 h 5569499"/>
              <a:gd name="connsiteX13" fmla="*/ 9879032 w 12190660"/>
              <a:gd name="connsiteY13" fmla="*/ 2528819 h 5569499"/>
              <a:gd name="connsiteX14" fmla="*/ 9893004 w 12190660"/>
              <a:gd name="connsiteY14" fmla="*/ 2556762 h 5569499"/>
              <a:gd name="connsiteX15" fmla="*/ 10172431 w 12190660"/>
              <a:gd name="connsiteY15" fmla="*/ 2886994 h 5569499"/>
              <a:gd name="connsiteX16" fmla="*/ 10618245 w 12190660"/>
              <a:gd name="connsiteY16" fmla="*/ 3041950 h 5569499"/>
              <a:gd name="connsiteX17" fmla="*/ 11019604 w 12190660"/>
              <a:gd name="connsiteY17" fmla="*/ 2939069 h 5569499"/>
              <a:gd name="connsiteX18" fmla="*/ 12190660 w 12190660"/>
              <a:gd name="connsiteY18" fmla="*/ 2362433 h 5569499"/>
              <a:gd name="connsiteX19" fmla="*/ 12190660 w 12190660"/>
              <a:gd name="connsiteY19" fmla="*/ 5569499 h 5569499"/>
              <a:gd name="connsiteX20" fmla="*/ 0 w 12190660"/>
              <a:gd name="connsiteY20" fmla="*/ 5569499 h 5569499"/>
              <a:gd name="connsiteX21" fmla="*/ 0 w 12190660"/>
              <a:gd name="connsiteY21" fmla="*/ 4872200 h 5569499"/>
              <a:gd name="connsiteX22" fmla="*/ 1553363 w 12190660"/>
              <a:gd name="connsiteY22" fmla="*/ 4107584 h 5569499"/>
              <a:gd name="connsiteX23" fmla="*/ 1698157 w 12190660"/>
              <a:gd name="connsiteY23" fmla="*/ 3842128 h 5569499"/>
              <a:gd name="connsiteX24" fmla="*/ 1695617 w 12190660"/>
              <a:gd name="connsiteY24" fmla="*/ 3835778 h 5569499"/>
              <a:gd name="connsiteX25" fmla="*/ 1693077 w 12190660"/>
              <a:gd name="connsiteY25" fmla="*/ 3831968 h 5569499"/>
              <a:gd name="connsiteX26" fmla="*/ 2488175 w 12190660"/>
              <a:gd name="connsiteY26" fmla="*/ 3439499 h 5569499"/>
              <a:gd name="connsiteX27" fmla="*/ 2795545 w 12190660"/>
              <a:gd name="connsiteY27" fmla="*/ 2672343 h 5569499"/>
              <a:gd name="connsiteX28" fmla="*/ 2786654 w 12190660"/>
              <a:gd name="connsiteY28" fmla="*/ 2654561 h 5569499"/>
              <a:gd name="connsiteX29" fmla="*/ 1991556 w 12190660"/>
              <a:gd name="connsiteY29" fmla="*/ 2432290 h 5569499"/>
              <a:gd name="connsiteX30" fmla="*/ 0 w 12190660"/>
              <a:gd name="connsiteY30" fmla="*/ 3414096 h 556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190660" h="5569499">
                <a:moveTo>
                  <a:pt x="0" y="0"/>
                </a:moveTo>
                <a:lnTo>
                  <a:pt x="10154649" y="0"/>
                </a:lnTo>
                <a:lnTo>
                  <a:pt x="7708389" y="1206619"/>
                </a:lnTo>
                <a:cubicBezTo>
                  <a:pt x="7703308" y="1210429"/>
                  <a:pt x="7569945" y="1276476"/>
                  <a:pt x="7464525" y="1403488"/>
                </a:cubicBezTo>
                <a:cubicBezTo>
                  <a:pt x="7365455" y="1522880"/>
                  <a:pt x="7275276" y="1718479"/>
                  <a:pt x="7401019" y="1973774"/>
                </a:cubicBezTo>
                <a:lnTo>
                  <a:pt x="7409910" y="1991556"/>
                </a:lnTo>
                <a:cubicBezTo>
                  <a:pt x="7412449" y="1996637"/>
                  <a:pt x="7472145" y="2117298"/>
                  <a:pt x="7600428" y="2204937"/>
                </a:cubicBezTo>
                <a:cubicBezTo>
                  <a:pt x="7669015" y="2251932"/>
                  <a:pt x="7766815" y="2295116"/>
                  <a:pt x="7891287" y="2295116"/>
                </a:cubicBezTo>
                <a:cubicBezTo>
                  <a:pt x="7981466" y="2295116"/>
                  <a:pt x="8085616" y="2272254"/>
                  <a:pt x="8205008" y="2213828"/>
                </a:cubicBezTo>
                <a:lnTo>
                  <a:pt x="12190660" y="248944"/>
                </a:lnTo>
                <a:lnTo>
                  <a:pt x="12190660" y="449624"/>
                </a:lnTo>
                <a:lnTo>
                  <a:pt x="10261340" y="1400948"/>
                </a:lnTo>
                <a:cubicBezTo>
                  <a:pt x="10253719" y="1404758"/>
                  <a:pt x="10070821" y="1496207"/>
                  <a:pt x="9931108" y="1680375"/>
                </a:cubicBezTo>
                <a:cubicBezTo>
                  <a:pt x="9801555" y="1853112"/>
                  <a:pt x="9687243" y="2138891"/>
                  <a:pt x="9879032" y="2528819"/>
                </a:cubicBezTo>
                <a:lnTo>
                  <a:pt x="9893004" y="2556762"/>
                </a:lnTo>
                <a:cubicBezTo>
                  <a:pt x="9896814" y="2564382"/>
                  <a:pt x="9988263" y="2747281"/>
                  <a:pt x="10172431" y="2886994"/>
                </a:cubicBezTo>
                <a:cubicBezTo>
                  <a:pt x="10277852" y="2967012"/>
                  <a:pt x="10427726" y="3041950"/>
                  <a:pt x="10618245" y="3041950"/>
                </a:cubicBezTo>
                <a:cubicBezTo>
                  <a:pt x="10736366" y="3041950"/>
                  <a:pt x="10869730" y="3012737"/>
                  <a:pt x="11019604" y="2939069"/>
                </a:cubicBezTo>
                <a:lnTo>
                  <a:pt x="12190660" y="2362433"/>
                </a:lnTo>
                <a:lnTo>
                  <a:pt x="12190660" y="5569499"/>
                </a:lnTo>
                <a:lnTo>
                  <a:pt x="0" y="5569499"/>
                </a:lnTo>
                <a:lnTo>
                  <a:pt x="0" y="4872200"/>
                </a:lnTo>
                <a:lnTo>
                  <a:pt x="1553363" y="4107584"/>
                </a:lnTo>
                <a:cubicBezTo>
                  <a:pt x="1553363" y="4107584"/>
                  <a:pt x="1775635" y="3998354"/>
                  <a:pt x="1698157" y="3842128"/>
                </a:cubicBezTo>
                <a:lnTo>
                  <a:pt x="1695617" y="3835778"/>
                </a:lnTo>
                <a:cubicBezTo>
                  <a:pt x="1695617" y="3835778"/>
                  <a:pt x="1694347" y="3834508"/>
                  <a:pt x="1693077" y="3831968"/>
                </a:cubicBezTo>
                <a:lnTo>
                  <a:pt x="2488175" y="3439499"/>
                </a:lnTo>
                <a:cubicBezTo>
                  <a:pt x="2493255" y="3435688"/>
                  <a:pt x="3036869" y="3161341"/>
                  <a:pt x="2795545" y="2672343"/>
                </a:cubicBezTo>
                <a:lnTo>
                  <a:pt x="2786654" y="2654561"/>
                </a:lnTo>
                <a:cubicBezTo>
                  <a:pt x="2784114" y="2649481"/>
                  <a:pt x="2536440" y="2163023"/>
                  <a:pt x="1991556" y="2432290"/>
                </a:cubicBezTo>
                <a:lnTo>
                  <a:pt x="0" y="3414096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A0902BC-58E0-4395-9D80-6CF5CA0FAAB0}"/>
              </a:ext>
            </a:extLst>
          </p:cNvPr>
          <p:cNvSpPr/>
          <p:nvPr/>
        </p:nvSpPr>
        <p:spPr>
          <a:xfrm>
            <a:off x="7345849" y="-12701"/>
            <a:ext cx="4851878" cy="2298926"/>
          </a:xfrm>
          <a:custGeom>
            <a:avLst/>
            <a:gdLst>
              <a:gd name="connsiteX0" fmla="*/ 4844811 w 4851877"/>
              <a:gd name="connsiteY0" fmla="*/ 12701 h 2298926"/>
              <a:gd name="connsiteX1" fmla="*/ 2851985 w 4851877"/>
              <a:gd name="connsiteY1" fmla="*/ 12701 h 2298926"/>
              <a:gd name="connsiteX2" fmla="*/ 371430 w 4851877"/>
              <a:gd name="connsiteY2" fmla="*/ 1235832 h 2298926"/>
              <a:gd name="connsiteX3" fmla="*/ 72951 w 4851877"/>
              <a:gd name="connsiteY3" fmla="*/ 1977585 h 2298926"/>
              <a:gd name="connsiteX4" fmla="*/ 81842 w 4851877"/>
              <a:gd name="connsiteY4" fmla="*/ 1995367 h 2298926"/>
              <a:gd name="connsiteX5" fmla="*/ 851538 w 4851877"/>
              <a:gd name="connsiteY5" fmla="*/ 2210018 h 2298926"/>
              <a:gd name="connsiteX6" fmla="*/ 4844811 w 4851877"/>
              <a:gd name="connsiteY6" fmla="*/ 240054 h 2298926"/>
              <a:gd name="connsiteX7" fmla="*/ 4844811 w 4851877"/>
              <a:gd name="connsiteY7" fmla="*/ 12701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98926">
                <a:moveTo>
                  <a:pt x="4844811" y="12701"/>
                </a:moveTo>
                <a:lnTo>
                  <a:pt x="2851985" y="12701"/>
                </a:lnTo>
                <a:lnTo>
                  <a:pt x="371430" y="1235832"/>
                </a:lnTo>
                <a:cubicBezTo>
                  <a:pt x="371430" y="1235832"/>
                  <a:pt x="-163292" y="1500018"/>
                  <a:pt x="72951" y="1977585"/>
                </a:cubicBezTo>
                <a:lnTo>
                  <a:pt x="81842" y="1995367"/>
                </a:lnTo>
                <a:cubicBezTo>
                  <a:pt x="81842" y="1995367"/>
                  <a:pt x="316815" y="2472934"/>
                  <a:pt x="851538" y="2210018"/>
                </a:cubicBezTo>
                <a:lnTo>
                  <a:pt x="4844811" y="240054"/>
                </a:lnTo>
                <a:lnTo>
                  <a:pt x="484481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DCE3DA5-C000-4DAD-8FCD-9A285AB48C83}"/>
              </a:ext>
            </a:extLst>
          </p:cNvPr>
          <p:cNvSpPr/>
          <p:nvPr/>
        </p:nvSpPr>
        <p:spPr>
          <a:xfrm>
            <a:off x="9782306" y="458515"/>
            <a:ext cx="2413238" cy="2578354"/>
          </a:xfrm>
          <a:custGeom>
            <a:avLst/>
            <a:gdLst>
              <a:gd name="connsiteX0" fmla="*/ 2408354 w 2413237"/>
              <a:gd name="connsiteY0" fmla="*/ 12701 h 2578353"/>
              <a:gd name="connsiteX1" fmla="*/ 487924 w 2413237"/>
              <a:gd name="connsiteY1" fmla="*/ 960215 h 2578353"/>
              <a:gd name="connsiteX2" fmla="*/ 113238 w 2413237"/>
              <a:gd name="connsiteY2" fmla="*/ 2062683 h 2578353"/>
              <a:gd name="connsiteX3" fmla="*/ 127209 w 2413237"/>
              <a:gd name="connsiteY3" fmla="*/ 2090626 h 2578353"/>
              <a:gd name="connsiteX4" fmla="*/ 1229678 w 2413237"/>
              <a:gd name="connsiteY4" fmla="*/ 2465313 h 2578353"/>
              <a:gd name="connsiteX5" fmla="*/ 2408354 w 2413237"/>
              <a:gd name="connsiteY5" fmla="*/ 1883595 h 2578353"/>
              <a:gd name="connsiteX6" fmla="*/ 2408354 w 2413237"/>
              <a:gd name="connsiteY6" fmla="*/ 12701 h 2578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3">
                <a:moveTo>
                  <a:pt x="2408354" y="12701"/>
                </a:moveTo>
                <a:lnTo>
                  <a:pt x="487924" y="960215"/>
                </a:lnTo>
                <a:cubicBezTo>
                  <a:pt x="487924" y="960215"/>
                  <a:pt x="-250018" y="1324740"/>
                  <a:pt x="113238" y="2062683"/>
                </a:cubicBezTo>
                <a:lnTo>
                  <a:pt x="127209" y="2090626"/>
                </a:lnTo>
                <a:cubicBezTo>
                  <a:pt x="127209" y="2090626"/>
                  <a:pt x="491735" y="2828568"/>
                  <a:pt x="1229678" y="2465313"/>
                </a:cubicBezTo>
                <a:lnTo>
                  <a:pt x="2408354" y="1883595"/>
                </a:lnTo>
                <a:lnTo>
                  <a:pt x="240835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AE88C29-9AC8-4A6D-9141-98B2210C7466}"/>
              </a:ext>
            </a:extLst>
          </p:cNvPr>
          <p:cNvSpPr/>
          <p:nvPr/>
        </p:nvSpPr>
        <p:spPr>
          <a:xfrm>
            <a:off x="-12701" y="2355829"/>
            <a:ext cx="2857781" cy="2298926"/>
          </a:xfrm>
          <a:custGeom>
            <a:avLst/>
            <a:gdLst>
              <a:gd name="connsiteX0" fmla="*/ 2782844 w 2857781"/>
              <a:gd name="connsiteY0" fmla="*/ 306353 h 2298926"/>
              <a:gd name="connsiteX1" fmla="*/ 2013148 w 2857781"/>
              <a:gd name="connsiteY1" fmla="*/ 91702 h 2298926"/>
              <a:gd name="connsiteX2" fmla="*/ 12701 w 2857781"/>
              <a:gd name="connsiteY2" fmla="*/ 1078589 h 2298926"/>
              <a:gd name="connsiteX3" fmla="*/ 12701 w 2857781"/>
              <a:gd name="connsiteY3" fmla="*/ 2289019 h 2298926"/>
              <a:gd name="connsiteX4" fmla="*/ 2491985 w 2857781"/>
              <a:gd name="connsiteY4" fmla="*/ 1065888 h 2298926"/>
              <a:gd name="connsiteX5" fmla="*/ 2790465 w 2857781"/>
              <a:gd name="connsiteY5" fmla="*/ 324135 h 2298926"/>
              <a:gd name="connsiteX6" fmla="*/ 2782844 w 2857781"/>
              <a:gd name="connsiteY6" fmla="*/ 306353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57781" h="2298926">
                <a:moveTo>
                  <a:pt x="2782844" y="306353"/>
                </a:moveTo>
                <a:cubicBezTo>
                  <a:pt x="2782844" y="306353"/>
                  <a:pt x="2547871" y="-171214"/>
                  <a:pt x="2013148" y="91702"/>
                </a:cubicBezTo>
                <a:lnTo>
                  <a:pt x="12701" y="1078589"/>
                </a:lnTo>
                <a:lnTo>
                  <a:pt x="12701" y="2289019"/>
                </a:lnTo>
                <a:lnTo>
                  <a:pt x="2491985" y="1065888"/>
                </a:lnTo>
                <a:cubicBezTo>
                  <a:pt x="2491985" y="1065888"/>
                  <a:pt x="3026708" y="801702"/>
                  <a:pt x="2790465" y="324135"/>
                </a:cubicBezTo>
                <a:lnTo>
                  <a:pt x="2782844" y="306353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F8CA5B8-0BAD-4554-87FE-E0910E6CD5C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Graphic 12">
            <a:extLst>
              <a:ext uri="{FF2B5EF4-FFF2-40B4-BE49-F238E27FC236}">
                <a16:creationId xmlns:a16="http://schemas.microsoft.com/office/drawing/2014/main" id="{12CBB0CF-5FCC-4507-BD7B-C02386D2A23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9CB2BB-1ED9-489E-8AC7-2A8D8459E3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349863"/>
            <a:ext cx="10515600" cy="78263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BIG IMAGE</a:t>
            </a:r>
            <a:endParaRPr lang="ru-R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Text Placeholder 26">
            <a:extLst>
              <a:ext uri="{FF2B5EF4-FFF2-40B4-BE49-F238E27FC236}">
                <a16:creationId xmlns:a16="http://schemas.microsoft.com/office/drawing/2014/main" id="{78B29DA7-7E72-4576-8F68-91B70D11C8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12987" y="5718810"/>
            <a:ext cx="7366026" cy="946532"/>
          </a:xfrm>
        </p:spPr>
        <p:txBody>
          <a:bodyPr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B091E01B-B80B-4194-AC2B-41043EC597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62500" y="5155439"/>
            <a:ext cx="2667000" cy="139903"/>
          </a:xfrm>
          <a:prstGeom prst="rect">
            <a:avLst/>
          </a:pr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BE26926-54A6-49D3-95EA-F31F133A0E3B}"/>
              </a:ext>
            </a:extLst>
          </p:cNvPr>
          <p:cNvSpPr/>
          <p:nvPr/>
        </p:nvSpPr>
        <p:spPr>
          <a:xfrm>
            <a:off x="8826099" y="2044901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3AFCA09-1411-4603-AEED-DBD79C4BE2CA}"/>
              </a:ext>
            </a:extLst>
          </p:cNvPr>
          <p:cNvSpPr/>
          <p:nvPr/>
        </p:nvSpPr>
        <p:spPr>
          <a:xfrm>
            <a:off x="8810222" y="2029025"/>
            <a:ext cx="774776" cy="774776"/>
          </a:xfrm>
          <a:custGeom>
            <a:avLst/>
            <a:gdLst>
              <a:gd name="connsiteX0" fmla="*/ 388023 w 774776"/>
              <a:gd name="connsiteY0" fmla="*/ 766521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0 w 774776"/>
              <a:gd name="connsiteY3" fmla="*/ 388023 h 774776"/>
              <a:gd name="connsiteX4" fmla="*/ 388023 w 774776"/>
              <a:gd name="connsiteY4" fmla="*/ 766521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6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1"/>
                </a:moveTo>
                <a:cubicBezTo>
                  <a:pt x="179722" y="766521"/>
                  <a:pt x="9526" y="596324"/>
                  <a:pt x="9526" y="388023"/>
                </a:cubicBezTo>
                <a:cubicBezTo>
                  <a:pt x="9526" y="179723"/>
                  <a:pt x="179722" y="9526"/>
                  <a:pt x="388023" y="9526"/>
                </a:cubicBezTo>
                <a:cubicBezTo>
                  <a:pt x="596323" y="9526"/>
                  <a:pt x="766520" y="179723"/>
                  <a:pt x="766520" y="388023"/>
                </a:cubicBezTo>
                <a:cubicBezTo>
                  <a:pt x="766520" y="596324"/>
                  <a:pt x="596323" y="766521"/>
                  <a:pt x="388023" y="766521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1" y="729687"/>
                  <a:pt x="728416" y="577272"/>
                  <a:pt x="728416" y="389293"/>
                </a:cubicBezTo>
                <a:cubicBezTo>
                  <a:pt x="728416" y="201315"/>
                  <a:pt x="576001" y="48900"/>
                  <a:pt x="388023" y="4890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E4E0103-B430-4F31-B26F-21E197A41135}"/>
              </a:ext>
            </a:extLst>
          </p:cNvPr>
          <p:cNvSpPr/>
          <p:nvPr/>
        </p:nvSpPr>
        <p:spPr>
          <a:xfrm>
            <a:off x="7329938" y="-9526"/>
            <a:ext cx="4864579" cy="2311628"/>
          </a:xfrm>
          <a:custGeom>
            <a:avLst/>
            <a:gdLst>
              <a:gd name="connsiteX0" fmla="*/ 2911080 w 4864578"/>
              <a:gd name="connsiteY0" fmla="*/ 9526 h 2311627"/>
              <a:gd name="connsiteX1" fmla="*/ 2824712 w 4864578"/>
              <a:gd name="connsiteY1" fmla="*/ 9526 h 2311627"/>
              <a:gd name="connsiteX2" fmla="*/ 378451 w 4864578"/>
              <a:gd name="connsiteY2" fmla="*/ 1216145 h 2311627"/>
              <a:gd name="connsiteX3" fmla="*/ 134587 w 4864578"/>
              <a:gd name="connsiteY3" fmla="*/ 1413014 h 2311627"/>
              <a:gd name="connsiteX4" fmla="*/ 71081 w 4864578"/>
              <a:gd name="connsiteY4" fmla="*/ 1983300 h 2311627"/>
              <a:gd name="connsiteX5" fmla="*/ 79972 w 4864578"/>
              <a:gd name="connsiteY5" fmla="*/ 2001082 h 2311627"/>
              <a:gd name="connsiteX6" fmla="*/ 270491 w 4864578"/>
              <a:gd name="connsiteY6" fmla="*/ 2214463 h 2311627"/>
              <a:gd name="connsiteX7" fmla="*/ 561349 w 4864578"/>
              <a:gd name="connsiteY7" fmla="*/ 2304642 h 2311627"/>
              <a:gd name="connsiteX8" fmla="*/ 875070 w 4864578"/>
              <a:gd name="connsiteY8" fmla="*/ 2223354 h 2311627"/>
              <a:gd name="connsiteX9" fmla="*/ 4860722 w 4864578"/>
              <a:gd name="connsiteY9" fmla="*/ 258470 h 2311627"/>
              <a:gd name="connsiteX10" fmla="*/ 4860722 w 4864578"/>
              <a:gd name="connsiteY10" fmla="*/ 216556 h 2311627"/>
              <a:gd name="connsiteX11" fmla="*/ 858558 w 4864578"/>
              <a:gd name="connsiteY11" fmla="*/ 2189061 h 2311627"/>
              <a:gd name="connsiteX12" fmla="*/ 293353 w 4864578"/>
              <a:gd name="connsiteY12" fmla="*/ 2182710 h 2311627"/>
              <a:gd name="connsiteX13" fmla="*/ 114265 w 4864578"/>
              <a:gd name="connsiteY13" fmla="*/ 1983300 h 2311627"/>
              <a:gd name="connsiteX14" fmla="*/ 105374 w 4864578"/>
              <a:gd name="connsiteY14" fmla="*/ 1965519 h 2311627"/>
              <a:gd name="connsiteX15" fmla="*/ 163800 w 4864578"/>
              <a:gd name="connsiteY15" fmla="*/ 1437147 h 2311627"/>
              <a:gd name="connsiteX16" fmla="*/ 396233 w 4864578"/>
              <a:gd name="connsiteY16" fmla="*/ 1249168 h 2311627"/>
              <a:gd name="connsiteX17" fmla="*/ 396233 w 4864578"/>
              <a:gd name="connsiteY17" fmla="*/ 1249168 h 2311627"/>
              <a:gd name="connsiteX18" fmla="*/ 2911080 w 4864578"/>
              <a:gd name="connsiteY18" fmla="*/ 9526 h 231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864578" h="2311627">
                <a:moveTo>
                  <a:pt x="2911080" y="9526"/>
                </a:moveTo>
                <a:lnTo>
                  <a:pt x="2824712" y="9526"/>
                </a:lnTo>
                <a:lnTo>
                  <a:pt x="378451" y="1216145"/>
                </a:lnTo>
                <a:cubicBezTo>
                  <a:pt x="373371" y="1218685"/>
                  <a:pt x="240007" y="1284732"/>
                  <a:pt x="134587" y="1413014"/>
                </a:cubicBezTo>
                <a:cubicBezTo>
                  <a:pt x="35518" y="1532406"/>
                  <a:pt x="-54662" y="1728005"/>
                  <a:pt x="71081" y="1983300"/>
                </a:cubicBezTo>
                <a:lnTo>
                  <a:pt x="79972" y="2001082"/>
                </a:lnTo>
                <a:cubicBezTo>
                  <a:pt x="82512" y="2006163"/>
                  <a:pt x="142208" y="2125554"/>
                  <a:pt x="270491" y="2214463"/>
                </a:cubicBezTo>
                <a:cubicBezTo>
                  <a:pt x="339077" y="2261458"/>
                  <a:pt x="436877" y="2304642"/>
                  <a:pt x="561349" y="2304642"/>
                </a:cubicBezTo>
                <a:cubicBezTo>
                  <a:pt x="651528" y="2304642"/>
                  <a:pt x="755678" y="2283050"/>
                  <a:pt x="875070" y="2223354"/>
                </a:cubicBezTo>
                <a:lnTo>
                  <a:pt x="4860722" y="258470"/>
                </a:lnTo>
                <a:lnTo>
                  <a:pt x="4860722" y="216556"/>
                </a:lnTo>
                <a:lnTo>
                  <a:pt x="858558" y="2189061"/>
                </a:lnTo>
                <a:cubicBezTo>
                  <a:pt x="643907" y="2294481"/>
                  <a:pt x="454659" y="2293211"/>
                  <a:pt x="293353" y="2182710"/>
                </a:cubicBezTo>
                <a:cubicBezTo>
                  <a:pt x="172691" y="2100152"/>
                  <a:pt x="114265" y="1984570"/>
                  <a:pt x="114265" y="1983300"/>
                </a:cubicBezTo>
                <a:lnTo>
                  <a:pt x="105374" y="1965519"/>
                </a:lnTo>
                <a:cubicBezTo>
                  <a:pt x="11385" y="1775000"/>
                  <a:pt x="30437" y="1597182"/>
                  <a:pt x="163800" y="1437147"/>
                </a:cubicBezTo>
                <a:cubicBezTo>
                  <a:pt x="264140" y="1315215"/>
                  <a:pt x="394963" y="1250438"/>
                  <a:pt x="396233" y="1249168"/>
                </a:cubicBezTo>
                <a:lnTo>
                  <a:pt x="396233" y="1249168"/>
                </a:lnTo>
                <a:lnTo>
                  <a:pt x="2911080" y="9526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5525C01-736F-4E07-B20A-72ABE0F38C9F}"/>
              </a:ext>
            </a:extLst>
          </p:cNvPr>
          <p:cNvSpPr/>
          <p:nvPr/>
        </p:nvSpPr>
        <p:spPr>
          <a:xfrm>
            <a:off x="9766949" y="442639"/>
            <a:ext cx="2425939" cy="2603756"/>
          </a:xfrm>
          <a:custGeom>
            <a:avLst/>
            <a:gdLst>
              <a:gd name="connsiteX0" fmla="*/ 2423711 w 2425938"/>
              <a:gd name="connsiteY0" fmla="*/ 1877880 h 2603756"/>
              <a:gd name="connsiteX1" fmla="*/ 1236144 w 2425938"/>
              <a:gd name="connsiteY1" fmla="*/ 2463408 h 2603756"/>
              <a:gd name="connsiteX2" fmla="*/ 429615 w 2425938"/>
              <a:gd name="connsiteY2" fmla="*/ 2415143 h 2603756"/>
              <a:gd name="connsiteX3" fmla="*/ 160348 w 2425938"/>
              <a:gd name="connsiteY3" fmla="*/ 2097612 h 2603756"/>
              <a:gd name="connsiteX4" fmla="*/ 146377 w 2425938"/>
              <a:gd name="connsiteY4" fmla="*/ 2069669 h 2603756"/>
              <a:gd name="connsiteX5" fmla="*/ 194642 w 2425938"/>
              <a:gd name="connsiteY5" fmla="*/ 1263139 h 2603756"/>
              <a:gd name="connsiteX6" fmla="*/ 512173 w 2425938"/>
              <a:gd name="connsiteY6" fmla="*/ 993873 h 2603756"/>
              <a:gd name="connsiteX7" fmla="*/ 2423711 w 2425938"/>
              <a:gd name="connsiteY7" fmla="*/ 51440 h 2603756"/>
              <a:gd name="connsiteX8" fmla="*/ 2423711 w 2425938"/>
              <a:gd name="connsiteY8" fmla="*/ 9526 h 2603756"/>
              <a:gd name="connsiteX9" fmla="*/ 494391 w 2425938"/>
              <a:gd name="connsiteY9" fmla="*/ 960850 h 2603756"/>
              <a:gd name="connsiteX10" fmla="*/ 164159 w 2425938"/>
              <a:gd name="connsiteY10" fmla="*/ 1240277 h 2603756"/>
              <a:gd name="connsiteX11" fmla="*/ 112083 w 2425938"/>
              <a:gd name="connsiteY11" fmla="*/ 2088721 h 2603756"/>
              <a:gd name="connsiteX12" fmla="*/ 126055 w 2425938"/>
              <a:gd name="connsiteY12" fmla="*/ 2116664 h 2603756"/>
              <a:gd name="connsiteX13" fmla="*/ 405483 w 2425938"/>
              <a:gd name="connsiteY13" fmla="*/ 2446896 h 2603756"/>
              <a:gd name="connsiteX14" fmla="*/ 851296 w 2425938"/>
              <a:gd name="connsiteY14" fmla="*/ 2601851 h 2603756"/>
              <a:gd name="connsiteX15" fmla="*/ 1252656 w 2425938"/>
              <a:gd name="connsiteY15" fmla="*/ 2498971 h 2603756"/>
              <a:gd name="connsiteX16" fmla="*/ 2422441 w 2425938"/>
              <a:gd name="connsiteY16" fmla="*/ 1922334 h 2603756"/>
              <a:gd name="connsiteX17" fmla="*/ 2422441 w 2425938"/>
              <a:gd name="connsiteY17" fmla="*/ 1877880 h 2603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25938" h="2603756">
                <a:moveTo>
                  <a:pt x="2423711" y="1877880"/>
                </a:moveTo>
                <a:lnTo>
                  <a:pt x="1236144" y="2463408"/>
                </a:lnTo>
                <a:cubicBezTo>
                  <a:pt x="937665" y="2610742"/>
                  <a:pt x="665858" y="2594231"/>
                  <a:pt x="429615" y="2415143"/>
                </a:cubicBezTo>
                <a:cubicBezTo>
                  <a:pt x="251797" y="2280510"/>
                  <a:pt x="160348" y="2098882"/>
                  <a:pt x="160348" y="2097612"/>
                </a:cubicBezTo>
                <a:lnTo>
                  <a:pt x="146377" y="2069669"/>
                </a:lnTo>
                <a:cubicBezTo>
                  <a:pt x="-957" y="1771190"/>
                  <a:pt x="15554" y="1499383"/>
                  <a:pt x="194642" y="1263139"/>
                </a:cubicBezTo>
                <a:cubicBezTo>
                  <a:pt x="329275" y="1085322"/>
                  <a:pt x="509632" y="995143"/>
                  <a:pt x="512173" y="993873"/>
                </a:cubicBezTo>
                <a:lnTo>
                  <a:pt x="2423711" y="51440"/>
                </a:lnTo>
                <a:lnTo>
                  <a:pt x="2423711" y="9526"/>
                </a:lnTo>
                <a:lnTo>
                  <a:pt x="494391" y="960850"/>
                </a:lnTo>
                <a:cubicBezTo>
                  <a:pt x="486770" y="964660"/>
                  <a:pt x="303873" y="1056109"/>
                  <a:pt x="164159" y="1240277"/>
                </a:cubicBezTo>
                <a:cubicBezTo>
                  <a:pt x="34606" y="1411744"/>
                  <a:pt x="-80976" y="1697522"/>
                  <a:pt x="112083" y="2088721"/>
                </a:cubicBezTo>
                <a:lnTo>
                  <a:pt x="126055" y="2116664"/>
                </a:lnTo>
                <a:cubicBezTo>
                  <a:pt x="129865" y="2124284"/>
                  <a:pt x="221315" y="2307182"/>
                  <a:pt x="405483" y="2446896"/>
                </a:cubicBezTo>
                <a:cubicBezTo>
                  <a:pt x="510903" y="2526914"/>
                  <a:pt x="660778" y="2601851"/>
                  <a:pt x="851296" y="2601851"/>
                </a:cubicBezTo>
                <a:cubicBezTo>
                  <a:pt x="969418" y="2601851"/>
                  <a:pt x="1104052" y="2572638"/>
                  <a:pt x="1252656" y="2498971"/>
                </a:cubicBezTo>
                <a:lnTo>
                  <a:pt x="2422441" y="1922334"/>
                </a:lnTo>
                <a:lnTo>
                  <a:pt x="2422441" y="187788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9472789-B79C-464F-9D88-E51F8B5062D3}"/>
              </a:ext>
            </a:extLst>
          </p:cNvPr>
          <p:cNvSpPr/>
          <p:nvPr userDrawn="1"/>
        </p:nvSpPr>
        <p:spPr>
          <a:xfrm>
            <a:off x="-9526" y="2340318"/>
            <a:ext cx="2870483" cy="2540250"/>
          </a:xfrm>
          <a:custGeom>
            <a:avLst/>
            <a:gdLst>
              <a:gd name="connsiteX0" fmla="*/ 2481189 w 2870482"/>
              <a:gd name="connsiteY0" fmla="*/ 1064887 h 2540250"/>
              <a:gd name="connsiteX1" fmla="*/ 1678470 w 2870482"/>
              <a:gd name="connsiteY1" fmla="*/ 1461166 h 2540250"/>
              <a:gd name="connsiteX2" fmla="*/ 1406664 w 2870482"/>
              <a:gd name="connsiteY2" fmla="*/ 1448465 h 2540250"/>
              <a:gd name="connsiteX3" fmla="*/ 9526 w 2870482"/>
              <a:gd name="connsiteY3" fmla="*/ 2136873 h 2540250"/>
              <a:gd name="connsiteX4" fmla="*/ 9526 w 2870482"/>
              <a:gd name="connsiteY4" fmla="*/ 2531882 h 2540250"/>
              <a:gd name="connsiteX5" fmla="*/ 1564159 w 2870482"/>
              <a:gd name="connsiteY5" fmla="*/ 1765996 h 2540250"/>
              <a:gd name="connsiteX6" fmla="*/ 1708953 w 2870482"/>
              <a:gd name="connsiteY6" fmla="*/ 1500540 h 2540250"/>
              <a:gd name="connsiteX7" fmla="*/ 1706413 w 2870482"/>
              <a:gd name="connsiteY7" fmla="*/ 1494189 h 2540250"/>
              <a:gd name="connsiteX8" fmla="*/ 1703873 w 2870482"/>
              <a:gd name="connsiteY8" fmla="*/ 1490379 h 2540250"/>
              <a:gd name="connsiteX9" fmla="*/ 2498971 w 2870482"/>
              <a:gd name="connsiteY9" fmla="*/ 1097910 h 2540250"/>
              <a:gd name="connsiteX10" fmla="*/ 2806341 w 2870482"/>
              <a:gd name="connsiteY10" fmla="*/ 330755 h 2540250"/>
              <a:gd name="connsiteX11" fmla="*/ 2797450 w 2870482"/>
              <a:gd name="connsiteY11" fmla="*/ 312973 h 2540250"/>
              <a:gd name="connsiteX12" fmla="*/ 2002352 w 2870482"/>
              <a:gd name="connsiteY12" fmla="*/ 90701 h 2540250"/>
              <a:gd name="connsiteX13" fmla="*/ 9526 w 2870482"/>
              <a:gd name="connsiteY13" fmla="*/ 1073778 h 2540250"/>
              <a:gd name="connsiteX14" fmla="*/ 9526 w 2870482"/>
              <a:gd name="connsiteY14" fmla="*/ 1115692 h 2540250"/>
              <a:gd name="connsiteX15" fmla="*/ 2017594 w 2870482"/>
              <a:gd name="connsiteY15" fmla="*/ 124994 h 2540250"/>
              <a:gd name="connsiteX16" fmla="*/ 2582799 w 2870482"/>
              <a:gd name="connsiteY16" fmla="*/ 131345 h 2540250"/>
              <a:gd name="connsiteX17" fmla="*/ 2761887 w 2870482"/>
              <a:gd name="connsiteY17" fmla="*/ 330755 h 2540250"/>
              <a:gd name="connsiteX18" fmla="*/ 2770778 w 2870482"/>
              <a:gd name="connsiteY18" fmla="*/ 348536 h 2540250"/>
              <a:gd name="connsiteX19" fmla="*/ 2712352 w 2870482"/>
              <a:gd name="connsiteY19" fmla="*/ 876908 h 2540250"/>
              <a:gd name="connsiteX20" fmla="*/ 2481189 w 2870482"/>
              <a:gd name="connsiteY20" fmla="*/ 1064887 h 25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70482" h="2540250">
                <a:moveTo>
                  <a:pt x="2481189" y="1064887"/>
                </a:moveTo>
                <a:lnTo>
                  <a:pt x="1678470" y="1461166"/>
                </a:lnTo>
                <a:cubicBezTo>
                  <a:pt x="1640366" y="1423062"/>
                  <a:pt x="1556538" y="1374797"/>
                  <a:pt x="1406664" y="1448465"/>
                </a:cubicBezTo>
                <a:lnTo>
                  <a:pt x="9526" y="2136873"/>
                </a:lnTo>
                <a:lnTo>
                  <a:pt x="9526" y="2531882"/>
                </a:lnTo>
                <a:lnTo>
                  <a:pt x="1564159" y="1765996"/>
                </a:lnTo>
                <a:cubicBezTo>
                  <a:pt x="1564159" y="1765996"/>
                  <a:pt x="1785161" y="1656765"/>
                  <a:pt x="1708953" y="1500540"/>
                </a:cubicBezTo>
                <a:lnTo>
                  <a:pt x="1706413" y="1494189"/>
                </a:lnTo>
                <a:cubicBezTo>
                  <a:pt x="1706413" y="1494189"/>
                  <a:pt x="1705143" y="1492919"/>
                  <a:pt x="1703873" y="1490379"/>
                </a:cubicBezTo>
                <a:lnTo>
                  <a:pt x="2498971" y="1097910"/>
                </a:lnTo>
                <a:cubicBezTo>
                  <a:pt x="2504051" y="1095370"/>
                  <a:pt x="3047665" y="819753"/>
                  <a:pt x="2806341" y="330755"/>
                </a:cubicBezTo>
                <a:lnTo>
                  <a:pt x="2797450" y="312973"/>
                </a:lnTo>
                <a:cubicBezTo>
                  <a:pt x="2794910" y="307892"/>
                  <a:pt x="2547236" y="-178566"/>
                  <a:pt x="2002352" y="90701"/>
                </a:cubicBezTo>
                <a:lnTo>
                  <a:pt x="9526" y="1073778"/>
                </a:lnTo>
                <a:lnTo>
                  <a:pt x="9526" y="1115692"/>
                </a:lnTo>
                <a:lnTo>
                  <a:pt x="2017594" y="124994"/>
                </a:lnTo>
                <a:cubicBezTo>
                  <a:pt x="2232245" y="19574"/>
                  <a:pt x="2421493" y="20844"/>
                  <a:pt x="2582799" y="131345"/>
                </a:cubicBezTo>
                <a:cubicBezTo>
                  <a:pt x="2703461" y="213903"/>
                  <a:pt x="2761887" y="329484"/>
                  <a:pt x="2761887" y="330755"/>
                </a:cubicBezTo>
                <a:lnTo>
                  <a:pt x="2770778" y="348536"/>
                </a:lnTo>
                <a:cubicBezTo>
                  <a:pt x="2864767" y="539055"/>
                  <a:pt x="2845715" y="716873"/>
                  <a:pt x="2712352" y="876908"/>
                </a:cubicBezTo>
                <a:cubicBezTo>
                  <a:pt x="2613282" y="998840"/>
                  <a:pt x="2482459" y="1063617"/>
                  <a:pt x="2481189" y="106488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69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>
            <a:extLst>
              <a:ext uri="{FF2B5EF4-FFF2-40B4-BE49-F238E27FC236}">
                <a16:creationId xmlns:a16="http://schemas.microsoft.com/office/drawing/2014/main" id="{DD823940-1850-4484-BDCE-3D9B898D6787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Graphic 12">
            <a:extLst>
              <a:ext uri="{FF2B5EF4-FFF2-40B4-BE49-F238E27FC236}">
                <a16:creationId xmlns:a16="http://schemas.microsoft.com/office/drawing/2014/main" id="{6FFA8582-48C8-4154-ACF0-5F6412FAAE0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FBCC61A6-FEB7-4CD2-9686-FB5F1EB66A10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911225" y="908050"/>
            <a:ext cx="10369550" cy="46609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ru-R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8EAB5B0-43C3-4F9F-98FF-253CBE6C9668}"/>
              </a:ext>
            </a:extLst>
          </p:cNvPr>
          <p:cNvSpPr/>
          <p:nvPr/>
        </p:nvSpPr>
        <p:spPr>
          <a:xfrm>
            <a:off x="8807428" y="2003790"/>
            <a:ext cx="775201" cy="774776"/>
          </a:xfrm>
          <a:custGeom>
            <a:avLst/>
            <a:gdLst>
              <a:gd name="connsiteX0" fmla="*/ 388023 w 774776"/>
              <a:gd name="connsiteY0" fmla="*/ 766520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1 w 774776"/>
              <a:gd name="connsiteY3" fmla="*/ 388023 h 774776"/>
              <a:gd name="connsiteX4" fmla="*/ 388023 w 774776"/>
              <a:gd name="connsiteY4" fmla="*/ 766520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7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0"/>
                </a:moveTo>
                <a:cubicBezTo>
                  <a:pt x="179723" y="766520"/>
                  <a:pt x="9526" y="596324"/>
                  <a:pt x="9526" y="388023"/>
                </a:cubicBezTo>
                <a:cubicBezTo>
                  <a:pt x="9526" y="179723"/>
                  <a:pt x="179723" y="9526"/>
                  <a:pt x="388023" y="9526"/>
                </a:cubicBezTo>
                <a:cubicBezTo>
                  <a:pt x="596324" y="9526"/>
                  <a:pt x="766521" y="179723"/>
                  <a:pt x="766521" y="388023"/>
                </a:cubicBezTo>
                <a:cubicBezTo>
                  <a:pt x="766521" y="596324"/>
                  <a:pt x="596324" y="766520"/>
                  <a:pt x="388023" y="766520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2" y="729687"/>
                  <a:pt x="728417" y="577272"/>
                  <a:pt x="728417" y="389293"/>
                </a:cubicBezTo>
                <a:cubicBezTo>
                  <a:pt x="728417" y="201315"/>
                  <a:pt x="576002" y="48900"/>
                  <a:pt x="388023" y="4890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A97B71-3A84-4844-BDB5-E3F77302BBC0}"/>
              </a:ext>
            </a:extLst>
          </p:cNvPr>
          <p:cNvSpPr/>
          <p:nvPr userDrawn="1"/>
        </p:nvSpPr>
        <p:spPr>
          <a:xfrm>
            <a:off x="9780046" y="430740"/>
            <a:ext cx="2414562" cy="2578354"/>
          </a:xfrm>
          <a:custGeom>
            <a:avLst/>
            <a:gdLst>
              <a:gd name="connsiteX0" fmla="*/ 2412164 w 2413237"/>
              <a:gd name="connsiteY0" fmla="*/ 12701 h 2578354"/>
              <a:gd name="connsiteX1" fmla="*/ 487924 w 2413237"/>
              <a:gd name="connsiteY1" fmla="*/ 962755 h 2578354"/>
              <a:gd name="connsiteX2" fmla="*/ 113238 w 2413237"/>
              <a:gd name="connsiteY2" fmla="*/ 2065224 h 2578354"/>
              <a:gd name="connsiteX3" fmla="*/ 127209 w 2413237"/>
              <a:gd name="connsiteY3" fmla="*/ 2093166 h 2578354"/>
              <a:gd name="connsiteX4" fmla="*/ 1229678 w 2413237"/>
              <a:gd name="connsiteY4" fmla="*/ 2467853 h 2578354"/>
              <a:gd name="connsiteX5" fmla="*/ 2412164 w 2413237"/>
              <a:gd name="connsiteY5" fmla="*/ 1884866 h 2578354"/>
              <a:gd name="connsiteX6" fmla="*/ 2412164 w 2413237"/>
              <a:gd name="connsiteY6" fmla="*/ 12701 h 2578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4">
                <a:moveTo>
                  <a:pt x="2412164" y="12701"/>
                </a:moveTo>
                <a:lnTo>
                  <a:pt x="487924" y="962755"/>
                </a:lnTo>
                <a:cubicBezTo>
                  <a:pt x="487924" y="962755"/>
                  <a:pt x="-250018" y="1327281"/>
                  <a:pt x="113238" y="2065224"/>
                </a:cubicBezTo>
                <a:lnTo>
                  <a:pt x="127209" y="2093166"/>
                </a:lnTo>
                <a:cubicBezTo>
                  <a:pt x="127209" y="2093166"/>
                  <a:pt x="491735" y="2831109"/>
                  <a:pt x="1229678" y="2467853"/>
                </a:cubicBezTo>
                <a:lnTo>
                  <a:pt x="2412164" y="1884866"/>
                </a:lnTo>
                <a:lnTo>
                  <a:pt x="241216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30939C4-65C9-4508-8EFE-F715B9946844}"/>
              </a:ext>
            </a:extLst>
          </p:cNvPr>
          <p:cNvSpPr/>
          <p:nvPr/>
        </p:nvSpPr>
        <p:spPr>
          <a:xfrm>
            <a:off x="9762774" y="410418"/>
            <a:ext cx="2439977" cy="2616458"/>
          </a:xfrm>
          <a:custGeom>
            <a:avLst/>
            <a:gdLst>
              <a:gd name="connsiteX0" fmla="*/ 2429427 w 2438640"/>
              <a:gd name="connsiteY0" fmla="*/ 1882326 h 2616457"/>
              <a:gd name="connsiteX1" fmla="*/ 1238050 w 2438640"/>
              <a:gd name="connsiteY1" fmla="*/ 2469123 h 2616457"/>
              <a:gd name="connsiteX2" fmla="*/ 431520 w 2438640"/>
              <a:gd name="connsiteY2" fmla="*/ 2420859 h 2616457"/>
              <a:gd name="connsiteX3" fmla="*/ 162253 w 2438640"/>
              <a:gd name="connsiteY3" fmla="*/ 2103327 h 2616457"/>
              <a:gd name="connsiteX4" fmla="*/ 148282 w 2438640"/>
              <a:gd name="connsiteY4" fmla="*/ 2075385 h 2616457"/>
              <a:gd name="connsiteX5" fmla="*/ 196547 w 2438640"/>
              <a:gd name="connsiteY5" fmla="*/ 1268855 h 2616457"/>
              <a:gd name="connsiteX6" fmla="*/ 514078 w 2438640"/>
              <a:gd name="connsiteY6" fmla="*/ 999589 h 2616457"/>
              <a:gd name="connsiteX7" fmla="*/ 2430697 w 2438640"/>
              <a:gd name="connsiteY7" fmla="*/ 54615 h 2616457"/>
              <a:gd name="connsiteX8" fmla="*/ 2430697 w 2438640"/>
              <a:gd name="connsiteY8" fmla="*/ 12701 h 2616457"/>
              <a:gd name="connsiteX9" fmla="*/ 497567 w 2438640"/>
              <a:gd name="connsiteY9" fmla="*/ 965295 h 2616457"/>
              <a:gd name="connsiteX10" fmla="*/ 167334 w 2438640"/>
              <a:gd name="connsiteY10" fmla="*/ 1244723 h 2616457"/>
              <a:gd name="connsiteX11" fmla="*/ 115259 w 2438640"/>
              <a:gd name="connsiteY11" fmla="*/ 2093166 h 2616457"/>
              <a:gd name="connsiteX12" fmla="*/ 129231 w 2438640"/>
              <a:gd name="connsiteY12" fmla="*/ 2121109 h 2616457"/>
              <a:gd name="connsiteX13" fmla="*/ 408658 w 2438640"/>
              <a:gd name="connsiteY13" fmla="*/ 2451342 h 2616457"/>
              <a:gd name="connsiteX14" fmla="*/ 854472 w 2438640"/>
              <a:gd name="connsiteY14" fmla="*/ 2606297 h 2616457"/>
              <a:gd name="connsiteX15" fmla="*/ 1255831 w 2438640"/>
              <a:gd name="connsiteY15" fmla="*/ 2503417 h 2616457"/>
              <a:gd name="connsiteX16" fmla="*/ 2429427 w 2438640"/>
              <a:gd name="connsiteY16" fmla="*/ 1924240 h 2616457"/>
              <a:gd name="connsiteX17" fmla="*/ 2429427 w 2438640"/>
              <a:gd name="connsiteY17" fmla="*/ 1882326 h 261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38640" h="2616457">
                <a:moveTo>
                  <a:pt x="2429427" y="1882326"/>
                </a:moveTo>
                <a:lnTo>
                  <a:pt x="1238050" y="2469123"/>
                </a:lnTo>
                <a:cubicBezTo>
                  <a:pt x="939570" y="2616458"/>
                  <a:pt x="667763" y="2599946"/>
                  <a:pt x="431520" y="2420859"/>
                </a:cubicBezTo>
                <a:cubicBezTo>
                  <a:pt x="253703" y="2286225"/>
                  <a:pt x="162253" y="2104598"/>
                  <a:pt x="162253" y="2103327"/>
                </a:cubicBezTo>
                <a:lnTo>
                  <a:pt x="148282" y="2075385"/>
                </a:lnTo>
                <a:cubicBezTo>
                  <a:pt x="947" y="1776905"/>
                  <a:pt x="17459" y="1505098"/>
                  <a:pt x="196547" y="1268855"/>
                </a:cubicBezTo>
                <a:cubicBezTo>
                  <a:pt x="331180" y="1091038"/>
                  <a:pt x="511538" y="1000859"/>
                  <a:pt x="514078" y="999589"/>
                </a:cubicBezTo>
                <a:lnTo>
                  <a:pt x="2430697" y="54615"/>
                </a:lnTo>
                <a:lnTo>
                  <a:pt x="2430697" y="12701"/>
                </a:lnTo>
                <a:lnTo>
                  <a:pt x="497567" y="965295"/>
                </a:lnTo>
                <a:cubicBezTo>
                  <a:pt x="489946" y="969106"/>
                  <a:pt x="307048" y="1060555"/>
                  <a:pt x="167334" y="1244723"/>
                </a:cubicBezTo>
                <a:cubicBezTo>
                  <a:pt x="37781" y="1416190"/>
                  <a:pt x="-77800" y="1701968"/>
                  <a:pt x="115259" y="2093166"/>
                </a:cubicBezTo>
                <a:lnTo>
                  <a:pt x="129231" y="2121109"/>
                </a:lnTo>
                <a:cubicBezTo>
                  <a:pt x="133041" y="2128730"/>
                  <a:pt x="224490" y="2311628"/>
                  <a:pt x="408658" y="2451342"/>
                </a:cubicBezTo>
                <a:cubicBezTo>
                  <a:pt x="514078" y="2531359"/>
                  <a:pt x="663953" y="2606297"/>
                  <a:pt x="854472" y="2606297"/>
                </a:cubicBezTo>
                <a:cubicBezTo>
                  <a:pt x="972593" y="2606297"/>
                  <a:pt x="1107227" y="2577084"/>
                  <a:pt x="1255831" y="2503417"/>
                </a:cubicBezTo>
                <a:lnTo>
                  <a:pt x="2429427" y="1924240"/>
                </a:lnTo>
                <a:lnTo>
                  <a:pt x="2429427" y="1882326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59BB951-621D-4456-A832-116187764B2E}"/>
              </a:ext>
            </a:extLst>
          </p:cNvPr>
          <p:cNvSpPr/>
          <p:nvPr userDrawn="1"/>
        </p:nvSpPr>
        <p:spPr>
          <a:xfrm>
            <a:off x="7340981" y="-16344"/>
            <a:ext cx="4854539" cy="2273524"/>
          </a:xfrm>
          <a:custGeom>
            <a:avLst/>
            <a:gdLst>
              <a:gd name="connsiteX0" fmla="*/ 4849891 w 4851877"/>
              <a:gd name="connsiteY0" fmla="*/ 12701 h 2273523"/>
              <a:gd name="connsiteX1" fmla="*/ 2808800 w 4851877"/>
              <a:gd name="connsiteY1" fmla="*/ 12701 h 2273523"/>
              <a:gd name="connsiteX2" fmla="*/ 371430 w 4851877"/>
              <a:gd name="connsiteY2" fmla="*/ 1214240 h 2273523"/>
              <a:gd name="connsiteX3" fmla="*/ 72951 w 4851877"/>
              <a:gd name="connsiteY3" fmla="*/ 1955993 h 2273523"/>
              <a:gd name="connsiteX4" fmla="*/ 81841 w 4851877"/>
              <a:gd name="connsiteY4" fmla="*/ 1973774 h 2273523"/>
              <a:gd name="connsiteX5" fmla="*/ 851538 w 4851877"/>
              <a:gd name="connsiteY5" fmla="*/ 2188426 h 2273523"/>
              <a:gd name="connsiteX6" fmla="*/ 4849891 w 4851877"/>
              <a:gd name="connsiteY6" fmla="*/ 217191 h 2273523"/>
              <a:gd name="connsiteX7" fmla="*/ 4849891 w 4851877"/>
              <a:gd name="connsiteY7" fmla="*/ 12701 h 227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73523">
                <a:moveTo>
                  <a:pt x="4849891" y="12701"/>
                </a:moveTo>
                <a:lnTo>
                  <a:pt x="2808800" y="12701"/>
                </a:lnTo>
                <a:lnTo>
                  <a:pt x="371430" y="1214240"/>
                </a:lnTo>
                <a:cubicBezTo>
                  <a:pt x="371430" y="1214240"/>
                  <a:pt x="-163293" y="1478426"/>
                  <a:pt x="72951" y="1955993"/>
                </a:cubicBezTo>
                <a:lnTo>
                  <a:pt x="81841" y="1973774"/>
                </a:lnTo>
                <a:cubicBezTo>
                  <a:pt x="81841" y="1973774"/>
                  <a:pt x="316814" y="2451342"/>
                  <a:pt x="851538" y="2188426"/>
                </a:cubicBezTo>
                <a:lnTo>
                  <a:pt x="4849891" y="217191"/>
                </a:lnTo>
                <a:lnTo>
                  <a:pt x="484989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F8008CE-2F0A-4568-9C4A-C347A4880513}"/>
              </a:ext>
            </a:extLst>
          </p:cNvPr>
          <p:cNvSpPr/>
          <p:nvPr userDrawn="1"/>
        </p:nvSpPr>
        <p:spPr>
          <a:xfrm>
            <a:off x="7327556" y="-16344"/>
            <a:ext cx="4867247" cy="2298926"/>
          </a:xfrm>
          <a:custGeom>
            <a:avLst/>
            <a:gdLst>
              <a:gd name="connsiteX0" fmla="*/ 4863309 w 4864578"/>
              <a:gd name="connsiteY0" fmla="*/ 195599 h 2298926"/>
              <a:gd name="connsiteX1" fmla="*/ 857334 w 4864578"/>
              <a:gd name="connsiteY1" fmla="*/ 2170644 h 2298926"/>
              <a:gd name="connsiteX2" fmla="*/ 292129 w 4864578"/>
              <a:gd name="connsiteY2" fmla="*/ 2164293 h 2298926"/>
              <a:gd name="connsiteX3" fmla="*/ 113041 w 4864578"/>
              <a:gd name="connsiteY3" fmla="*/ 1964884 h 2298926"/>
              <a:gd name="connsiteX4" fmla="*/ 104150 w 4864578"/>
              <a:gd name="connsiteY4" fmla="*/ 1947102 h 2298926"/>
              <a:gd name="connsiteX5" fmla="*/ 162577 w 4864578"/>
              <a:gd name="connsiteY5" fmla="*/ 1418730 h 2298926"/>
              <a:gd name="connsiteX6" fmla="*/ 395009 w 4864578"/>
              <a:gd name="connsiteY6" fmla="*/ 1230751 h 2298926"/>
              <a:gd name="connsiteX7" fmla="*/ 395009 w 4864578"/>
              <a:gd name="connsiteY7" fmla="*/ 1230751 h 2298926"/>
              <a:gd name="connsiteX8" fmla="*/ 2865403 w 4864578"/>
              <a:gd name="connsiteY8" fmla="*/ 12701 h 2298926"/>
              <a:gd name="connsiteX9" fmla="*/ 2779034 w 4864578"/>
              <a:gd name="connsiteY9" fmla="*/ 12701 h 2298926"/>
              <a:gd name="connsiteX10" fmla="*/ 377227 w 4864578"/>
              <a:gd name="connsiteY10" fmla="*/ 1197728 h 2298926"/>
              <a:gd name="connsiteX11" fmla="*/ 133363 w 4864578"/>
              <a:gd name="connsiteY11" fmla="*/ 1394597 h 2298926"/>
              <a:gd name="connsiteX12" fmla="*/ 12701 w 4864578"/>
              <a:gd name="connsiteY12" fmla="*/ 1660054 h 2298926"/>
              <a:gd name="connsiteX13" fmla="*/ 12701 w 4864578"/>
              <a:gd name="connsiteY13" fmla="*/ 1780715 h 2298926"/>
              <a:gd name="connsiteX14" fmla="*/ 69857 w 4864578"/>
              <a:gd name="connsiteY14" fmla="*/ 1964884 h 2298926"/>
              <a:gd name="connsiteX15" fmla="*/ 78748 w 4864578"/>
              <a:gd name="connsiteY15" fmla="*/ 1982665 h 2298926"/>
              <a:gd name="connsiteX16" fmla="*/ 269267 w 4864578"/>
              <a:gd name="connsiteY16" fmla="*/ 2196046 h 2298926"/>
              <a:gd name="connsiteX17" fmla="*/ 560126 w 4864578"/>
              <a:gd name="connsiteY17" fmla="*/ 2286225 h 2298926"/>
              <a:gd name="connsiteX18" fmla="*/ 873847 w 4864578"/>
              <a:gd name="connsiteY18" fmla="*/ 2204937 h 2298926"/>
              <a:gd name="connsiteX19" fmla="*/ 4863309 w 4864578"/>
              <a:gd name="connsiteY19" fmla="*/ 237513 h 2298926"/>
              <a:gd name="connsiteX20" fmla="*/ 4863309 w 4864578"/>
              <a:gd name="connsiteY20" fmla="*/ 195599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4578" h="2298926">
                <a:moveTo>
                  <a:pt x="4863309" y="195599"/>
                </a:moveTo>
                <a:lnTo>
                  <a:pt x="857334" y="2170644"/>
                </a:lnTo>
                <a:cubicBezTo>
                  <a:pt x="642684" y="2276064"/>
                  <a:pt x="453435" y="2274794"/>
                  <a:pt x="292129" y="2164293"/>
                </a:cubicBezTo>
                <a:cubicBezTo>
                  <a:pt x="171467" y="2081735"/>
                  <a:pt x="113041" y="1966154"/>
                  <a:pt x="113041" y="1964884"/>
                </a:cubicBezTo>
                <a:lnTo>
                  <a:pt x="104150" y="1947102"/>
                </a:lnTo>
                <a:cubicBezTo>
                  <a:pt x="10162" y="1756583"/>
                  <a:pt x="29213" y="1578766"/>
                  <a:pt x="162577" y="1418730"/>
                </a:cubicBezTo>
                <a:cubicBezTo>
                  <a:pt x="262916" y="1296798"/>
                  <a:pt x="393739" y="1232021"/>
                  <a:pt x="395009" y="1230751"/>
                </a:cubicBezTo>
                <a:lnTo>
                  <a:pt x="395009" y="1230751"/>
                </a:lnTo>
                <a:lnTo>
                  <a:pt x="2865403" y="12701"/>
                </a:lnTo>
                <a:lnTo>
                  <a:pt x="2779034" y="12701"/>
                </a:lnTo>
                <a:lnTo>
                  <a:pt x="377227" y="1197728"/>
                </a:lnTo>
                <a:cubicBezTo>
                  <a:pt x="372147" y="1200268"/>
                  <a:pt x="238784" y="1266315"/>
                  <a:pt x="133363" y="1394597"/>
                </a:cubicBezTo>
                <a:cubicBezTo>
                  <a:pt x="78748" y="1460644"/>
                  <a:pt x="26673" y="1549553"/>
                  <a:pt x="12701" y="1660054"/>
                </a:cubicBezTo>
                <a:lnTo>
                  <a:pt x="12701" y="1780715"/>
                </a:lnTo>
                <a:cubicBezTo>
                  <a:pt x="20322" y="1837871"/>
                  <a:pt x="38104" y="1900107"/>
                  <a:pt x="69857" y="1964884"/>
                </a:cubicBezTo>
                <a:lnTo>
                  <a:pt x="78748" y="1982665"/>
                </a:lnTo>
                <a:cubicBezTo>
                  <a:pt x="81288" y="1987746"/>
                  <a:pt x="140984" y="2107138"/>
                  <a:pt x="269267" y="2196046"/>
                </a:cubicBezTo>
                <a:cubicBezTo>
                  <a:pt x="337854" y="2243041"/>
                  <a:pt x="435654" y="2286225"/>
                  <a:pt x="560126" y="2286225"/>
                </a:cubicBezTo>
                <a:cubicBezTo>
                  <a:pt x="650304" y="2286225"/>
                  <a:pt x="754455" y="2264633"/>
                  <a:pt x="873847" y="2204937"/>
                </a:cubicBezTo>
                <a:lnTo>
                  <a:pt x="4863309" y="237513"/>
                </a:lnTo>
                <a:lnTo>
                  <a:pt x="4863309" y="195599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2">
            <a:extLst>
              <a:ext uri="{FF2B5EF4-FFF2-40B4-BE49-F238E27FC236}">
                <a16:creationId xmlns:a16="http://schemas.microsoft.com/office/drawing/2014/main" id="{3A926948-B9C1-4E84-AF0F-40965A132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2986" y="5707145"/>
            <a:ext cx="7366027" cy="85399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23A17C7-5A8B-4D9D-AC8A-2486018F3FB8}"/>
              </a:ext>
            </a:extLst>
          </p:cNvPr>
          <p:cNvGrpSpPr/>
          <p:nvPr userDrawn="1"/>
        </p:nvGrpSpPr>
        <p:grpSpPr>
          <a:xfrm>
            <a:off x="-18799" y="2319272"/>
            <a:ext cx="2884236" cy="2824836"/>
            <a:chOff x="-18799" y="2319272"/>
            <a:chExt cx="2884236" cy="2824836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C42001FF-B76E-4445-BDE5-6BFAD41EBBD4}"/>
                </a:ext>
              </a:extLst>
            </p:cNvPr>
            <p:cNvSpPr/>
            <p:nvPr/>
          </p:nvSpPr>
          <p:spPr>
            <a:xfrm>
              <a:off x="-18799" y="2336694"/>
              <a:ext cx="2871530" cy="2299765"/>
            </a:xfrm>
            <a:custGeom>
              <a:avLst/>
              <a:gdLst>
                <a:gd name="connsiteX0" fmla="*/ 2796565 w 2871529"/>
                <a:gd name="connsiteY0" fmla="*/ 306465 h 2299764"/>
                <a:gd name="connsiteX1" fmla="*/ 2026589 w 2871529"/>
                <a:gd name="connsiteY1" fmla="*/ 91735 h 2299764"/>
                <a:gd name="connsiteX2" fmla="*/ 12706 w 2871529"/>
                <a:gd name="connsiteY2" fmla="*/ 1085336 h 2299764"/>
                <a:gd name="connsiteX3" fmla="*/ 12706 w 2871529"/>
                <a:gd name="connsiteY3" fmla="*/ 2296206 h 2299764"/>
                <a:gd name="connsiteX4" fmla="*/ 2506871 w 2871529"/>
                <a:gd name="connsiteY4" fmla="*/ 1066277 h 2299764"/>
                <a:gd name="connsiteX5" fmla="*/ 2805459 w 2871529"/>
                <a:gd name="connsiteY5" fmla="*/ 324253 h 2299764"/>
                <a:gd name="connsiteX6" fmla="*/ 2796565 w 2871529"/>
                <a:gd name="connsiteY6" fmla="*/ 306465 h 22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1529" h="2299764">
                  <a:moveTo>
                    <a:pt x="2796565" y="306465"/>
                  </a:moveTo>
                  <a:cubicBezTo>
                    <a:pt x="2796565" y="306465"/>
                    <a:pt x="2561507" y="-171276"/>
                    <a:pt x="2026589" y="91735"/>
                  </a:cubicBezTo>
                  <a:lnTo>
                    <a:pt x="12706" y="1085336"/>
                  </a:lnTo>
                  <a:lnTo>
                    <a:pt x="12706" y="2296206"/>
                  </a:lnTo>
                  <a:lnTo>
                    <a:pt x="2506871" y="1066277"/>
                  </a:lnTo>
                  <a:cubicBezTo>
                    <a:pt x="2506871" y="1066277"/>
                    <a:pt x="3041789" y="801994"/>
                    <a:pt x="2805459" y="324253"/>
                  </a:cubicBezTo>
                  <a:lnTo>
                    <a:pt x="2796565" y="306465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EB89C3-8B52-4763-9DB2-C51CC8AF377C}"/>
                </a:ext>
              </a:extLst>
            </p:cNvPr>
            <p:cNvSpPr/>
            <p:nvPr/>
          </p:nvSpPr>
          <p:spPr>
            <a:xfrm>
              <a:off x="-18799" y="2319272"/>
              <a:ext cx="2884236" cy="2337882"/>
            </a:xfrm>
            <a:custGeom>
              <a:avLst/>
              <a:gdLst>
                <a:gd name="connsiteX0" fmla="*/ 2871530 w 2884235"/>
                <a:gd name="connsiteY0" fmla="*/ 466193 h 2337882"/>
                <a:gd name="connsiteX1" fmla="*/ 2823248 w 2884235"/>
                <a:gd name="connsiteY1" fmla="*/ 334052 h 2337882"/>
                <a:gd name="connsiteX2" fmla="*/ 2814354 w 2884235"/>
                <a:gd name="connsiteY2" fmla="*/ 316263 h 2337882"/>
                <a:gd name="connsiteX3" fmla="*/ 2018965 w 2884235"/>
                <a:gd name="connsiteY3" fmla="*/ 93910 h 2337882"/>
                <a:gd name="connsiteX4" fmla="*/ 12706 w 2884235"/>
                <a:gd name="connsiteY4" fmla="*/ 1081158 h 2337882"/>
                <a:gd name="connsiteX5" fmla="*/ 12706 w 2884235"/>
                <a:gd name="connsiteY5" fmla="*/ 1123087 h 2337882"/>
                <a:gd name="connsiteX6" fmla="*/ 2035483 w 2884235"/>
                <a:gd name="connsiteY6" fmla="*/ 126946 h 2337882"/>
                <a:gd name="connsiteX7" fmla="*/ 2600895 w 2884235"/>
                <a:gd name="connsiteY7" fmla="*/ 133299 h 2337882"/>
                <a:gd name="connsiteX8" fmla="*/ 2780048 w 2884235"/>
                <a:gd name="connsiteY8" fmla="*/ 332781 h 2337882"/>
                <a:gd name="connsiteX9" fmla="*/ 2788942 w 2884235"/>
                <a:gd name="connsiteY9" fmla="*/ 350569 h 2337882"/>
                <a:gd name="connsiteX10" fmla="*/ 2730495 w 2884235"/>
                <a:gd name="connsiteY10" fmla="*/ 879134 h 2337882"/>
                <a:gd name="connsiteX11" fmla="*/ 2497977 w 2884235"/>
                <a:gd name="connsiteY11" fmla="*/ 1065911 h 2337882"/>
                <a:gd name="connsiteX12" fmla="*/ 12706 w 2884235"/>
                <a:gd name="connsiteY12" fmla="*/ 2292028 h 2337882"/>
                <a:gd name="connsiteX13" fmla="*/ 12706 w 2884235"/>
                <a:gd name="connsiteY13" fmla="*/ 2333958 h 2337882"/>
                <a:gd name="connsiteX14" fmla="*/ 2515765 w 2884235"/>
                <a:gd name="connsiteY14" fmla="*/ 1100216 h 2337882"/>
                <a:gd name="connsiteX15" fmla="*/ 2871530 w 2884235"/>
                <a:gd name="connsiteY15" fmla="*/ 687275 h 2337882"/>
                <a:gd name="connsiteX16" fmla="*/ 2871530 w 2884235"/>
                <a:gd name="connsiteY16" fmla="*/ 466193 h 233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235" h="2337882">
                  <a:moveTo>
                    <a:pt x="2871530" y="466193"/>
                  </a:moveTo>
                  <a:cubicBezTo>
                    <a:pt x="2861365" y="424263"/>
                    <a:pt x="2846118" y="379793"/>
                    <a:pt x="2823248" y="334052"/>
                  </a:cubicBezTo>
                  <a:lnTo>
                    <a:pt x="2814354" y="316263"/>
                  </a:lnTo>
                  <a:cubicBezTo>
                    <a:pt x="2811812" y="311181"/>
                    <a:pt x="2564048" y="-175454"/>
                    <a:pt x="2018965" y="93910"/>
                  </a:cubicBezTo>
                  <a:lnTo>
                    <a:pt x="12706" y="1081158"/>
                  </a:lnTo>
                  <a:lnTo>
                    <a:pt x="12706" y="1123087"/>
                  </a:lnTo>
                  <a:lnTo>
                    <a:pt x="2035483" y="126946"/>
                  </a:lnTo>
                  <a:cubicBezTo>
                    <a:pt x="2250212" y="21487"/>
                    <a:pt x="2439530" y="22758"/>
                    <a:pt x="2600895" y="133299"/>
                  </a:cubicBezTo>
                  <a:cubicBezTo>
                    <a:pt x="2721601" y="215887"/>
                    <a:pt x="2780048" y="331511"/>
                    <a:pt x="2780048" y="332781"/>
                  </a:cubicBezTo>
                  <a:lnTo>
                    <a:pt x="2788942" y="350569"/>
                  </a:lnTo>
                  <a:cubicBezTo>
                    <a:pt x="2882965" y="541158"/>
                    <a:pt x="2863906" y="719040"/>
                    <a:pt x="2730495" y="879134"/>
                  </a:cubicBezTo>
                  <a:cubicBezTo>
                    <a:pt x="2630118" y="999840"/>
                    <a:pt x="2500518" y="1065911"/>
                    <a:pt x="2497977" y="1065911"/>
                  </a:cubicBezTo>
                  <a:lnTo>
                    <a:pt x="12706" y="2292028"/>
                  </a:lnTo>
                  <a:lnTo>
                    <a:pt x="12706" y="2333958"/>
                  </a:lnTo>
                  <a:lnTo>
                    <a:pt x="2515765" y="1100216"/>
                  </a:lnTo>
                  <a:cubicBezTo>
                    <a:pt x="2519577" y="1097675"/>
                    <a:pt x="2806730" y="952828"/>
                    <a:pt x="2871530" y="687275"/>
                  </a:cubicBezTo>
                  <a:lnTo>
                    <a:pt x="2871530" y="46619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230BC5-B028-4266-A395-BFB56DFDC484}"/>
                </a:ext>
              </a:extLst>
            </p:cNvPr>
            <p:cNvSpPr/>
            <p:nvPr/>
          </p:nvSpPr>
          <p:spPr>
            <a:xfrm>
              <a:off x="-18799" y="3968979"/>
              <a:ext cx="1766118" cy="1156235"/>
            </a:xfrm>
            <a:custGeom>
              <a:avLst/>
              <a:gdLst>
                <a:gd name="connsiteX0" fmla="*/ 1735624 w 1766117"/>
                <a:gd name="connsiteY0" fmla="*/ 98509 h 1156235"/>
                <a:gd name="connsiteX1" fmla="*/ 1437036 w 1766117"/>
                <a:gd name="connsiteY1" fmla="*/ 51497 h 1156235"/>
                <a:gd name="connsiteX2" fmla="*/ 12706 w 1766117"/>
                <a:gd name="connsiteY2" fmla="*/ 754133 h 1156235"/>
                <a:gd name="connsiteX3" fmla="*/ 12706 w 1766117"/>
                <a:gd name="connsiteY3" fmla="*/ 1149286 h 1156235"/>
                <a:gd name="connsiteX4" fmla="*/ 1594589 w 1766117"/>
                <a:gd name="connsiteY4" fmla="*/ 369144 h 1156235"/>
                <a:gd name="connsiteX5" fmla="*/ 1739436 w 1766117"/>
                <a:gd name="connsiteY5" fmla="*/ 103592 h 1156235"/>
                <a:gd name="connsiteX6" fmla="*/ 1735624 w 1766117"/>
                <a:gd name="connsiteY6" fmla="*/ 98509 h 115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117" h="1156235">
                  <a:moveTo>
                    <a:pt x="1735624" y="98509"/>
                  </a:moveTo>
                  <a:cubicBezTo>
                    <a:pt x="1735624" y="98509"/>
                    <a:pt x="1658118" y="-57773"/>
                    <a:pt x="1437036" y="51497"/>
                  </a:cubicBezTo>
                  <a:lnTo>
                    <a:pt x="12706" y="754133"/>
                  </a:lnTo>
                  <a:lnTo>
                    <a:pt x="12706" y="1149286"/>
                  </a:lnTo>
                  <a:lnTo>
                    <a:pt x="1594589" y="369144"/>
                  </a:lnTo>
                  <a:cubicBezTo>
                    <a:pt x="1594589" y="369144"/>
                    <a:pt x="1815671" y="259874"/>
                    <a:pt x="1739436" y="103592"/>
                  </a:cubicBezTo>
                  <a:lnTo>
                    <a:pt x="1735624" y="98509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A52C234-DC7D-488B-8975-61485991A4A8}"/>
                </a:ext>
              </a:extLst>
            </p:cNvPr>
            <p:cNvSpPr/>
            <p:nvPr/>
          </p:nvSpPr>
          <p:spPr>
            <a:xfrm>
              <a:off x="-18799" y="3949755"/>
              <a:ext cx="1778824" cy="1194353"/>
            </a:xfrm>
            <a:custGeom>
              <a:avLst/>
              <a:gdLst>
                <a:gd name="connsiteX0" fmla="*/ 1753412 w 1778823"/>
                <a:gd name="connsiteY0" fmla="*/ 108839 h 1194352"/>
                <a:gd name="connsiteX1" fmla="*/ 1429412 w 1778823"/>
                <a:gd name="connsiteY1" fmla="*/ 52933 h 1194352"/>
                <a:gd name="connsiteX2" fmla="*/ 12706 w 1778823"/>
                <a:gd name="connsiteY2" fmla="*/ 751757 h 1194352"/>
                <a:gd name="connsiteX3" fmla="*/ 12706 w 1778823"/>
                <a:gd name="connsiteY3" fmla="*/ 793686 h 1194352"/>
                <a:gd name="connsiteX4" fmla="*/ 1445930 w 1778823"/>
                <a:gd name="connsiteY4" fmla="*/ 87239 h 1194352"/>
                <a:gd name="connsiteX5" fmla="*/ 1719106 w 1778823"/>
                <a:gd name="connsiteY5" fmla="*/ 125357 h 1194352"/>
                <a:gd name="connsiteX6" fmla="*/ 1721647 w 1778823"/>
                <a:gd name="connsiteY6" fmla="*/ 131710 h 1194352"/>
                <a:gd name="connsiteX7" fmla="*/ 1585694 w 1778823"/>
                <a:gd name="connsiteY7" fmla="*/ 371851 h 1194352"/>
                <a:gd name="connsiteX8" fmla="*/ 12706 w 1778823"/>
                <a:gd name="connsiteY8" fmla="*/ 1146910 h 1194352"/>
                <a:gd name="connsiteX9" fmla="*/ 12706 w 1778823"/>
                <a:gd name="connsiteY9" fmla="*/ 1188839 h 1194352"/>
                <a:gd name="connsiteX10" fmla="*/ 1603483 w 1778823"/>
                <a:gd name="connsiteY10" fmla="*/ 404886 h 1194352"/>
                <a:gd name="connsiteX11" fmla="*/ 1755953 w 1778823"/>
                <a:gd name="connsiteY11" fmla="*/ 113921 h 1194352"/>
                <a:gd name="connsiteX12" fmla="*/ 1753412 w 1778823"/>
                <a:gd name="connsiteY12" fmla="*/ 108839 h 119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78823" h="1194352">
                  <a:moveTo>
                    <a:pt x="1753412" y="108839"/>
                  </a:moveTo>
                  <a:cubicBezTo>
                    <a:pt x="1752141" y="107569"/>
                    <a:pt x="1665742" y="-62690"/>
                    <a:pt x="1429412" y="52933"/>
                  </a:cubicBezTo>
                  <a:lnTo>
                    <a:pt x="12706" y="751757"/>
                  </a:lnTo>
                  <a:lnTo>
                    <a:pt x="12706" y="793686"/>
                  </a:lnTo>
                  <a:lnTo>
                    <a:pt x="1445930" y="87239"/>
                  </a:lnTo>
                  <a:cubicBezTo>
                    <a:pt x="1646683" y="-11867"/>
                    <a:pt x="1715294" y="120274"/>
                    <a:pt x="1719106" y="125357"/>
                  </a:cubicBezTo>
                  <a:lnTo>
                    <a:pt x="1721647" y="131710"/>
                  </a:lnTo>
                  <a:cubicBezTo>
                    <a:pt x="1788989" y="268933"/>
                    <a:pt x="1594589" y="366769"/>
                    <a:pt x="1585694" y="371851"/>
                  </a:cubicBezTo>
                  <a:lnTo>
                    <a:pt x="12706" y="1146910"/>
                  </a:lnTo>
                  <a:lnTo>
                    <a:pt x="12706" y="1188839"/>
                  </a:lnTo>
                  <a:lnTo>
                    <a:pt x="1603483" y="404886"/>
                  </a:lnTo>
                  <a:cubicBezTo>
                    <a:pt x="1686071" y="364228"/>
                    <a:pt x="1824565" y="251145"/>
                    <a:pt x="1755953" y="113921"/>
                  </a:cubicBezTo>
                  <a:lnTo>
                    <a:pt x="1753412" y="108839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7324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DB6A3A-74E6-4FE2-8AD2-CEB07044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128AA-FDF4-4DD5-A009-3C58D2457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C2DC0-7E13-4A66-9F9B-371BA9C6E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581681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/>
              <a:t>MM.DD.20XX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75097E-EB08-4475-9112-275B84027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4358" y="5816819"/>
            <a:ext cx="549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F296578-6D40-435B-861E-0904DDC10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2290" y="5816819"/>
            <a:ext cx="3398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A FOOTER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99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0" r:id="rId3"/>
    <p:sldLayoutId id="2147483660" r:id="rId4"/>
    <p:sldLayoutId id="2147483651" r:id="rId5"/>
    <p:sldLayoutId id="2147483661" r:id="rId6"/>
    <p:sldLayoutId id="2147483662" r:id="rId7"/>
    <p:sldLayoutId id="2147483652" r:id="rId8"/>
    <p:sldLayoutId id="2147483663" r:id="rId9"/>
    <p:sldLayoutId id="2147483665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64" r:id="rId18"/>
    <p:sldLayoutId id="2147483672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574" userDrawn="1">
          <p15:clr>
            <a:srgbClr val="F26B43"/>
          </p15:clr>
        </p15:guide>
        <p15:guide id="3" pos="7106" userDrawn="1">
          <p15:clr>
            <a:srgbClr val="F26B43"/>
          </p15:clr>
        </p15:guide>
        <p15:guide id="4" orient="horz" pos="3748" userDrawn="1">
          <p15:clr>
            <a:srgbClr val="F26B43"/>
          </p15:clr>
        </p15:guide>
        <p15:guide id="5" pos="4407" userDrawn="1">
          <p15:clr>
            <a:srgbClr val="F26B43"/>
          </p15:clr>
        </p15:guide>
        <p15:guide id="6" pos="3273" userDrawn="1">
          <p15:clr>
            <a:srgbClr val="F26B43"/>
          </p15:clr>
        </p15:guide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C9CC-E38A-467A-8F1C-459375F5E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Media Marketing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D6760C-D868-43F4-99FB-1B78C91F8F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Session 16 &amp; 17</a:t>
            </a:r>
            <a:endParaRPr lang="ru-RU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D600C78-7045-4515-A8E4-EA0B642E0D17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/>
          <a:srcRect l="7497" r="7497"/>
          <a:stretch>
            <a:fillRect/>
          </a:stretch>
        </p:blipFill>
        <p:spPr>
          <a:xfrm>
            <a:off x="4614953" y="0"/>
            <a:ext cx="7585924" cy="5949573"/>
          </a:xfrm>
        </p:spPr>
      </p:pic>
    </p:spTree>
    <p:extLst>
      <p:ext uri="{BB962C8B-B14F-4D97-AF65-F5344CB8AC3E}">
        <p14:creationId xmlns:p14="http://schemas.microsoft.com/office/powerpoint/2010/main" val="165001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853" y="1231900"/>
            <a:ext cx="4503295" cy="782638"/>
          </a:xfrm>
        </p:spPr>
        <p:txBody>
          <a:bodyPr>
            <a:normAutofit/>
          </a:bodyPr>
          <a:lstStyle/>
          <a:p>
            <a:r>
              <a:rPr lang="en-US" dirty="0"/>
              <a:t>YouTube</a:t>
            </a:r>
            <a:endParaRPr lang="ru-RU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A95CB00-346A-4BCB-AB0E-28FBDAD2E1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1115" y="2374900"/>
            <a:ext cx="4565650" cy="701675"/>
          </a:xfrm>
        </p:spPr>
        <p:txBody>
          <a:bodyPr/>
          <a:lstStyle/>
          <a:p>
            <a:r>
              <a:rPr lang="en-US" dirty="0"/>
              <a:t>Let’s start with some stats!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8E1FB-FE5C-46BC-83C4-88721E70C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/>
              <a:t>SMM: Session 16 &amp; 17</a:t>
            </a:r>
            <a:endParaRPr lang="ru-RU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6ACEF01F-AAB9-4C8E-8730-10306D85A03A}"/>
              </a:ext>
            </a:extLst>
          </p:cNvPr>
          <p:cNvSpPr txBox="1">
            <a:spLocks/>
          </p:cNvSpPr>
          <p:nvPr/>
        </p:nvSpPr>
        <p:spPr>
          <a:xfrm>
            <a:off x="811115" y="2905562"/>
            <a:ext cx="4730149" cy="2720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YouTube has more than 2 billion logged-in monthly users.</a:t>
            </a:r>
          </a:p>
          <a:p>
            <a:pPr algn="just"/>
            <a:r>
              <a:rPr lang="en-US" dirty="0"/>
              <a:t>YouTube is the world’s second-most visited website</a:t>
            </a:r>
          </a:p>
          <a:p>
            <a:pPr algn="just"/>
            <a:r>
              <a:rPr lang="en-US" dirty="0"/>
              <a:t>40.9% of YouTube </a:t>
            </a:r>
            <a:r>
              <a:rPr lang="en-US" dirty="0" err="1"/>
              <a:t>watchtime</a:t>
            </a:r>
            <a:r>
              <a:rPr lang="en-US" dirty="0"/>
              <a:t> happens on mobile</a:t>
            </a:r>
          </a:p>
          <a:p>
            <a:pPr algn="just"/>
            <a:r>
              <a:rPr lang="en-US" dirty="0"/>
              <a:t>View of videos with variations of “beginner” in the title increased more than 50% between March and July 2020.</a:t>
            </a:r>
          </a:p>
          <a:p>
            <a:pPr algn="just"/>
            <a:r>
              <a:rPr lang="en-US" dirty="0"/>
              <a:t>70% of viewers bought from a brand after seeing it on YouTube.</a:t>
            </a:r>
          </a:p>
          <a:p>
            <a:pPr algn="just"/>
            <a:r>
              <a:rPr lang="en-US" dirty="0"/>
              <a:t>YouTube Is the Second-Most Popular Search Engine After Google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D57194A-F051-4D2D-A529-6D90DC9E99B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2402" b="24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4282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853" y="1231900"/>
            <a:ext cx="4503295" cy="782638"/>
          </a:xfrm>
        </p:spPr>
        <p:txBody>
          <a:bodyPr>
            <a:normAutofit/>
          </a:bodyPr>
          <a:lstStyle/>
          <a:p>
            <a:r>
              <a:rPr lang="en-US" dirty="0"/>
              <a:t>YouTube</a:t>
            </a:r>
            <a:endParaRPr lang="ru-R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8E1FB-FE5C-46BC-83C4-88721E70C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/>
              <a:t>SMM: Session 16 &amp; 17</a:t>
            </a:r>
            <a:endParaRPr lang="ru-RU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6ACEF01F-AAB9-4C8E-8730-10306D85A03A}"/>
              </a:ext>
            </a:extLst>
          </p:cNvPr>
          <p:cNvSpPr txBox="1">
            <a:spLocks/>
          </p:cNvSpPr>
          <p:nvPr/>
        </p:nvSpPr>
        <p:spPr>
          <a:xfrm>
            <a:off x="811115" y="2905562"/>
            <a:ext cx="4730149" cy="2720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Viewers who complete TrueView ads—were 23 times more likely to visit or subscribe to a brand channel, watch more by that brand, or share the brand video.</a:t>
            </a:r>
          </a:p>
          <a:p>
            <a:pPr algn="just"/>
            <a:r>
              <a:rPr lang="en-US" dirty="0"/>
              <a:t>59% of executives say they would rather watch a video than read text.</a:t>
            </a:r>
          </a:p>
          <a:p>
            <a:pPr algn="just"/>
            <a:r>
              <a:rPr lang="en-US" dirty="0"/>
              <a:t>Viewers retain 95% of a message when they watch it in a video, compared to 10% when reading it in text.</a:t>
            </a:r>
          </a:p>
          <a:p>
            <a:pPr algn="just"/>
            <a:r>
              <a:rPr lang="en-US" dirty="0"/>
              <a:t>A website is 53 times more likely to reach the front page of Google if it includes video.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FF30447-5246-432B-9FF8-94824AADB7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Oh god! These are a lot of stats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89B6F5F-B78A-4342-BFFB-819EBE863CB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2402" b="24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3215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D2732F3-1A43-43A1-AAB3-AD7FB68F8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Monetization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BB36A-0343-44DA-BFD5-C0034AC43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SMM: Session 16 &amp; 17</a:t>
            </a:r>
            <a:endParaRPr lang="ru-R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036914-BB45-4C49-9C69-C720E45C9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4</a:t>
            </a:fld>
            <a:endParaRPr lang="ru-RU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6CF4BFC-5357-4448-91CC-7BC7E9B8D7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earn from YouTube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F424094-7BEA-40DD-ADFC-99F4C27CA4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28816" y="2690158"/>
            <a:ext cx="5468113" cy="3811226"/>
          </a:xfrm>
        </p:spPr>
        <p:txBody>
          <a:bodyPr>
            <a:normAutofit/>
          </a:bodyPr>
          <a:lstStyle/>
          <a:p>
            <a:r>
              <a:rPr lang="en-US" dirty="0"/>
              <a:t>Subscribers: 1,000</a:t>
            </a:r>
          </a:p>
          <a:p>
            <a:r>
              <a:rPr lang="en-US" dirty="0"/>
              <a:t>Watch hours: 4,000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All in 12 months!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7842B66-35D3-428C-90E7-4C482AFF332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27051" r="270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9288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D2732F3-1A43-43A1-AAB3-AD7FB68F8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023" y="908050"/>
            <a:ext cx="4503295" cy="782638"/>
          </a:xfrm>
        </p:spPr>
        <p:txBody>
          <a:bodyPr>
            <a:normAutofit/>
          </a:bodyPr>
          <a:lstStyle/>
          <a:p>
            <a:r>
              <a:rPr lang="en-US" dirty="0"/>
              <a:t>Ad Formats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BB36A-0343-44DA-BFD5-C0034AC43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SMM: Session 11 &amp; 12</a:t>
            </a:r>
            <a:endParaRPr lang="ru-R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036914-BB45-4C49-9C69-C720E45C9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5</a:t>
            </a:fld>
            <a:endParaRPr lang="ru-RU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6CF4BFC-5357-4448-91CC-7BC7E9B8D7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is allowed on LinkedIn Ads?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F424094-7BEA-40DD-ADFC-99F4C27CA4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28816" y="2690158"/>
            <a:ext cx="5468113" cy="3811226"/>
          </a:xfrm>
        </p:spPr>
        <p:txBody>
          <a:bodyPr>
            <a:normAutofit/>
          </a:bodyPr>
          <a:lstStyle/>
          <a:p>
            <a:r>
              <a:rPr lang="en-US" dirty="0"/>
              <a:t>Static Images</a:t>
            </a:r>
          </a:p>
          <a:p>
            <a:r>
              <a:rPr lang="en-US" dirty="0"/>
              <a:t>Carousels</a:t>
            </a:r>
          </a:p>
          <a:p>
            <a:r>
              <a:rPr lang="en-US" dirty="0"/>
              <a:t>Videos</a:t>
            </a:r>
          </a:p>
          <a:p>
            <a:r>
              <a:rPr lang="en-US" dirty="0"/>
              <a:t>Text Ad</a:t>
            </a:r>
          </a:p>
          <a:p>
            <a:r>
              <a:rPr lang="en-US" dirty="0"/>
              <a:t>Spotlight Ad</a:t>
            </a:r>
          </a:p>
          <a:p>
            <a:r>
              <a:rPr lang="en-US" dirty="0"/>
              <a:t>Message Ad</a:t>
            </a:r>
          </a:p>
          <a:p>
            <a:r>
              <a:rPr lang="en-US" dirty="0"/>
              <a:t>Conversation Ad</a:t>
            </a:r>
          </a:p>
          <a:p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DECFD89-A848-4CB3-BC29-83BAB9AAF1D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3344" r="333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3507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C3A3401-82B4-4386-A3FF-C5EE921D2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LinkedIn – A Synopsis</a:t>
            </a:r>
          </a:p>
        </p:txBody>
      </p:sp>
      <p:pic>
        <p:nvPicPr>
          <p:cNvPr id="1026" name="Picture 2" descr="linkedin stats">
            <a:extLst>
              <a:ext uri="{FF2B5EF4-FFF2-40B4-BE49-F238E27FC236}">
                <a16:creationId xmlns:a16="http://schemas.microsoft.com/office/drawing/2014/main" id="{3EBD9F67-4476-4D4F-ADDA-D17F7394B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104" y="1851081"/>
            <a:ext cx="5423091" cy="490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D34722D2-1EE6-42E4-A734-3F877FB01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</p:spPr>
        <p:txBody>
          <a:bodyPr/>
          <a:lstStyle/>
          <a:p>
            <a:r>
              <a:rPr lang="en-US" dirty="0"/>
              <a:t>SMM: Session 11 &amp; 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3060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B527F-51BA-4AC2-A74D-5E9278EFC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LinkedIn Marketing Tactics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739ECC-DFD4-4382-8287-8F717A90B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SMM: Session 11 &amp; 12</a:t>
            </a:r>
            <a:endParaRPr lang="ru-R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F723D-E27B-47C1-A880-F8FE432B8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7</a:t>
            </a:fld>
            <a:endParaRPr lang="ru-R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E02A83-F49A-4294-83EE-E8DEC20093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Do leverage them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6C5EC37-73B2-4652-8BEB-1D824DAEA57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1311" y="2414017"/>
            <a:ext cx="10515599" cy="3213854"/>
          </a:xfrm>
        </p:spPr>
        <p:txBody>
          <a:bodyPr/>
          <a:lstStyle/>
          <a:p>
            <a:r>
              <a:rPr lang="en-US" dirty="0"/>
              <a:t>Join groups and post/comment regularly</a:t>
            </a:r>
          </a:p>
          <a:p>
            <a:r>
              <a:rPr lang="en-US" dirty="0"/>
              <a:t>Ask your employees to share your content – they become influencers for your organization in their circles</a:t>
            </a:r>
          </a:p>
          <a:p>
            <a:r>
              <a:rPr lang="en-US" dirty="0"/>
              <a:t>Post as if you are starting a conversation.</a:t>
            </a:r>
          </a:p>
          <a:p>
            <a:r>
              <a:rPr lang="en-US" dirty="0"/>
              <a:t>Promote product/service trials and not sales.</a:t>
            </a:r>
          </a:p>
          <a:p>
            <a:r>
              <a:rPr lang="en-US" dirty="0"/>
              <a:t>Publish news regularly about your product/service/organization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104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D24B6-BECF-4BE6-9971-53768392C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ru-RU" dirty="0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010A6ED3-3D0B-452E-9085-EAB32FC3D0B2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/>
          <a:srcRect l="10995" r="109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6663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1">
      <a:dk1>
        <a:sysClr val="windowText" lastClr="000000"/>
      </a:dk1>
      <a:lt1>
        <a:sysClr val="window" lastClr="FFFFFF"/>
      </a:lt1>
      <a:dk2>
        <a:srgbClr val="0048B3"/>
      </a:dk2>
      <a:lt2>
        <a:srgbClr val="7C77B9"/>
      </a:lt2>
      <a:accent1>
        <a:srgbClr val="008EDC"/>
      </a:accent1>
      <a:accent2>
        <a:srgbClr val="7A0078"/>
      </a:accent2>
      <a:accent3>
        <a:srgbClr val="D30F64"/>
      </a:accent3>
      <a:accent4>
        <a:srgbClr val="006FC9"/>
      </a:accent4>
      <a:accent5>
        <a:srgbClr val="00FFFF"/>
      </a:accent5>
      <a:accent6>
        <a:srgbClr val="EEB902"/>
      </a:accent6>
      <a:hlink>
        <a:srgbClr val="D30F64"/>
      </a:hlink>
      <a:folHlink>
        <a:srgbClr val="D30F64"/>
      </a:folHlink>
    </a:clrScheme>
    <a:fontScheme name="Custom 7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12000">
              <a:schemeClr val="accent1"/>
            </a:gs>
            <a:gs pos="100000">
              <a:schemeClr val="accent3"/>
            </a:gs>
          </a:gsLst>
          <a:lin ang="0" scaled="1"/>
          <a:tileRect/>
        </a:gradFill>
        <a:ln w="12700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NBPL_Fun_MO - v6" id="{A0D08BF4-A6B2-4810-A990-861B25D0A27E}" vid="{9CA1A813-01EE-4EED-9E0D-BBBA258A4E3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50F309C-DE10-4641-9043-BB7E781AC4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6393BED-762D-4FA3-96CF-866F426A04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2024DF7-0783-4549-86B7-A48B29FBA9C2}">
  <ds:schemaRefs>
    <ds:schemaRef ds:uri="fb0879af-3eba-417a-a55a-ffe6dcd6ca77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6dc4bcd6-49db-4c07-9060-8acfc67cef9f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Fun vacation presentation</Template>
  <TotalTime>0</TotalTime>
  <Words>331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Century Gothic</vt:lpstr>
      <vt:lpstr>Office Theme</vt:lpstr>
      <vt:lpstr>Social Media Marketing</vt:lpstr>
      <vt:lpstr>YouTube</vt:lpstr>
      <vt:lpstr>YouTube</vt:lpstr>
      <vt:lpstr>Monetization</vt:lpstr>
      <vt:lpstr>Ad Formats</vt:lpstr>
      <vt:lpstr>LinkedIn – A Synopsis</vt:lpstr>
      <vt:lpstr>LinkedIn Marketing Tactics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2020-12-18T16:24:18Z</dcterms:created>
  <dcterms:modified xsi:type="dcterms:W3CDTF">2023-01-03T08:49:29Z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