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7" r:id="rId3"/>
    <p:sldId id="258" r:id="rId4"/>
    <p:sldId id="279" r:id="rId5"/>
    <p:sldId id="276" r:id="rId6"/>
    <p:sldId id="280" r:id="rId7"/>
    <p:sldId id="262" r:id="rId8"/>
    <p:sldId id="257" r:id="rId9"/>
    <p:sldId id="282" r:id="rId10"/>
    <p:sldId id="259" r:id="rId11"/>
    <p:sldId id="275" r:id="rId12"/>
    <p:sldId id="266" r:id="rId13"/>
    <p:sldId id="288" r:id="rId14"/>
    <p:sldId id="291" r:id="rId15"/>
    <p:sldId id="289" r:id="rId16"/>
    <p:sldId id="272" r:id="rId17"/>
    <p:sldId id="263" r:id="rId18"/>
    <p:sldId id="293" r:id="rId19"/>
    <p:sldId id="287" r:id="rId20"/>
    <p:sldId id="292" r:id="rId21"/>
    <p:sldId id="290" r:id="rId22"/>
    <p:sldId id="265" r:id="rId23"/>
    <p:sldId id="267" r:id="rId24"/>
    <p:sldId id="283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291" autoAdjust="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23B571-C17F-4223-8D92-DA8BE506C363}" type="doc">
      <dgm:prSet loTypeId="urn:microsoft.com/office/officeart/2008/layout/LinedList" loCatId="list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9BE4F341-CFC5-4529-A26D-8091C409F45F}">
      <dgm:prSet/>
      <dgm:spPr/>
      <dgm:t>
        <a:bodyPr/>
        <a:lstStyle/>
        <a:p>
          <a:r>
            <a:rPr lang="en-IN" b="1" dirty="0"/>
            <a:t>E-Commerce</a:t>
          </a:r>
          <a:endParaRPr lang="en-US" dirty="0"/>
        </a:p>
      </dgm:t>
    </dgm:pt>
    <dgm:pt modelId="{5D1F9B44-62B3-46C2-A80A-007663F91A79}" type="parTrans" cxnId="{9C18F09C-9755-47D0-BC09-B684530B9757}">
      <dgm:prSet/>
      <dgm:spPr/>
      <dgm:t>
        <a:bodyPr/>
        <a:lstStyle/>
        <a:p>
          <a:endParaRPr lang="en-US"/>
        </a:p>
      </dgm:t>
    </dgm:pt>
    <dgm:pt modelId="{499771DA-EEDD-494A-8383-1BCE1026A16C}" type="sibTrans" cxnId="{9C18F09C-9755-47D0-BC09-B684530B9757}">
      <dgm:prSet/>
      <dgm:spPr/>
      <dgm:t>
        <a:bodyPr/>
        <a:lstStyle/>
        <a:p>
          <a:endParaRPr lang="en-US"/>
        </a:p>
      </dgm:t>
    </dgm:pt>
    <dgm:pt modelId="{C08F4329-6C34-4302-98AB-0553CE797C35}">
      <dgm:prSet/>
      <dgm:spPr/>
      <dgm:t>
        <a:bodyPr/>
        <a:lstStyle/>
        <a:p>
          <a:r>
            <a:rPr lang="en-IN" b="1" dirty="0"/>
            <a:t>Social Media </a:t>
          </a:r>
          <a:endParaRPr lang="en-US" dirty="0"/>
        </a:p>
      </dgm:t>
    </dgm:pt>
    <dgm:pt modelId="{CDCCFEF8-D87F-48B5-878F-E11CBF78C5EF}" type="parTrans" cxnId="{3202AB0D-C73F-443F-B78E-A04C605E936E}">
      <dgm:prSet/>
      <dgm:spPr/>
      <dgm:t>
        <a:bodyPr/>
        <a:lstStyle/>
        <a:p>
          <a:endParaRPr lang="en-US"/>
        </a:p>
      </dgm:t>
    </dgm:pt>
    <dgm:pt modelId="{5F422F64-5843-48FF-8C27-FE2339B05787}" type="sibTrans" cxnId="{3202AB0D-C73F-443F-B78E-A04C605E936E}">
      <dgm:prSet/>
      <dgm:spPr/>
      <dgm:t>
        <a:bodyPr/>
        <a:lstStyle/>
        <a:p>
          <a:endParaRPr lang="en-US"/>
        </a:p>
      </dgm:t>
    </dgm:pt>
    <dgm:pt modelId="{7134C5EF-709E-4388-8708-2F079FC58650}">
      <dgm:prSet/>
      <dgm:spPr/>
      <dgm:t>
        <a:bodyPr/>
        <a:lstStyle/>
        <a:p>
          <a:r>
            <a:rPr lang="en-IN" b="1"/>
            <a:t>Artificial Intelligence</a:t>
          </a:r>
          <a:endParaRPr lang="en-US"/>
        </a:p>
      </dgm:t>
    </dgm:pt>
    <dgm:pt modelId="{11126DF3-B4F5-4EA4-8F0F-5F57106F2515}" type="parTrans" cxnId="{15FE2D33-EF13-41EE-A627-FAF6076507E0}">
      <dgm:prSet/>
      <dgm:spPr/>
      <dgm:t>
        <a:bodyPr/>
        <a:lstStyle/>
        <a:p>
          <a:endParaRPr lang="en-US"/>
        </a:p>
      </dgm:t>
    </dgm:pt>
    <dgm:pt modelId="{CED61A87-47EC-4A41-9AD2-55F0DC6CE77A}" type="sibTrans" cxnId="{15FE2D33-EF13-41EE-A627-FAF6076507E0}">
      <dgm:prSet/>
      <dgm:spPr/>
      <dgm:t>
        <a:bodyPr/>
        <a:lstStyle/>
        <a:p>
          <a:endParaRPr lang="en-US"/>
        </a:p>
      </dgm:t>
    </dgm:pt>
    <dgm:pt modelId="{2F4C37A9-8901-4B05-B116-6DC5C01FFAE1}">
      <dgm:prSet/>
      <dgm:spPr/>
      <dgm:t>
        <a:bodyPr/>
        <a:lstStyle/>
        <a:p>
          <a:r>
            <a:rPr lang="en-IN" b="1"/>
            <a:t>Machine Learning</a:t>
          </a:r>
          <a:endParaRPr lang="en-US"/>
        </a:p>
      </dgm:t>
    </dgm:pt>
    <dgm:pt modelId="{8F379CFD-45B1-4D8B-8EA8-CC417CB5F43C}" type="parTrans" cxnId="{5CB5365E-A127-4AD5-8390-F68EACF00684}">
      <dgm:prSet/>
      <dgm:spPr/>
      <dgm:t>
        <a:bodyPr/>
        <a:lstStyle/>
        <a:p>
          <a:endParaRPr lang="en-US"/>
        </a:p>
      </dgm:t>
    </dgm:pt>
    <dgm:pt modelId="{7C6B4926-F3A1-42DD-8D13-4FC3E4737350}" type="sibTrans" cxnId="{5CB5365E-A127-4AD5-8390-F68EACF00684}">
      <dgm:prSet/>
      <dgm:spPr/>
      <dgm:t>
        <a:bodyPr/>
        <a:lstStyle/>
        <a:p>
          <a:endParaRPr lang="en-US"/>
        </a:p>
      </dgm:t>
    </dgm:pt>
    <dgm:pt modelId="{C8E86FFB-F415-4F49-826F-D9968EAB7B11}">
      <dgm:prSet/>
      <dgm:spPr/>
      <dgm:t>
        <a:bodyPr/>
        <a:lstStyle/>
        <a:p>
          <a:r>
            <a:rPr lang="en-IN" b="1"/>
            <a:t>Cloud Computing</a:t>
          </a:r>
          <a:endParaRPr lang="en-US"/>
        </a:p>
      </dgm:t>
    </dgm:pt>
    <dgm:pt modelId="{5DFD8EDC-A5D9-4AB7-87EB-5FCFBE19872E}" type="parTrans" cxnId="{694A8A61-E5D4-4429-905B-D3EA0B379BA6}">
      <dgm:prSet/>
      <dgm:spPr/>
      <dgm:t>
        <a:bodyPr/>
        <a:lstStyle/>
        <a:p>
          <a:endParaRPr lang="en-US"/>
        </a:p>
      </dgm:t>
    </dgm:pt>
    <dgm:pt modelId="{D3FDFC3B-06B9-43E8-834D-4E0D9505B15C}" type="sibTrans" cxnId="{694A8A61-E5D4-4429-905B-D3EA0B379BA6}">
      <dgm:prSet/>
      <dgm:spPr/>
      <dgm:t>
        <a:bodyPr/>
        <a:lstStyle/>
        <a:p>
          <a:endParaRPr lang="en-US"/>
        </a:p>
      </dgm:t>
    </dgm:pt>
    <dgm:pt modelId="{3DA78E62-6112-430B-87C4-ED21F46AF3DE}">
      <dgm:prSet/>
      <dgm:spPr/>
      <dgm:t>
        <a:bodyPr/>
        <a:lstStyle/>
        <a:p>
          <a:r>
            <a:rPr lang="en-IN" b="1" dirty="0"/>
            <a:t>Business Analytics</a:t>
          </a:r>
          <a:endParaRPr lang="en-US" b="1" dirty="0"/>
        </a:p>
      </dgm:t>
    </dgm:pt>
    <dgm:pt modelId="{BBCD8FC4-AD23-41C6-9E3F-6E92EA2DACF0}" type="parTrans" cxnId="{B2014C90-4414-49AB-9E6A-0D87296F2523}">
      <dgm:prSet/>
      <dgm:spPr/>
      <dgm:t>
        <a:bodyPr/>
        <a:lstStyle/>
        <a:p>
          <a:endParaRPr lang="en-US"/>
        </a:p>
      </dgm:t>
    </dgm:pt>
    <dgm:pt modelId="{4C97AA7B-89A6-4B33-9A34-001215C1E9B5}" type="sibTrans" cxnId="{B2014C90-4414-49AB-9E6A-0D87296F2523}">
      <dgm:prSet/>
      <dgm:spPr/>
      <dgm:t>
        <a:bodyPr/>
        <a:lstStyle/>
        <a:p>
          <a:endParaRPr lang="en-US"/>
        </a:p>
      </dgm:t>
    </dgm:pt>
    <dgm:pt modelId="{452D70ED-B338-4937-9514-E4FD18D82F09}">
      <dgm:prSet/>
      <dgm:spPr/>
      <dgm:t>
        <a:bodyPr/>
        <a:lstStyle/>
        <a:p>
          <a:r>
            <a:rPr lang="en-IN" b="1"/>
            <a:t>Block Chain</a:t>
          </a:r>
          <a:endParaRPr lang="en-US"/>
        </a:p>
      </dgm:t>
    </dgm:pt>
    <dgm:pt modelId="{3E9559E4-6214-4BA4-9B8C-20AF10FD6BC0}" type="parTrans" cxnId="{7719A753-B1C0-43C5-9BED-3E7CFDDA069F}">
      <dgm:prSet/>
      <dgm:spPr/>
      <dgm:t>
        <a:bodyPr/>
        <a:lstStyle/>
        <a:p>
          <a:endParaRPr lang="en-US"/>
        </a:p>
      </dgm:t>
    </dgm:pt>
    <dgm:pt modelId="{455BDE86-340A-4722-A7F8-3047516C6FDA}" type="sibTrans" cxnId="{7719A753-B1C0-43C5-9BED-3E7CFDDA069F}">
      <dgm:prSet/>
      <dgm:spPr/>
      <dgm:t>
        <a:bodyPr/>
        <a:lstStyle/>
        <a:p>
          <a:endParaRPr lang="en-US"/>
        </a:p>
      </dgm:t>
    </dgm:pt>
    <dgm:pt modelId="{41A2F1EC-4458-4F2D-89F6-AA576D21B5FE}">
      <dgm:prSet/>
      <dgm:spPr/>
      <dgm:t>
        <a:bodyPr/>
        <a:lstStyle/>
        <a:p>
          <a:endParaRPr lang="en-US" dirty="0"/>
        </a:p>
      </dgm:t>
    </dgm:pt>
    <dgm:pt modelId="{5DDC0CB6-4D80-46E5-B711-CB42A4314B6D}" type="parTrans" cxnId="{E74C8E41-BADB-4F97-9CD3-FB3C7D601421}">
      <dgm:prSet/>
      <dgm:spPr/>
      <dgm:t>
        <a:bodyPr/>
        <a:lstStyle/>
        <a:p>
          <a:endParaRPr lang="en-US"/>
        </a:p>
      </dgm:t>
    </dgm:pt>
    <dgm:pt modelId="{EF39FC0A-E613-4B30-8B8D-3FD15E2DB131}" type="sibTrans" cxnId="{E74C8E41-BADB-4F97-9CD3-FB3C7D601421}">
      <dgm:prSet/>
      <dgm:spPr/>
      <dgm:t>
        <a:bodyPr/>
        <a:lstStyle/>
        <a:p>
          <a:endParaRPr lang="en-US"/>
        </a:p>
      </dgm:t>
    </dgm:pt>
    <dgm:pt modelId="{3FD14220-EA43-4754-800F-FDE06F03C00A}">
      <dgm:prSet/>
      <dgm:spPr/>
      <dgm:t>
        <a:bodyPr/>
        <a:lstStyle/>
        <a:p>
          <a:r>
            <a:rPr lang="en-US" b="1" dirty="0"/>
            <a:t>Big Data Analytics</a:t>
          </a:r>
        </a:p>
      </dgm:t>
    </dgm:pt>
    <dgm:pt modelId="{A2318611-CA7C-4B96-B208-DA6882480573}" type="parTrans" cxnId="{33D8FD42-F57E-4455-95BF-D868991893C6}">
      <dgm:prSet/>
      <dgm:spPr/>
      <dgm:t>
        <a:bodyPr/>
        <a:lstStyle/>
        <a:p>
          <a:endParaRPr lang="en-IN"/>
        </a:p>
      </dgm:t>
    </dgm:pt>
    <dgm:pt modelId="{2DECEFD2-B773-4365-9B31-BC7338FE7055}" type="sibTrans" cxnId="{33D8FD42-F57E-4455-95BF-D868991893C6}">
      <dgm:prSet/>
      <dgm:spPr/>
      <dgm:t>
        <a:bodyPr/>
        <a:lstStyle/>
        <a:p>
          <a:endParaRPr lang="en-IN"/>
        </a:p>
      </dgm:t>
    </dgm:pt>
    <dgm:pt modelId="{F342453E-DF1E-4346-BB53-F042CEDCED45}">
      <dgm:prSet/>
      <dgm:spPr/>
      <dgm:t>
        <a:bodyPr/>
        <a:lstStyle/>
        <a:p>
          <a:r>
            <a:rPr lang="en-US" b="1" dirty="0"/>
            <a:t>M-Commerce</a:t>
          </a:r>
        </a:p>
      </dgm:t>
    </dgm:pt>
    <dgm:pt modelId="{6ECFFC02-3EB3-4949-8C86-F4E00DD962CB}" type="parTrans" cxnId="{632C2565-983E-491A-B380-4589D7DB36B0}">
      <dgm:prSet/>
      <dgm:spPr/>
      <dgm:t>
        <a:bodyPr/>
        <a:lstStyle/>
        <a:p>
          <a:endParaRPr lang="en-IN"/>
        </a:p>
      </dgm:t>
    </dgm:pt>
    <dgm:pt modelId="{0C9C831B-28B3-4D23-8D08-4699885C733B}" type="sibTrans" cxnId="{632C2565-983E-491A-B380-4589D7DB36B0}">
      <dgm:prSet/>
      <dgm:spPr/>
      <dgm:t>
        <a:bodyPr/>
        <a:lstStyle/>
        <a:p>
          <a:endParaRPr lang="en-IN"/>
        </a:p>
      </dgm:t>
    </dgm:pt>
    <dgm:pt modelId="{004ABD35-D3D9-48DF-9ED5-46382BF1D464}" type="pres">
      <dgm:prSet presAssocID="{0023B571-C17F-4223-8D92-DA8BE506C363}" presName="vert0" presStyleCnt="0">
        <dgm:presLayoutVars>
          <dgm:dir/>
          <dgm:animOne val="branch"/>
          <dgm:animLvl val="lvl"/>
        </dgm:presLayoutVars>
      </dgm:prSet>
      <dgm:spPr/>
    </dgm:pt>
    <dgm:pt modelId="{BB8D851B-FA42-4B17-8F34-86FEB14290D7}" type="pres">
      <dgm:prSet presAssocID="{9BE4F341-CFC5-4529-A26D-8091C409F45F}" presName="thickLine" presStyleLbl="alignNode1" presStyleIdx="0" presStyleCnt="10"/>
      <dgm:spPr/>
    </dgm:pt>
    <dgm:pt modelId="{63D3F06F-E808-4A94-A432-756EFDC65015}" type="pres">
      <dgm:prSet presAssocID="{9BE4F341-CFC5-4529-A26D-8091C409F45F}" presName="horz1" presStyleCnt="0"/>
      <dgm:spPr/>
    </dgm:pt>
    <dgm:pt modelId="{EFA367A9-5996-4695-A91D-B28B1C607EE5}" type="pres">
      <dgm:prSet presAssocID="{9BE4F341-CFC5-4529-A26D-8091C409F45F}" presName="tx1" presStyleLbl="revTx" presStyleIdx="0" presStyleCnt="10"/>
      <dgm:spPr/>
    </dgm:pt>
    <dgm:pt modelId="{3E1DEB4B-731C-467B-9AC7-DC1F372B0929}" type="pres">
      <dgm:prSet presAssocID="{9BE4F341-CFC5-4529-A26D-8091C409F45F}" presName="vert1" presStyleCnt="0"/>
      <dgm:spPr/>
    </dgm:pt>
    <dgm:pt modelId="{0C940729-60C0-4B93-AE44-74A0980D49A2}" type="pres">
      <dgm:prSet presAssocID="{F342453E-DF1E-4346-BB53-F042CEDCED45}" presName="thickLine" presStyleLbl="alignNode1" presStyleIdx="1" presStyleCnt="10"/>
      <dgm:spPr/>
    </dgm:pt>
    <dgm:pt modelId="{1CB0A208-E8E9-4029-8859-409DB9448817}" type="pres">
      <dgm:prSet presAssocID="{F342453E-DF1E-4346-BB53-F042CEDCED45}" presName="horz1" presStyleCnt="0"/>
      <dgm:spPr/>
    </dgm:pt>
    <dgm:pt modelId="{9EEDC2E8-08FC-4AD3-9DAA-7DA4ADBF0A27}" type="pres">
      <dgm:prSet presAssocID="{F342453E-DF1E-4346-BB53-F042CEDCED45}" presName="tx1" presStyleLbl="revTx" presStyleIdx="1" presStyleCnt="10"/>
      <dgm:spPr/>
    </dgm:pt>
    <dgm:pt modelId="{2F8E0C4E-E75F-4520-9974-F130285C237C}" type="pres">
      <dgm:prSet presAssocID="{F342453E-DF1E-4346-BB53-F042CEDCED45}" presName="vert1" presStyleCnt="0"/>
      <dgm:spPr/>
    </dgm:pt>
    <dgm:pt modelId="{E06110E2-6117-4323-837F-5EA11E2D8217}" type="pres">
      <dgm:prSet presAssocID="{C08F4329-6C34-4302-98AB-0553CE797C35}" presName="thickLine" presStyleLbl="alignNode1" presStyleIdx="2" presStyleCnt="10"/>
      <dgm:spPr/>
    </dgm:pt>
    <dgm:pt modelId="{99B59F17-D722-444E-B297-E6655092D13D}" type="pres">
      <dgm:prSet presAssocID="{C08F4329-6C34-4302-98AB-0553CE797C35}" presName="horz1" presStyleCnt="0"/>
      <dgm:spPr/>
    </dgm:pt>
    <dgm:pt modelId="{8D59E250-21D6-4839-95D9-AF00CD18A5F0}" type="pres">
      <dgm:prSet presAssocID="{C08F4329-6C34-4302-98AB-0553CE797C35}" presName="tx1" presStyleLbl="revTx" presStyleIdx="2" presStyleCnt="10"/>
      <dgm:spPr/>
    </dgm:pt>
    <dgm:pt modelId="{DB4F02A3-8077-4030-A792-0088A38A60B1}" type="pres">
      <dgm:prSet presAssocID="{C08F4329-6C34-4302-98AB-0553CE797C35}" presName="vert1" presStyleCnt="0"/>
      <dgm:spPr/>
    </dgm:pt>
    <dgm:pt modelId="{FD3F01AA-C141-4729-AE5E-855E4753A74A}" type="pres">
      <dgm:prSet presAssocID="{7134C5EF-709E-4388-8708-2F079FC58650}" presName="thickLine" presStyleLbl="alignNode1" presStyleIdx="3" presStyleCnt="10"/>
      <dgm:spPr/>
    </dgm:pt>
    <dgm:pt modelId="{10E50CE5-2A38-40B1-9DBF-4F7950D32757}" type="pres">
      <dgm:prSet presAssocID="{7134C5EF-709E-4388-8708-2F079FC58650}" presName="horz1" presStyleCnt="0"/>
      <dgm:spPr/>
    </dgm:pt>
    <dgm:pt modelId="{6C0551D8-C80F-4511-A47B-8354D6971502}" type="pres">
      <dgm:prSet presAssocID="{7134C5EF-709E-4388-8708-2F079FC58650}" presName="tx1" presStyleLbl="revTx" presStyleIdx="3" presStyleCnt="10"/>
      <dgm:spPr/>
    </dgm:pt>
    <dgm:pt modelId="{A34EB9E7-E53E-471A-81D2-8E08A46302EE}" type="pres">
      <dgm:prSet presAssocID="{7134C5EF-709E-4388-8708-2F079FC58650}" presName="vert1" presStyleCnt="0"/>
      <dgm:spPr/>
    </dgm:pt>
    <dgm:pt modelId="{8554D1BC-AB4E-4DA5-B11A-377F7421F37B}" type="pres">
      <dgm:prSet presAssocID="{2F4C37A9-8901-4B05-B116-6DC5C01FFAE1}" presName="thickLine" presStyleLbl="alignNode1" presStyleIdx="4" presStyleCnt="10"/>
      <dgm:spPr/>
    </dgm:pt>
    <dgm:pt modelId="{46FFE447-F95E-486A-958E-BBCC9D057F2E}" type="pres">
      <dgm:prSet presAssocID="{2F4C37A9-8901-4B05-B116-6DC5C01FFAE1}" presName="horz1" presStyleCnt="0"/>
      <dgm:spPr/>
    </dgm:pt>
    <dgm:pt modelId="{3CC7F2B2-5EB8-4837-B7EA-867BE33A926B}" type="pres">
      <dgm:prSet presAssocID="{2F4C37A9-8901-4B05-B116-6DC5C01FFAE1}" presName="tx1" presStyleLbl="revTx" presStyleIdx="4" presStyleCnt="10"/>
      <dgm:spPr/>
    </dgm:pt>
    <dgm:pt modelId="{279341F9-597F-4C0A-96F0-4B5C97448663}" type="pres">
      <dgm:prSet presAssocID="{2F4C37A9-8901-4B05-B116-6DC5C01FFAE1}" presName="vert1" presStyleCnt="0"/>
      <dgm:spPr/>
    </dgm:pt>
    <dgm:pt modelId="{063676B0-F91F-4A1B-8CCF-DFF615B8A42C}" type="pres">
      <dgm:prSet presAssocID="{C8E86FFB-F415-4F49-826F-D9968EAB7B11}" presName="thickLine" presStyleLbl="alignNode1" presStyleIdx="5" presStyleCnt="10"/>
      <dgm:spPr/>
    </dgm:pt>
    <dgm:pt modelId="{2DB5AEBC-BDF8-4EF2-B66A-E65BE2D3B94F}" type="pres">
      <dgm:prSet presAssocID="{C8E86FFB-F415-4F49-826F-D9968EAB7B11}" presName="horz1" presStyleCnt="0"/>
      <dgm:spPr/>
    </dgm:pt>
    <dgm:pt modelId="{9E10658B-9337-4933-AF4D-8DAD77A8FAEC}" type="pres">
      <dgm:prSet presAssocID="{C8E86FFB-F415-4F49-826F-D9968EAB7B11}" presName="tx1" presStyleLbl="revTx" presStyleIdx="5" presStyleCnt="10"/>
      <dgm:spPr/>
    </dgm:pt>
    <dgm:pt modelId="{5D480AA0-182C-484F-806E-07139C671F06}" type="pres">
      <dgm:prSet presAssocID="{C8E86FFB-F415-4F49-826F-D9968EAB7B11}" presName="vert1" presStyleCnt="0"/>
      <dgm:spPr/>
    </dgm:pt>
    <dgm:pt modelId="{9AB03305-9D05-4B6A-8CD3-621EA9A4FB73}" type="pres">
      <dgm:prSet presAssocID="{3DA78E62-6112-430B-87C4-ED21F46AF3DE}" presName="thickLine" presStyleLbl="alignNode1" presStyleIdx="6" presStyleCnt="10"/>
      <dgm:spPr/>
    </dgm:pt>
    <dgm:pt modelId="{28CC3DC7-D73E-4B11-986F-2F3911AA855A}" type="pres">
      <dgm:prSet presAssocID="{3DA78E62-6112-430B-87C4-ED21F46AF3DE}" presName="horz1" presStyleCnt="0"/>
      <dgm:spPr/>
    </dgm:pt>
    <dgm:pt modelId="{3066FD99-8144-45D7-BF99-394B078A015E}" type="pres">
      <dgm:prSet presAssocID="{3DA78E62-6112-430B-87C4-ED21F46AF3DE}" presName="tx1" presStyleLbl="revTx" presStyleIdx="6" presStyleCnt="10"/>
      <dgm:spPr/>
    </dgm:pt>
    <dgm:pt modelId="{41369145-F382-4C15-954A-13B22E326EB9}" type="pres">
      <dgm:prSet presAssocID="{3DA78E62-6112-430B-87C4-ED21F46AF3DE}" presName="vert1" presStyleCnt="0"/>
      <dgm:spPr/>
    </dgm:pt>
    <dgm:pt modelId="{23688CF8-983A-4538-B69F-A3FCE3D9814D}" type="pres">
      <dgm:prSet presAssocID="{3FD14220-EA43-4754-800F-FDE06F03C00A}" presName="thickLine" presStyleLbl="alignNode1" presStyleIdx="7" presStyleCnt="10"/>
      <dgm:spPr/>
    </dgm:pt>
    <dgm:pt modelId="{082488ED-5525-4E23-8CE3-BFF2436B94D6}" type="pres">
      <dgm:prSet presAssocID="{3FD14220-EA43-4754-800F-FDE06F03C00A}" presName="horz1" presStyleCnt="0"/>
      <dgm:spPr/>
    </dgm:pt>
    <dgm:pt modelId="{3E0E08E0-6F6D-42EA-A653-75DC742EFDFE}" type="pres">
      <dgm:prSet presAssocID="{3FD14220-EA43-4754-800F-FDE06F03C00A}" presName="tx1" presStyleLbl="revTx" presStyleIdx="7" presStyleCnt="10"/>
      <dgm:spPr/>
    </dgm:pt>
    <dgm:pt modelId="{72F266D9-6FCE-48B0-BD54-24A8542157CC}" type="pres">
      <dgm:prSet presAssocID="{3FD14220-EA43-4754-800F-FDE06F03C00A}" presName="vert1" presStyleCnt="0"/>
      <dgm:spPr/>
    </dgm:pt>
    <dgm:pt modelId="{197A3151-773D-4396-9089-5B8999D057D2}" type="pres">
      <dgm:prSet presAssocID="{452D70ED-B338-4937-9514-E4FD18D82F09}" presName="thickLine" presStyleLbl="alignNode1" presStyleIdx="8" presStyleCnt="10"/>
      <dgm:spPr/>
    </dgm:pt>
    <dgm:pt modelId="{3D88DC3D-2854-4579-B9BC-02FCFB964C5B}" type="pres">
      <dgm:prSet presAssocID="{452D70ED-B338-4937-9514-E4FD18D82F09}" presName="horz1" presStyleCnt="0"/>
      <dgm:spPr/>
    </dgm:pt>
    <dgm:pt modelId="{7F9B19D3-D011-4FB4-9052-D8BB76AA549B}" type="pres">
      <dgm:prSet presAssocID="{452D70ED-B338-4937-9514-E4FD18D82F09}" presName="tx1" presStyleLbl="revTx" presStyleIdx="8" presStyleCnt="10"/>
      <dgm:spPr/>
    </dgm:pt>
    <dgm:pt modelId="{32211CBD-52BC-4468-B051-0C64B6291006}" type="pres">
      <dgm:prSet presAssocID="{452D70ED-B338-4937-9514-E4FD18D82F09}" presName="vert1" presStyleCnt="0"/>
      <dgm:spPr/>
    </dgm:pt>
    <dgm:pt modelId="{556FBE25-802D-4F37-B0BD-2513E5A7779F}" type="pres">
      <dgm:prSet presAssocID="{41A2F1EC-4458-4F2D-89F6-AA576D21B5FE}" presName="thickLine" presStyleLbl="alignNode1" presStyleIdx="9" presStyleCnt="10"/>
      <dgm:spPr/>
    </dgm:pt>
    <dgm:pt modelId="{0DE982C2-4B98-4E4F-99A8-BF81A3F65C14}" type="pres">
      <dgm:prSet presAssocID="{41A2F1EC-4458-4F2D-89F6-AA576D21B5FE}" presName="horz1" presStyleCnt="0"/>
      <dgm:spPr/>
    </dgm:pt>
    <dgm:pt modelId="{38E48672-2466-4EF8-A7DE-7013F4B209B6}" type="pres">
      <dgm:prSet presAssocID="{41A2F1EC-4458-4F2D-89F6-AA576D21B5FE}" presName="tx1" presStyleLbl="revTx" presStyleIdx="9" presStyleCnt="10"/>
      <dgm:spPr/>
    </dgm:pt>
    <dgm:pt modelId="{3DBEE19E-32F0-4486-8579-1B1CA96777A6}" type="pres">
      <dgm:prSet presAssocID="{41A2F1EC-4458-4F2D-89F6-AA576D21B5FE}" presName="vert1" presStyleCnt="0"/>
      <dgm:spPr/>
    </dgm:pt>
  </dgm:ptLst>
  <dgm:cxnLst>
    <dgm:cxn modelId="{3202AB0D-C73F-443F-B78E-A04C605E936E}" srcId="{0023B571-C17F-4223-8D92-DA8BE506C363}" destId="{C08F4329-6C34-4302-98AB-0553CE797C35}" srcOrd="2" destOrd="0" parTransId="{CDCCFEF8-D87F-48B5-878F-E11CBF78C5EF}" sibTransId="{5F422F64-5843-48FF-8C27-FE2339B05787}"/>
    <dgm:cxn modelId="{1715270E-1065-4A85-9F59-D3BBBFF09785}" type="presOf" srcId="{C08F4329-6C34-4302-98AB-0553CE797C35}" destId="{8D59E250-21D6-4839-95D9-AF00CD18A5F0}" srcOrd="0" destOrd="0" presId="urn:microsoft.com/office/officeart/2008/layout/LinedList"/>
    <dgm:cxn modelId="{B8F0421D-98FE-4169-B105-4BC9411B54A5}" type="presOf" srcId="{7134C5EF-709E-4388-8708-2F079FC58650}" destId="{6C0551D8-C80F-4511-A47B-8354D6971502}" srcOrd="0" destOrd="0" presId="urn:microsoft.com/office/officeart/2008/layout/LinedList"/>
    <dgm:cxn modelId="{559E2523-C4A0-4D95-BD2D-3FE23DC570F3}" type="presOf" srcId="{452D70ED-B338-4937-9514-E4FD18D82F09}" destId="{7F9B19D3-D011-4FB4-9052-D8BB76AA549B}" srcOrd="0" destOrd="0" presId="urn:microsoft.com/office/officeart/2008/layout/LinedList"/>
    <dgm:cxn modelId="{EE1F3D30-4ADF-404F-8BE2-56662E4264C6}" type="presOf" srcId="{3DA78E62-6112-430B-87C4-ED21F46AF3DE}" destId="{3066FD99-8144-45D7-BF99-394B078A015E}" srcOrd="0" destOrd="0" presId="urn:microsoft.com/office/officeart/2008/layout/LinedList"/>
    <dgm:cxn modelId="{15FE2D33-EF13-41EE-A627-FAF6076507E0}" srcId="{0023B571-C17F-4223-8D92-DA8BE506C363}" destId="{7134C5EF-709E-4388-8708-2F079FC58650}" srcOrd="3" destOrd="0" parTransId="{11126DF3-B4F5-4EA4-8F0F-5F57106F2515}" sibTransId="{CED61A87-47EC-4A41-9AD2-55F0DC6CE77A}"/>
    <dgm:cxn modelId="{5CB5365E-A127-4AD5-8390-F68EACF00684}" srcId="{0023B571-C17F-4223-8D92-DA8BE506C363}" destId="{2F4C37A9-8901-4B05-B116-6DC5C01FFAE1}" srcOrd="4" destOrd="0" parTransId="{8F379CFD-45B1-4D8B-8EA8-CC417CB5F43C}" sibTransId="{7C6B4926-F3A1-42DD-8D13-4FC3E4737350}"/>
    <dgm:cxn modelId="{694A8A61-E5D4-4429-905B-D3EA0B379BA6}" srcId="{0023B571-C17F-4223-8D92-DA8BE506C363}" destId="{C8E86FFB-F415-4F49-826F-D9968EAB7B11}" srcOrd="5" destOrd="0" parTransId="{5DFD8EDC-A5D9-4AB7-87EB-5FCFBE19872E}" sibTransId="{D3FDFC3B-06B9-43E8-834D-4E0D9505B15C}"/>
    <dgm:cxn modelId="{E74C8E41-BADB-4F97-9CD3-FB3C7D601421}" srcId="{0023B571-C17F-4223-8D92-DA8BE506C363}" destId="{41A2F1EC-4458-4F2D-89F6-AA576D21B5FE}" srcOrd="9" destOrd="0" parTransId="{5DDC0CB6-4D80-46E5-B711-CB42A4314B6D}" sibTransId="{EF39FC0A-E613-4B30-8B8D-3FD15E2DB131}"/>
    <dgm:cxn modelId="{33D8FD42-F57E-4455-95BF-D868991893C6}" srcId="{0023B571-C17F-4223-8D92-DA8BE506C363}" destId="{3FD14220-EA43-4754-800F-FDE06F03C00A}" srcOrd="7" destOrd="0" parTransId="{A2318611-CA7C-4B96-B208-DA6882480573}" sibTransId="{2DECEFD2-B773-4365-9B31-BC7338FE7055}"/>
    <dgm:cxn modelId="{632C2565-983E-491A-B380-4589D7DB36B0}" srcId="{0023B571-C17F-4223-8D92-DA8BE506C363}" destId="{F342453E-DF1E-4346-BB53-F042CEDCED45}" srcOrd="1" destOrd="0" parTransId="{6ECFFC02-3EB3-4949-8C86-F4E00DD962CB}" sibTransId="{0C9C831B-28B3-4D23-8D08-4699885C733B}"/>
    <dgm:cxn modelId="{7719A753-B1C0-43C5-9BED-3E7CFDDA069F}" srcId="{0023B571-C17F-4223-8D92-DA8BE506C363}" destId="{452D70ED-B338-4937-9514-E4FD18D82F09}" srcOrd="8" destOrd="0" parTransId="{3E9559E4-6214-4BA4-9B8C-20AF10FD6BC0}" sibTransId="{455BDE86-340A-4722-A7F8-3047516C6FDA}"/>
    <dgm:cxn modelId="{CD0B0787-C656-482F-96C6-C34220C6EBF0}" type="presOf" srcId="{0023B571-C17F-4223-8D92-DA8BE506C363}" destId="{004ABD35-D3D9-48DF-9ED5-46382BF1D464}" srcOrd="0" destOrd="0" presId="urn:microsoft.com/office/officeart/2008/layout/LinedList"/>
    <dgm:cxn modelId="{B2014C90-4414-49AB-9E6A-0D87296F2523}" srcId="{0023B571-C17F-4223-8D92-DA8BE506C363}" destId="{3DA78E62-6112-430B-87C4-ED21F46AF3DE}" srcOrd="6" destOrd="0" parTransId="{BBCD8FC4-AD23-41C6-9E3F-6E92EA2DACF0}" sibTransId="{4C97AA7B-89A6-4B33-9A34-001215C1E9B5}"/>
    <dgm:cxn modelId="{9C18F09C-9755-47D0-BC09-B684530B9757}" srcId="{0023B571-C17F-4223-8D92-DA8BE506C363}" destId="{9BE4F341-CFC5-4529-A26D-8091C409F45F}" srcOrd="0" destOrd="0" parTransId="{5D1F9B44-62B3-46C2-A80A-007663F91A79}" sibTransId="{499771DA-EEDD-494A-8383-1BCE1026A16C}"/>
    <dgm:cxn modelId="{419491A3-DBB7-4144-ABC1-96CBE4656FB4}" type="presOf" srcId="{F342453E-DF1E-4346-BB53-F042CEDCED45}" destId="{9EEDC2E8-08FC-4AD3-9DAA-7DA4ADBF0A27}" srcOrd="0" destOrd="0" presId="urn:microsoft.com/office/officeart/2008/layout/LinedList"/>
    <dgm:cxn modelId="{919F90B0-E401-4097-9981-603572EFF98B}" type="presOf" srcId="{9BE4F341-CFC5-4529-A26D-8091C409F45F}" destId="{EFA367A9-5996-4695-A91D-B28B1C607EE5}" srcOrd="0" destOrd="0" presId="urn:microsoft.com/office/officeart/2008/layout/LinedList"/>
    <dgm:cxn modelId="{6A368AD9-DB12-4E3F-92AA-A6A66E0C1CC9}" type="presOf" srcId="{C8E86FFB-F415-4F49-826F-D9968EAB7B11}" destId="{9E10658B-9337-4933-AF4D-8DAD77A8FAEC}" srcOrd="0" destOrd="0" presId="urn:microsoft.com/office/officeart/2008/layout/LinedList"/>
    <dgm:cxn modelId="{87763FDB-BB8F-4290-BC02-DCA323A27B48}" type="presOf" srcId="{2F4C37A9-8901-4B05-B116-6DC5C01FFAE1}" destId="{3CC7F2B2-5EB8-4837-B7EA-867BE33A926B}" srcOrd="0" destOrd="0" presId="urn:microsoft.com/office/officeart/2008/layout/LinedList"/>
    <dgm:cxn modelId="{6F82CBE3-76E9-4366-AD5A-E521389CD5AE}" type="presOf" srcId="{41A2F1EC-4458-4F2D-89F6-AA576D21B5FE}" destId="{38E48672-2466-4EF8-A7DE-7013F4B209B6}" srcOrd="0" destOrd="0" presId="urn:microsoft.com/office/officeart/2008/layout/LinedList"/>
    <dgm:cxn modelId="{9FF20CFF-5E61-4DE2-9F1B-1FF3E9802D38}" type="presOf" srcId="{3FD14220-EA43-4754-800F-FDE06F03C00A}" destId="{3E0E08E0-6F6D-42EA-A653-75DC742EFDFE}" srcOrd="0" destOrd="0" presId="urn:microsoft.com/office/officeart/2008/layout/LinedList"/>
    <dgm:cxn modelId="{D388EA48-1105-45D1-85BD-47ED99E3CD26}" type="presParOf" srcId="{004ABD35-D3D9-48DF-9ED5-46382BF1D464}" destId="{BB8D851B-FA42-4B17-8F34-86FEB14290D7}" srcOrd="0" destOrd="0" presId="urn:microsoft.com/office/officeart/2008/layout/LinedList"/>
    <dgm:cxn modelId="{69A46C85-5585-4E5B-95FF-5235CCA2F466}" type="presParOf" srcId="{004ABD35-D3D9-48DF-9ED5-46382BF1D464}" destId="{63D3F06F-E808-4A94-A432-756EFDC65015}" srcOrd="1" destOrd="0" presId="urn:microsoft.com/office/officeart/2008/layout/LinedList"/>
    <dgm:cxn modelId="{5B290B28-0D8F-44E3-B00D-F95FD0A1881F}" type="presParOf" srcId="{63D3F06F-E808-4A94-A432-756EFDC65015}" destId="{EFA367A9-5996-4695-A91D-B28B1C607EE5}" srcOrd="0" destOrd="0" presId="urn:microsoft.com/office/officeart/2008/layout/LinedList"/>
    <dgm:cxn modelId="{C4F4398C-2194-42B7-A4F1-C867F801663A}" type="presParOf" srcId="{63D3F06F-E808-4A94-A432-756EFDC65015}" destId="{3E1DEB4B-731C-467B-9AC7-DC1F372B0929}" srcOrd="1" destOrd="0" presId="urn:microsoft.com/office/officeart/2008/layout/LinedList"/>
    <dgm:cxn modelId="{74FF4D33-4F2C-493F-A4B4-63CBA75FA8FC}" type="presParOf" srcId="{004ABD35-D3D9-48DF-9ED5-46382BF1D464}" destId="{0C940729-60C0-4B93-AE44-74A0980D49A2}" srcOrd="2" destOrd="0" presId="urn:microsoft.com/office/officeart/2008/layout/LinedList"/>
    <dgm:cxn modelId="{D2061541-AD4E-473D-9C19-8CFA25205F50}" type="presParOf" srcId="{004ABD35-D3D9-48DF-9ED5-46382BF1D464}" destId="{1CB0A208-E8E9-4029-8859-409DB9448817}" srcOrd="3" destOrd="0" presId="urn:microsoft.com/office/officeart/2008/layout/LinedList"/>
    <dgm:cxn modelId="{92F9916E-E131-47F8-ACF6-A5631BE0BF09}" type="presParOf" srcId="{1CB0A208-E8E9-4029-8859-409DB9448817}" destId="{9EEDC2E8-08FC-4AD3-9DAA-7DA4ADBF0A27}" srcOrd="0" destOrd="0" presId="urn:microsoft.com/office/officeart/2008/layout/LinedList"/>
    <dgm:cxn modelId="{1C7F4E3B-3999-49D7-A327-DD4BBE7A7CE7}" type="presParOf" srcId="{1CB0A208-E8E9-4029-8859-409DB9448817}" destId="{2F8E0C4E-E75F-4520-9974-F130285C237C}" srcOrd="1" destOrd="0" presId="urn:microsoft.com/office/officeart/2008/layout/LinedList"/>
    <dgm:cxn modelId="{C9A966FA-8F4A-45A6-B115-502AFDABF40A}" type="presParOf" srcId="{004ABD35-D3D9-48DF-9ED5-46382BF1D464}" destId="{E06110E2-6117-4323-837F-5EA11E2D8217}" srcOrd="4" destOrd="0" presId="urn:microsoft.com/office/officeart/2008/layout/LinedList"/>
    <dgm:cxn modelId="{FD6CBE09-9580-4DF8-A7C9-BA0D4670FFF6}" type="presParOf" srcId="{004ABD35-D3D9-48DF-9ED5-46382BF1D464}" destId="{99B59F17-D722-444E-B297-E6655092D13D}" srcOrd="5" destOrd="0" presId="urn:microsoft.com/office/officeart/2008/layout/LinedList"/>
    <dgm:cxn modelId="{8F42B34D-5071-4B05-ACBF-6C145CEE7E19}" type="presParOf" srcId="{99B59F17-D722-444E-B297-E6655092D13D}" destId="{8D59E250-21D6-4839-95D9-AF00CD18A5F0}" srcOrd="0" destOrd="0" presId="urn:microsoft.com/office/officeart/2008/layout/LinedList"/>
    <dgm:cxn modelId="{6618013B-64E6-4E7F-8258-A2F7BD8002FB}" type="presParOf" srcId="{99B59F17-D722-444E-B297-E6655092D13D}" destId="{DB4F02A3-8077-4030-A792-0088A38A60B1}" srcOrd="1" destOrd="0" presId="urn:microsoft.com/office/officeart/2008/layout/LinedList"/>
    <dgm:cxn modelId="{104D8FB2-9363-445A-A673-764C58D6BAA6}" type="presParOf" srcId="{004ABD35-D3D9-48DF-9ED5-46382BF1D464}" destId="{FD3F01AA-C141-4729-AE5E-855E4753A74A}" srcOrd="6" destOrd="0" presId="urn:microsoft.com/office/officeart/2008/layout/LinedList"/>
    <dgm:cxn modelId="{8992516A-51F5-469C-BC2F-29F5BBBB2B45}" type="presParOf" srcId="{004ABD35-D3D9-48DF-9ED5-46382BF1D464}" destId="{10E50CE5-2A38-40B1-9DBF-4F7950D32757}" srcOrd="7" destOrd="0" presId="urn:microsoft.com/office/officeart/2008/layout/LinedList"/>
    <dgm:cxn modelId="{9D5D701D-58F6-41F7-97B5-2BC4B5AF6C1E}" type="presParOf" srcId="{10E50CE5-2A38-40B1-9DBF-4F7950D32757}" destId="{6C0551D8-C80F-4511-A47B-8354D6971502}" srcOrd="0" destOrd="0" presId="urn:microsoft.com/office/officeart/2008/layout/LinedList"/>
    <dgm:cxn modelId="{7DF1F723-662F-4BBA-AB30-262998DBE562}" type="presParOf" srcId="{10E50CE5-2A38-40B1-9DBF-4F7950D32757}" destId="{A34EB9E7-E53E-471A-81D2-8E08A46302EE}" srcOrd="1" destOrd="0" presId="urn:microsoft.com/office/officeart/2008/layout/LinedList"/>
    <dgm:cxn modelId="{8776A826-B852-4012-AA76-F4253138FEFB}" type="presParOf" srcId="{004ABD35-D3D9-48DF-9ED5-46382BF1D464}" destId="{8554D1BC-AB4E-4DA5-B11A-377F7421F37B}" srcOrd="8" destOrd="0" presId="urn:microsoft.com/office/officeart/2008/layout/LinedList"/>
    <dgm:cxn modelId="{EA910DCB-59A4-4EDA-8C6B-2D378FD04859}" type="presParOf" srcId="{004ABD35-D3D9-48DF-9ED5-46382BF1D464}" destId="{46FFE447-F95E-486A-958E-BBCC9D057F2E}" srcOrd="9" destOrd="0" presId="urn:microsoft.com/office/officeart/2008/layout/LinedList"/>
    <dgm:cxn modelId="{0D045BCB-4F59-4046-A38B-3AAB8996D499}" type="presParOf" srcId="{46FFE447-F95E-486A-958E-BBCC9D057F2E}" destId="{3CC7F2B2-5EB8-4837-B7EA-867BE33A926B}" srcOrd="0" destOrd="0" presId="urn:microsoft.com/office/officeart/2008/layout/LinedList"/>
    <dgm:cxn modelId="{E751A98D-9E4C-45E0-B93A-47AFC2FD7FE7}" type="presParOf" srcId="{46FFE447-F95E-486A-958E-BBCC9D057F2E}" destId="{279341F9-597F-4C0A-96F0-4B5C97448663}" srcOrd="1" destOrd="0" presId="urn:microsoft.com/office/officeart/2008/layout/LinedList"/>
    <dgm:cxn modelId="{B5FD9D90-7CA9-41CA-839D-744FDC46F09D}" type="presParOf" srcId="{004ABD35-D3D9-48DF-9ED5-46382BF1D464}" destId="{063676B0-F91F-4A1B-8CCF-DFF615B8A42C}" srcOrd="10" destOrd="0" presId="urn:microsoft.com/office/officeart/2008/layout/LinedList"/>
    <dgm:cxn modelId="{BC34AB9F-233C-435D-BB23-B86BE75C4A04}" type="presParOf" srcId="{004ABD35-D3D9-48DF-9ED5-46382BF1D464}" destId="{2DB5AEBC-BDF8-4EF2-B66A-E65BE2D3B94F}" srcOrd="11" destOrd="0" presId="urn:microsoft.com/office/officeart/2008/layout/LinedList"/>
    <dgm:cxn modelId="{F0310917-D511-4FF2-B9FC-8A685124FF59}" type="presParOf" srcId="{2DB5AEBC-BDF8-4EF2-B66A-E65BE2D3B94F}" destId="{9E10658B-9337-4933-AF4D-8DAD77A8FAEC}" srcOrd="0" destOrd="0" presId="urn:microsoft.com/office/officeart/2008/layout/LinedList"/>
    <dgm:cxn modelId="{D9AE7515-3358-4FB1-BFC2-7653794F0737}" type="presParOf" srcId="{2DB5AEBC-BDF8-4EF2-B66A-E65BE2D3B94F}" destId="{5D480AA0-182C-484F-806E-07139C671F06}" srcOrd="1" destOrd="0" presId="urn:microsoft.com/office/officeart/2008/layout/LinedList"/>
    <dgm:cxn modelId="{8544884C-C607-43C7-9B03-859F639DB47B}" type="presParOf" srcId="{004ABD35-D3D9-48DF-9ED5-46382BF1D464}" destId="{9AB03305-9D05-4B6A-8CD3-621EA9A4FB73}" srcOrd="12" destOrd="0" presId="urn:microsoft.com/office/officeart/2008/layout/LinedList"/>
    <dgm:cxn modelId="{124B257B-17A1-4334-A70D-754D61F6BE35}" type="presParOf" srcId="{004ABD35-D3D9-48DF-9ED5-46382BF1D464}" destId="{28CC3DC7-D73E-4B11-986F-2F3911AA855A}" srcOrd="13" destOrd="0" presId="urn:microsoft.com/office/officeart/2008/layout/LinedList"/>
    <dgm:cxn modelId="{4567FD05-149B-4E2E-BF84-9EA33A217A35}" type="presParOf" srcId="{28CC3DC7-D73E-4B11-986F-2F3911AA855A}" destId="{3066FD99-8144-45D7-BF99-394B078A015E}" srcOrd="0" destOrd="0" presId="urn:microsoft.com/office/officeart/2008/layout/LinedList"/>
    <dgm:cxn modelId="{DBC18A59-C024-40F4-B269-78CA8993CA1C}" type="presParOf" srcId="{28CC3DC7-D73E-4B11-986F-2F3911AA855A}" destId="{41369145-F382-4C15-954A-13B22E326EB9}" srcOrd="1" destOrd="0" presId="urn:microsoft.com/office/officeart/2008/layout/LinedList"/>
    <dgm:cxn modelId="{FE546BBD-DD9B-4E36-98A2-C2656BC6E089}" type="presParOf" srcId="{004ABD35-D3D9-48DF-9ED5-46382BF1D464}" destId="{23688CF8-983A-4538-B69F-A3FCE3D9814D}" srcOrd="14" destOrd="0" presId="urn:microsoft.com/office/officeart/2008/layout/LinedList"/>
    <dgm:cxn modelId="{37F0C989-522E-44C0-B9C7-03D8AD7398BC}" type="presParOf" srcId="{004ABD35-D3D9-48DF-9ED5-46382BF1D464}" destId="{082488ED-5525-4E23-8CE3-BFF2436B94D6}" srcOrd="15" destOrd="0" presId="urn:microsoft.com/office/officeart/2008/layout/LinedList"/>
    <dgm:cxn modelId="{0669651C-B5A7-4991-80AE-AD29A37B7016}" type="presParOf" srcId="{082488ED-5525-4E23-8CE3-BFF2436B94D6}" destId="{3E0E08E0-6F6D-42EA-A653-75DC742EFDFE}" srcOrd="0" destOrd="0" presId="urn:microsoft.com/office/officeart/2008/layout/LinedList"/>
    <dgm:cxn modelId="{1BE506FC-0448-47D7-820B-D102A53354D5}" type="presParOf" srcId="{082488ED-5525-4E23-8CE3-BFF2436B94D6}" destId="{72F266D9-6FCE-48B0-BD54-24A8542157CC}" srcOrd="1" destOrd="0" presId="urn:microsoft.com/office/officeart/2008/layout/LinedList"/>
    <dgm:cxn modelId="{F171AA02-B1E7-4073-A9CA-2E354D4A2D2E}" type="presParOf" srcId="{004ABD35-D3D9-48DF-9ED5-46382BF1D464}" destId="{197A3151-773D-4396-9089-5B8999D057D2}" srcOrd="16" destOrd="0" presId="urn:microsoft.com/office/officeart/2008/layout/LinedList"/>
    <dgm:cxn modelId="{383F69BA-21B9-40BD-B82D-06783BA5F066}" type="presParOf" srcId="{004ABD35-D3D9-48DF-9ED5-46382BF1D464}" destId="{3D88DC3D-2854-4579-B9BC-02FCFB964C5B}" srcOrd="17" destOrd="0" presId="urn:microsoft.com/office/officeart/2008/layout/LinedList"/>
    <dgm:cxn modelId="{0F062D05-0C4E-41D8-B08C-2EF5A32CF318}" type="presParOf" srcId="{3D88DC3D-2854-4579-B9BC-02FCFB964C5B}" destId="{7F9B19D3-D011-4FB4-9052-D8BB76AA549B}" srcOrd="0" destOrd="0" presId="urn:microsoft.com/office/officeart/2008/layout/LinedList"/>
    <dgm:cxn modelId="{BD28ECD3-0541-413E-845E-5CEB27BFD5EC}" type="presParOf" srcId="{3D88DC3D-2854-4579-B9BC-02FCFB964C5B}" destId="{32211CBD-52BC-4468-B051-0C64B6291006}" srcOrd="1" destOrd="0" presId="urn:microsoft.com/office/officeart/2008/layout/LinedList"/>
    <dgm:cxn modelId="{3BA49813-E156-4429-A7F0-D9B39989822A}" type="presParOf" srcId="{004ABD35-D3D9-48DF-9ED5-46382BF1D464}" destId="{556FBE25-802D-4F37-B0BD-2513E5A7779F}" srcOrd="18" destOrd="0" presId="urn:microsoft.com/office/officeart/2008/layout/LinedList"/>
    <dgm:cxn modelId="{49EE03E0-75DE-43EB-BDE9-EB57B38C0627}" type="presParOf" srcId="{004ABD35-D3D9-48DF-9ED5-46382BF1D464}" destId="{0DE982C2-4B98-4E4F-99A8-BF81A3F65C14}" srcOrd="19" destOrd="0" presId="urn:microsoft.com/office/officeart/2008/layout/LinedList"/>
    <dgm:cxn modelId="{9FC4923B-83D1-458A-BA65-4CC511077387}" type="presParOf" srcId="{0DE982C2-4B98-4E4F-99A8-BF81A3F65C14}" destId="{38E48672-2466-4EF8-A7DE-7013F4B209B6}" srcOrd="0" destOrd="0" presId="urn:microsoft.com/office/officeart/2008/layout/LinedList"/>
    <dgm:cxn modelId="{F08290B8-E65F-4144-88EB-9987F010AB6A}" type="presParOf" srcId="{0DE982C2-4B98-4E4F-99A8-BF81A3F65C14}" destId="{3DBEE19E-32F0-4486-8579-1B1CA96777A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8D851B-FA42-4B17-8F34-86FEB14290D7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A367A9-5996-4695-A91D-B28B1C607EE5}">
      <dsp:nvSpPr>
        <dsp:cNvPr id="0" name=""/>
        <dsp:cNvSpPr/>
      </dsp:nvSpPr>
      <dsp:spPr>
        <a:xfrm>
          <a:off x="0" y="623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b="1" kern="1200" dirty="0"/>
            <a:t>E-Commerce</a:t>
          </a:r>
          <a:endParaRPr lang="en-US" sz="2300" kern="1200" dirty="0"/>
        </a:p>
      </dsp:txBody>
      <dsp:txXfrm>
        <a:off x="0" y="623"/>
        <a:ext cx="6492875" cy="510415"/>
      </dsp:txXfrm>
    </dsp:sp>
    <dsp:sp modelId="{0C940729-60C0-4B93-AE44-74A0980D49A2}">
      <dsp:nvSpPr>
        <dsp:cNvPr id="0" name=""/>
        <dsp:cNvSpPr/>
      </dsp:nvSpPr>
      <dsp:spPr>
        <a:xfrm>
          <a:off x="0" y="511038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EDC2E8-08FC-4AD3-9DAA-7DA4ADBF0A27}">
      <dsp:nvSpPr>
        <dsp:cNvPr id="0" name=""/>
        <dsp:cNvSpPr/>
      </dsp:nvSpPr>
      <dsp:spPr>
        <a:xfrm>
          <a:off x="0" y="511038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M-Commerce</a:t>
          </a:r>
        </a:p>
      </dsp:txBody>
      <dsp:txXfrm>
        <a:off x="0" y="511038"/>
        <a:ext cx="6492875" cy="510415"/>
      </dsp:txXfrm>
    </dsp:sp>
    <dsp:sp modelId="{E06110E2-6117-4323-837F-5EA11E2D8217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59E250-21D6-4839-95D9-AF00CD18A5F0}">
      <dsp:nvSpPr>
        <dsp:cNvPr id="0" name=""/>
        <dsp:cNvSpPr/>
      </dsp:nvSpPr>
      <dsp:spPr>
        <a:xfrm>
          <a:off x="0" y="1021453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b="1" kern="1200" dirty="0"/>
            <a:t>Social Media </a:t>
          </a:r>
          <a:endParaRPr lang="en-US" sz="2300" kern="1200" dirty="0"/>
        </a:p>
      </dsp:txBody>
      <dsp:txXfrm>
        <a:off x="0" y="1021453"/>
        <a:ext cx="6492875" cy="510415"/>
      </dsp:txXfrm>
    </dsp:sp>
    <dsp:sp modelId="{FD3F01AA-C141-4729-AE5E-855E4753A74A}">
      <dsp:nvSpPr>
        <dsp:cNvPr id="0" name=""/>
        <dsp:cNvSpPr/>
      </dsp:nvSpPr>
      <dsp:spPr>
        <a:xfrm>
          <a:off x="0" y="1531869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0551D8-C80F-4511-A47B-8354D6971502}">
      <dsp:nvSpPr>
        <dsp:cNvPr id="0" name=""/>
        <dsp:cNvSpPr/>
      </dsp:nvSpPr>
      <dsp:spPr>
        <a:xfrm>
          <a:off x="0" y="1531869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b="1" kern="1200"/>
            <a:t>Artificial Intelligence</a:t>
          </a:r>
          <a:endParaRPr lang="en-US" sz="2300" kern="1200"/>
        </a:p>
      </dsp:txBody>
      <dsp:txXfrm>
        <a:off x="0" y="1531869"/>
        <a:ext cx="6492875" cy="510415"/>
      </dsp:txXfrm>
    </dsp:sp>
    <dsp:sp modelId="{8554D1BC-AB4E-4DA5-B11A-377F7421F37B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C7F2B2-5EB8-4837-B7EA-867BE33A926B}">
      <dsp:nvSpPr>
        <dsp:cNvPr id="0" name=""/>
        <dsp:cNvSpPr/>
      </dsp:nvSpPr>
      <dsp:spPr>
        <a:xfrm>
          <a:off x="0" y="2042284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b="1" kern="1200"/>
            <a:t>Machine Learning</a:t>
          </a:r>
          <a:endParaRPr lang="en-US" sz="2300" kern="1200"/>
        </a:p>
      </dsp:txBody>
      <dsp:txXfrm>
        <a:off x="0" y="2042284"/>
        <a:ext cx="6492875" cy="510415"/>
      </dsp:txXfrm>
    </dsp:sp>
    <dsp:sp modelId="{063676B0-F91F-4A1B-8CCF-DFF615B8A42C}">
      <dsp:nvSpPr>
        <dsp:cNvPr id="0" name=""/>
        <dsp:cNvSpPr/>
      </dsp:nvSpPr>
      <dsp:spPr>
        <a:xfrm>
          <a:off x="0" y="2552700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10658B-9337-4933-AF4D-8DAD77A8FAEC}">
      <dsp:nvSpPr>
        <dsp:cNvPr id="0" name=""/>
        <dsp:cNvSpPr/>
      </dsp:nvSpPr>
      <dsp:spPr>
        <a:xfrm>
          <a:off x="0" y="2552700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b="1" kern="1200"/>
            <a:t>Cloud Computing</a:t>
          </a:r>
          <a:endParaRPr lang="en-US" sz="2300" kern="1200"/>
        </a:p>
      </dsp:txBody>
      <dsp:txXfrm>
        <a:off x="0" y="2552700"/>
        <a:ext cx="6492875" cy="510415"/>
      </dsp:txXfrm>
    </dsp:sp>
    <dsp:sp modelId="{9AB03305-9D05-4B6A-8CD3-621EA9A4FB73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66FD99-8144-45D7-BF99-394B078A015E}">
      <dsp:nvSpPr>
        <dsp:cNvPr id="0" name=""/>
        <dsp:cNvSpPr/>
      </dsp:nvSpPr>
      <dsp:spPr>
        <a:xfrm>
          <a:off x="0" y="3063115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b="1" kern="1200" dirty="0"/>
            <a:t>Business Analytics</a:t>
          </a:r>
          <a:endParaRPr lang="en-US" sz="2300" b="1" kern="1200" dirty="0"/>
        </a:p>
      </dsp:txBody>
      <dsp:txXfrm>
        <a:off x="0" y="3063115"/>
        <a:ext cx="6492875" cy="510415"/>
      </dsp:txXfrm>
    </dsp:sp>
    <dsp:sp modelId="{23688CF8-983A-4538-B69F-A3FCE3D9814D}">
      <dsp:nvSpPr>
        <dsp:cNvPr id="0" name=""/>
        <dsp:cNvSpPr/>
      </dsp:nvSpPr>
      <dsp:spPr>
        <a:xfrm>
          <a:off x="0" y="3573530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0E08E0-6F6D-42EA-A653-75DC742EFDFE}">
      <dsp:nvSpPr>
        <dsp:cNvPr id="0" name=""/>
        <dsp:cNvSpPr/>
      </dsp:nvSpPr>
      <dsp:spPr>
        <a:xfrm>
          <a:off x="0" y="3573530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Big Data Analytics</a:t>
          </a:r>
        </a:p>
      </dsp:txBody>
      <dsp:txXfrm>
        <a:off x="0" y="3573530"/>
        <a:ext cx="6492875" cy="510415"/>
      </dsp:txXfrm>
    </dsp:sp>
    <dsp:sp modelId="{197A3151-773D-4396-9089-5B8999D057D2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9B19D3-D011-4FB4-9052-D8BB76AA549B}">
      <dsp:nvSpPr>
        <dsp:cNvPr id="0" name=""/>
        <dsp:cNvSpPr/>
      </dsp:nvSpPr>
      <dsp:spPr>
        <a:xfrm>
          <a:off x="0" y="4083946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b="1" kern="1200"/>
            <a:t>Block Chain</a:t>
          </a:r>
          <a:endParaRPr lang="en-US" sz="2300" kern="1200"/>
        </a:p>
      </dsp:txBody>
      <dsp:txXfrm>
        <a:off x="0" y="4083946"/>
        <a:ext cx="6492875" cy="510415"/>
      </dsp:txXfrm>
    </dsp:sp>
    <dsp:sp modelId="{556FBE25-802D-4F37-B0BD-2513E5A7779F}">
      <dsp:nvSpPr>
        <dsp:cNvPr id="0" name=""/>
        <dsp:cNvSpPr/>
      </dsp:nvSpPr>
      <dsp:spPr>
        <a:xfrm>
          <a:off x="0" y="4594361"/>
          <a:ext cx="6492875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E48672-2466-4EF8-A7DE-7013F4B209B6}">
      <dsp:nvSpPr>
        <dsp:cNvPr id="0" name=""/>
        <dsp:cNvSpPr/>
      </dsp:nvSpPr>
      <dsp:spPr>
        <a:xfrm>
          <a:off x="0" y="4594361"/>
          <a:ext cx="6492875" cy="51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/>
        </a:p>
      </dsp:txBody>
      <dsp:txXfrm>
        <a:off x="0" y="4594361"/>
        <a:ext cx="6492875" cy="510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42C64-A751-4F2C-AC66-DEEACA517631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BA229-78A3-4DF9-8389-37C481ADA86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550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BA229-78A3-4DF9-8389-37C481ADA867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7457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BA229-78A3-4DF9-8389-37C481ADA867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303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BA229-78A3-4DF9-8389-37C481ADA867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356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BA229-78A3-4DF9-8389-37C481ADA867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0619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36050-F7B3-421C-893B-35A5DB5DA1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2FB54F-0004-4996-9613-43F8F17E15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32F6C-CBD3-482B-A1D6-66D363AA1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242D9-0FA1-4B71-9333-B22DBD8EE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D76C2-C286-47C2-ABFF-9093FF758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195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78953-5651-4EE0-9EB0-A1D71E54D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C9F1C-A135-4CCC-AA00-B32BB91055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618C7-1E54-470D-9540-F113E7E32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9291-E422-4020-941C-2790BA215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1BC3C-A247-4D43-9457-8E23B7CE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0734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562AC6-9DB7-41B3-9F14-0E44EBCEC9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FB03CE-32E3-4797-B301-9DA68F6C4A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A775F-E116-4004-9879-C0F821E63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FF142-C1EB-4EF9-B5DF-D7BF6B23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21065-3808-4E1E-9CF9-8146BE72D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2292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93845-0C13-4B23-8C37-6B8B71CA7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983DA-A5CE-4A58-8572-19F010DD1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59370-E2C9-4354-A709-B1D7F5908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98AB5-88A2-4EAA-8C09-39F6C8744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A8BED-61BE-48C8-B381-1F0379F6B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2457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1099F-3A74-49AE-9FF4-0093ECBEB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134A79-398E-4288-A281-64B15929F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946A6-C2F9-4136-A7B3-0B79C4730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656D2-5494-4B26-9357-CFE9D671D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10472-9CF3-4EEE-B815-E0D9B59A6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4225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19F1-FBB4-467D-B74E-FB1F08166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549508-A584-4B18-A53A-E479209834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06BF9C-262A-4A56-9800-9D7E3C628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20624-4132-4A8F-B754-1FCAF271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C95C10-72F1-4F42-9AEB-9092BE8BC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4C87A-BBD9-4F34-8CD1-F6C17A81C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9465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126D8-E7C9-4F53-A32F-7FA3886C4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3926F0-814D-42A9-BC42-CFA56A85A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EC41A8-BA48-4E25-A16C-1FA5E4D1F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9F500E-9BC2-44C0-95C6-DD24739A49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FB7896-4CB3-47E3-9C5C-ABCEA4A6F7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DC418A-9DA4-439E-A8A4-63B91450B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D729BA-C108-42A3-BA30-0263014CE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726DF-7D5E-4257-9A22-3B54A3E09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1053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FB066-289C-463A-9840-E9A0A9683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90B81B-0C86-4A18-8416-B5DEF1AD1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889E0-E955-4D36-9506-8E5C56ECC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9EA4F0-6733-4C3A-87AE-1A0608E84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30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88FE2F-FE28-4552-B1B2-C0C3F2DAE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A0D777-A4EC-487D-9BA0-0CE5FBC53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019AF9-1AA4-4067-85B0-5AD3BF62C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70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C4DC5-38CC-435A-9B0E-9B8EC5FC0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3322F-E23C-485C-95BA-CA8F62A22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741D18-2496-42EA-9742-4A9D76EC00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84EABE-F12B-44D7-B496-586266B64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F02B6-9EE6-44DD-BD38-699D562E1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989080-2B0C-44C4-A68B-6CDD41C1E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524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83C4B-FAFF-4293-BE28-1317AA9A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CF3CEB-A207-4BEE-8367-BDFE6F1B4F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FD73BF-4775-496E-9AAF-B999D7B4C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4DCA0-32EE-489F-A3EC-B45ED04D0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A0309-443B-4BF6-915C-A8CF60DD4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79009-0C9F-4A09-8A57-9B9BE1C62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9246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F7BE29-56B7-4970-A7F2-60DDC3E37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12F4D8-52D7-4DD4-AEBD-CC7BFFDC1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5492F-6C4A-442E-AFFB-E9E5036854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C81CA-34A8-4EA9-8FE5-CEF265AF1B1C}" type="datetimeFigureOut">
              <a:rPr lang="en-IN" smtClean="0"/>
              <a:t>17-01-2020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67276-14C4-4535-8BA1-36864607F4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84D46-4BFC-46B7-A3F5-31DC4ED94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1DE1A-364E-4809-9FA6-147F681E458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123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jd-BeTX6U0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5445C6-DD42-4979-86FF-03730E8C6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56304D-D75F-4262-910C-0C21F7202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1" y="829994"/>
            <a:ext cx="11573488" cy="1541375"/>
          </a:xfrm>
        </p:spPr>
        <p:txBody>
          <a:bodyPr>
            <a:noAutofit/>
          </a:bodyPr>
          <a:lstStyle/>
          <a:p>
            <a:r>
              <a:rPr lang="en-IN" sz="8000" b="1" dirty="0"/>
              <a:t>Artificial Intelligence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919F89-2B89-4812-9DDF-D9ACFB3520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249" y="3527757"/>
            <a:ext cx="9702018" cy="2933237"/>
          </a:xfrm>
        </p:spPr>
        <p:txBody>
          <a:bodyPr>
            <a:normAutofit lnSpcReduction="10000"/>
          </a:bodyPr>
          <a:lstStyle/>
          <a:p>
            <a:r>
              <a:rPr lang="en-IN" sz="3600" b="1" dirty="0"/>
              <a:t>Prof. Kalpana S Kumaran, HOD</a:t>
            </a:r>
          </a:p>
          <a:p>
            <a:endParaRPr lang="en-IN" sz="3600" b="1" dirty="0"/>
          </a:p>
          <a:p>
            <a:r>
              <a:rPr lang="en-IN" sz="3600" b="1" dirty="0"/>
              <a:t> PGDM  Digital Marketing &amp; Transformation </a:t>
            </a:r>
          </a:p>
          <a:p>
            <a:r>
              <a:rPr lang="en-IN" sz="3600" b="1" dirty="0"/>
              <a:t>ITM Business School</a:t>
            </a:r>
          </a:p>
          <a:p>
            <a:r>
              <a:rPr lang="en-IN" sz="3600" b="1" dirty="0"/>
              <a:t>Navi Mumbai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000665-DFC7-417E-8FD7-516A0F15C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6337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345" y="320610"/>
            <a:ext cx="7481308" cy="1325563"/>
          </a:xfrm>
        </p:spPr>
        <p:txBody>
          <a:bodyPr>
            <a:normAutofit/>
          </a:bodyPr>
          <a:lstStyle/>
          <a:p>
            <a:r>
              <a:rPr lang="en-IN" b="1" dirty="0"/>
              <a:t>Information Technology Trends …….. to Watch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721" y="2202763"/>
            <a:ext cx="7026725" cy="401385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IN" b="1" dirty="0"/>
              <a:t>Robotics</a:t>
            </a:r>
          </a:p>
          <a:p>
            <a:pPr marL="0" indent="0">
              <a:buNone/>
            </a:pPr>
            <a:r>
              <a:rPr lang="en-IN" b="1" dirty="0"/>
              <a:t>Drones</a:t>
            </a:r>
          </a:p>
          <a:p>
            <a:pPr marL="0" indent="0">
              <a:buNone/>
            </a:pPr>
            <a:r>
              <a:rPr lang="en-IN" b="1" dirty="0"/>
              <a:t>Sensors</a:t>
            </a:r>
          </a:p>
          <a:p>
            <a:pPr marL="0" indent="0">
              <a:buNone/>
            </a:pPr>
            <a:r>
              <a:rPr lang="en-IN" b="1" dirty="0"/>
              <a:t>RFID</a:t>
            </a:r>
          </a:p>
          <a:p>
            <a:pPr marL="0" indent="0">
              <a:buNone/>
            </a:pPr>
            <a:r>
              <a:rPr lang="en-IN" b="1" dirty="0"/>
              <a:t>Intelligent Automated Transportation Systems</a:t>
            </a:r>
          </a:p>
          <a:p>
            <a:pPr marL="0" indent="0">
              <a:buNone/>
            </a:pPr>
            <a:r>
              <a:rPr lang="en-IN" b="1" dirty="0"/>
              <a:t>Autonomous Transportation Vehicles</a:t>
            </a:r>
          </a:p>
          <a:p>
            <a:pPr marL="0" indent="0">
              <a:buNone/>
            </a:pPr>
            <a:endParaRPr lang="en-IN" b="1" dirty="0"/>
          </a:p>
          <a:p>
            <a:pPr marL="0" indent="0">
              <a:buNone/>
            </a:pPr>
            <a:endParaRPr lang="en-IN" b="1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99A8FB7-A79B-4BC9-9D56-B79587F6A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04761" y="2650637"/>
            <a:ext cx="3118104" cy="311810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23893E2-3349-46D7-A7AA-B9E447957F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96859" y="0"/>
            <a:ext cx="4198060" cy="3650200"/>
          </a:xfrm>
          <a:custGeom>
            <a:avLst/>
            <a:gdLst>
              <a:gd name="connsiteX0" fmla="*/ 262846 w 4198060"/>
              <a:gd name="connsiteY0" fmla="*/ 0 h 3650200"/>
              <a:gd name="connsiteX1" fmla="*/ 4198060 w 4198060"/>
              <a:gd name="connsiteY1" fmla="*/ 0 h 3650200"/>
              <a:gd name="connsiteX2" fmla="*/ 4198060 w 4198060"/>
              <a:gd name="connsiteY2" fmla="*/ 3021648 h 3650200"/>
              <a:gd name="connsiteX3" fmla="*/ 4142653 w 4198060"/>
              <a:gd name="connsiteY3" fmla="*/ 3072005 h 3650200"/>
              <a:gd name="connsiteX4" fmla="*/ 2532040 w 4198060"/>
              <a:gd name="connsiteY4" fmla="*/ 3650200 h 3650200"/>
              <a:gd name="connsiteX5" fmla="*/ 0 w 4198060"/>
              <a:gd name="connsiteY5" fmla="*/ 1118160 h 3650200"/>
              <a:gd name="connsiteX6" fmla="*/ 198981 w 4198060"/>
              <a:gd name="connsiteY6" fmla="*/ 132576 h 365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98060" h="3650200">
                <a:moveTo>
                  <a:pt x="262846" y="0"/>
                </a:moveTo>
                <a:lnTo>
                  <a:pt x="4198060" y="0"/>
                </a:lnTo>
                <a:lnTo>
                  <a:pt x="4198060" y="3021648"/>
                </a:lnTo>
                <a:lnTo>
                  <a:pt x="4142653" y="3072005"/>
                </a:lnTo>
                <a:cubicBezTo>
                  <a:pt x="3704967" y="3433216"/>
                  <a:pt x="3143843" y="3650200"/>
                  <a:pt x="2532040" y="3650200"/>
                </a:cubicBezTo>
                <a:cubicBezTo>
                  <a:pt x="1133633" y="3650200"/>
                  <a:pt x="0" y="2516567"/>
                  <a:pt x="0" y="1118160"/>
                </a:cubicBezTo>
                <a:cubicBezTo>
                  <a:pt x="0" y="768558"/>
                  <a:pt x="70852" y="435505"/>
                  <a:pt x="198981" y="132576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F92B9331-C4B2-43C7-8195-4116C3A4D1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0" r="17997" b="-4"/>
          <a:stretch/>
        </p:blipFill>
        <p:spPr>
          <a:xfrm>
            <a:off x="6016734" y="2800370"/>
            <a:ext cx="2788920" cy="2788920"/>
          </a:xfrm>
          <a:custGeom>
            <a:avLst/>
            <a:gdLst>
              <a:gd name="connsiteX0" fmla="*/ 1440180 w 2880360"/>
              <a:gd name="connsiteY0" fmla="*/ 0 h 2880360"/>
              <a:gd name="connsiteX1" fmla="*/ 2880360 w 2880360"/>
              <a:gd name="connsiteY1" fmla="*/ 1440180 h 2880360"/>
              <a:gd name="connsiteX2" fmla="*/ 1440180 w 2880360"/>
              <a:gd name="connsiteY2" fmla="*/ 2880360 h 2880360"/>
              <a:gd name="connsiteX3" fmla="*/ 0 w 2880360"/>
              <a:gd name="connsiteY3" fmla="*/ 1440180 h 2880360"/>
              <a:gd name="connsiteX4" fmla="*/ 1440180 w 2880360"/>
              <a:gd name="connsiteY4" fmla="*/ 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  <p:pic>
        <p:nvPicPr>
          <p:cNvPr id="6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9F8B6D13-4F04-4896-AC54-968C45AFE9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5" r="4733" b="4"/>
          <a:stretch/>
        </p:blipFill>
        <p:spPr>
          <a:xfrm>
            <a:off x="8160603" y="2"/>
            <a:ext cx="4034316" cy="3486455"/>
          </a:xfrm>
          <a:custGeom>
            <a:avLst/>
            <a:gdLst>
              <a:gd name="connsiteX0" fmla="*/ 280681 w 4034316"/>
              <a:gd name="connsiteY0" fmla="*/ 0 h 3486455"/>
              <a:gd name="connsiteX1" fmla="*/ 4034316 w 4034316"/>
              <a:gd name="connsiteY1" fmla="*/ 0 h 3486455"/>
              <a:gd name="connsiteX2" fmla="*/ 4034316 w 4034316"/>
              <a:gd name="connsiteY2" fmla="*/ 2800630 h 3486455"/>
              <a:gd name="connsiteX3" fmla="*/ 3874752 w 4034316"/>
              <a:gd name="connsiteY3" fmla="*/ 2945652 h 3486455"/>
              <a:gd name="connsiteX4" fmla="*/ 2368296 w 4034316"/>
              <a:gd name="connsiteY4" fmla="*/ 3486455 h 3486455"/>
              <a:gd name="connsiteX5" fmla="*/ 0 w 4034316"/>
              <a:gd name="connsiteY5" fmla="*/ 1118159 h 3486455"/>
              <a:gd name="connsiteX6" fmla="*/ 186113 w 4034316"/>
              <a:gd name="connsiteY6" fmla="*/ 196311 h 3486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4316" h="3486455">
                <a:moveTo>
                  <a:pt x="280681" y="0"/>
                </a:moveTo>
                <a:lnTo>
                  <a:pt x="4034316" y="0"/>
                </a:lnTo>
                <a:lnTo>
                  <a:pt x="4034316" y="2800630"/>
                </a:lnTo>
                <a:lnTo>
                  <a:pt x="3874752" y="2945652"/>
                </a:lnTo>
                <a:cubicBezTo>
                  <a:pt x="3465371" y="3283503"/>
                  <a:pt x="2940535" y="3486455"/>
                  <a:pt x="2368296" y="3486455"/>
                </a:cubicBezTo>
                <a:cubicBezTo>
                  <a:pt x="1060322" y="3486455"/>
                  <a:pt x="0" y="2426133"/>
                  <a:pt x="0" y="1118159"/>
                </a:cubicBezTo>
                <a:cubicBezTo>
                  <a:pt x="0" y="791166"/>
                  <a:pt x="66270" y="479650"/>
                  <a:pt x="186113" y="196311"/>
                </a:cubicBezTo>
                <a:close/>
              </a:path>
            </a:pathLst>
          </a:cu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B7592FE-10D1-4664-B623-353F47C8D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8132" y="4032250"/>
            <a:ext cx="3303868" cy="2825750"/>
          </a:xfrm>
          <a:custGeom>
            <a:avLst/>
            <a:gdLst>
              <a:gd name="connsiteX0" fmla="*/ 1888600 w 3303868"/>
              <a:gd name="connsiteY0" fmla="*/ 0 h 2825750"/>
              <a:gd name="connsiteX1" fmla="*/ 3224042 w 3303868"/>
              <a:gd name="connsiteY1" fmla="*/ 553158 h 2825750"/>
              <a:gd name="connsiteX2" fmla="*/ 3303868 w 3303868"/>
              <a:gd name="connsiteY2" fmla="*/ 640989 h 2825750"/>
              <a:gd name="connsiteX3" fmla="*/ 3303868 w 3303868"/>
              <a:gd name="connsiteY3" fmla="*/ 2825750 h 2825750"/>
              <a:gd name="connsiteX4" fmla="*/ 250380 w 3303868"/>
              <a:gd name="connsiteY4" fmla="*/ 2825750 h 2825750"/>
              <a:gd name="connsiteX5" fmla="*/ 227944 w 3303868"/>
              <a:gd name="connsiteY5" fmla="*/ 2788819 h 2825750"/>
              <a:gd name="connsiteX6" fmla="*/ 0 w 3303868"/>
              <a:gd name="connsiteY6" fmla="*/ 1888600 h 2825750"/>
              <a:gd name="connsiteX7" fmla="*/ 1888600 w 3303868"/>
              <a:gd name="connsiteY7" fmla="*/ 0 h 282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68" h="2825750">
                <a:moveTo>
                  <a:pt x="1888600" y="0"/>
                </a:moveTo>
                <a:cubicBezTo>
                  <a:pt x="2410123" y="0"/>
                  <a:pt x="2882273" y="211389"/>
                  <a:pt x="3224042" y="553158"/>
                </a:cubicBezTo>
                <a:lnTo>
                  <a:pt x="3303868" y="640989"/>
                </a:lnTo>
                <a:lnTo>
                  <a:pt x="3303868" y="2825750"/>
                </a:lnTo>
                <a:lnTo>
                  <a:pt x="250380" y="2825750"/>
                </a:lnTo>
                <a:lnTo>
                  <a:pt x="227944" y="2788819"/>
                </a:lnTo>
                <a:cubicBezTo>
                  <a:pt x="82574" y="2521217"/>
                  <a:pt x="0" y="2214552"/>
                  <a:pt x="0" y="1888600"/>
                </a:cubicBezTo>
                <a:cubicBezTo>
                  <a:pt x="0" y="845555"/>
                  <a:pt x="845555" y="0"/>
                  <a:pt x="188860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AA14EE7F-425C-4FE8-869F-F9DD57D458D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4" r="-4" b="-4"/>
          <a:stretch/>
        </p:blipFill>
        <p:spPr>
          <a:xfrm>
            <a:off x="9053088" y="4197217"/>
            <a:ext cx="3138912" cy="2660795"/>
          </a:xfrm>
          <a:custGeom>
            <a:avLst/>
            <a:gdLst>
              <a:gd name="connsiteX0" fmla="*/ 1723644 w 3138912"/>
              <a:gd name="connsiteY0" fmla="*/ 0 h 2660795"/>
              <a:gd name="connsiteX1" fmla="*/ 3053691 w 3138912"/>
              <a:gd name="connsiteY1" fmla="*/ 627247 h 2660795"/>
              <a:gd name="connsiteX2" fmla="*/ 3138912 w 3138912"/>
              <a:gd name="connsiteY2" fmla="*/ 741211 h 2660795"/>
              <a:gd name="connsiteX3" fmla="*/ 3138912 w 3138912"/>
              <a:gd name="connsiteY3" fmla="*/ 2660795 h 2660795"/>
              <a:gd name="connsiteX4" fmla="*/ 278239 w 3138912"/>
              <a:gd name="connsiteY4" fmla="*/ 2660795 h 2660795"/>
              <a:gd name="connsiteX5" fmla="*/ 208035 w 3138912"/>
              <a:gd name="connsiteY5" fmla="*/ 2545235 h 2660795"/>
              <a:gd name="connsiteX6" fmla="*/ 0 w 3138912"/>
              <a:gd name="connsiteY6" fmla="*/ 1723644 h 2660795"/>
              <a:gd name="connsiteX7" fmla="*/ 1723644 w 3138912"/>
              <a:gd name="connsiteY7" fmla="*/ 0 h 266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38912" h="2660795">
                <a:moveTo>
                  <a:pt x="1723644" y="0"/>
                </a:moveTo>
                <a:cubicBezTo>
                  <a:pt x="2259111" y="0"/>
                  <a:pt x="2737550" y="244172"/>
                  <a:pt x="3053691" y="627247"/>
                </a:cubicBezTo>
                <a:lnTo>
                  <a:pt x="3138912" y="741211"/>
                </a:lnTo>
                <a:lnTo>
                  <a:pt x="3138912" y="2660795"/>
                </a:lnTo>
                <a:lnTo>
                  <a:pt x="278239" y="2660795"/>
                </a:lnTo>
                <a:lnTo>
                  <a:pt x="208035" y="2545235"/>
                </a:lnTo>
                <a:cubicBezTo>
                  <a:pt x="75362" y="2301006"/>
                  <a:pt x="0" y="2021126"/>
                  <a:pt x="0" y="1723644"/>
                </a:cubicBezTo>
                <a:cubicBezTo>
                  <a:pt x="0" y="771702"/>
                  <a:pt x="771702" y="0"/>
                  <a:pt x="172364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78572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D4402F5-890A-4E77-9C43-372726506F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324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91" y="372794"/>
            <a:ext cx="5314536" cy="1325563"/>
          </a:xfrm>
        </p:spPr>
        <p:txBody>
          <a:bodyPr>
            <a:normAutofit/>
          </a:bodyPr>
          <a:lstStyle/>
          <a:p>
            <a:r>
              <a:rPr lang="en-IN" b="1" dirty="0"/>
              <a:t>Data Generation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698357"/>
            <a:ext cx="5609220" cy="4786849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n-IN" sz="1800" b="1" dirty="0"/>
              <a:t>8 Bits 			=	1 Byte</a:t>
            </a:r>
          </a:p>
          <a:p>
            <a:pPr marL="0" indent="0">
              <a:buNone/>
            </a:pPr>
            <a:r>
              <a:rPr lang="en-IN" sz="1800" b="1" dirty="0"/>
              <a:t>1024 Byte		=	1 Kilobyte</a:t>
            </a:r>
          </a:p>
          <a:p>
            <a:pPr marL="0" indent="0">
              <a:buNone/>
            </a:pPr>
            <a:r>
              <a:rPr lang="en-IN" sz="1800" b="1" dirty="0"/>
              <a:t>1024 Kilobyte		=	1 Megabyte</a:t>
            </a:r>
          </a:p>
          <a:p>
            <a:pPr marL="0" indent="0">
              <a:buNone/>
            </a:pPr>
            <a:r>
              <a:rPr lang="en-IN" sz="1800" b="1" dirty="0"/>
              <a:t>1024 Megabyte		=	1 Gigabyte</a:t>
            </a:r>
          </a:p>
          <a:p>
            <a:pPr marL="0" indent="0">
              <a:buNone/>
            </a:pPr>
            <a:r>
              <a:rPr lang="en-IN" sz="1800" b="1" dirty="0"/>
              <a:t>1024 Gigabyte		=	1 Terabyte</a:t>
            </a:r>
          </a:p>
          <a:p>
            <a:pPr marL="0" indent="0">
              <a:buNone/>
            </a:pPr>
            <a:r>
              <a:rPr lang="en-IN" sz="1800" b="1" dirty="0"/>
              <a:t>1024 Terabyte		=	1 Petabyte</a:t>
            </a:r>
          </a:p>
          <a:p>
            <a:pPr marL="0" indent="0">
              <a:buNone/>
            </a:pPr>
            <a:r>
              <a:rPr lang="en-IN" sz="1800" b="1" dirty="0"/>
              <a:t>1024 Petabyte		=	1 Exabyte</a:t>
            </a:r>
          </a:p>
          <a:p>
            <a:pPr marL="0" indent="0">
              <a:buNone/>
            </a:pPr>
            <a:r>
              <a:rPr lang="en-IN" sz="1800" b="1" dirty="0"/>
              <a:t>1024 Exabyte		=	1 Zettabyte</a:t>
            </a:r>
          </a:p>
          <a:p>
            <a:pPr marL="0" indent="0">
              <a:buNone/>
            </a:pPr>
            <a:r>
              <a:rPr lang="en-IN" sz="1800" b="1" dirty="0"/>
              <a:t>1024 Zettabyte		=	1 Yottabyte</a:t>
            </a:r>
          </a:p>
          <a:p>
            <a:pPr marL="0" indent="0">
              <a:buNone/>
            </a:pPr>
            <a:r>
              <a:rPr lang="en-IN" sz="1800" b="1" dirty="0"/>
              <a:t>1024 Yottabyte		=	1 Brontobyte</a:t>
            </a:r>
          </a:p>
          <a:p>
            <a:pPr marL="0" indent="0">
              <a:buNone/>
            </a:pPr>
            <a:r>
              <a:rPr lang="en-IN" sz="1800" b="1" dirty="0"/>
              <a:t>1024 Brontobyte		=	1 </a:t>
            </a:r>
            <a:r>
              <a:rPr lang="en-IN" sz="1800" b="1" dirty="0" err="1"/>
              <a:t>Geopbyte</a:t>
            </a:r>
            <a:endParaRPr lang="en-IN" sz="1800" b="1" dirty="0"/>
          </a:p>
          <a:p>
            <a:pPr marL="0" indent="0">
              <a:buNone/>
            </a:pPr>
            <a:endParaRPr lang="en-IN" sz="1800" b="1" dirty="0"/>
          </a:p>
          <a:p>
            <a:pPr marL="0" indent="0">
              <a:buNone/>
            </a:pPr>
            <a:r>
              <a:rPr lang="en-IN" sz="1800" b="1" dirty="0" err="1"/>
              <a:t>Bronto</a:t>
            </a:r>
            <a:r>
              <a:rPr lang="en-IN" sz="1800" b="1" dirty="0"/>
              <a:t> Byte = 1 followed by 27 zeros</a:t>
            </a:r>
          </a:p>
          <a:p>
            <a:pPr marL="0" indent="0">
              <a:buNone/>
            </a:pPr>
            <a:endParaRPr lang="en-IN" sz="1800" b="1" dirty="0"/>
          </a:p>
          <a:p>
            <a:pPr marL="0" indent="0">
              <a:buNone/>
            </a:pPr>
            <a:endParaRPr lang="en-IN" sz="1800" b="1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2AC6D7F-F068-4E11-BB06-F601D89BB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picture containing indoor&#10;&#10;Description generated with high confidence">
            <a:extLst>
              <a:ext uri="{FF2B5EF4-FFF2-40B4-BE49-F238E27FC236}">
                <a16:creationId xmlns:a16="http://schemas.microsoft.com/office/drawing/2014/main" id="{49887EC6-71D8-4DF8-B003-4BE8395FF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057" y="1506772"/>
            <a:ext cx="3796790" cy="206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05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D923C1-1D7C-4C5D-845A-5D4E159512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3" r="19943" b="1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pic>
        <p:nvPicPr>
          <p:cNvPr id="8" name="Content Placeholder 7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221B322-7B55-4F5A-AC20-4BB3D6547B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30" y="1831365"/>
            <a:ext cx="5590170" cy="4528279"/>
          </a:xfr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01FFBEC9-7FA1-48B7-9F64-2C1A83733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830" y="173396"/>
            <a:ext cx="10515600" cy="1325563"/>
          </a:xfrm>
        </p:spPr>
        <p:txBody>
          <a:bodyPr/>
          <a:lstStyle/>
          <a:p>
            <a:r>
              <a:rPr lang="en-IN" b="1" dirty="0"/>
              <a:t>Artificial Intelligence </a:t>
            </a:r>
          </a:p>
        </p:txBody>
      </p:sp>
    </p:spTree>
    <p:extLst>
      <p:ext uri="{BB962C8B-B14F-4D97-AF65-F5344CB8AC3E}">
        <p14:creationId xmlns:p14="http://schemas.microsoft.com/office/powerpoint/2010/main" val="3517711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781" y="0"/>
            <a:ext cx="5609219" cy="1325563"/>
          </a:xfrm>
        </p:spPr>
        <p:txBody>
          <a:bodyPr>
            <a:normAutofit/>
          </a:bodyPr>
          <a:lstStyle/>
          <a:p>
            <a:r>
              <a:rPr lang="en-IN" b="1" dirty="0"/>
              <a:t>AI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32" y="1486290"/>
            <a:ext cx="5935818" cy="4726022"/>
          </a:xfrm>
        </p:spPr>
        <p:txBody>
          <a:bodyPr anchor="t">
            <a:normAutofit/>
          </a:bodyPr>
          <a:lstStyle/>
          <a:p>
            <a:r>
              <a:rPr lang="en-IN" b="1" dirty="0"/>
              <a:t>Machine Learning</a:t>
            </a:r>
          </a:p>
          <a:p>
            <a:r>
              <a:rPr lang="en-IN" b="1" dirty="0"/>
              <a:t>Deep Learning</a:t>
            </a:r>
          </a:p>
          <a:p>
            <a:r>
              <a:rPr lang="en-IN" b="1" dirty="0"/>
              <a:t>Natural Language Generation</a:t>
            </a:r>
          </a:p>
          <a:p>
            <a:endParaRPr lang="en-IN" b="1" dirty="0"/>
          </a:p>
          <a:p>
            <a:r>
              <a:rPr lang="en-IN" b="1" dirty="0"/>
              <a:t>How it </a:t>
            </a:r>
            <a:r>
              <a:rPr lang="en-IN" dirty="0"/>
              <a:t>can be used to automate our tasks and to enhance the quality of our lives</a:t>
            </a:r>
            <a:endParaRPr lang="en-IN" b="1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2AC6D7F-F068-4E11-BB06-F601D89BB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Image result for examples for ai">
            <a:extLst>
              <a:ext uri="{FF2B5EF4-FFF2-40B4-BE49-F238E27FC236}">
                <a16:creationId xmlns:a16="http://schemas.microsoft.com/office/drawing/2014/main" id="{FD3B7469-5861-468F-8632-DE3B7B528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035" y="284381"/>
            <a:ext cx="4291234" cy="423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211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875" y="218050"/>
            <a:ext cx="5948851" cy="1325563"/>
          </a:xfrm>
        </p:spPr>
        <p:txBody>
          <a:bodyPr>
            <a:normAutofit/>
          </a:bodyPr>
          <a:lstStyle/>
          <a:p>
            <a:r>
              <a:rPr lang="en-IN" b="1" dirty="0"/>
              <a:t>Role of AI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602" y="1750794"/>
            <a:ext cx="5948850" cy="4786849"/>
          </a:xfrm>
        </p:spPr>
        <p:txBody>
          <a:bodyPr anchor="t">
            <a:normAutofit/>
          </a:bodyPr>
          <a:lstStyle/>
          <a:p>
            <a:r>
              <a:rPr lang="en-IN" sz="2400" dirty="0"/>
              <a:t>spam filters.</a:t>
            </a:r>
          </a:p>
          <a:p>
            <a:r>
              <a:rPr lang="en-IN" sz="2400" dirty="0"/>
              <a:t>smart email categorisation.</a:t>
            </a:r>
          </a:p>
          <a:p>
            <a:r>
              <a:rPr lang="en-IN" sz="2400" dirty="0"/>
              <a:t>voice to text features.</a:t>
            </a:r>
          </a:p>
          <a:p>
            <a:r>
              <a:rPr lang="en-IN" sz="2400" dirty="0"/>
              <a:t>smart personal assistants, such as Siri, Cortana and Google Now.</a:t>
            </a:r>
          </a:p>
          <a:p>
            <a:r>
              <a:rPr lang="en-IN" sz="2400" dirty="0"/>
              <a:t>automated responders and online customer support.</a:t>
            </a:r>
          </a:p>
          <a:p>
            <a:r>
              <a:rPr lang="en-IN" sz="2400" dirty="0"/>
              <a:t>process automation.</a:t>
            </a:r>
          </a:p>
          <a:p>
            <a:r>
              <a:rPr lang="en-IN" sz="2400" dirty="0"/>
              <a:t>sales and business forecasting.</a:t>
            </a:r>
          </a:p>
          <a:p>
            <a:r>
              <a:rPr lang="en-IN" sz="2400" dirty="0"/>
              <a:t>security surveillance.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2AC6D7F-F068-4E11-BB06-F601D89BB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8" name="Picture 4" descr="Image result for examples for ai">
            <a:extLst>
              <a:ext uri="{FF2B5EF4-FFF2-40B4-BE49-F238E27FC236}">
                <a16:creationId xmlns:a16="http://schemas.microsoft.com/office/drawing/2014/main" id="{F0B1403C-F5CE-4205-AABD-E3973A1A6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970" y="372793"/>
            <a:ext cx="4366428" cy="427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095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781" y="284381"/>
            <a:ext cx="5609219" cy="1325563"/>
          </a:xfrm>
        </p:spPr>
        <p:txBody>
          <a:bodyPr>
            <a:normAutofit/>
          </a:bodyPr>
          <a:lstStyle/>
          <a:p>
            <a:r>
              <a:rPr lang="en-IN" b="1" dirty="0"/>
              <a:t>Role of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986" y="2358487"/>
            <a:ext cx="6963073" cy="4726022"/>
          </a:xfrm>
        </p:spPr>
        <p:txBody>
          <a:bodyPr anchor="t">
            <a:normAutofit/>
          </a:bodyPr>
          <a:lstStyle/>
          <a:p>
            <a:r>
              <a:rPr lang="en-US" altLang="en-US" dirty="0"/>
              <a:t>Market Basket Analytics</a:t>
            </a:r>
          </a:p>
          <a:p>
            <a:r>
              <a:rPr lang="en-US" altLang="en-US" dirty="0"/>
              <a:t>Customer Analytics</a:t>
            </a:r>
          </a:p>
          <a:p>
            <a:r>
              <a:rPr lang="en-US" altLang="en-US" dirty="0"/>
              <a:t>Customer Segmentation/Clustering</a:t>
            </a:r>
          </a:p>
          <a:p>
            <a:r>
              <a:rPr lang="en-US" altLang="en-US" dirty="0"/>
              <a:t>Tailored Product Assortments</a:t>
            </a:r>
          </a:p>
          <a:p>
            <a:r>
              <a:rPr lang="en-US" altLang="en-US" dirty="0"/>
              <a:t>Inventory Forecasting</a:t>
            </a:r>
          </a:p>
          <a:p>
            <a:r>
              <a:rPr lang="en-US" altLang="en-US" dirty="0"/>
              <a:t>Collaborative Filtering Recommender System</a:t>
            </a:r>
          </a:p>
          <a:p>
            <a:r>
              <a:rPr lang="en-US" altLang="en-US" dirty="0"/>
              <a:t>Credit Card Analytics</a:t>
            </a:r>
          </a:p>
          <a:p>
            <a:pPr marL="0" indent="0">
              <a:buNone/>
            </a:pPr>
            <a:endParaRPr lang="en-IN" b="1" dirty="0"/>
          </a:p>
          <a:p>
            <a:pPr marL="0" indent="0">
              <a:buNone/>
            </a:pPr>
            <a:endParaRPr lang="en-IN" b="1" dirty="0"/>
          </a:p>
          <a:p>
            <a:pPr marL="0" indent="0">
              <a:buNone/>
            </a:pPr>
            <a:endParaRPr lang="en-IN" b="1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2AC6D7F-F068-4E11-BB06-F601D89BB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Image result for examples for ai">
            <a:extLst>
              <a:ext uri="{FF2B5EF4-FFF2-40B4-BE49-F238E27FC236}">
                <a16:creationId xmlns:a16="http://schemas.microsoft.com/office/drawing/2014/main" id="{FD3B7469-5861-468F-8632-DE3B7B528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035" y="284381"/>
            <a:ext cx="4291234" cy="423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674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35" y="126411"/>
            <a:ext cx="6465706" cy="1325563"/>
          </a:xfrm>
        </p:spPr>
        <p:txBody>
          <a:bodyPr>
            <a:normAutofit/>
          </a:bodyPr>
          <a:lstStyle/>
          <a:p>
            <a:r>
              <a:rPr lang="en-IN" b="1" dirty="0"/>
              <a:t>Role of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681" y="2709256"/>
            <a:ext cx="5820780" cy="5049077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IN" sz="3200" b="1" dirty="0"/>
              <a:t>Alcohol Vs. Kids Diaper</a:t>
            </a:r>
          </a:p>
          <a:p>
            <a:pPr marL="0" indent="0">
              <a:buNone/>
            </a:pPr>
            <a:r>
              <a:rPr lang="en-IN" sz="3200" b="1" dirty="0"/>
              <a:t>Tea Kettle Vs. Tea Strainer</a:t>
            </a:r>
          </a:p>
          <a:p>
            <a:pPr marL="0" indent="0">
              <a:buNone/>
            </a:pPr>
            <a:r>
              <a:rPr lang="en-IN" sz="3200" b="1" dirty="0"/>
              <a:t>Desert Ride vs. Snakes</a:t>
            </a:r>
          </a:p>
          <a:p>
            <a:pPr marL="0" indent="0">
              <a:buNone/>
            </a:pPr>
            <a:r>
              <a:rPr lang="en-IN" sz="3200" b="1" dirty="0"/>
              <a:t>Interviewer Vs. Terrorist</a:t>
            </a:r>
          </a:p>
          <a:p>
            <a:pPr marL="0" indent="0">
              <a:buNone/>
            </a:pPr>
            <a:r>
              <a:rPr lang="en-IN" sz="3200" b="1" dirty="0"/>
              <a:t>Teenager Vs. Pregnancy </a:t>
            </a:r>
          </a:p>
          <a:p>
            <a:pPr marL="0" indent="0">
              <a:buNone/>
            </a:pPr>
            <a:endParaRPr lang="en-IN" sz="3200" b="1" dirty="0"/>
          </a:p>
          <a:p>
            <a:pPr marL="0" indent="0">
              <a:buNone/>
            </a:pPr>
            <a:endParaRPr lang="en-IN" sz="3200" b="1" dirty="0"/>
          </a:p>
        </p:txBody>
      </p:sp>
      <p:sp>
        <p:nvSpPr>
          <p:cNvPr id="24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Image result for examples for ai">
            <a:extLst>
              <a:ext uri="{FF2B5EF4-FFF2-40B4-BE49-F238E27FC236}">
                <a16:creationId xmlns:a16="http://schemas.microsoft.com/office/drawing/2014/main" id="{F3EB8660-227E-404C-A008-2D018B745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622" y="308756"/>
            <a:ext cx="4417261" cy="415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230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35" y="126411"/>
            <a:ext cx="6465706" cy="893319"/>
          </a:xfrm>
        </p:spPr>
        <p:txBody>
          <a:bodyPr>
            <a:normAutofit/>
          </a:bodyPr>
          <a:lstStyle/>
          <a:p>
            <a:r>
              <a:rPr lang="en-IN" b="1" dirty="0"/>
              <a:t>Role of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435" y="1148149"/>
            <a:ext cx="6117228" cy="5322989"/>
          </a:xfrm>
        </p:spPr>
        <p:txBody>
          <a:bodyPr anchor="t">
            <a:normAutofit/>
          </a:bodyPr>
          <a:lstStyle/>
          <a:p>
            <a:pPr algn="just"/>
            <a:r>
              <a:rPr lang="en-IN" sz="2000" b="1" dirty="0"/>
              <a:t>Costco Helps Customer Loyalty with Fast Warnings (Listeria Contamination in stone fruits)</a:t>
            </a:r>
          </a:p>
          <a:p>
            <a:pPr marL="0" indent="0" algn="just">
              <a:buNone/>
            </a:pPr>
            <a:endParaRPr lang="en-IN" sz="2000" b="1" dirty="0"/>
          </a:p>
          <a:p>
            <a:pPr algn="just"/>
            <a:r>
              <a:rPr lang="en-IN" sz="2000" dirty="0"/>
              <a:t>Walgreens partnership with Weather Channel - #</a:t>
            </a:r>
            <a:r>
              <a:rPr lang="en-IN" sz="2000" dirty="0" err="1"/>
              <a:t>haircast</a:t>
            </a:r>
            <a:endParaRPr lang="en-IN" sz="2000" dirty="0"/>
          </a:p>
          <a:p>
            <a:pPr marL="0" indent="0" algn="just">
              <a:buNone/>
            </a:pPr>
            <a:endParaRPr lang="en-IN" sz="2000" dirty="0"/>
          </a:p>
          <a:p>
            <a:pPr algn="just"/>
            <a:r>
              <a:rPr lang="en-IN" sz="2000" dirty="0"/>
              <a:t>Local Pizza Chain - getting a 20% response rate through the combination of a location-based text marketing campaign coupled with cold weather</a:t>
            </a:r>
          </a:p>
          <a:p>
            <a:pPr marL="0" indent="0" algn="just">
              <a:buNone/>
            </a:pPr>
            <a:endParaRPr lang="en-IN" sz="2000" b="1" dirty="0"/>
          </a:p>
          <a:p>
            <a:pPr algn="just"/>
            <a:r>
              <a:rPr lang="en-IN" sz="2000" b="1" dirty="0"/>
              <a:t>US Economy Chain </a:t>
            </a:r>
            <a:r>
              <a:rPr lang="en-IN" sz="2000" dirty="0"/>
              <a:t>Red Roof Inn’s marketing team did a promotional campaign - </a:t>
            </a:r>
            <a:r>
              <a:rPr lang="en-IN" sz="2000" b="1" dirty="0"/>
              <a:t>A (Red) Roof Over Your Head - </a:t>
            </a:r>
            <a:r>
              <a:rPr lang="en-IN" sz="2000" dirty="0"/>
              <a:t>big data correlating weather conditions/flight cancellations/many travellers would be browsing on mobile devices for staying details </a:t>
            </a:r>
            <a:endParaRPr lang="en-IN" sz="2000" b="1" dirty="0"/>
          </a:p>
          <a:p>
            <a:pPr marL="0" indent="0" algn="just">
              <a:buNone/>
            </a:pPr>
            <a:endParaRPr lang="en-IN" sz="2000" b="1" dirty="0"/>
          </a:p>
          <a:p>
            <a:pPr marL="0" indent="0" algn="just">
              <a:buNone/>
            </a:pPr>
            <a:endParaRPr lang="en-IN" sz="2000" b="1" dirty="0"/>
          </a:p>
        </p:txBody>
      </p:sp>
      <p:sp>
        <p:nvSpPr>
          <p:cNvPr id="24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Image result for examples for ai">
            <a:extLst>
              <a:ext uri="{FF2B5EF4-FFF2-40B4-BE49-F238E27FC236}">
                <a16:creationId xmlns:a16="http://schemas.microsoft.com/office/drawing/2014/main" id="{F3EB8660-227E-404C-A008-2D018B745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622" y="308756"/>
            <a:ext cx="4417261" cy="415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0541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2AC6D7F-F068-4E11-BB06-F601D89BB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icture containing electronics&#10;&#10;Description generated with high confidence">
            <a:extLst>
              <a:ext uri="{FF2B5EF4-FFF2-40B4-BE49-F238E27FC236}">
                <a16:creationId xmlns:a16="http://schemas.microsoft.com/office/drawing/2014/main" id="{13B436CC-DA98-45AB-BB8C-0A21B1B88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945" y="372794"/>
            <a:ext cx="4533168" cy="411143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02F1D72-D4AE-4D14-9A12-033F7DBBFA97}"/>
              </a:ext>
            </a:extLst>
          </p:cNvPr>
          <p:cNvSpPr/>
          <p:nvPr/>
        </p:nvSpPr>
        <p:spPr>
          <a:xfrm>
            <a:off x="465254" y="372794"/>
            <a:ext cx="60960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sz="3600" b="1" dirty="0"/>
              <a:t>Role of AI</a:t>
            </a:r>
            <a:br>
              <a:rPr lang="en-IN" sz="3200" b="1" u="sng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br>
              <a:rPr lang="en-IN" sz="32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r>
              <a:rPr lang="en-IN" sz="32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Related Keywords</a:t>
            </a:r>
            <a:br>
              <a:rPr lang="en-IN" sz="32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r>
              <a:rPr lang="en-IN" sz="32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Ad Word</a:t>
            </a:r>
            <a:br>
              <a:rPr lang="en-IN" sz="32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r>
              <a:rPr lang="en-IN" sz="32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Ad Sense</a:t>
            </a:r>
            <a:br>
              <a:rPr lang="en-IN" sz="28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br>
              <a:rPr lang="en-IN" sz="28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br>
              <a:rPr lang="en-IN" sz="28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br>
              <a:rPr lang="en-IN" sz="28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r>
              <a:rPr lang="en-IN" sz="28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Doggy.com Vs. Pedigree</a:t>
            </a:r>
            <a:br>
              <a:rPr lang="en-IN" sz="28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r>
              <a:rPr lang="en-IN" sz="28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Win-Win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3481798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26B9EF5-5D92-4AC7-BC55-FC5C4C98E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05C5575-0F07-43D0-AE78-81EAA8E67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erson wearing glasses and smiling at the camera&#10;&#10;Description generated with high confidence">
            <a:extLst>
              <a:ext uri="{FF2B5EF4-FFF2-40B4-BE49-F238E27FC236}">
                <a16:creationId xmlns:a16="http://schemas.microsoft.com/office/drawing/2014/main" id="{80BA49B5-6895-4117-8D6E-590145165A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1" r="2" b="34743"/>
          <a:stretch/>
        </p:blipFill>
        <p:spPr>
          <a:xfrm>
            <a:off x="3639395" y="10"/>
            <a:ext cx="4023360" cy="298023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</p:spPr>
      </p:pic>
      <p:pic>
        <p:nvPicPr>
          <p:cNvPr id="3" name="Picture 2" descr="A person wearing a suit and tie&#10;&#10;Description generated with very high confidence">
            <a:extLst>
              <a:ext uri="{FF2B5EF4-FFF2-40B4-BE49-F238E27FC236}">
                <a16:creationId xmlns:a16="http://schemas.microsoft.com/office/drawing/2014/main" id="{ED44E548-539F-4961-863D-3A1B894CB9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9" r="23539" b="-1"/>
          <a:stretch/>
        </p:blipFill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</p:spPr>
      </p:pic>
      <p:sp>
        <p:nvSpPr>
          <p:cNvPr id="16" name="AutoShape 6" descr="Image result for amazon owner image">
            <a:extLst>
              <a:ext uri="{FF2B5EF4-FFF2-40B4-BE49-F238E27FC236}">
                <a16:creationId xmlns:a16="http://schemas.microsoft.com/office/drawing/2014/main" id="{CF3C4F1D-D733-47C1-A1B4-15F89BABD3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20842" y="3614737"/>
            <a:ext cx="18097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ED9C862-9774-4B06-9E8D-C8ECAC0D63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46" y="3429000"/>
            <a:ext cx="3142889" cy="314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668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2AC6D7F-F068-4E11-BB06-F601D89BB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icture containing electronics&#10;&#10;Description generated with high confidence">
            <a:extLst>
              <a:ext uri="{FF2B5EF4-FFF2-40B4-BE49-F238E27FC236}">
                <a16:creationId xmlns:a16="http://schemas.microsoft.com/office/drawing/2014/main" id="{13B436CC-DA98-45AB-BB8C-0A21B1B88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945" y="372794"/>
            <a:ext cx="4533168" cy="411143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02F1D72-D4AE-4D14-9A12-033F7DBBFA97}"/>
              </a:ext>
            </a:extLst>
          </p:cNvPr>
          <p:cNvSpPr/>
          <p:nvPr/>
        </p:nvSpPr>
        <p:spPr>
          <a:xfrm>
            <a:off x="297893" y="329240"/>
            <a:ext cx="645224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N" sz="3600" b="1" dirty="0"/>
              <a:t>Role of AI</a:t>
            </a:r>
            <a:br>
              <a:rPr lang="en-IN" sz="3200" b="1" u="sng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br>
              <a:rPr lang="en-IN" sz="32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r>
              <a:rPr lang="en-IN" sz="2800" b="1" dirty="0"/>
              <a:t>Lowe’s </a:t>
            </a:r>
            <a:r>
              <a:rPr lang="en-IN" sz="2800" b="1" dirty="0" err="1"/>
              <a:t>LoweBot</a:t>
            </a:r>
            <a:endParaRPr lang="en-IN" sz="2800" b="1" dirty="0"/>
          </a:p>
          <a:p>
            <a:pPr>
              <a:lnSpc>
                <a:spcPct val="150000"/>
              </a:lnSpc>
            </a:pPr>
            <a:r>
              <a:rPr lang="en-IN" sz="2800" b="1" dirty="0"/>
              <a:t>STARBUCKS - </a:t>
            </a:r>
            <a:r>
              <a:rPr lang="en-IN" sz="2800" b="1" i="1" dirty="0"/>
              <a:t>My Starbucks Barista</a:t>
            </a:r>
            <a:endParaRPr lang="en-IN" sz="2800" b="1" dirty="0"/>
          </a:p>
          <a:p>
            <a:pPr>
              <a:lnSpc>
                <a:spcPct val="150000"/>
              </a:lnSpc>
            </a:pPr>
            <a:r>
              <a:rPr lang="en-IN" sz="2800" b="1" dirty="0"/>
              <a:t>Under Armour &amp; IBM Watson Partnership</a:t>
            </a:r>
          </a:p>
          <a:p>
            <a:pPr>
              <a:lnSpc>
                <a:spcPct val="150000"/>
              </a:lnSpc>
            </a:pPr>
            <a:r>
              <a:rPr lang="en-IN" sz="2800" b="1" dirty="0"/>
              <a:t>Sephora’s </a:t>
            </a:r>
            <a:r>
              <a:rPr lang="en-IN" sz="2800" b="1" i="1" dirty="0"/>
              <a:t>Visual Artist</a:t>
            </a:r>
            <a:endParaRPr lang="en-IN" sz="2800" b="1" dirty="0"/>
          </a:p>
          <a:p>
            <a:pPr>
              <a:lnSpc>
                <a:spcPct val="150000"/>
              </a:lnSpc>
            </a:pPr>
            <a:r>
              <a:rPr lang="en-IN" sz="2800" b="1" dirty="0"/>
              <a:t>ASOS Image Recognition</a:t>
            </a:r>
          </a:p>
          <a:p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38952589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2AC6D7F-F068-4E11-BB06-F601D89BB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icture containing electronics&#10;&#10;Description generated with high confidence">
            <a:extLst>
              <a:ext uri="{FF2B5EF4-FFF2-40B4-BE49-F238E27FC236}">
                <a16:creationId xmlns:a16="http://schemas.microsoft.com/office/drawing/2014/main" id="{13B436CC-DA98-45AB-BB8C-0A21B1B88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945" y="372794"/>
            <a:ext cx="4533168" cy="411143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02F1D72-D4AE-4D14-9A12-033F7DBBFA97}"/>
              </a:ext>
            </a:extLst>
          </p:cNvPr>
          <p:cNvSpPr/>
          <p:nvPr/>
        </p:nvSpPr>
        <p:spPr>
          <a:xfrm>
            <a:off x="188887" y="372794"/>
            <a:ext cx="60853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3600" b="1" dirty="0"/>
              <a:t>AI in Future</a:t>
            </a:r>
            <a:br>
              <a:rPr lang="en-IN" sz="3200" b="1" u="sng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br>
              <a:rPr lang="en-IN" sz="32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</a:br>
            <a:r>
              <a:rPr lang="en-IN" sz="3200" b="1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In </a:t>
            </a:r>
            <a:r>
              <a:rPr lang="en-IN" sz="3200" dirty="0"/>
              <a:t>2025, the AI market is headed to surpass $100 billion.</a:t>
            </a:r>
          </a:p>
          <a:p>
            <a:pPr algn="just"/>
            <a:endParaRPr lang="en-IN" sz="3200" dirty="0"/>
          </a:p>
          <a:p>
            <a:pPr algn="just"/>
            <a:r>
              <a:rPr lang="en-IN" sz="3200" dirty="0"/>
              <a:t>As per Gartner’s report in 2020, 85% of customer interactions will be managed without human (chatbots or customer digital assistants)  </a:t>
            </a:r>
          </a:p>
          <a:p>
            <a:pPr algn="just"/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2487939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015" y="339091"/>
            <a:ext cx="7723163" cy="1325563"/>
          </a:xfrm>
        </p:spPr>
        <p:txBody>
          <a:bodyPr>
            <a:normAutofit/>
          </a:bodyPr>
          <a:lstStyle/>
          <a:p>
            <a:r>
              <a:rPr lang="en-IN" sz="3600" dirty="0">
                <a:latin typeface="Arial" panose="020B0604020202020204" pitchFamily="34" charset="0"/>
                <a:cs typeface="Arial" panose="020B0604020202020204" pitchFamily="34" charset="0"/>
              </a:rPr>
              <a:t>Need of Digital Skills </a:t>
            </a:r>
            <a:endParaRPr lang="en-IN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677" y="1336431"/>
            <a:ext cx="6049851" cy="4881489"/>
          </a:xfrm>
        </p:spPr>
        <p:txBody>
          <a:bodyPr anchor="t">
            <a:normAutofit/>
          </a:bodyPr>
          <a:lstStyle/>
          <a:p>
            <a:pPr algn="just"/>
            <a:endParaRPr lang="en-IN" dirty="0"/>
          </a:p>
          <a:p>
            <a:pPr algn="just"/>
            <a:r>
              <a:rPr lang="en-IN" dirty="0"/>
              <a:t>In 2020 the total digital data is expected to reach 44 Zetta Bytes.</a:t>
            </a:r>
            <a:br>
              <a:rPr lang="en-IN" dirty="0"/>
            </a:br>
            <a:endParaRPr lang="en-IN" dirty="0"/>
          </a:p>
          <a:p>
            <a:pPr algn="just"/>
            <a:r>
              <a:rPr lang="en-IN" dirty="0"/>
              <a:t>McKinsey forecasts that 2.5 million more managers with digital skills will be required by 2020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KPMG found that 36% of executives admitted that they lack big data specialists</a:t>
            </a:r>
            <a:endParaRPr lang="en-IN" b="1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2AF4EA-ED90-44D9-81AA-2D0B78E27D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67" r="17389" b="1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36019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55" y="174068"/>
            <a:ext cx="6282825" cy="1049821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Arial" panose="020B0604020202020204" pitchFamily="34" charset="0"/>
                <a:cs typeface="Arial" panose="020B0604020202020204" pitchFamily="34" charset="0"/>
              </a:rPr>
              <a:t>Need of Digital Skills </a:t>
            </a:r>
            <a:endParaRPr lang="en-IN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780" y="1399965"/>
            <a:ext cx="5609220" cy="4248666"/>
          </a:xfrm>
        </p:spPr>
        <p:txBody>
          <a:bodyPr anchor="t">
            <a:normAutofit lnSpcReduction="10000"/>
          </a:bodyPr>
          <a:lstStyle/>
          <a:p>
            <a:pPr algn="just"/>
            <a:r>
              <a:rPr lang="en-IN" dirty="0"/>
              <a:t>More than 4.4 million jobs in digital area will be created globally.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The UK will create 56,000 big data jobs a year until 2020, according to business analytics group SAS.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Supply of qualified and trained digital analysts will fall short by 66%.</a:t>
            </a:r>
          </a:p>
          <a:p>
            <a:pPr algn="just"/>
            <a:endParaRPr lang="en-US" sz="2600" dirty="0"/>
          </a:p>
          <a:p>
            <a:pPr marL="0" indent="0" algn="just">
              <a:buNone/>
            </a:pPr>
            <a:endParaRPr lang="en-IN" sz="1800" b="1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EB42A5-E447-41F5-83CA-D30B9DA11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716" y="585522"/>
            <a:ext cx="4807113" cy="347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7205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1" y="-126612"/>
            <a:ext cx="6813024" cy="991023"/>
          </a:xfrm>
        </p:spPr>
        <p:txBody>
          <a:bodyPr>
            <a:normAutofit/>
          </a:bodyPr>
          <a:lstStyle/>
          <a:p>
            <a:r>
              <a:rPr lang="en-IN" sz="3200" dirty="0">
                <a:latin typeface="Arial" panose="020B0604020202020204" pitchFamily="34" charset="0"/>
                <a:cs typeface="Arial" panose="020B0604020202020204" pitchFamily="34" charset="0"/>
              </a:rPr>
              <a:t>Need of Digital Transformation Skills</a:t>
            </a:r>
            <a:endParaRPr lang="en-IN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520" y="864411"/>
            <a:ext cx="6185087" cy="3199588"/>
          </a:xfrm>
        </p:spPr>
        <p:txBody>
          <a:bodyPr anchor="t">
            <a:noAutofit/>
          </a:bodyPr>
          <a:lstStyle/>
          <a:p>
            <a:pPr lvl="0"/>
            <a:r>
              <a:rPr lang="en-IN" b="1" dirty="0"/>
              <a:t>The best career choice.</a:t>
            </a:r>
          </a:p>
          <a:p>
            <a:pPr marL="0" lvl="0" indent="0">
              <a:buNone/>
            </a:pPr>
            <a:endParaRPr lang="en-IN" b="1" dirty="0"/>
          </a:p>
          <a:p>
            <a:pPr marL="0" lvl="0" indent="0">
              <a:buNone/>
            </a:pPr>
            <a:r>
              <a:rPr lang="en-IN" b="1" dirty="0"/>
              <a:t>A student having knowledge in all 4 </a:t>
            </a:r>
          </a:p>
          <a:p>
            <a:pPr marL="0" lvl="0" indent="0">
              <a:buNone/>
            </a:pPr>
            <a:r>
              <a:rPr lang="en-IN" b="1" dirty="0">
                <a:solidFill>
                  <a:srgbClr val="FFFF00"/>
                </a:solidFill>
              </a:rPr>
              <a:t>Business</a:t>
            </a:r>
          </a:p>
          <a:p>
            <a:pPr marL="0" lvl="0" indent="0">
              <a:buNone/>
            </a:pPr>
            <a:r>
              <a:rPr lang="en-IN" b="1" dirty="0"/>
              <a:t>+</a:t>
            </a:r>
          </a:p>
          <a:p>
            <a:pPr marL="0" lvl="0" indent="0">
              <a:buNone/>
            </a:pPr>
            <a:r>
              <a:rPr lang="en-IN" b="1" dirty="0">
                <a:solidFill>
                  <a:srgbClr val="00B050"/>
                </a:solidFill>
              </a:rPr>
              <a:t>Marketing</a:t>
            </a:r>
          </a:p>
          <a:p>
            <a:pPr marL="0" lvl="0" indent="0">
              <a:buNone/>
            </a:pPr>
            <a:r>
              <a:rPr lang="en-IN" b="1" dirty="0"/>
              <a:t> + </a:t>
            </a:r>
          </a:p>
          <a:p>
            <a:pPr marL="0" lvl="0" indent="0">
              <a:buNone/>
            </a:pPr>
            <a:r>
              <a:rPr lang="en-IN" b="1" dirty="0">
                <a:solidFill>
                  <a:srgbClr val="00B0F0"/>
                </a:solidFill>
              </a:rPr>
              <a:t>Technology </a:t>
            </a:r>
          </a:p>
          <a:p>
            <a:pPr marL="0" lvl="0" indent="0">
              <a:buNone/>
            </a:pPr>
            <a:r>
              <a:rPr lang="en-IN" b="1" dirty="0"/>
              <a:t>+ </a:t>
            </a:r>
          </a:p>
          <a:p>
            <a:pPr marL="0" lvl="0" indent="0">
              <a:buNone/>
            </a:pPr>
            <a:r>
              <a:rPr lang="en-IN" b="1" dirty="0">
                <a:solidFill>
                  <a:schemeClr val="accent2"/>
                </a:solidFill>
              </a:rPr>
              <a:t>Analytics         </a:t>
            </a:r>
          </a:p>
          <a:p>
            <a:pPr marL="0" indent="0">
              <a:buNone/>
            </a:pPr>
            <a:endParaRPr lang="en-IN" b="1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2AC6D7F-F068-4E11-BB06-F601D89BB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C44D8B-8487-4E67-809D-409032979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0716" y="585522"/>
            <a:ext cx="4807113" cy="34784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06FF2F-F82E-455A-8C52-6E6183E9EB8D}"/>
              </a:ext>
            </a:extLst>
          </p:cNvPr>
          <p:cNvSpPr txBox="1"/>
          <p:nvPr/>
        </p:nvSpPr>
        <p:spPr>
          <a:xfrm>
            <a:off x="2787119" y="5855147"/>
            <a:ext cx="6951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>
                <a:highlight>
                  <a:srgbClr val="000080"/>
                </a:highlight>
              </a:rPr>
              <a:t>PGDM – Digital Marketing &amp; Transformation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450D8D-2B54-4E33-83B9-0C3F1DFD35CC}"/>
              </a:ext>
            </a:extLst>
          </p:cNvPr>
          <p:cNvSpPr txBox="1"/>
          <p:nvPr/>
        </p:nvSpPr>
        <p:spPr>
          <a:xfrm>
            <a:off x="2463562" y="5855147"/>
            <a:ext cx="323557" cy="716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/>
              <a:t>=</a:t>
            </a:r>
          </a:p>
          <a:p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4268803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A close up of a logo&#10;&#10;Description generated with high confidence">
            <a:extLst>
              <a:ext uri="{FF2B5EF4-FFF2-40B4-BE49-F238E27FC236}">
                <a16:creationId xmlns:a16="http://schemas.microsoft.com/office/drawing/2014/main" id="{EBC931E3-DC82-46ED-8D5D-9ABF57BCD2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4" r="2" b="2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sp>
        <p:nvSpPr>
          <p:cNvPr id="4" name="AutoShape 2" descr="Image result for questions image">
            <a:extLst>
              <a:ext uri="{FF2B5EF4-FFF2-40B4-BE49-F238E27FC236}">
                <a16:creationId xmlns:a16="http://schemas.microsoft.com/office/drawing/2014/main" id="{2218E1AC-C536-4F6B-AE20-774F8294131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38638" y="1671638"/>
            <a:ext cx="3514725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6FA7992-FB95-4F0E-BECC-9ABA52274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918" y="1671637"/>
            <a:ext cx="5621082" cy="4944452"/>
          </a:xfrm>
        </p:spPr>
        <p:txBody>
          <a:bodyPr>
            <a:normAutofit/>
          </a:bodyPr>
          <a:lstStyle/>
          <a:p>
            <a:r>
              <a:rPr lang="en-IN" sz="6600" dirty="0"/>
              <a:t>Let’s do an activity to understand AI </a:t>
            </a:r>
          </a:p>
        </p:txBody>
      </p:sp>
    </p:spTree>
    <p:extLst>
      <p:ext uri="{BB962C8B-B14F-4D97-AF65-F5344CB8AC3E}">
        <p14:creationId xmlns:p14="http://schemas.microsoft.com/office/powerpoint/2010/main" val="1669694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3FA766D-3260-4E0A-9E7F-A2C93DFF1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46518"/>
            <a:ext cx="4100079" cy="6194580"/>
          </a:xfrm>
          <a:custGeom>
            <a:avLst/>
            <a:gdLst>
              <a:gd name="connsiteX0" fmla="*/ 1002789 w 4100079"/>
              <a:gd name="connsiteY0" fmla="*/ 0 h 6194580"/>
              <a:gd name="connsiteX1" fmla="*/ 4100079 w 4100079"/>
              <a:gd name="connsiteY1" fmla="*/ 3097290 h 6194580"/>
              <a:gd name="connsiteX2" fmla="*/ 1002789 w 4100079"/>
              <a:gd name="connsiteY2" fmla="*/ 6194580 h 6194580"/>
              <a:gd name="connsiteX3" fmla="*/ 81750 w 4100079"/>
              <a:gd name="connsiteY3" fmla="*/ 6055332 h 6194580"/>
              <a:gd name="connsiteX4" fmla="*/ 0 w 4100079"/>
              <a:gd name="connsiteY4" fmla="*/ 6025411 h 6194580"/>
              <a:gd name="connsiteX5" fmla="*/ 0 w 4100079"/>
              <a:gd name="connsiteY5" fmla="*/ 169169 h 6194580"/>
              <a:gd name="connsiteX6" fmla="*/ 81750 w 4100079"/>
              <a:gd name="connsiteY6" fmla="*/ 139248 h 6194580"/>
              <a:gd name="connsiteX7" fmla="*/ 1002789 w 4100079"/>
              <a:gd name="connsiteY7" fmla="*/ 0 h 6194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0079" h="6194580">
                <a:moveTo>
                  <a:pt x="1002789" y="0"/>
                </a:moveTo>
                <a:cubicBezTo>
                  <a:pt x="2713375" y="0"/>
                  <a:pt x="4100079" y="1386704"/>
                  <a:pt x="4100079" y="3097290"/>
                </a:cubicBezTo>
                <a:cubicBezTo>
                  <a:pt x="4100079" y="4807876"/>
                  <a:pt x="2713375" y="6194580"/>
                  <a:pt x="1002789" y="6194580"/>
                </a:cubicBezTo>
                <a:cubicBezTo>
                  <a:pt x="682054" y="6194580"/>
                  <a:pt x="372706" y="6145829"/>
                  <a:pt x="81750" y="6055332"/>
                </a:cubicBezTo>
                <a:lnTo>
                  <a:pt x="0" y="6025411"/>
                </a:lnTo>
                <a:lnTo>
                  <a:pt x="0" y="169169"/>
                </a:lnTo>
                <a:lnTo>
                  <a:pt x="81750" y="139248"/>
                </a:lnTo>
                <a:cubicBezTo>
                  <a:pt x="372706" y="48751"/>
                  <a:pt x="682054" y="0"/>
                  <a:pt x="1002789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erson posing for the camera&#10;&#10;Description generated with very high confidence">
            <a:extLst>
              <a:ext uri="{FF2B5EF4-FFF2-40B4-BE49-F238E27FC236}">
                <a16:creationId xmlns:a16="http://schemas.microsoft.com/office/drawing/2014/main" id="{3C2BB57C-411E-42E6-A41A-69093E755D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6" r="20944" b="-2"/>
          <a:stretch/>
        </p:blipFill>
        <p:spPr>
          <a:xfrm>
            <a:off x="20" y="413156"/>
            <a:ext cx="3933420" cy="5861304"/>
          </a:xfrm>
          <a:custGeom>
            <a:avLst/>
            <a:gdLst>
              <a:gd name="connsiteX0" fmla="*/ 1002788 w 3933440"/>
              <a:gd name="connsiteY0" fmla="*/ 0 h 5861304"/>
              <a:gd name="connsiteX1" fmla="*/ 3933440 w 3933440"/>
              <a:gd name="connsiteY1" fmla="*/ 2930652 h 5861304"/>
              <a:gd name="connsiteX2" fmla="*/ 1002788 w 3933440"/>
              <a:gd name="connsiteY2" fmla="*/ 5861304 h 5861304"/>
              <a:gd name="connsiteX3" fmla="*/ 131302 w 3933440"/>
              <a:gd name="connsiteY3" fmla="*/ 5729548 h 5861304"/>
              <a:gd name="connsiteX4" fmla="*/ 0 w 3933440"/>
              <a:gd name="connsiteY4" fmla="*/ 5681491 h 5861304"/>
              <a:gd name="connsiteX5" fmla="*/ 0 w 3933440"/>
              <a:gd name="connsiteY5" fmla="*/ 179814 h 5861304"/>
              <a:gd name="connsiteX6" fmla="*/ 131302 w 3933440"/>
              <a:gd name="connsiteY6" fmla="*/ 131756 h 5861304"/>
              <a:gd name="connsiteX7" fmla="*/ 1002788 w 3933440"/>
              <a:gd name="connsiteY7" fmla="*/ 0 h 586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33440" h="5861304">
                <a:moveTo>
                  <a:pt x="1002788" y="0"/>
                </a:moveTo>
                <a:cubicBezTo>
                  <a:pt x="2621342" y="0"/>
                  <a:pt x="3933440" y="1312098"/>
                  <a:pt x="3933440" y="2930652"/>
                </a:cubicBezTo>
                <a:cubicBezTo>
                  <a:pt x="3933440" y="4549206"/>
                  <a:pt x="2621342" y="5861304"/>
                  <a:pt x="1002788" y="5861304"/>
                </a:cubicBezTo>
                <a:cubicBezTo>
                  <a:pt x="699309" y="5861304"/>
                  <a:pt x="406604" y="5815176"/>
                  <a:pt x="131302" y="5729548"/>
                </a:cubicBezTo>
                <a:lnTo>
                  <a:pt x="0" y="5681491"/>
                </a:lnTo>
                <a:lnTo>
                  <a:pt x="0" y="179814"/>
                </a:lnTo>
                <a:lnTo>
                  <a:pt x="131302" y="131756"/>
                </a:lnTo>
                <a:cubicBezTo>
                  <a:pt x="406604" y="46129"/>
                  <a:pt x="699309" y="0"/>
                  <a:pt x="1002788" y="0"/>
                </a:cubicBezTo>
                <a:close/>
              </a:path>
            </a:pathLst>
          </a:custGeom>
        </p:spPr>
      </p:pic>
      <p:sp>
        <p:nvSpPr>
          <p:cNvPr id="39" name="Freeform: Shape 34">
            <a:extLst>
              <a:ext uri="{FF2B5EF4-FFF2-40B4-BE49-F238E27FC236}">
                <a16:creationId xmlns:a16="http://schemas.microsoft.com/office/drawing/2014/main" id="{CB435A06-5FFD-4CF8-BE06-3796EC420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53543" y="0"/>
            <a:ext cx="3566160" cy="3159748"/>
          </a:xfrm>
          <a:custGeom>
            <a:avLst/>
            <a:gdLst>
              <a:gd name="connsiteX0" fmla="*/ 649888 w 3566160"/>
              <a:gd name="connsiteY0" fmla="*/ 0 h 3159748"/>
              <a:gd name="connsiteX1" fmla="*/ 2916273 w 3566160"/>
              <a:gd name="connsiteY1" fmla="*/ 0 h 3159748"/>
              <a:gd name="connsiteX2" fmla="*/ 2917285 w 3566160"/>
              <a:gd name="connsiteY2" fmla="*/ 757 h 3159748"/>
              <a:gd name="connsiteX3" fmla="*/ 3566160 w 3566160"/>
              <a:gd name="connsiteY3" fmla="*/ 1376668 h 3159748"/>
              <a:gd name="connsiteX4" fmla="*/ 1783080 w 3566160"/>
              <a:gd name="connsiteY4" fmla="*/ 3159748 h 3159748"/>
              <a:gd name="connsiteX5" fmla="*/ 0 w 3566160"/>
              <a:gd name="connsiteY5" fmla="*/ 1376668 h 3159748"/>
              <a:gd name="connsiteX6" fmla="*/ 648876 w 3566160"/>
              <a:gd name="connsiteY6" fmla="*/ 757 h 315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66160" h="3159748">
                <a:moveTo>
                  <a:pt x="649888" y="0"/>
                </a:moveTo>
                <a:lnTo>
                  <a:pt x="2916273" y="0"/>
                </a:lnTo>
                <a:lnTo>
                  <a:pt x="2917285" y="757"/>
                </a:lnTo>
                <a:cubicBezTo>
                  <a:pt x="3313569" y="327800"/>
                  <a:pt x="3566160" y="822736"/>
                  <a:pt x="3566160" y="1376668"/>
                </a:cubicBezTo>
                <a:cubicBezTo>
                  <a:pt x="3566160" y="2361436"/>
                  <a:pt x="2767848" y="3159748"/>
                  <a:pt x="1783080" y="3159748"/>
                </a:cubicBezTo>
                <a:cubicBezTo>
                  <a:pt x="798312" y="3159748"/>
                  <a:pt x="0" y="2361436"/>
                  <a:pt x="0" y="1376668"/>
                </a:cubicBezTo>
                <a:cubicBezTo>
                  <a:pt x="0" y="822736"/>
                  <a:pt x="252591" y="327800"/>
                  <a:pt x="648876" y="7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 descr="A person smiling for the camera&#10;&#10;Description generated with very high confidence">
            <a:extLst>
              <a:ext uri="{FF2B5EF4-FFF2-40B4-BE49-F238E27FC236}">
                <a16:creationId xmlns:a16="http://schemas.microsoft.com/office/drawing/2014/main" id="{A798F452-EC17-4F27-A98E-64919018B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24" b="-5"/>
          <a:stretch/>
        </p:blipFill>
        <p:spPr>
          <a:xfrm>
            <a:off x="4518135" y="10"/>
            <a:ext cx="3236976" cy="2995146"/>
          </a:xfrm>
          <a:custGeom>
            <a:avLst/>
            <a:gdLst>
              <a:gd name="connsiteX0" fmla="*/ 770517 w 3236976"/>
              <a:gd name="connsiteY0" fmla="*/ 0 h 2995156"/>
              <a:gd name="connsiteX1" fmla="*/ 2466460 w 3236976"/>
              <a:gd name="connsiteY1" fmla="*/ 0 h 2995156"/>
              <a:gd name="connsiteX2" fmla="*/ 2523400 w 3236976"/>
              <a:gd name="connsiteY2" fmla="*/ 34592 h 2995156"/>
              <a:gd name="connsiteX3" fmla="*/ 3236976 w 3236976"/>
              <a:gd name="connsiteY3" fmla="*/ 1376668 h 2995156"/>
              <a:gd name="connsiteX4" fmla="*/ 1618488 w 3236976"/>
              <a:gd name="connsiteY4" fmla="*/ 2995156 h 2995156"/>
              <a:gd name="connsiteX5" fmla="*/ 0 w 3236976"/>
              <a:gd name="connsiteY5" fmla="*/ 1376668 h 2995156"/>
              <a:gd name="connsiteX6" fmla="*/ 713576 w 3236976"/>
              <a:gd name="connsiteY6" fmla="*/ 34592 h 2995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6976" h="2995156">
                <a:moveTo>
                  <a:pt x="770517" y="0"/>
                </a:moveTo>
                <a:lnTo>
                  <a:pt x="2466460" y="0"/>
                </a:lnTo>
                <a:lnTo>
                  <a:pt x="2523400" y="34592"/>
                </a:lnTo>
                <a:cubicBezTo>
                  <a:pt x="2953921" y="325446"/>
                  <a:pt x="3236976" y="818002"/>
                  <a:pt x="3236976" y="1376668"/>
                </a:cubicBezTo>
                <a:cubicBezTo>
                  <a:pt x="3236976" y="2270534"/>
                  <a:pt x="2512354" y="2995156"/>
                  <a:pt x="1618488" y="2995156"/>
                </a:cubicBezTo>
                <a:cubicBezTo>
                  <a:pt x="724622" y="2995156"/>
                  <a:pt x="0" y="2270534"/>
                  <a:pt x="0" y="1376668"/>
                </a:cubicBezTo>
                <a:cubicBezTo>
                  <a:pt x="0" y="818002"/>
                  <a:pt x="283056" y="325446"/>
                  <a:pt x="713576" y="34592"/>
                </a:cubicBezTo>
                <a:close/>
              </a:path>
            </a:pathLst>
          </a:custGeom>
        </p:spPr>
      </p:pic>
      <p:sp>
        <p:nvSpPr>
          <p:cNvPr id="40" name="Freeform: Shape 36">
            <a:extLst>
              <a:ext uri="{FF2B5EF4-FFF2-40B4-BE49-F238E27FC236}">
                <a16:creationId xmlns:a16="http://schemas.microsoft.com/office/drawing/2014/main" id="{5E10DA6E-C3FF-4539-BF84-4775BB7EC4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4396" y="2042"/>
            <a:ext cx="3387604" cy="4183848"/>
          </a:xfrm>
          <a:custGeom>
            <a:avLst/>
            <a:gdLst>
              <a:gd name="connsiteX0" fmla="*/ 420128 w 3387604"/>
              <a:gd name="connsiteY0" fmla="*/ 0 h 4183848"/>
              <a:gd name="connsiteX1" fmla="*/ 3387604 w 3387604"/>
              <a:gd name="connsiteY1" fmla="*/ 0 h 4183848"/>
              <a:gd name="connsiteX2" fmla="*/ 3387604 w 3387604"/>
              <a:gd name="connsiteY2" fmla="*/ 4101530 h 4183848"/>
              <a:gd name="connsiteX3" fmla="*/ 3283372 w 3387604"/>
              <a:gd name="connsiteY3" fmla="*/ 4128330 h 4183848"/>
              <a:gd name="connsiteX4" fmla="*/ 2732648 w 3387604"/>
              <a:gd name="connsiteY4" fmla="*/ 4183848 h 4183848"/>
              <a:gd name="connsiteX5" fmla="*/ 0 w 3387604"/>
              <a:gd name="connsiteY5" fmla="*/ 1451200 h 4183848"/>
              <a:gd name="connsiteX6" fmla="*/ 329816 w 3387604"/>
              <a:gd name="connsiteY6" fmla="*/ 148658 h 4183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604" h="4183848">
                <a:moveTo>
                  <a:pt x="420128" y="0"/>
                </a:moveTo>
                <a:lnTo>
                  <a:pt x="3387604" y="0"/>
                </a:lnTo>
                <a:lnTo>
                  <a:pt x="3387604" y="4101530"/>
                </a:lnTo>
                <a:lnTo>
                  <a:pt x="3283372" y="4128330"/>
                </a:lnTo>
                <a:cubicBezTo>
                  <a:pt x="3105483" y="4164732"/>
                  <a:pt x="2921298" y="4183848"/>
                  <a:pt x="2732648" y="4183848"/>
                </a:cubicBezTo>
                <a:cubicBezTo>
                  <a:pt x="1223448" y="4183848"/>
                  <a:pt x="0" y="2960400"/>
                  <a:pt x="0" y="1451200"/>
                </a:cubicBezTo>
                <a:cubicBezTo>
                  <a:pt x="0" y="979575"/>
                  <a:pt x="119477" y="535856"/>
                  <a:pt x="329816" y="14865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Picture 18" descr="A person wearing a suit and tie&#10;&#10;Description generated with very high confidence">
            <a:extLst>
              <a:ext uri="{FF2B5EF4-FFF2-40B4-BE49-F238E27FC236}">
                <a16:creationId xmlns:a16="http://schemas.microsoft.com/office/drawing/2014/main" id="{41BA8392-BF5B-49A3-9147-BD6767A7FE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3" r="23815" b="2"/>
          <a:stretch/>
        </p:blipFill>
        <p:spPr>
          <a:xfrm>
            <a:off x="8967592" y="2042"/>
            <a:ext cx="3224421" cy="4020664"/>
          </a:xfrm>
          <a:custGeom>
            <a:avLst/>
            <a:gdLst>
              <a:gd name="connsiteX0" fmla="*/ 449733 w 3224421"/>
              <a:gd name="connsiteY0" fmla="*/ 0 h 4020664"/>
              <a:gd name="connsiteX1" fmla="*/ 3224421 w 3224421"/>
              <a:gd name="connsiteY1" fmla="*/ 0 h 4020664"/>
              <a:gd name="connsiteX2" fmla="*/ 3224421 w 3224421"/>
              <a:gd name="connsiteY2" fmla="*/ 3933205 h 4020664"/>
              <a:gd name="connsiteX3" fmla="*/ 3087301 w 3224421"/>
              <a:gd name="connsiteY3" fmla="*/ 3968462 h 4020664"/>
              <a:gd name="connsiteX4" fmla="*/ 2569464 w 3224421"/>
              <a:gd name="connsiteY4" fmla="*/ 4020664 h 4020664"/>
              <a:gd name="connsiteX5" fmla="*/ 0 w 3224421"/>
              <a:gd name="connsiteY5" fmla="*/ 1451200 h 4020664"/>
              <a:gd name="connsiteX6" fmla="*/ 438824 w 3224421"/>
              <a:gd name="connsiteY6" fmla="*/ 14588 h 4020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24421" h="4020664">
                <a:moveTo>
                  <a:pt x="449733" y="0"/>
                </a:moveTo>
                <a:lnTo>
                  <a:pt x="3224421" y="0"/>
                </a:lnTo>
                <a:lnTo>
                  <a:pt x="3224421" y="3933205"/>
                </a:lnTo>
                <a:lnTo>
                  <a:pt x="3087301" y="3968462"/>
                </a:lnTo>
                <a:cubicBezTo>
                  <a:pt x="2920035" y="4002689"/>
                  <a:pt x="2746849" y="4020664"/>
                  <a:pt x="2569464" y="4020664"/>
                </a:cubicBezTo>
                <a:cubicBezTo>
                  <a:pt x="1150388" y="4020664"/>
                  <a:pt x="0" y="2870276"/>
                  <a:pt x="0" y="1451200"/>
                </a:cubicBezTo>
                <a:cubicBezTo>
                  <a:pt x="0" y="919047"/>
                  <a:pt x="161773" y="424677"/>
                  <a:pt x="438824" y="14588"/>
                </a:cubicBezTo>
                <a:close/>
              </a:path>
            </a:pathLst>
          </a:custGeom>
        </p:spPr>
      </p:pic>
      <p:sp>
        <p:nvSpPr>
          <p:cNvPr id="14" name="AutoShape 4" descr="Image result for amazon owner image">
            <a:extLst>
              <a:ext uri="{FF2B5EF4-FFF2-40B4-BE49-F238E27FC236}">
                <a16:creationId xmlns:a16="http://schemas.microsoft.com/office/drawing/2014/main" id="{B06C3571-D850-4A82-9BD4-FB4C37E57AA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91125" y="2862263"/>
            <a:ext cx="18097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AutoShape 6" descr="Image result for amazon owner image">
            <a:extLst>
              <a:ext uri="{FF2B5EF4-FFF2-40B4-BE49-F238E27FC236}">
                <a16:creationId xmlns:a16="http://schemas.microsoft.com/office/drawing/2014/main" id="{CF3C4F1D-D733-47C1-A1B4-15F89BABD3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20842" y="3614737"/>
            <a:ext cx="18097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51B5E3A-BA40-4206-BC3F-BA462775D0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04" y="3614737"/>
            <a:ext cx="3139479" cy="313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854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B32A67F-3598-4A13-8552-DA884FFCC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98EBA13-C937-430B-9523-439FE21096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erson sitting in a chair&#10;&#10;Description generated with very high confidence">
            <a:extLst>
              <a:ext uri="{FF2B5EF4-FFF2-40B4-BE49-F238E27FC236}">
                <a16:creationId xmlns:a16="http://schemas.microsoft.com/office/drawing/2014/main" id="{A1C08924-79CD-4065-9D34-699EE02CF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424" y="2389596"/>
            <a:ext cx="4333875" cy="3246222"/>
          </a:xfrm>
          <a:prstGeom prst="rect">
            <a:avLst/>
          </a:prstGeom>
        </p:spPr>
      </p:pic>
      <p:sp>
        <p:nvSpPr>
          <p:cNvPr id="14" name="AutoShape 4" descr="Image result for amazon owner image">
            <a:extLst>
              <a:ext uri="{FF2B5EF4-FFF2-40B4-BE49-F238E27FC236}">
                <a16:creationId xmlns:a16="http://schemas.microsoft.com/office/drawing/2014/main" id="{B06C3571-D850-4A82-9BD4-FB4C37E57AA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91125" y="2862263"/>
            <a:ext cx="18097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AutoShape 6" descr="Image result for amazon owner image">
            <a:extLst>
              <a:ext uri="{FF2B5EF4-FFF2-40B4-BE49-F238E27FC236}">
                <a16:creationId xmlns:a16="http://schemas.microsoft.com/office/drawing/2014/main" id="{CF3C4F1D-D733-47C1-A1B4-15F89BABD3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20842" y="3614737"/>
            <a:ext cx="18097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E8AF18-DAB2-4550-BECC-048277DDF4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002" y="2315741"/>
            <a:ext cx="3481389" cy="348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27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28" y="357809"/>
            <a:ext cx="5867611" cy="4517460"/>
          </a:xfrm>
        </p:spPr>
        <p:txBody>
          <a:bodyPr anchor="t">
            <a:normAutofit fontScale="77500" lnSpcReduction="20000"/>
          </a:bodyPr>
          <a:lstStyle/>
          <a:p>
            <a:pPr algn="just"/>
            <a:r>
              <a:rPr lang="en-IN" sz="3200" b="1" dirty="0"/>
              <a:t>6-year-old made $11 million in one year reviewing toys on You Tube between June 1, 2016, and June 1, 2017</a:t>
            </a:r>
          </a:p>
          <a:p>
            <a:pPr algn="just"/>
            <a:endParaRPr lang="en-IN" sz="3200" b="1" dirty="0"/>
          </a:p>
          <a:p>
            <a:pPr algn="just"/>
            <a:r>
              <a:rPr lang="en-IN" sz="3200" b="1" dirty="0"/>
              <a:t>World’s 10 highest-paid YouTube stars earned $127 million, up 80 percent from last year</a:t>
            </a:r>
          </a:p>
          <a:p>
            <a:pPr algn="just"/>
            <a:endParaRPr lang="en-IN" sz="3200" b="1" dirty="0"/>
          </a:p>
          <a:p>
            <a:pPr algn="just"/>
            <a:r>
              <a:rPr lang="en-IN" sz="3200" b="1" dirty="0"/>
              <a:t>Highest paid YouTube entrepreneurs</a:t>
            </a:r>
          </a:p>
          <a:p>
            <a:pPr algn="just"/>
            <a:endParaRPr lang="en-IN" sz="3200" b="1" dirty="0"/>
          </a:p>
          <a:p>
            <a:pPr algn="just"/>
            <a:r>
              <a:rPr lang="en-IN" sz="3200" b="1" dirty="0"/>
              <a:t>Toys he reviews are sent to him by sponsors. His video descriptions include dozens of links to brand items. 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erson posing for a picture&#10;&#10;Description generated with high confidence">
            <a:extLst>
              <a:ext uri="{FF2B5EF4-FFF2-40B4-BE49-F238E27FC236}">
                <a16:creationId xmlns:a16="http://schemas.microsoft.com/office/drawing/2014/main" id="{8F1AD7C7-C845-49D1-A5B7-F3D5BB84EA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21" r="9748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sp>
        <p:nvSpPr>
          <p:cNvPr id="8" name="AutoShape 4" descr="Image result for ryan toy image">
            <a:extLst>
              <a:ext uri="{FF2B5EF4-FFF2-40B4-BE49-F238E27FC236}">
                <a16:creationId xmlns:a16="http://schemas.microsoft.com/office/drawing/2014/main" id="{2E270D2F-D77D-4F03-A790-06900B9405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71800" y="1671638"/>
            <a:ext cx="6248400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AutoShape 4" descr="Image result for ryan toy image">
            <a:extLst>
              <a:ext uri="{FF2B5EF4-FFF2-40B4-BE49-F238E27FC236}">
                <a16:creationId xmlns:a16="http://schemas.microsoft.com/office/drawing/2014/main" id="{C50F59DF-AF3C-47EB-8251-8D319C9529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24200" y="1824038"/>
            <a:ext cx="6248400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E4674F-C35C-45C8-BAAC-2CBCE8DA12F6}"/>
              </a:ext>
            </a:extLst>
          </p:cNvPr>
          <p:cNvSpPr/>
          <p:nvPr/>
        </p:nvSpPr>
        <p:spPr>
          <a:xfrm>
            <a:off x="570461" y="547936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dirty="0"/>
              <a:t>https://www.washingtonpost.com/news/morning-mix/wp/2017/12/11/6-year-old-made-11-million-in-one-year-reviewing-toys-on-you-tube/?noredirect=on&amp;utm-term=&amp;utm_term=.3fbc218b5604</a:t>
            </a:r>
          </a:p>
        </p:txBody>
      </p:sp>
    </p:spTree>
    <p:extLst>
      <p:ext uri="{BB962C8B-B14F-4D97-AF65-F5344CB8AC3E}">
        <p14:creationId xmlns:p14="http://schemas.microsoft.com/office/powerpoint/2010/main" val="37431931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B32A67F-3598-4A13-8552-DA884FFCC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98EBA13-C937-430B-9523-439FE21096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AutoShape 4" descr="Image result for amazon owner image">
            <a:extLst>
              <a:ext uri="{FF2B5EF4-FFF2-40B4-BE49-F238E27FC236}">
                <a16:creationId xmlns:a16="http://schemas.microsoft.com/office/drawing/2014/main" id="{B06C3571-D850-4A82-9BD4-FB4C37E57AA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91125" y="2862263"/>
            <a:ext cx="18097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6" name="AutoShape 6" descr="Image result for amazon owner image">
            <a:extLst>
              <a:ext uri="{FF2B5EF4-FFF2-40B4-BE49-F238E27FC236}">
                <a16:creationId xmlns:a16="http://schemas.microsoft.com/office/drawing/2014/main" id="{CF3C4F1D-D733-47C1-A1B4-15F89BABD3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20842" y="3614737"/>
            <a:ext cx="18097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E8AF18-DAB2-4550-BECC-048277DDF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002" y="2315741"/>
            <a:ext cx="3481389" cy="34813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15EF2CB-F327-4B19-8F5B-D42A47BE8618}"/>
              </a:ext>
            </a:extLst>
          </p:cNvPr>
          <p:cNvSpPr/>
          <p:nvPr/>
        </p:nvSpPr>
        <p:spPr>
          <a:xfrm>
            <a:off x="6623003" y="3332057"/>
            <a:ext cx="4817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https://www.youtube.com/watch?v=jjd-BeTX6U0</a:t>
            </a:r>
          </a:p>
        </p:txBody>
      </p:sp>
      <p:sp>
        <p:nvSpPr>
          <p:cNvPr id="8" name="Rectangle 7">
            <a:hlinkClick r:id="rId3"/>
            <a:extLst>
              <a:ext uri="{FF2B5EF4-FFF2-40B4-BE49-F238E27FC236}">
                <a16:creationId xmlns:a16="http://schemas.microsoft.com/office/drawing/2014/main" id="{FA8B865E-2F45-4EC1-BB49-1109C823E904}"/>
              </a:ext>
            </a:extLst>
          </p:cNvPr>
          <p:cNvSpPr/>
          <p:nvPr/>
        </p:nvSpPr>
        <p:spPr>
          <a:xfrm>
            <a:off x="8451889" y="2359679"/>
            <a:ext cx="1537252" cy="7818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1905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208" y="117883"/>
            <a:ext cx="6072571" cy="1325563"/>
          </a:xfrm>
        </p:spPr>
        <p:txBody>
          <a:bodyPr>
            <a:normAutofit/>
          </a:bodyPr>
          <a:lstStyle/>
          <a:p>
            <a:r>
              <a:rPr lang="en-IN" b="1" dirty="0"/>
              <a:t>Companies………. to watch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734992"/>
            <a:ext cx="5493026" cy="4713577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IN" sz="2400" b="1" dirty="0"/>
              <a:t>Google</a:t>
            </a:r>
          </a:p>
          <a:p>
            <a:pPr marL="0" indent="0">
              <a:buNone/>
            </a:pPr>
            <a:r>
              <a:rPr lang="en-IN" sz="2400" b="1" dirty="0"/>
              <a:t>Amazon/</a:t>
            </a:r>
            <a:r>
              <a:rPr lang="en-IN" sz="2400" b="1" dirty="0" err="1"/>
              <a:t>Flipcart</a:t>
            </a:r>
            <a:endParaRPr lang="en-IN" sz="2400" b="1" dirty="0"/>
          </a:p>
          <a:p>
            <a:pPr marL="0" indent="0">
              <a:buNone/>
            </a:pPr>
            <a:r>
              <a:rPr lang="en-IN" sz="2400" b="1" dirty="0"/>
              <a:t>Facebook / </a:t>
            </a:r>
            <a:r>
              <a:rPr lang="en-IN" sz="2400" b="1" dirty="0" err="1"/>
              <a:t>Whatsapp</a:t>
            </a:r>
            <a:endParaRPr lang="en-IN" sz="2400" b="1" dirty="0"/>
          </a:p>
          <a:p>
            <a:pPr marL="0" indent="0">
              <a:buNone/>
            </a:pPr>
            <a:r>
              <a:rPr lang="en-IN" sz="2400" b="1" dirty="0"/>
              <a:t>OLA/UBER</a:t>
            </a:r>
          </a:p>
          <a:p>
            <a:pPr marL="0" indent="0">
              <a:buNone/>
            </a:pPr>
            <a:r>
              <a:rPr lang="en-IN" sz="2400" b="1" dirty="0" err="1"/>
              <a:t>Swiggy</a:t>
            </a:r>
            <a:endParaRPr lang="en-IN" sz="2400" b="1" dirty="0"/>
          </a:p>
          <a:p>
            <a:pPr marL="0" indent="0">
              <a:buNone/>
            </a:pPr>
            <a:r>
              <a:rPr lang="en-IN" sz="2400" b="1" dirty="0"/>
              <a:t>Trivago</a:t>
            </a:r>
          </a:p>
          <a:p>
            <a:pPr marL="0" indent="0">
              <a:buNone/>
            </a:pPr>
            <a:r>
              <a:rPr lang="en-IN" sz="2400" b="1" dirty="0" err="1"/>
              <a:t>Zomatto</a:t>
            </a:r>
            <a:endParaRPr lang="en-IN" sz="2400" b="1" dirty="0"/>
          </a:p>
          <a:p>
            <a:pPr marL="0" indent="0">
              <a:buNone/>
            </a:pPr>
            <a:r>
              <a:rPr lang="en-IN" sz="2400" b="1" dirty="0" err="1"/>
              <a:t>Makemytrip</a:t>
            </a:r>
            <a:endParaRPr lang="en-IN" sz="2400" b="1" dirty="0"/>
          </a:p>
          <a:p>
            <a:pPr marL="0" indent="0">
              <a:buNone/>
            </a:pPr>
            <a:r>
              <a:rPr lang="en-IN" sz="2400" b="1" dirty="0" err="1"/>
              <a:t>FreshBasket</a:t>
            </a:r>
            <a:endParaRPr lang="en-IN" sz="2400" b="1" dirty="0"/>
          </a:p>
          <a:p>
            <a:pPr marL="0" indent="0">
              <a:buNone/>
            </a:pPr>
            <a:r>
              <a:rPr lang="en-IN" sz="2400" b="1" dirty="0"/>
              <a:t>Groceries</a:t>
            </a:r>
          </a:p>
          <a:p>
            <a:pPr marL="0" indent="0">
              <a:buNone/>
            </a:pPr>
            <a:r>
              <a:rPr lang="en-IN" sz="2400" b="1" dirty="0"/>
              <a:t>Paytm, </a:t>
            </a:r>
            <a:r>
              <a:rPr lang="en-IN" sz="2400" b="1" dirty="0" err="1"/>
              <a:t>PhonePe</a:t>
            </a:r>
            <a:r>
              <a:rPr lang="en-IN" sz="2400" b="1" dirty="0"/>
              <a:t>, </a:t>
            </a:r>
            <a:r>
              <a:rPr lang="en-IN" sz="2400" b="1" dirty="0" err="1"/>
              <a:t>Paypal</a:t>
            </a:r>
            <a:endParaRPr lang="en-IN" sz="2400" b="1" dirty="0"/>
          </a:p>
          <a:p>
            <a:pPr marL="0" indent="0">
              <a:buNone/>
            </a:pPr>
            <a:r>
              <a:rPr lang="en-IN" sz="2400" b="1" dirty="0"/>
              <a:t>Digital Banks</a:t>
            </a:r>
          </a:p>
          <a:p>
            <a:pPr marL="0" indent="0">
              <a:buNone/>
            </a:pPr>
            <a:endParaRPr lang="en-IN" sz="2400" b="1" dirty="0"/>
          </a:p>
          <a:p>
            <a:pPr marL="0" indent="0">
              <a:buNone/>
            </a:pPr>
            <a:endParaRPr lang="en-IN" sz="2400" b="1" dirty="0"/>
          </a:p>
          <a:p>
            <a:pPr marL="0" indent="0">
              <a:buNone/>
            </a:pPr>
            <a:endParaRPr lang="en-IN" sz="2400" b="1" dirty="0"/>
          </a:p>
          <a:p>
            <a:pPr marL="0" indent="0">
              <a:buNone/>
            </a:pPr>
            <a:endParaRPr lang="en-IN" sz="2400" b="1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person holding a microphone&#10;&#10;Description generated with high confidence">
            <a:extLst>
              <a:ext uri="{FF2B5EF4-FFF2-40B4-BE49-F238E27FC236}">
                <a16:creationId xmlns:a16="http://schemas.microsoft.com/office/drawing/2014/main" id="{E9DA8329-4DC1-4A6B-8040-60304D8C40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4" r="19115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01826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IN" sz="4000" b="1">
                <a:solidFill>
                  <a:srgbClr val="FFFFFF"/>
                </a:solidFill>
              </a:rPr>
              <a:t>Information Technology Trends …..</a:t>
            </a:r>
            <a:br>
              <a:rPr lang="en-IN" sz="4000" b="1">
                <a:solidFill>
                  <a:srgbClr val="FFFFFF"/>
                </a:solidFill>
              </a:rPr>
            </a:br>
            <a:r>
              <a:rPr lang="en-IN" sz="4000" b="1">
                <a:solidFill>
                  <a:srgbClr val="FFFFFF"/>
                </a:solidFill>
              </a:rPr>
              <a:t>to Watch</a:t>
            </a:r>
            <a:endParaRPr lang="en-IN" sz="4000" b="1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0A6E9B5-1D6A-4211-8079-4DB2E69376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0299243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5910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FC31-4B59-45D8-BC25-E0455C9E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3" y="421011"/>
            <a:ext cx="6679093" cy="1325563"/>
          </a:xfrm>
        </p:spPr>
        <p:txBody>
          <a:bodyPr>
            <a:normAutofit/>
          </a:bodyPr>
          <a:lstStyle/>
          <a:p>
            <a:r>
              <a:rPr lang="en-IN" sz="4100" b="1" dirty="0"/>
              <a:t>Information Technology Trends ……..to Watch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A5F0A-9A99-48A5-92F3-E6793FCE8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79018"/>
            <a:ext cx="5314543" cy="3375920"/>
          </a:xfrm>
        </p:spPr>
        <p:txBody>
          <a:bodyPr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IN" sz="3200" b="1" dirty="0"/>
              <a:t>Internet of Things</a:t>
            </a:r>
          </a:p>
          <a:p>
            <a:pPr marL="0" indent="0">
              <a:buNone/>
            </a:pPr>
            <a:r>
              <a:rPr lang="en-IN" sz="3200" b="1" dirty="0"/>
              <a:t>Chatbots</a:t>
            </a:r>
          </a:p>
          <a:p>
            <a:pPr marL="0" indent="0">
              <a:buNone/>
            </a:pPr>
            <a:r>
              <a:rPr lang="en-IN" sz="3200" b="1" dirty="0"/>
              <a:t>Driverless Vehicles</a:t>
            </a:r>
          </a:p>
          <a:p>
            <a:pPr marL="0" indent="0">
              <a:buNone/>
            </a:pPr>
            <a:r>
              <a:rPr lang="en-IN" sz="3200" b="1" dirty="0"/>
              <a:t>Mobile Devices</a:t>
            </a:r>
          </a:p>
          <a:p>
            <a:pPr marL="0" indent="0">
              <a:buNone/>
            </a:pPr>
            <a:r>
              <a:rPr lang="en-IN" sz="3200" b="1" dirty="0"/>
              <a:t>GPS</a:t>
            </a:r>
          </a:p>
          <a:p>
            <a:pPr marL="0" indent="0">
              <a:buNone/>
            </a:pPr>
            <a:r>
              <a:rPr lang="en-IN" sz="3200" b="1" dirty="0"/>
              <a:t>Google Map</a:t>
            </a:r>
          </a:p>
          <a:p>
            <a:pPr marL="0" indent="0">
              <a:buNone/>
            </a:pPr>
            <a:r>
              <a:rPr lang="en-IN" sz="3200" b="1" dirty="0"/>
              <a:t>Virtual Reality</a:t>
            </a:r>
          </a:p>
          <a:p>
            <a:pPr marL="0" indent="0">
              <a:buNone/>
            </a:pPr>
            <a:r>
              <a:rPr lang="en-IN" sz="3200" b="1" dirty="0"/>
              <a:t>Augmented Reality</a:t>
            </a:r>
          </a:p>
          <a:p>
            <a:pPr marL="0" indent="0">
              <a:buNone/>
            </a:pPr>
            <a:endParaRPr lang="en-IN" sz="3200" b="1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D923C1-1D7C-4C5D-845A-5D4E159512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3" r="19943" b="1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824070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1943</TotalTime>
  <Words>761</Words>
  <Application>Microsoft Office PowerPoint</Application>
  <PresentationFormat>Widescreen</PresentationFormat>
  <Paragraphs>148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Artificial Intelligence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Companies………. to watch</vt:lpstr>
      <vt:lpstr>Information Technology Trends ….. to Watch</vt:lpstr>
      <vt:lpstr>Information Technology Trends ……..to Watch</vt:lpstr>
      <vt:lpstr>Information Technology Trends …….. to Watch</vt:lpstr>
      <vt:lpstr>PowerPoint Presentation</vt:lpstr>
      <vt:lpstr>Data Generation</vt:lpstr>
      <vt:lpstr>Artificial Intelligence </vt:lpstr>
      <vt:lpstr>AI Technologies</vt:lpstr>
      <vt:lpstr>Role of AI</vt:lpstr>
      <vt:lpstr>Role of AI</vt:lpstr>
      <vt:lpstr>Role of AI</vt:lpstr>
      <vt:lpstr>Role of AI</vt:lpstr>
      <vt:lpstr>PowerPoint Presentation</vt:lpstr>
      <vt:lpstr>PowerPoint Presentation</vt:lpstr>
      <vt:lpstr>PowerPoint Presentation</vt:lpstr>
      <vt:lpstr>Need of Digital Skills </vt:lpstr>
      <vt:lpstr>Need of Digital Skills </vt:lpstr>
      <vt:lpstr>Need of Digital Transformation Skills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Marketing &amp; Digital Transformation</dc:title>
  <dc:creator>Kalpana  Kumaran</dc:creator>
  <cp:lastModifiedBy>Kalpana  Kumaran</cp:lastModifiedBy>
  <cp:revision>40</cp:revision>
  <dcterms:created xsi:type="dcterms:W3CDTF">2018-09-07T05:27:16Z</dcterms:created>
  <dcterms:modified xsi:type="dcterms:W3CDTF">2020-01-17T12:01:47Z</dcterms:modified>
</cp:coreProperties>
</file>